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21"/>
  </p:notesMasterIdLst>
  <p:sldIdLst>
    <p:sldId id="256" r:id="rId2"/>
    <p:sldId id="281" r:id="rId3"/>
    <p:sldId id="282" r:id="rId4"/>
    <p:sldId id="296" r:id="rId5"/>
    <p:sldId id="266" r:id="rId6"/>
    <p:sldId id="258" r:id="rId7"/>
    <p:sldId id="297" r:id="rId8"/>
    <p:sldId id="284" r:id="rId9"/>
    <p:sldId id="259" r:id="rId10"/>
    <p:sldId id="291" r:id="rId11"/>
    <p:sldId id="263" r:id="rId12"/>
    <p:sldId id="293" r:id="rId13"/>
    <p:sldId id="295" r:id="rId14"/>
    <p:sldId id="289" r:id="rId15"/>
    <p:sldId id="278" r:id="rId16"/>
    <p:sldId id="265" r:id="rId17"/>
    <p:sldId id="268" r:id="rId18"/>
    <p:sldId id="260" r:id="rId19"/>
    <p:sldId id="290"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0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7966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4"/>
        <p:cNvGrpSpPr/>
        <p:nvPr/>
      </p:nvGrpSpPr>
      <p:grpSpPr>
        <a:xfrm>
          <a:off x="0" y="0"/>
          <a:ext cx="0" cy="0"/>
          <a:chOff x="0" y="0"/>
          <a:chExt cx="0" cy="0"/>
        </a:xfrm>
      </p:grpSpPr>
      <p:sp>
        <p:nvSpPr>
          <p:cNvPr id="3445" name="Google Shape;3445;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6" name="Google Shape;3446;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0"/>
        <p:cNvGrpSpPr/>
        <p:nvPr/>
      </p:nvGrpSpPr>
      <p:grpSpPr>
        <a:xfrm>
          <a:off x="0" y="0"/>
          <a:ext cx="0" cy="0"/>
          <a:chOff x="0" y="0"/>
          <a:chExt cx="0" cy="0"/>
        </a:xfrm>
      </p:grpSpPr>
      <p:sp>
        <p:nvSpPr>
          <p:cNvPr id="4061" name="Google Shape;4061;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2" name="Google Shape;4062;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8"/>
        <p:cNvGrpSpPr/>
        <p:nvPr/>
      </p:nvGrpSpPr>
      <p:grpSpPr>
        <a:xfrm>
          <a:off x="0" y="0"/>
          <a:ext cx="0" cy="0"/>
          <a:chOff x="0" y="0"/>
          <a:chExt cx="0" cy="0"/>
        </a:xfrm>
      </p:grpSpPr>
      <p:sp>
        <p:nvSpPr>
          <p:cNvPr id="3519" name="Google Shape;3519;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0" name="Google Shape;3520;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3"/>
        <p:cNvGrpSpPr/>
        <p:nvPr/>
      </p:nvGrpSpPr>
      <p:grpSpPr>
        <a:xfrm>
          <a:off x="0" y="0"/>
          <a:ext cx="0" cy="0"/>
          <a:chOff x="0" y="0"/>
          <a:chExt cx="0" cy="0"/>
        </a:xfrm>
      </p:grpSpPr>
      <p:sp>
        <p:nvSpPr>
          <p:cNvPr id="3574" name="Google Shape;3574;ga073618e6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5" name="Google Shape;3575;ga073618e6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8"/>
        <p:cNvGrpSpPr/>
        <p:nvPr/>
      </p:nvGrpSpPr>
      <p:grpSpPr>
        <a:xfrm>
          <a:off x="0" y="0"/>
          <a:ext cx="0" cy="0"/>
          <a:chOff x="0" y="0"/>
          <a:chExt cx="0" cy="0"/>
        </a:xfrm>
      </p:grpSpPr>
      <p:sp>
        <p:nvSpPr>
          <p:cNvPr id="3519" name="Google Shape;3519;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0" name="Google Shape;3520;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3"/>
        <p:cNvGrpSpPr/>
        <p:nvPr/>
      </p:nvGrpSpPr>
      <p:grpSpPr>
        <a:xfrm>
          <a:off x="0" y="0"/>
          <a:ext cx="0" cy="0"/>
          <a:chOff x="0" y="0"/>
          <a:chExt cx="0" cy="0"/>
        </a:xfrm>
      </p:grpSpPr>
      <p:sp>
        <p:nvSpPr>
          <p:cNvPr id="4724" name="Google Shape;4724;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5" name="Google Shape;4725;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9"/>
        <p:cNvGrpSpPr/>
        <p:nvPr/>
      </p:nvGrpSpPr>
      <p:grpSpPr>
        <a:xfrm>
          <a:off x="0" y="0"/>
          <a:ext cx="0" cy="0"/>
          <a:chOff x="0" y="0"/>
          <a:chExt cx="0" cy="0"/>
        </a:xfrm>
      </p:grpSpPr>
      <p:sp>
        <p:nvSpPr>
          <p:cNvPr id="3540" name="Google Shape;3540;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1" name="Google Shape;3541;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5"/>
        <p:cNvGrpSpPr/>
        <p:nvPr/>
      </p:nvGrpSpPr>
      <p:grpSpPr>
        <a:xfrm>
          <a:off x="0" y="0"/>
          <a:ext cx="0" cy="0"/>
          <a:chOff x="0" y="0"/>
          <a:chExt cx="0" cy="0"/>
        </a:xfrm>
      </p:grpSpPr>
      <p:sp>
        <p:nvSpPr>
          <p:cNvPr id="3566" name="Google Shape;3566;g111c3728c19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7" name="Google Shape;3567;g111c3728c1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2"/>
        <p:cNvGrpSpPr/>
        <p:nvPr/>
      </p:nvGrpSpPr>
      <p:grpSpPr>
        <a:xfrm>
          <a:off x="0" y="0"/>
          <a:ext cx="0" cy="0"/>
          <a:chOff x="0" y="0"/>
          <a:chExt cx="0" cy="0"/>
        </a:xfrm>
      </p:grpSpPr>
      <p:sp>
        <p:nvSpPr>
          <p:cNvPr id="3493" name="Google Shape;3493;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4" name="Google Shape;3494;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9"/>
        <p:cNvGrpSpPr/>
        <p:nvPr/>
      </p:nvGrpSpPr>
      <p:grpSpPr>
        <a:xfrm>
          <a:off x="0" y="0"/>
          <a:ext cx="0" cy="0"/>
          <a:chOff x="0" y="0"/>
          <a:chExt cx="0" cy="0"/>
        </a:xfrm>
      </p:grpSpPr>
      <p:sp>
        <p:nvSpPr>
          <p:cNvPr id="3540" name="Google Shape;3540;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1" name="Google Shape;3541;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3"/>
        <p:cNvGrpSpPr/>
        <p:nvPr/>
      </p:nvGrpSpPr>
      <p:grpSpPr>
        <a:xfrm>
          <a:off x="0" y="0"/>
          <a:ext cx="0" cy="0"/>
          <a:chOff x="0" y="0"/>
          <a:chExt cx="0" cy="0"/>
        </a:xfrm>
      </p:grpSpPr>
      <p:sp>
        <p:nvSpPr>
          <p:cNvPr id="4724" name="Google Shape;4724;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5" name="Google Shape;4725;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3"/>
        <p:cNvGrpSpPr/>
        <p:nvPr/>
      </p:nvGrpSpPr>
      <p:grpSpPr>
        <a:xfrm>
          <a:off x="0" y="0"/>
          <a:ext cx="0" cy="0"/>
          <a:chOff x="0" y="0"/>
          <a:chExt cx="0" cy="0"/>
        </a:xfrm>
      </p:grpSpPr>
      <p:sp>
        <p:nvSpPr>
          <p:cNvPr id="4724" name="Google Shape;4724;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5" name="Google Shape;4725;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0341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7"/>
        <p:cNvGrpSpPr/>
        <p:nvPr/>
      </p:nvGrpSpPr>
      <p:grpSpPr>
        <a:xfrm>
          <a:off x="0" y="0"/>
          <a:ext cx="0" cy="0"/>
          <a:chOff x="0" y="0"/>
          <a:chExt cx="0" cy="0"/>
        </a:xfrm>
      </p:grpSpPr>
      <p:sp>
        <p:nvSpPr>
          <p:cNvPr id="3548" name="Google Shape;3548;g1146587f11e_0_1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9" name="Google Shape;3549;g1146587f11e_0_1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9"/>
        <p:cNvGrpSpPr/>
        <p:nvPr/>
      </p:nvGrpSpPr>
      <p:grpSpPr>
        <a:xfrm>
          <a:off x="0" y="0"/>
          <a:ext cx="0" cy="0"/>
          <a:chOff x="0" y="0"/>
          <a:chExt cx="0" cy="0"/>
        </a:xfrm>
      </p:grpSpPr>
      <p:sp>
        <p:nvSpPr>
          <p:cNvPr id="3460" name="Google Shape;3460;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1" name="Google Shape;3461;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9"/>
        <p:cNvGrpSpPr/>
        <p:nvPr/>
      </p:nvGrpSpPr>
      <p:grpSpPr>
        <a:xfrm>
          <a:off x="0" y="0"/>
          <a:ext cx="0" cy="0"/>
          <a:chOff x="0" y="0"/>
          <a:chExt cx="0" cy="0"/>
        </a:xfrm>
      </p:grpSpPr>
      <p:sp>
        <p:nvSpPr>
          <p:cNvPr id="3460" name="Google Shape;3460;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1" name="Google Shape;3461;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9557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7"/>
        <p:cNvGrpSpPr/>
        <p:nvPr/>
      </p:nvGrpSpPr>
      <p:grpSpPr>
        <a:xfrm>
          <a:off x="0" y="0"/>
          <a:ext cx="0" cy="0"/>
          <a:chOff x="0" y="0"/>
          <a:chExt cx="0" cy="0"/>
        </a:xfrm>
      </p:grpSpPr>
      <p:sp>
        <p:nvSpPr>
          <p:cNvPr id="3528" name="Google Shape;3528;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9" name="Google Shape;3529;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7"/>
        <p:cNvGrpSpPr/>
        <p:nvPr/>
      </p:nvGrpSpPr>
      <p:grpSpPr>
        <a:xfrm>
          <a:off x="0" y="0"/>
          <a:ext cx="0" cy="0"/>
          <a:chOff x="0" y="0"/>
          <a:chExt cx="0" cy="0"/>
        </a:xfrm>
      </p:grpSpPr>
      <p:sp>
        <p:nvSpPr>
          <p:cNvPr id="3478" name="Google Shape;3478;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9" name="Google Shape;3479;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bg>
      <p:bgPr>
        <a:solidFill>
          <a:schemeClr val="accent2"/>
        </a:solidFill>
        <a:effectLst/>
      </p:bgPr>
    </p:bg>
    <p:spTree>
      <p:nvGrpSpPr>
        <p:cNvPr id="1" name="Shape 11"/>
        <p:cNvGrpSpPr/>
        <p:nvPr/>
      </p:nvGrpSpPr>
      <p:grpSpPr>
        <a:xfrm>
          <a:off x="0" y="0"/>
          <a:ext cx="0" cy="0"/>
          <a:chOff x="0" y="0"/>
          <a:chExt cx="0" cy="0"/>
        </a:xfrm>
      </p:grpSpPr>
      <p:sp>
        <p:nvSpPr>
          <p:cNvPr id="12" name="Google Shape;12;p2"/>
          <p:cNvSpPr/>
          <p:nvPr/>
        </p:nvSpPr>
        <p:spPr>
          <a:xfrm>
            <a:off x="1235588" y="940238"/>
            <a:ext cx="9720600" cy="4977300"/>
          </a:xfrm>
          <a:prstGeom prst="rect">
            <a:avLst/>
          </a:prstGeom>
          <a:solidFill>
            <a:schemeClr val="lt2"/>
          </a:solidFill>
          <a:ln>
            <a:noFill/>
          </a:ln>
          <a:effectLst>
            <a:outerShdw blurRad="457200" dist="38100" dir="6180000" algn="bl" rotWithShape="0">
              <a:srgbClr val="000000">
                <a:alpha val="29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3" name="Google Shape;13;p2"/>
          <p:cNvPicPr preferRelativeResize="0"/>
          <p:nvPr/>
        </p:nvPicPr>
        <p:blipFill rotWithShape="1">
          <a:blip r:embed="rId2">
            <a:alphaModFix amt="50000"/>
          </a:blip>
          <a:srcRect/>
          <a:stretch/>
        </p:blipFill>
        <p:spPr>
          <a:xfrm>
            <a:off x="1235588" y="940238"/>
            <a:ext cx="9720825" cy="4977524"/>
          </a:xfrm>
          <a:prstGeom prst="rect">
            <a:avLst/>
          </a:prstGeom>
          <a:noFill/>
          <a:ln>
            <a:noFill/>
          </a:ln>
          <a:effectLst>
            <a:outerShdw blurRad="50800" dist="50800" dir="5400000" algn="ctr" rotWithShape="0">
              <a:srgbClr val="000000">
                <a:alpha val="0"/>
              </a:srgbClr>
            </a:outerShdw>
          </a:effectLst>
        </p:spPr>
      </p:pic>
      <p:sp>
        <p:nvSpPr>
          <p:cNvPr id="14" name="Google Shape;14;p2"/>
          <p:cNvSpPr txBox="1">
            <a:spLocks noGrp="1"/>
          </p:cNvSpPr>
          <p:nvPr>
            <p:ph type="title"/>
          </p:nvPr>
        </p:nvSpPr>
        <p:spPr>
          <a:xfrm>
            <a:off x="5202375" y="2031250"/>
            <a:ext cx="5453100" cy="2229300"/>
          </a:xfrm>
          <a:prstGeom prst="rect">
            <a:avLst/>
          </a:prstGeom>
        </p:spPr>
        <p:txBody>
          <a:bodyPr spcFirstLastPara="1" wrap="square" lIns="121900" tIns="121900" rIns="121900" bIns="121900" anchor="b" anchorCtr="0">
            <a:noAutofit/>
          </a:bodyPr>
          <a:lstStyle>
            <a:lvl1pPr lvl="0">
              <a:spcBef>
                <a:spcPts val="0"/>
              </a:spcBef>
              <a:spcAft>
                <a:spcPts val="0"/>
              </a:spcAft>
              <a:buSzPts val="40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5202375" y="4260550"/>
            <a:ext cx="5453100" cy="717900"/>
          </a:xfrm>
          <a:prstGeom prst="rect">
            <a:avLst/>
          </a:prstGeom>
        </p:spPr>
        <p:txBody>
          <a:bodyPr spcFirstLastPara="1" wrap="square" lIns="121900" tIns="121900" rIns="121900" bIns="121900" anchor="t" anchorCtr="0">
            <a:noAutofit/>
          </a:bodyPr>
          <a:lstStyle>
            <a:lvl1pPr lvl="0">
              <a:spcBef>
                <a:spcPts val="0"/>
              </a:spcBef>
              <a:spcAft>
                <a:spcPts val="0"/>
              </a:spcAft>
              <a:buSzPts val="1900"/>
              <a:buNone/>
              <a:defRPr/>
            </a:lvl1pPr>
            <a:lvl2pPr lvl="1">
              <a:spcBef>
                <a:spcPts val="210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a:endParaRPr/>
          </a:p>
        </p:txBody>
      </p:sp>
      <p:grpSp>
        <p:nvGrpSpPr>
          <p:cNvPr id="16" name="Google Shape;16;p2"/>
          <p:cNvGrpSpPr/>
          <p:nvPr/>
        </p:nvGrpSpPr>
        <p:grpSpPr>
          <a:xfrm>
            <a:off x="-1296539" y="856529"/>
            <a:ext cx="7048224" cy="6524786"/>
            <a:chOff x="-1372714" y="367305"/>
            <a:chExt cx="7823537" cy="7242520"/>
          </a:xfrm>
        </p:grpSpPr>
        <p:grpSp>
          <p:nvGrpSpPr>
            <p:cNvPr id="17" name="Google Shape;17;p2"/>
            <p:cNvGrpSpPr/>
            <p:nvPr/>
          </p:nvGrpSpPr>
          <p:grpSpPr>
            <a:xfrm>
              <a:off x="3182929" y="573794"/>
              <a:ext cx="2324237" cy="2191344"/>
              <a:chOff x="6795971" y="2730009"/>
              <a:chExt cx="1945294" cy="1834067"/>
            </a:xfrm>
          </p:grpSpPr>
          <p:sp>
            <p:nvSpPr>
              <p:cNvPr id="18" name="Google Shape;18;p2"/>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 name="Google Shape;20;p2"/>
            <p:cNvGrpSpPr/>
            <p:nvPr/>
          </p:nvGrpSpPr>
          <p:grpSpPr>
            <a:xfrm rot="2563035">
              <a:off x="3691701" y="1391340"/>
              <a:ext cx="2324153" cy="2191264"/>
              <a:chOff x="6795971" y="2730008"/>
              <a:chExt cx="1945294" cy="1834067"/>
            </a:xfrm>
          </p:grpSpPr>
          <p:sp>
            <p:nvSpPr>
              <p:cNvPr id="21" name="Google Shape;21;p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 name="Google Shape;23;p2"/>
            <p:cNvGrpSpPr/>
            <p:nvPr/>
          </p:nvGrpSpPr>
          <p:grpSpPr>
            <a:xfrm rot="5991012">
              <a:off x="2394971" y="4192042"/>
              <a:ext cx="3131219" cy="3202625"/>
              <a:chOff x="4862114" y="3366615"/>
              <a:chExt cx="2620676" cy="2680439"/>
            </a:xfrm>
          </p:grpSpPr>
          <p:grpSp>
            <p:nvGrpSpPr>
              <p:cNvPr id="24" name="Google Shape;24;p2"/>
              <p:cNvGrpSpPr/>
              <p:nvPr/>
            </p:nvGrpSpPr>
            <p:grpSpPr>
              <a:xfrm>
                <a:off x="4916585" y="3366615"/>
                <a:ext cx="1945294" cy="1834067"/>
                <a:chOff x="6795971" y="2730008"/>
                <a:chExt cx="1945294" cy="1834067"/>
              </a:xfrm>
            </p:grpSpPr>
            <p:sp>
              <p:nvSpPr>
                <p:cNvPr id="25" name="Google Shape;25;p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 name="Google Shape;27;p2"/>
              <p:cNvGrpSpPr/>
              <p:nvPr/>
            </p:nvGrpSpPr>
            <p:grpSpPr>
              <a:xfrm rot="1913837">
                <a:off x="5199801" y="3837509"/>
                <a:ext cx="1945301" cy="1834074"/>
                <a:chOff x="6795972" y="2730006"/>
                <a:chExt cx="1945294" cy="1834067"/>
              </a:xfrm>
            </p:grpSpPr>
            <p:sp>
              <p:nvSpPr>
                <p:cNvPr id="28" name="Google Shape;28;p2"/>
                <p:cNvSpPr/>
                <p:nvPr/>
              </p:nvSpPr>
              <p:spPr>
                <a:xfrm rot="8594692">
                  <a:off x="6956427" y="3109070"/>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0" name="Google Shape;30;p2"/>
            <p:cNvGrpSpPr/>
            <p:nvPr/>
          </p:nvGrpSpPr>
          <p:grpSpPr>
            <a:xfrm rot="-8708045">
              <a:off x="-738373" y="1930794"/>
              <a:ext cx="3131107" cy="3202511"/>
              <a:chOff x="3016380" y="1995015"/>
              <a:chExt cx="2620676" cy="2680440"/>
            </a:xfrm>
          </p:grpSpPr>
          <p:grpSp>
            <p:nvGrpSpPr>
              <p:cNvPr id="31" name="Google Shape;31;p2"/>
              <p:cNvGrpSpPr/>
              <p:nvPr/>
            </p:nvGrpSpPr>
            <p:grpSpPr>
              <a:xfrm>
                <a:off x="3070852" y="1995015"/>
                <a:ext cx="1945294" cy="1834067"/>
                <a:chOff x="6795971" y="2730008"/>
                <a:chExt cx="1945294" cy="1834067"/>
              </a:xfrm>
            </p:grpSpPr>
            <p:sp>
              <p:nvSpPr>
                <p:cNvPr id="32" name="Google Shape;32;p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 name="Google Shape;34;p2"/>
              <p:cNvGrpSpPr/>
              <p:nvPr/>
            </p:nvGrpSpPr>
            <p:grpSpPr>
              <a:xfrm rot="1913837">
                <a:off x="3354067" y="2465910"/>
                <a:ext cx="1945301" cy="1834074"/>
                <a:chOff x="6795971" y="2730008"/>
                <a:chExt cx="1945294" cy="1834067"/>
              </a:xfrm>
            </p:grpSpPr>
            <p:sp>
              <p:nvSpPr>
                <p:cNvPr id="35" name="Google Shape;35;p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7" name="Google Shape;37;p2"/>
            <p:cNvGrpSpPr/>
            <p:nvPr/>
          </p:nvGrpSpPr>
          <p:grpSpPr>
            <a:xfrm>
              <a:off x="369394" y="367305"/>
              <a:ext cx="4265164" cy="4283680"/>
              <a:chOff x="8302868" y="1340770"/>
              <a:chExt cx="3569773" cy="3585270"/>
            </a:xfrm>
          </p:grpSpPr>
          <p:grpSp>
            <p:nvGrpSpPr>
              <p:cNvPr id="38" name="Google Shape;38;p2"/>
              <p:cNvGrpSpPr/>
              <p:nvPr/>
            </p:nvGrpSpPr>
            <p:grpSpPr>
              <a:xfrm>
                <a:off x="8302868" y="1340770"/>
                <a:ext cx="3569773" cy="3585270"/>
                <a:chOff x="8302868" y="1340770"/>
                <a:chExt cx="3569773" cy="3585270"/>
              </a:xfrm>
            </p:grpSpPr>
            <p:grpSp>
              <p:nvGrpSpPr>
                <p:cNvPr id="39" name="Google Shape;39;p2"/>
                <p:cNvGrpSpPr/>
                <p:nvPr/>
              </p:nvGrpSpPr>
              <p:grpSpPr>
                <a:xfrm>
                  <a:off x="8302868" y="1340770"/>
                  <a:ext cx="3569773" cy="3585270"/>
                  <a:chOff x="1668151" y="66635"/>
                  <a:chExt cx="3569773" cy="3585270"/>
                </a:xfrm>
              </p:grpSpPr>
              <p:sp>
                <p:nvSpPr>
                  <p:cNvPr id="40" name="Google Shape;40;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2"/>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4" name="Google Shape;64;p2"/>
                <p:cNvGrpSpPr/>
                <p:nvPr/>
              </p:nvGrpSpPr>
              <p:grpSpPr>
                <a:xfrm rot="166391">
                  <a:off x="8608485" y="1696827"/>
                  <a:ext cx="2884899" cy="2897423"/>
                  <a:chOff x="1668151" y="66635"/>
                  <a:chExt cx="3569773" cy="3585270"/>
                </a:xfrm>
              </p:grpSpPr>
              <p:sp>
                <p:nvSpPr>
                  <p:cNvPr id="65" name="Google Shape;65;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2"/>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2"/>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2"/>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89" name="Google Shape;89;p2"/>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2"/>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1" name="Google Shape;91;p2"/>
            <p:cNvGrpSpPr/>
            <p:nvPr/>
          </p:nvGrpSpPr>
          <p:grpSpPr>
            <a:xfrm>
              <a:off x="2778711" y="2410332"/>
              <a:ext cx="3042160" cy="3055367"/>
              <a:chOff x="8302868" y="1340770"/>
              <a:chExt cx="3569773" cy="3585270"/>
            </a:xfrm>
          </p:grpSpPr>
          <p:grpSp>
            <p:nvGrpSpPr>
              <p:cNvPr id="92" name="Google Shape;92;p2"/>
              <p:cNvGrpSpPr/>
              <p:nvPr/>
            </p:nvGrpSpPr>
            <p:grpSpPr>
              <a:xfrm>
                <a:off x="8302868" y="1340770"/>
                <a:ext cx="3569773" cy="3585270"/>
                <a:chOff x="8302868" y="1340770"/>
                <a:chExt cx="3569773" cy="3585270"/>
              </a:xfrm>
            </p:grpSpPr>
            <p:grpSp>
              <p:nvGrpSpPr>
                <p:cNvPr id="93" name="Google Shape;93;p2"/>
                <p:cNvGrpSpPr/>
                <p:nvPr/>
              </p:nvGrpSpPr>
              <p:grpSpPr>
                <a:xfrm>
                  <a:off x="8302868" y="1340770"/>
                  <a:ext cx="3569773" cy="3585270"/>
                  <a:chOff x="1668151" y="66635"/>
                  <a:chExt cx="3569773" cy="3585270"/>
                </a:xfrm>
              </p:grpSpPr>
              <p:sp>
                <p:nvSpPr>
                  <p:cNvPr id="94" name="Google Shape;94;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2"/>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2"/>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8" name="Google Shape;118;p2"/>
                <p:cNvGrpSpPr/>
                <p:nvPr/>
              </p:nvGrpSpPr>
              <p:grpSpPr>
                <a:xfrm rot="166391">
                  <a:off x="8608485" y="1696827"/>
                  <a:ext cx="2884899" cy="2897423"/>
                  <a:chOff x="1668151" y="66635"/>
                  <a:chExt cx="3569773" cy="3585270"/>
                </a:xfrm>
              </p:grpSpPr>
              <p:sp>
                <p:nvSpPr>
                  <p:cNvPr id="119" name="Google Shape;119;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2"/>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2"/>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2"/>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43" name="Google Shape;143;p2"/>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5" name="Google Shape;145;p2"/>
            <p:cNvGrpSpPr/>
            <p:nvPr/>
          </p:nvGrpSpPr>
          <p:grpSpPr>
            <a:xfrm>
              <a:off x="712104" y="3400933"/>
              <a:ext cx="3363797" cy="3378400"/>
              <a:chOff x="8302868" y="1340770"/>
              <a:chExt cx="3569773" cy="3585270"/>
            </a:xfrm>
          </p:grpSpPr>
          <p:grpSp>
            <p:nvGrpSpPr>
              <p:cNvPr id="146" name="Google Shape;146;p2"/>
              <p:cNvGrpSpPr/>
              <p:nvPr/>
            </p:nvGrpSpPr>
            <p:grpSpPr>
              <a:xfrm>
                <a:off x="8302868" y="1340770"/>
                <a:ext cx="3569773" cy="3585270"/>
                <a:chOff x="8302868" y="1340770"/>
                <a:chExt cx="3569773" cy="3585270"/>
              </a:xfrm>
            </p:grpSpPr>
            <p:grpSp>
              <p:nvGrpSpPr>
                <p:cNvPr id="147" name="Google Shape;147;p2"/>
                <p:cNvGrpSpPr/>
                <p:nvPr/>
              </p:nvGrpSpPr>
              <p:grpSpPr>
                <a:xfrm>
                  <a:off x="8302868" y="1340770"/>
                  <a:ext cx="3569773" cy="3585270"/>
                  <a:chOff x="1668151" y="66635"/>
                  <a:chExt cx="3569773" cy="3585270"/>
                </a:xfrm>
              </p:grpSpPr>
              <p:sp>
                <p:nvSpPr>
                  <p:cNvPr id="148" name="Google Shape;148;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2"/>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2"/>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2"/>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2" name="Google Shape;172;p2"/>
                <p:cNvGrpSpPr/>
                <p:nvPr/>
              </p:nvGrpSpPr>
              <p:grpSpPr>
                <a:xfrm rot="166391">
                  <a:off x="8608485" y="1696827"/>
                  <a:ext cx="2884899" cy="2897423"/>
                  <a:chOff x="1668151" y="66635"/>
                  <a:chExt cx="3569773" cy="3585270"/>
                </a:xfrm>
              </p:grpSpPr>
              <p:sp>
                <p:nvSpPr>
                  <p:cNvPr id="173" name="Google Shape;173;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2"/>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2"/>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2"/>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97" name="Google Shape;197;p2"/>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2"/>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99" name="Google Shape;199;p2"/>
          <p:cNvGrpSpPr/>
          <p:nvPr/>
        </p:nvGrpSpPr>
        <p:grpSpPr>
          <a:xfrm flipH="1">
            <a:off x="8912954" y="-53636"/>
            <a:ext cx="3507146" cy="3443133"/>
            <a:chOff x="-46" y="-18511"/>
            <a:chExt cx="3507146" cy="3443133"/>
          </a:xfrm>
        </p:grpSpPr>
        <p:grpSp>
          <p:nvGrpSpPr>
            <p:cNvPr id="200" name="Google Shape;200;p2"/>
            <p:cNvGrpSpPr/>
            <p:nvPr/>
          </p:nvGrpSpPr>
          <p:grpSpPr>
            <a:xfrm>
              <a:off x="1658780" y="98346"/>
              <a:ext cx="1315019" cy="1239830"/>
              <a:chOff x="6795971" y="2730009"/>
              <a:chExt cx="1945294" cy="1834067"/>
            </a:xfrm>
          </p:grpSpPr>
          <p:sp>
            <p:nvSpPr>
              <p:cNvPr id="201" name="Google Shape;201;p2"/>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3" name="Google Shape;203;p2"/>
            <p:cNvGrpSpPr/>
            <p:nvPr/>
          </p:nvGrpSpPr>
          <p:grpSpPr>
            <a:xfrm rot="2563311">
              <a:off x="1946058" y="561073"/>
              <a:ext cx="1314946" cy="1239761"/>
              <a:chOff x="6795971" y="2730008"/>
              <a:chExt cx="1945294" cy="1834067"/>
            </a:xfrm>
          </p:grpSpPr>
          <p:sp>
            <p:nvSpPr>
              <p:cNvPr id="204" name="Google Shape;204;p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 name="Google Shape;206;p2"/>
            <p:cNvGrpSpPr/>
            <p:nvPr/>
          </p:nvGrpSpPr>
          <p:grpSpPr>
            <a:xfrm rot="9103505">
              <a:off x="797210" y="1947401"/>
              <a:ext cx="1314924" cy="1239740"/>
              <a:chOff x="6795971" y="2730008"/>
              <a:chExt cx="1945294" cy="1834067"/>
            </a:xfrm>
          </p:grpSpPr>
          <p:sp>
            <p:nvSpPr>
              <p:cNvPr id="207" name="Google Shape;207;p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9" name="Google Shape;209;p2"/>
            <p:cNvGrpSpPr/>
            <p:nvPr/>
          </p:nvGrpSpPr>
          <p:grpSpPr>
            <a:xfrm rot="-8763644">
              <a:off x="234028" y="1610385"/>
              <a:ext cx="1314949" cy="1239764"/>
              <a:chOff x="6795971" y="2730008"/>
              <a:chExt cx="1945294" cy="1834067"/>
            </a:xfrm>
          </p:grpSpPr>
          <p:sp>
            <p:nvSpPr>
              <p:cNvPr id="210" name="Google Shape;210;p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2" name="Google Shape;212;p2"/>
            <p:cNvGrpSpPr/>
            <p:nvPr/>
          </p:nvGrpSpPr>
          <p:grpSpPr>
            <a:xfrm>
              <a:off x="67016" y="-18511"/>
              <a:ext cx="2413166" cy="2423642"/>
              <a:chOff x="8302868" y="1340770"/>
              <a:chExt cx="3569773" cy="3585270"/>
            </a:xfrm>
          </p:grpSpPr>
          <p:grpSp>
            <p:nvGrpSpPr>
              <p:cNvPr id="213" name="Google Shape;213;p2"/>
              <p:cNvGrpSpPr/>
              <p:nvPr/>
            </p:nvGrpSpPr>
            <p:grpSpPr>
              <a:xfrm>
                <a:off x="8302868" y="1340770"/>
                <a:ext cx="3569773" cy="3585270"/>
                <a:chOff x="8302868" y="1340770"/>
                <a:chExt cx="3569773" cy="3585270"/>
              </a:xfrm>
            </p:grpSpPr>
            <p:grpSp>
              <p:nvGrpSpPr>
                <p:cNvPr id="214" name="Google Shape;214;p2"/>
                <p:cNvGrpSpPr/>
                <p:nvPr/>
              </p:nvGrpSpPr>
              <p:grpSpPr>
                <a:xfrm>
                  <a:off x="8302868" y="1340770"/>
                  <a:ext cx="3569773" cy="3585270"/>
                  <a:chOff x="1668151" y="66635"/>
                  <a:chExt cx="3569773" cy="3585270"/>
                </a:xfrm>
              </p:grpSpPr>
              <p:sp>
                <p:nvSpPr>
                  <p:cNvPr id="215" name="Google Shape;215;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2"/>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2"/>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2"/>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9" name="Google Shape;239;p2"/>
                <p:cNvGrpSpPr/>
                <p:nvPr/>
              </p:nvGrpSpPr>
              <p:grpSpPr>
                <a:xfrm rot="166391">
                  <a:off x="8608485" y="1696827"/>
                  <a:ext cx="2884899" cy="2897423"/>
                  <a:chOff x="1668151" y="66635"/>
                  <a:chExt cx="3569773" cy="3585270"/>
                </a:xfrm>
              </p:grpSpPr>
              <p:sp>
                <p:nvSpPr>
                  <p:cNvPr id="240" name="Google Shape;240;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2"/>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2"/>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2"/>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64" name="Google Shape;264;p2"/>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2"/>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6" name="Google Shape;266;p2"/>
            <p:cNvGrpSpPr/>
            <p:nvPr/>
          </p:nvGrpSpPr>
          <p:grpSpPr>
            <a:xfrm>
              <a:off x="1429552" y="1137270"/>
              <a:ext cx="1720987" cy="1728459"/>
              <a:chOff x="8302868" y="1340770"/>
              <a:chExt cx="3569773" cy="3585270"/>
            </a:xfrm>
          </p:grpSpPr>
          <p:grpSp>
            <p:nvGrpSpPr>
              <p:cNvPr id="267" name="Google Shape;267;p2"/>
              <p:cNvGrpSpPr/>
              <p:nvPr/>
            </p:nvGrpSpPr>
            <p:grpSpPr>
              <a:xfrm>
                <a:off x="8302868" y="1340770"/>
                <a:ext cx="3569773" cy="3585270"/>
                <a:chOff x="8302868" y="1340770"/>
                <a:chExt cx="3569773" cy="3585270"/>
              </a:xfrm>
            </p:grpSpPr>
            <p:grpSp>
              <p:nvGrpSpPr>
                <p:cNvPr id="268" name="Google Shape;268;p2"/>
                <p:cNvGrpSpPr/>
                <p:nvPr/>
              </p:nvGrpSpPr>
              <p:grpSpPr>
                <a:xfrm>
                  <a:off x="8302868" y="1340770"/>
                  <a:ext cx="3569773" cy="3585270"/>
                  <a:chOff x="1668151" y="66635"/>
                  <a:chExt cx="3569773" cy="3585270"/>
                </a:xfrm>
              </p:grpSpPr>
              <p:sp>
                <p:nvSpPr>
                  <p:cNvPr id="269" name="Google Shape;269;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2"/>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2"/>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2"/>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3" name="Google Shape;293;p2"/>
                <p:cNvGrpSpPr/>
                <p:nvPr/>
              </p:nvGrpSpPr>
              <p:grpSpPr>
                <a:xfrm rot="166391">
                  <a:off x="8608485" y="1696827"/>
                  <a:ext cx="2884899" cy="2897423"/>
                  <a:chOff x="1668151" y="66635"/>
                  <a:chExt cx="3569773" cy="3585270"/>
                </a:xfrm>
              </p:grpSpPr>
              <p:sp>
                <p:nvSpPr>
                  <p:cNvPr id="294" name="Google Shape;294;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2"/>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2"/>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2"/>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18" name="Google Shape;318;p2"/>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2"/>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8 Team">
  <p:cSld name="CUSTOM_8_1">
    <p:bg>
      <p:bgPr>
        <a:solidFill>
          <a:schemeClr val="accent2"/>
        </a:solidFill>
        <a:effectLst/>
      </p:bgPr>
    </p:bg>
    <p:spTree>
      <p:nvGrpSpPr>
        <p:cNvPr id="1" name="Shape 2495"/>
        <p:cNvGrpSpPr/>
        <p:nvPr/>
      </p:nvGrpSpPr>
      <p:grpSpPr>
        <a:xfrm>
          <a:off x="0" y="0"/>
          <a:ext cx="0" cy="0"/>
          <a:chOff x="0" y="0"/>
          <a:chExt cx="0" cy="0"/>
        </a:xfrm>
      </p:grpSpPr>
      <p:sp>
        <p:nvSpPr>
          <p:cNvPr id="2496" name="Google Shape;2496;p15"/>
          <p:cNvSpPr/>
          <p:nvPr/>
        </p:nvSpPr>
        <p:spPr>
          <a:xfrm>
            <a:off x="383700" y="451800"/>
            <a:ext cx="11424600" cy="5954400"/>
          </a:xfrm>
          <a:prstGeom prst="rect">
            <a:avLst/>
          </a:prstGeom>
          <a:solidFill>
            <a:schemeClr val="lt2"/>
          </a:solidFill>
          <a:ln>
            <a:noFill/>
          </a:ln>
          <a:effectLst>
            <a:outerShdw blurRad="457200" dist="38100" dir="6180000" algn="bl" rotWithShape="0">
              <a:srgbClr val="000000">
                <a:alpha val="29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497" name="Google Shape;2497;p15"/>
          <p:cNvPicPr preferRelativeResize="0"/>
          <p:nvPr/>
        </p:nvPicPr>
        <p:blipFill rotWithShape="1">
          <a:blip r:embed="rId2">
            <a:alphaModFix amt="50000"/>
          </a:blip>
          <a:srcRect/>
          <a:stretch/>
        </p:blipFill>
        <p:spPr>
          <a:xfrm>
            <a:off x="383700" y="451800"/>
            <a:ext cx="11424600" cy="5954261"/>
          </a:xfrm>
          <a:prstGeom prst="rect">
            <a:avLst/>
          </a:prstGeom>
          <a:noFill/>
          <a:ln>
            <a:noFill/>
          </a:ln>
          <a:effectLst>
            <a:outerShdw blurRad="50800" dist="50800" dir="5400000" algn="ctr" rotWithShape="0">
              <a:srgbClr val="000000">
                <a:alpha val="0"/>
              </a:srgbClr>
            </a:outerShdw>
          </a:effectLst>
        </p:spPr>
      </p:pic>
      <p:sp>
        <p:nvSpPr>
          <p:cNvPr id="2498" name="Google Shape;2498;p15"/>
          <p:cNvSpPr txBox="1">
            <a:spLocks noGrp="1"/>
          </p:cNvSpPr>
          <p:nvPr>
            <p:ph type="subTitle" idx="1"/>
          </p:nvPr>
        </p:nvSpPr>
        <p:spPr>
          <a:xfrm>
            <a:off x="1189052" y="4020675"/>
            <a:ext cx="2658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499" name="Google Shape;2499;p15"/>
          <p:cNvSpPr txBox="1">
            <a:spLocks noGrp="1"/>
          </p:cNvSpPr>
          <p:nvPr>
            <p:ph type="subTitle" idx="2"/>
          </p:nvPr>
        </p:nvSpPr>
        <p:spPr>
          <a:xfrm>
            <a:off x="4713302" y="4020675"/>
            <a:ext cx="2658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500" name="Google Shape;2500;p15"/>
          <p:cNvSpPr txBox="1">
            <a:spLocks noGrp="1"/>
          </p:cNvSpPr>
          <p:nvPr>
            <p:ph type="subTitle" idx="3"/>
          </p:nvPr>
        </p:nvSpPr>
        <p:spPr>
          <a:xfrm>
            <a:off x="8237552" y="4020675"/>
            <a:ext cx="26586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501" name="Google Shape;2501;p15"/>
          <p:cNvSpPr txBox="1">
            <a:spLocks noGrp="1"/>
          </p:cNvSpPr>
          <p:nvPr>
            <p:ph type="title"/>
          </p:nvPr>
        </p:nvSpPr>
        <p:spPr>
          <a:xfrm>
            <a:off x="2152425" y="669575"/>
            <a:ext cx="82020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502" name="Google Shape;2502;p15"/>
          <p:cNvSpPr txBox="1">
            <a:spLocks noGrp="1"/>
          </p:cNvSpPr>
          <p:nvPr>
            <p:ph type="body" idx="4"/>
          </p:nvPr>
        </p:nvSpPr>
        <p:spPr>
          <a:xfrm>
            <a:off x="1189050" y="4458625"/>
            <a:ext cx="2658900" cy="9252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2503" name="Google Shape;2503;p15"/>
          <p:cNvSpPr txBox="1">
            <a:spLocks noGrp="1"/>
          </p:cNvSpPr>
          <p:nvPr>
            <p:ph type="body" idx="5"/>
          </p:nvPr>
        </p:nvSpPr>
        <p:spPr>
          <a:xfrm>
            <a:off x="4713300" y="4447196"/>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2504" name="Google Shape;2504;p15"/>
          <p:cNvSpPr txBox="1">
            <a:spLocks noGrp="1"/>
          </p:cNvSpPr>
          <p:nvPr>
            <p:ph type="body" idx="6"/>
          </p:nvPr>
        </p:nvSpPr>
        <p:spPr>
          <a:xfrm>
            <a:off x="8237550" y="4433967"/>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grpSp>
        <p:nvGrpSpPr>
          <p:cNvPr id="2505" name="Google Shape;2505;p15"/>
          <p:cNvGrpSpPr/>
          <p:nvPr/>
        </p:nvGrpSpPr>
        <p:grpSpPr>
          <a:xfrm>
            <a:off x="10214148" y="-424131"/>
            <a:ext cx="2126309" cy="2548198"/>
            <a:chOff x="10214148" y="-424131"/>
            <a:chExt cx="2126309" cy="2548198"/>
          </a:xfrm>
        </p:grpSpPr>
        <p:grpSp>
          <p:nvGrpSpPr>
            <p:cNvPr id="2506" name="Google Shape;2506;p15"/>
            <p:cNvGrpSpPr/>
            <p:nvPr/>
          </p:nvGrpSpPr>
          <p:grpSpPr>
            <a:xfrm rot="10800000">
              <a:off x="10519262" y="1274180"/>
              <a:ext cx="823832" cy="776728"/>
              <a:chOff x="6795971" y="2730009"/>
              <a:chExt cx="1945294" cy="1834067"/>
            </a:xfrm>
          </p:grpSpPr>
          <p:sp>
            <p:nvSpPr>
              <p:cNvPr id="2507" name="Google Shape;2507;p15"/>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8" name="Google Shape;2508;p15"/>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09" name="Google Shape;2509;p15"/>
            <p:cNvGrpSpPr/>
            <p:nvPr/>
          </p:nvGrpSpPr>
          <p:grpSpPr>
            <a:xfrm rot="-7083585">
              <a:off x="10338702" y="984618"/>
              <a:ext cx="823786" cy="776684"/>
              <a:chOff x="6795971" y="2730008"/>
              <a:chExt cx="1945294" cy="1834067"/>
            </a:xfrm>
          </p:grpSpPr>
          <p:sp>
            <p:nvSpPr>
              <p:cNvPr id="2510" name="Google Shape;2510;p15"/>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1" name="Google Shape;2511;p15"/>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12" name="Google Shape;2512;p15"/>
            <p:cNvGrpSpPr/>
            <p:nvPr/>
          </p:nvGrpSpPr>
          <p:grpSpPr>
            <a:xfrm rot="-4809304">
              <a:off x="10457604" y="-99765"/>
              <a:ext cx="823706" cy="776609"/>
              <a:chOff x="6795971" y="2730008"/>
              <a:chExt cx="1945294" cy="1834067"/>
            </a:xfrm>
          </p:grpSpPr>
          <p:sp>
            <p:nvSpPr>
              <p:cNvPr id="2513" name="Google Shape;2513;p15"/>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4" name="Google Shape;2514;p15"/>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15" name="Google Shape;2515;p15"/>
            <p:cNvGrpSpPr/>
            <p:nvPr/>
          </p:nvGrpSpPr>
          <p:grpSpPr>
            <a:xfrm rot="-2037612">
              <a:off x="10751567" y="-260255"/>
              <a:ext cx="823922" cy="776812"/>
              <a:chOff x="6795972" y="2730006"/>
              <a:chExt cx="1945294" cy="1834067"/>
            </a:xfrm>
          </p:grpSpPr>
          <p:sp>
            <p:nvSpPr>
              <p:cNvPr id="2516" name="Google Shape;2516;p15"/>
              <p:cNvSpPr/>
              <p:nvPr/>
            </p:nvSpPr>
            <p:spPr>
              <a:xfrm rot="8594692">
                <a:off x="6956427" y="3109070"/>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7" name="Google Shape;2517;p15"/>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18" name="Google Shape;2518;p15"/>
            <p:cNvGrpSpPr/>
            <p:nvPr/>
          </p:nvGrpSpPr>
          <p:grpSpPr>
            <a:xfrm rot="10800000">
              <a:off x="10828659" y="605705"/>
              <a:ext cx="1511799" cy="1518362"/>
              <a:chOff x="8302868" y="1340770"/>
              <a:chExt cx="3569773" cy="3585270"/>
            </a:xfrm>
          </p:grpSpPr>
          <p:grpSp>
            <p:nvGrpSpPr>
              <p:cNvPr id="2519" name="Google Shape;2519;p15"/>
              <p:cNvGrpSpPr/>
              <p:nvPr/>
            </p:nvGrpSpPr>
            <p:grpSpPr>
              <a:xfrm>
                <a:off x="8302868" y="1340770"/>
                <a:ext cx="3569773" cy="3585270"/>
                <a:chOff x="8302868" y="1340770"/>
                <a:chExt cx="3569773" cy="3585270"/>
              </a:xfrm>
            </p:grpSpPr>
            <p:grpSp>
              <p:nvGrpSpPr>
                <p:cNvPr id="2520" name="Google Shape;2520;p15"/>
                <p:cNvGrpSpPr/>
                <p:nvPr/>
              </p:nvGrpSpPr>
              <p:grpSpPr>
                <a:xfrm>
                  <a:off x="8302868" y="1340770"/>
                  <a:ext cx="3569773" cy="3585270"/>
                  <a:chOff x="1668151" y="66635"/>
                  <a:chExt cx="3569773" cy="3585270"/>
                </a:xfrm>
              </p:grpSpPr>
              <p:sp>
                <p:nvSpPr>
                  <p:cNvPr id="2521" name="Google Shape;2521;p15"/>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2" name="Google Shape;2522;p15"/>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3" name="Google Shape;2523;p15"/>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4" name="Google Shape;2524;p15"/>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5" name="Google Shape;2525;p15"/>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6" name="Google Shape;2526;p15"/>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7" name="Google Shape;2527;p15"/>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8" name="Google Shape;2528;p15"/>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9" name="Google Shape;2529;p15"/>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0" name="Google Shape;2530;p15"/>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1" name="Google Shape;2531;p15"/>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2" name="Google Shape;2532;p15"/>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3" name="Google Shape;2533;p15"/>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4" name="Google Shape;2534;p15"/>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5" name="Google Shape;2535;p15"/>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6" name="Google Shape;2536;p15"/>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7" name="Google Shape;2537;p15"/>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8" name="Google Shape;2538;p15"/>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9" name="Google Shape;2539;p15"/>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0" name="Google Shape;2540;p15"/>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1" name="Google Shape;2541;p15"/>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2" name="Google Shape;2542;p15"/>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3" name="Google Shape;2543;p15"/>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4" name="Google Shape;2544;p15"/>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45" name="Google Shape;2545;p15"/>
                <p:cNvGrpSpPr/>
                <p:nvPr/>
              </p:nvGrpSpPr>
              <p:grpSpPr>
                <a:xfrm rot="166391">
                  <a:off x="8608485" y="1696827"/>
                  <a:ext cx="2884899" cy="2897423"/>
                  <a:chOff x="1668151" y="66635"/>
                  <a:chExt cx="3569773" cy="3585270"/>
                </a:xfrm>
              </p:grpSpPr>
              <p:sp>
                <p:nvSpPr>
                  <p:cNvPr id="2546" name="Google Shape;2546;p15"/>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7" name="Google Shape;2547;p15"/>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8" name="Google Shape;2548;p15"/>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9" name="Google Shape;2549;p15"/>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0" name="Google Shape;2550;p15"/>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1" name="Google Shape;2551;p15"/>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2" name="Google Shape;2552;p15"/>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3" name="Google Shape;2553;p15"/>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4" name="Google Shape;2554;p15"/>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5" name="Google Shape;2555;p15"/>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6" name="Google Shape;2556;p15"/>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7" name="Google Shape;2557;p15"/>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8" name="Google Shape;2558;p15"/>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9" name="Google Shape;2559;p15"/>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0" name="Google Shape;2560;p15"/>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1" name="Google Shape;2561;p15"/>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2" name="Google Shape;2562;p15"/>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3" name="Google Shape;2563;p15"/>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4" name="Google Shape;2564;p15"/>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5" name="Google Shape;2565;p15"/>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6" name="Google Shape;2566;p15"/>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7" name="Google Shape;2567;p15"/>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8" name="Google Shape;2568;p15"/>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9" name="Google Shape;2569;p15"/>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570" name="Google Shape;2570;p15"/>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1" name="Google Shape;2571;p15"/>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72" name="Google Shape;2572;p15"/>
            <p:cNvGrpSpPr/>
            <p:nvPr/>
          </p:nvGrpSpPr>
          <p:grpSpPr>
            <a:xfrm rot="10800000">
              <a:off x="10407634" y="316700"/>
              <a:ext cx="1078428" cy="1083110"/>
              <a:chOff x="8302868" y="1340770"/>
              <a:chExt cx="3569773" cy="3585270"/>
            </a:xfrm>
          </p:grpSpPr>
          <p:grpSp>
            <p:nvGrpSpPr>
              <p:cNvPr id="2573" name="Google Shape;2573;p15"/>
              <p:cNvGrpSpPr/>
              <p:nvPr/>
            </p:nvGrpSpPr>
            <p:grpSpPr>
              <a:xfrm>
                <a:off x="8302868" y="1340770"/>
                <a:ext cx="3569773" cy="3585270"/>
                <a:chOff x="8302868" y="1340770"/>
                <a:chExt cx="3569773" cy="3585270"/>
              </a:xfrm>
            </p:grpSpPr>
            <p:grpSp>
              <p:nvGrpSpPr>
                <p:cNvPr id="2574" name="Google Shape;2574;p15"/>
                <p:cNvGrpSpPr/>
                <p:nvPr/>
              </p:nvGrpSpPr>
              <p:grpSpPr>
                <a:xfrm>
                  <a:off x="8302868" y="1340770"/>
                  <a:ext cx="3569773" cy="3585270"/>
                  <a:chOff x="1668151" y="66635"/>
                  <a:chExt cx="3569773" cy="3585270"/>
                </a:xfrm>
              </p:grpSpPr>
              <p:sp>
                <p:nvSpPr>
                  <p:cNvPr id="2575" name="Google Shape;2575;p15"/>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6" name="Google Shape;2576;p15"/>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7" name="Google Shape;2577;p15"/>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8" name="Google Shape;2578;p15"/>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9" name="Google Shape;2579;p15"/>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0" name="Google Shape;2580;p15"/>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1" name="Google Shape;2581;p15"/>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2" name="Google Shape;2582;p15"/>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3" name="Google Shape;2583;p15"/>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4" name="Google Shape;2584;p15"/>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5" name="Google Shape;2585;p15"/>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6" name="Google Shape;2586;p15"/>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7" name="Google Shape;2587;p15"/>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8" name="Google Shape;2588;p15"/>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9" name="Google Shape;2589;p15"/>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0" name="Google Shape;2590;p15"/>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1" name="Google Shape;2591;p15"/>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2" name="Google Shape;2592;p15"/>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3" name="Google Shape;2593;p15"/>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4" name="Google Shape;2594;p15"/>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5" name="Google Shape;2595;p15"/>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6" name="Google Shape;2596;p15"/>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7" name="Google Shape;2597;p15"/>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8" name="Google Shape;2598;p15"/>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99" name="Google Shape;2599;p15"/>
                <p:cNvGrpSpPr/>
                <p:nvPr/>
              </p:nvGrpSpPr>
              <p:grpSpPr>
                <a:xfrm rot="166391">
                  <a:off x="8608485" y="1696827"/>
                  <a:ext cx="2884899" cy="2897423"/>
                  <a:chOff x="1668151" y="66635"/>
                  <a:chExt cx="3569773" cy="3585270"/>
                </a:xfrm>
              </p:grpSpPr>
              <p:sp>
                <p:nvSpPr>
                  <p:cNvPr id="2600" name="Google Shape;2600;p15"/>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1" name="Google Shape;2601;p15"/>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2" name="Google Shape;2602;p15"/>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3" name="Google Shape;2603;p15"/>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4" name="Google Shape;2604;p15"/>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5" name="Google Shape;2605;p15"/>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6" name="Google Shape;2606;p15"/>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7" name="Google Shape;2607;p15"/>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8" name="Google Shape;2608;p15"/>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9" name="Google Shape;2609;p15"/>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0" name="Google Shape;2610;p15"/>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1" name="Google Shape;2611;p15"/>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2" name="Google Shape;2612;p15"/>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3" name="Google Shape;2613;p15"/>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4" name="Google Shape;2614;p15"/>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5" name="Google Shape;2615;p15"/>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6" name="Google Shape;2616;p15"/>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7" name="Google Shape;2617;p15"/>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8" name="Google Shape;2618;p15"/>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9" name="Google Shape;2619;p15"/>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0" name="Google Shape;2620;p15"/>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1" name="Google Shape;2621;p15"/>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2" name="Google Shape;2622;p15"/>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3" name="Google Shape;2623;p15"/>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624" name="Google Shape;2624;p15"/>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5" name="Google Shape;2625;p15"/>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26" name="Google Shape;2626;p15"/>
            <p:cNvGrpSpPr/>
            <p:nvPr/>
          </p:nvGrpSpPr>
          <p:grpSpPr>
            <a:xfrm rot="10800000">
              <a:off x="11026633" y="-148762"/>
              <a:ext cx="1192304" cy="1197480"/>
              <a:chOff x="8302868" y="1340770"/>
              <a:chExt cx="3569773" cy="3585270"/>
            </a:xfrm>
          </p:grpSpPr>
          <p:grpSp>
            <p:nvGrpSpPr>
              <p:cNvPr id="2627" name="Google Shape;2627;p15"/>
              <p:cNvGrpSpPr/>
              <p:nvPr/>
            </p:nvGrpSpPr>
            <p:grpSpPr>
              <a:xfrm>
                <a:off x="8302868" y="1340770"/>
                <a:ext cx="3569773" cy="3585270"/>
                <a:chOff x="8302868" y="1340770"/>
                <a:chExt cx="3569773" cy="3585270"/>
              </a:xfrm>
            </p:grpSpPr>
            <p:grpSp>
              <p:nvGrpSpPr>
                <p:cNvPr id="2628" name="Google Shape;2628;p15"/>
                <p:cNvGrpSpPr/>
                <p:nvPr/>
              </p:nvGrpSpPr>
              <p:grpSpPr>
                <a:xfrm>
                  <a:off x="8302868" y="1340770"/>
                  <a:ext cx="3569773" cy="3585270"/>
                  <a:chOff x="1668151" y="66635"/>
                  <a:chExt cx="3569773" cy="3585270"/>
                </a:xfrm>
              </p:grpSpPr>
              <p:sp>
                <p:nvSpPr>
                  <p:cNvPr id="2629" name="Google Shape;2629;p15"/>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0" name="Google Shape;2630;p15"/>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1" name="Google Shape;2631;p15"/>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2" name="Google Shape;2632;p15"/>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3" name="Google Shape;2633;p15"/>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4" name="Google Shape;2634;p15"/>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5" name="Google Shape;2635;p15"/>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6" name="Google Shape;2636;p15"/>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7" name="Google Shape;2637;p15"/>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8" name="Google Shape;2638;p15"/>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9" name="Google Shape;2639;p15"/>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0" name="Google Shape;2640;p15"/>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1" name="Google Shape;2641;p15"/>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2" name="Google Shape;2642;p15"/>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3" name="Google Shape;2643;p15"/>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4" name="Google Shape;2644;p15"/>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5" name="Google Shape;2645;p15"/>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6" name="Google Shape;2646;p15"/>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7" name="Google Shape;2647;p15"/>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8" name="Google Shape;2648;p15"/>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9" name="Google Shape;2649;p15"/>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0" name="Google Shape;2650;p15"/>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1" name="Google Shape;2651;p15"/>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2" name="Google Shape;2652;p15"/>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53" name="Google Shape;2653;p15"/>
                <p:cNvGrpSpPr/>
                <p:nvPr/>
              </p:nvGrpSpPr>
              <p:grpSpPr>
                <a:xfrm rot="166391">
                  <a:off x="8608485" y="1696827"/>
                  <a:ext cx="2884899" cy="2897423"/>
                  <a:chOff x="1668151" y="66635"/>
                  <a:chExt cx="3569773" cy="3585270"/>
                </a:xfrm>
              </p:grpSpPr>
              <p:sp>
                <p:nvSpPr>
                  <p:cNvPr id="2654" name="Google Shape;2654;p15"/>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5" name="Google Shape;2655;p15"/>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6" name="Google Shape;2656;p15"/>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7" name="Google Shape;2657;p15"/>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8" name="Google Shape;2658;p15"/>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9" name="Google Shape;2659;p15"/>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0" name="Google Shape;2660;p15"/>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1" name="Google Shape;2661;p15"/>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2" name="Google Shape;2662;p15"/>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3" name="Google Shape;2663;p15"/>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4" name="Google Shape;2664;p15"/>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5" name="Google Shape;2665;p15"/>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6" name="Google Shape;2666;p15"/>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7" name="Google Shape;2667;p15"/>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8" name="Google Shape;2668;p15"/>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9" name="Google Shape;2669;p15"/>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0" name="Google Shape;2670;p15"/>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1" name="Google Shape;2671;p15"/>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2" name="Google Shape;2672;p15"/>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3" name="Google Shape;2673;p15"/>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4" name="Google Shape;2674;p15"/>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5" name="Google Shape;2675;p15"/>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6" name="Google Shape;2676;p15"/>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7" name="Google Shape;2677;p15"/>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678" name="Google Shape;2678;p15"/>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9" name="Google Shape;2679;p15"/>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680" name="Google Shape;2680;p15"/>
          <p:cNvGrpSpPr/>
          <p:nvPr/>
        </p:nvGrpSpPr>
        <p:grpSpPr>
          <a:xfrm rot="10800000" flipH="1">
            <a:off x="-76197" y="-76200"/>
            <a:ext cx="2323282" cy="2281497"/>
            <a:chOff x="-338757" y="4493430"/>
            <a:chExt cx="2966397" cy="2913045"/>
          </a:xfrm>
        </p:grpSpPr>
        <p:grpSp>
          <p:nvGrpSpPr>
            <p:cNvPr id="2681" name="Google Shape;2681;p15"/>
            <p:cNvGrpSpPr/>
            <p:nvPr/>
          </p:nvGrpSpPr>
          <p:grpSpPr>
            <a:xfrm rot="10800000" flipH="1">
              <a:off x="1064263" y="6258705"/>
              <a:ext cx="1112514" cy="1048903"/>
              <a:chOff x="6795971" y="2730009"/>
              <a:chExt cx="1945294" cy="1834067"/>
            </a:xfrm>
          </p:grpSpPr>
          <p:sp>
            <p:nvSpPr>
              <p:cNvPr id="2682" name="Google Shape;2682;p15"/>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3" name="Google Shape;2683;p15"/>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84" name="Google Shape;2684;p15"/>
            <p:cNvGrpSpPr/>
            <p:nvPr/>
          </p:nvGrpSpPr>
          <p:grpSpPr>
            <a:xfrm rot="8236485" flipH="1">
              <a:off x="1307001" y="5867212"/>
              <a:ext cx="1112443" cy="1048836"/>
              <a:chOff x="6795971" y="2730008"/>
              <a:chExt cx="1945294" cy="1834067"/>
            </a:xfrm>
          </p:grpSpPr>
          <p:sp>
            <p:nvSpPr>
              <p:cNvPr id="2685" name="Google Shape;2685;p15"/>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6" name="Google Shape;2686;p15"/>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87" name="Google Shape;2687;p15"/>
            <p:cNvGrpSpPr/>
            <p:nvPr/>
          </p:nvGrpSpPr>
          <p:grpSpPr>
            <a:xfrm rot="1696620" flipH="1">
              <a:off x="335508" y="4694343"/>
              <a:ext cx="1112395" cy="1048791"/>
              <a:chOff x="6795971" y="2730008"/>
              <a:chExt cx="1945294" cy="1834067"/>
            </a:xfrm>
          </p:grpSpPr>
          <p:sp>
            <p:nvSpPr>
              <p:cNvPr id="2688" name="Google Shape;2688;p15"/>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9" name="Google Shape;2689;p15"/>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90" name="Google Shape;2690;p15"/>
            <p:cNvGrpSpPr/>
            <p:nvPr/>
          </p:nvGrpSpPr>
          <p:grpSpPr>
            <a:xfrm rot="-2036577" flipH="1">
              <a:off x="-140728" y="4979630"/>
              <a:ext cx="1112409" cy="1048804"/>
              <a:chOff x="6795971" y="2730008"/>
              <a:chExt cx="1945294" cy="1834067"/>
            </a:xfrm>
          </p:grpSpPr>
          <p:sp>
            <p:nvSpPr>
              <p:cNvPr id="2691" name="Google Shape;2691;p15"/>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2" name="Google Shape;2692;p15"/>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93" name="Google Shape;2693;p15"/>
            <p:cNvGrpSpPr/>
            <p:nvPr/>
          </p:nvGrpSpPr>
          <p:grpSpPr>
            <a:xfrm rot="10800000" flipH="1">
              <a:off x="-282364" y="5356059"/>
              <a:ext cx="2041553" cy="2050416"/>
              <a:chOff x="8302868" y="1340770"/>
              <a:chExt cx="3569773" cy="3585270"/>
            </a:xfrm>
          </p:grpSpPr>
          <p:grpSp>
            <p:nvGrpSpPr>
              <p:cNvPr id="2694" name="Google Shape;2694;p15"/>
              <p:cNvGrpSpPr/>
              <p:nvPr/>
            </p:nvGrpSpPr>
            <p:grpSpPr>
              <a:xfrm>
                <a:off x="8302868" y="1340770"/>
                <a:ext cx="3569773" cy="3585270"/>
                <a:chOff x="8302868" y="1340770"/>
                <a:chExt cx="3569773" cy="3585270"/>
              </a:xfrm>
            </p:grpSpPr>
            <p:grpSp>
              <p:nvGrpSpPr>
                <p:cNvPr id="2695" name="Google Shape;2695;p15"/>
                <p:cNvGrpSpPr/>
                <p:nvPr/>
              </p:nvGrpSpPr>
              <p:grpSpPr>
                <a:xfrm>
                  <a:off x="8302868" y="1340770"/>
                  <a:ext cx="3569773" cy="3585270"/>
                  <a:chOff x="1668151" y="66635"/>
                  <a:chExt cx="3569773" cy="3585270"/>
                </a:xfrm>
              </p:grpSpPr>
              <p:sp>
                <p:nvSpPr>
                  <p:cNvPr id="2696" name="Google Shape;2696;p15"/>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7" name="Google Shape;2697;p15"/>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8" name="Google Shape;2698;p15"/>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9" name="Google Shape;2699;p15"/>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0" name="Google Shape;2700;p15"/>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1" name="Google Shape;2701;p15"/>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2" name="Google Shape;2702;p15"/>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3" name="Google Shape;2703;p15"/>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4" name="Google Shape;2704;p15"/>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5" name="Google Shape;2705;p15"/>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6" name="Google Shape;2706;p15"/>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7" name="Google Shape;2707;p15"/>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8" name="Google Shape;2708;p15"/>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9" name="Google Shape;2709;p15"/>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0" name="Google Shape;2710;p15"/>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1" name="Google Shape;2711;p15"/>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2" name="Google Shape;2712;p15"/>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3" name="Google Shape;2713;p15"/>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4" name="Google Shape;2714;p15"/>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5" name="Google Shape;2715;p15"/>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6" name="Google Shape;2716;p15"/>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7" name="Google Shape;2717;p15"/>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8" name="Google Shape;2718;p15"/>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9" name="Google Shape;2719;p15"/>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20" name="Google Shape;2720;p15"/>
                <p:cNvGrpSpPr/>
                <p:nvPr/>
              </p:nvGrpSpPr>
              <p:grpSpPr>
                <a:xfrm rot="166391">
                  <a:off x="8608485" y="1696827"/>
                  <a:ext cx="2884899" cy="2897423"/>
                  <a:chOff x="1668151" y="66635"/>
                  <a:chExt cx="3569773" cy="3585270"/>
                </a:xfrm>
              </p:grpSpPr>
              <p:sp>
                <p:nvSpPr>
                  <p:cNvPr id="2721" name="Google Shape;2721;p15"/>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2" name="Google Shape;2722;p15"/>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3" name="Google Shape;2723;p15"/>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4" name="Google Shape;2724;p15"/>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5" name="Google Shape;2725;p15"/>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6" name="Google Shape;2726;p15"/>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7" name="Google Shape;2727;p15"/>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8" name="Google Shape;2728;p15"/>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9" name="Google Shape;2729;p15"/>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0" name="Google Shape;2730;p15"/>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1" name="Google Shape;2731;p15"/>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2" name="Google Shape;2732;p15"/>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3" name="Google Shape;2733;p15"/>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4" name="Google Shape;2734;p15"/>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5" name="Google Shape;2735;p15"/>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6" name="Google Shape;2736;p15"/>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7" name="Google Shape;2737;p15"/>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8" name="Google Shape;2738;p15"/>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9" name="Google Shape;2739;p15"/>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0" name="Google Shape;2740;p15"/>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1" name="Google Shape;2741;p15"/>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2" name="Google Shape;2742;p15"/>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3" name="Google Shape;2743;p15"/>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4" name="Google Shape;2744;p15"/>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745" name="Google Shape;2745;p15"/>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6" name="Google Shape;2746;p15"/>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47" name="Google Shape;2747;p15"/>
            <p:cNvGrpSpPr/>
            <p:nvPr/>
          </p:nvGrpSpPr>
          <p:grpSpPr>
            <a:xfrm rot="10800000" flipH="1">
              <a:off x="870669" y="4966200"/>
              <a:ext cx="1456110" cy="1462432"/>
              <a:chOff x="8302868" y="1340770"/>
              <a:chExt cx="3569773" cy="3585270"/>
            </a:xfrm>
          </p:grpSpPr>
          <p:grpSp>
            <p:nvGrpSpPr>
              <p:cNvPr id="2748" name="Google Shape;2748;p15"/>
              <p:cNvGrpSpPr/>
              <p:nvPr/>
            </p:nvGrpSpPr>
            <p:grpSpPr>
              <a:xfrm>
                <a:off x="8302868" y="1340770"/>
                <a:ext cx="3569773" cy="3585270"/>
                <a:chOff x="8302868" y="1340770"/>
                <a:chExt cx="3569773" cy="3585270"/>
              </a:xfrm>
            </p:grpSpPr>
            <p:grpSp>
              <p:nvGrpSpPr>
                <p:cNvPr id="2749" name="Google Shape;2749;p15"/>
                <p:cNvGrpSpPr/>
                <p:nvPr/>
              </p:nvGrpSpPr>
              <p:grpSpPr>
                <a:xfrm>
                  <a:off x="8302868" y="1340770"/>
                  <a:ext cx="3569773" cy="3585270"/>
                  <a:chOff x="1668151" y="66635"/>
                  <a:chExt cx="3569773" cy="3585270"/>
                </a:xfrm>
              </p:grpSpPr>
              <p:sp>
                <p:nvSpPr>
                  <p:cNvPr id="2750" name="Google Shape;2750;p15"/>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1" name="Google Shape;2751;p15"/>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2" name="Google Shape;2752;p15"/>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3" name="Google Shape;2753;p15"/>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4" name="Google Shape;2754;p15"/>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5" name="Google Shape;2755;p15"/>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6" name="Google Shape;2756;p15"/>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7" name="Google Shape;2757;p15"/>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8" name="Google Shape;2758;p15"/>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9" name="Google Shape;2759;p15"/>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0" name="Google Shape;2760;p15"/>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1" name="Google Shape;2761;p15"/>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2" name="Google Shape;2762;p15"/>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3" name="Google Shape;2763;p15"/>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4" name="Google Shape;2764;p15"/>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5" name="Google Shape;2765;p15"/>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6" name="Google Shape;2766;p15"/>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7" name="Google Shape;2767;p15"/>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8" name="Google Shape;2768;p15"/>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9" name="Google Shape;2769;p15"/>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0" name="Google Shape;2770;p15"/>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1" name="Google Shape;2771;p15"/>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2" name="Google Shape;2772;p15"/>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3" name="Google Shape;2773;p15"/>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74" name="Google Shape;2774;p15"/>
                <p:cNvGrpSpPr/>
                <p:nvPr/>
              </p:nvGrpSpPr>
              <p:grpSpPr>
                <a:xfrm rot="166391">
                  <a:off x="8608485" y="1696827"/>
                  <a:ext cx="2884899" cy="2897423"/>
                  <a:chOff x="1668151" y="66635"/>
                  <a:chExt cx="3569773" cy="3585270"/>
                </a:xfrm>
              </p:grpSpPr>
              <p:sp>
                <p:nvSpPr>
                  <p:cNvPr id="2775" name="Google Shape;2775;p15"/>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6" name="Google Shape;2776;p15"/>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7" name="Google Shape;2777;p15"/>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8" name="Google Shape;2778;p15"/>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9" name="Google Shape;2779;p15"/>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0" name="Google Shape;2780;p15"/>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1" name="Google Shape;2781;p15"/>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2" name="Google Shape;2782;p15"/>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3" name="Google Shape;2783;p15"/>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4" name="Google Shape;2784;p15"/>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5" name="Google Shape;2785;p15"/>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6" name="Google Shape;2786;p15"/>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7" name="Google Shape;2787;p15"/>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8" name="Google Shape;2788;p15"/>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9" name="Google Shape;2789;p15"/>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0" name="Google Shape;2790;p15"/>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1" name="Google Shape;2791;p15"/>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2" name="Google Shape;2792;p15"/>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3" name="Google Shape;2793;p15"/>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4" name="Google Shape;2794;p15"/>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5" name="Google Shape;2795;p15"/>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6" name="Google Shape;2796;p15"/>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7" name="Google Shape;2797;p15"/>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8" name="Google Shape;2798;p15"/>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799" name="Google Shape;2799;p15"/>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0" name="Google Shape;2800;p15"/>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10 Text and Image">
  <p:cSld name="CUSTOM_9">
    <p:spTree>
      <p:nvGrpSpPr>
        <p:cNvPr id="1" name="Shape 2801"/>
        <p:cNvGrpSpPr/>
        <p:nvPr/>
      </p:nvGrpSpPr>
      <p:grpSpPr>
        <a:xfrm>
          <a:off x="0" y="0"/>
          <a:ext cx="0" cy="0"/>
          <a:chOff x="0" y="0"/>
          <a:chExt cx="0" cy="0"/>
        </a:xfrm>
      </p:grpSpPr>
      <p:sp>
        <p:nvSpPr>
          <p:cNvPr id="2802" name="Google Shape;2802;p16"/>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2803" name="Google Shape;2803;p16"/>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2 Percentages">
  <p:cSld name="CUSTOM_11">
    <p:bg>
      <p:bgPr>
        <a:solidFill>
          <a:schemeClr val="accent2"/>
        </a:solidFill>
        <a:effectLst/>
      </p:bgPr>
    </p:bg>
    <p:spTree>
      <p:nvGrpSpPr>
        <p:cNvPr id="1" name="Shape 2804"/>
        <p:cNvGrpSpPr/>
        <p:nvPr/>
      </p:nvGrpSpPr>
      <p:grpSpPr>
        <a:xfrm>
          <a:off x="0" y="0"/>
          <a:ext cx="0" cy="0"/>
          <a:chOff x="0" y="0"/>
          <a:chExt cx="0" cy="0"/>
        </a:xfrm>
      </p:grpSpPr>
      <p:sp>
        <p:nvSpPr>
          <p:cNvPr id="2805" name="Google Shape;2805;p17"/>
          <p:cNvSpPr/>
          <p:nvPr/>
        </p:nvSpPr>
        <p:spPr>
          <a:xfrm>
            <a:off x="298050" y="450150"/>
            <a:ext cx="11595900" cy="5957700"/>
          </a:xfrm>
          <a:prstGeom prst="rect">
            <a:avLst/>
          </a:prstGeom>
          <a:solidFill>
            <a:schemeClr val="lt1"/>
          </a:solidFill>
          <a:ln>
            <a:noFill/>
          </a:ln>
          <a:effectLst>
            <a:outerShdw blurRad="457200" dist="38100" dir="6180000" algn="bl" rotWithShape="0">
              <a:srgbClr val="000000">
                <a:alpha val="29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806" name="Google Shape;2806;p17"/>
          <p:cNvPicPr preferRelativeResize="0"/>
          <p:nvPr/>
        </p:nvPicPr>
        <p:blipFill rotWithShape="1">
          <a:blip r:embed="rId2">
            <a:alphaModFix amt="50000"/>
          </a:blip>
          <a:srcRect/>
          <a:stretch/>
        </p:blipFill>
        <p:spPr>
          <a:xfrm>
            <a:off x="298050" y="450150"/>
            <a:ext cx="11595850" cy="5957700"/>
          </a:xfrm>
          <a:prstGeom prst="rect">
            <a:avLst/>
          </a:prstGeom>
          <a:noFill/>
          <a:ln>
            <a:noFill/>
          </a:ln>
          <a:effectLst>
            <a:outerShdw blurRad="50800" dist="50800" dir="5400000" algn="ctr" rotWithShape="0">
              <a:srgbClr val="000000">
                <a:alpha val="0"/>
              </a:srgbClr>
            </a:outerShdw>
          </a:effectLst>
        </p:spPr>
      </p:pic>
      <p:sp>
        <p:nvSpPr>
          <p:cNvPr id="2807" name="Google Shape;2807;p17"/>
          <p:cNvSpPr/>
          <p:nvPr/>
        </p:nvSpPr>
        <p:spPr>
          <a:xfrm>
            <a:off x="738600" y="2381374"/>
            <a:ext cx="3094200" cy="3094200"/>
          </a:xfrm>
          <a:prstGeom prst="donut">
            <a:avLst>
              <a:gd name="adj" fmla="val 753"/>
            </a:avLst>
          </a:prstGeom>
          <a:solidFill>
            <a:schemeClr val="accent1"/>
          </a:solidFill>
          <a:ln>
            <a:noFill/>
          </a:ln>
          <a:effectLst>
            <a:outerShdw dist="28575" dir="2700000" algn="bl" rotWithShape="0">
              <a:schemeClr val="lt2"/>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808" name="Google Shape;2808;p17"/>
          <p:cNvSpPr/>
          <p:nvPr/>
        </p:nvSpPr>
        <p:spPr>
          <a:xfrm>
            <a:off x="4585356" y="2381374"/>
            <a:ext cx="3094200" cy="3094200"/>
          </a:xfrm>
          <a:prstGeom prst="donut">
            <a:avLst>
              <a:gd name="adj" fmla="val 753"/>
            </a:avLst>
          </a:prstGeom>
          <a:solidFill>
            <a:schemeClr val="accent1"/>
          </a:solidFill>
          <a:ln>
            <a:noFill/>
          </a:ln>
          <a:effectLst>
            <a:outerShdw dist="28575" dir="2700000" algn="bl" rotWithShape="0">
              <a:schemeClr val="lt2"/>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809" name="Google Shape;2809;p17"/>
          <p:cNvSpPr/>
          <p:nvPr/>
        </p:nvSpPr>
        <p:spPr>
          <a:xfrm>
            <a:off x="8432113" y="2381374"/>
            <a:ext cx="3094200" cy="3094200"/>
          </a:xfrm>
          <a:prstGeom prst="donut">
            <a:avLst>
              <a:gd name="adj" fmla="val 753"/>
            </a:avLst>
          </a:prstGeom>
          <a:solidFill>
            <a:schemeClr val="accent1"/>
          </a:solidFill>
          <a:ln>
            <a:noFill/>
          </a:ln>
          <a:effectLst>
            <a:outerShdw dist="28575" dir="2700000" algn="bl" rotWithShape="0">
              <a:schemeClr val="lt2"/>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810" name="Google Shape;2810;p17"/>
          <p:cNvSpPr txBox="1">
            <a:spLocks noGrp="1"/>
          </p:cNvSpPr>
          <p:nvPr>
            <p:ph type="title" hasCustomPrompt="1"/>
          </p:nvPr>
        </p:nvSpPr>
        <p:spPr>
          <a:xfrm>
            <a:off x="738588" y="2345613"/>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2811" name="Google Shape;2811;p17"/>
          <p:cNvSpPr txBox="1">
            <a:spLocks noGrp="1"/>
          </p:cNvSpPr>
          <p:nvPr>
            <p:ph type="title" idx="2"/>
          </p:nvPr>
        </p:nvSpPr>
        <p:spPr>
          <a:xfrm>
            <a:off x="715025" y="898175"/>
            <a:ext cx="107148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2812" name="Google Shape;2812;p17"/>
          <p:cNvSpPr txBox="1">
            <a:spLocks noGrp="1"/>
          </p:cNvSpPr>
          <p:nvPr>
            <p:ph type="title" idx="3" hasCustomPrompt="1"/>
          </p:nvPr>
        </p:nvSpPr>
        <p:spPr>
          <a:xfrm>
            <a:off x="4621802" y="2345613"/>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2813" name="Google Shape;2813;p17"/>
          <p:cNvSpPr txBox="1">
            <a:spLocks noGrp="1"/>
          </p:cNvSpPr>
          <p:nvPr>
            <p:ph type="title" idx="4" hasCustomPrompt="1"/>
          </p:nvPr>
        </p:nvSpPr>
        <p:spPr>
          <a:xfrm>
            <a:off x="8505016" y="2345613"/>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2814" name="Google Shape;2814;p17"/>
          <p:cNvSpPr txBox="1">
            <a:spLocks noGrp="1"/>
          </p:cNvSpPr>
          <p:nvPr>
            <p:ph type="body" idx="1"/>
          </p:nvPr>
        </p:nvSpPr>
        <p:spPr>
          <a:xfrm>
            <a:off x="8505009" y="3587188"/>
            <a:ext cx="29484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2815" name="Google Shape;2815;p17"/>
          <p:cNvSpPr txBox="1">
            <a:spLocks noGrp="1"/>
          </p:cNvSpPr>
          <p:nvPr>
            <p:ph type="body" idx="5"/>
          </p:nvPr>
        </p:nvSpPr>
        <p:spPr>
          <a:xfrm>
            <a:off x="4621798" y="3576038"/>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2816" name="Google Shape;2816;p17"/>
          <p:cNvSpPr txBox="1">
            <a:spLocks noGrp="1"/>
          </p:cNvSpPr>
          <p:nvPr>
            <p:ph type="body" idx="6"/>
          </p:nvPr>
        </p:nvSpPr>
        <p:spPr>
          <a:xfrm>
            <a:off x="738588" y="3576038"/>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7 Title and text right">
  <p:cSld name="CUSTOM_16">
    <p:bg>
      <p:bgPr>
        <a:solidFill>
          <a:schemeClr val="accent2"/>
        </a:solidFill>
        <a:effectLst/>
      </p:bgPr>
    </p:bg>
    <p:spTree>
      <p:nvGrpSpPr>
        <p:cNvPr id="1" name="Shape 3091"/>
        <p:cNvGrpSpPr/>
        <p:nvPr/>
      </p:nvGrpSpPr>
      <p:grpSpPr>
        <a:xfrm>
          <a:off x="0" y="0"/>
          <a:ext cx="0" cy="0"/>
          <a:chOff x="0" y="0"/>
          <a:chExt cx="0" cy="0"/>
        </a:xfrm>
      </p:grpSpPr>
      <p:sp>
        <p:nvSpPr>
          <p:cNvPr id="3092" name="Google Shape;3092;p22"/>
          <p:cNvSpPr/>
          <p:nvPr/>
        </p:nvSpPr>
        <p:spPr>
          <a:xfrm>
            <a:off x="383700" y="1040250"/>
            <a:ext cx="11424600" cy="4777500"/>
          </a:xfrm>
          <a:prstGeom prst="rect">
            <a:avLst/>
          </a:prstGeom>
          <a:solidFill>
            <a:schemeClr val="lt2"/>
          </a:solidFill>
          <a:ln>
            <a:noFill/>
          </a:ln>
          <a:effectLst>
            <a:outerShdw blurRad="457200" dist="38100" dir="6180000" algn="bl" rotWithShape="0">
              <a:srgbClr val="000000">
                <a:alpha val="29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3093" name="Google Shape;3093;p22"/>
          <p:cNvPicPr preferRelativeResize="0"/>
          <p:nvPr/>
        </p:nvPicPr>
        <p:blipFill rotWithShape="1">
          <a:blip r:embed="rId2">
            <a:alphaModFix amt="50000"/>
          </a:blip>
          <a:srcRect/>
          <a:stretch/>
        </p:blipFill>
        <p:spPr>
          <a:xfrm>
            <a:off x="383700" y="1040250"/>
            <a:ext cx="11424600" cy="4777389"/>
          </a:xfrm>
          <a:prstGeom prst="rect">
            <a:avLst/>
          </a:prstGeom>
          <a:noFill/>
          <a:ln>
            <a:noFill/>
          </a:ln>
          <a:effectLst>
            <a:outerShdw blurRad="50800" dist="50800" dir="5400000" algn="ctr" rotWithShape="0">
              <a:srgbClr val="000000">
                <a:alpha val="0"/>
              </a:srgbClr>
            </a:outerShdw>
          </a:effectLst>
        </p:spPr>
      </p:pic>
      <p:sp>
        <p:nvSpPr>
          <p:cNvPr id="3094" name="Google Shape;3094;p22"/>
          <p:cNvSpPr txBox="1">
            <a:spLocks noGrp="1"/>
          </p:cNvSpPr>
          <p:nvPr>
            <p:ph type="title"/>
          </p:nvPr>
        </p:nvSpPr>
        <p:spPr>
          <a:xfrm>
            <a:off x="5978200" y="1355375"/>
            <a:ext cx="5581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095" name="Google Shape;3095;p22"/>
          <p:cNvSpPr txBox="1">
            <a:spLocks noGrp="1"/>
          </p:cNvSpPr>
          <p:nvPr>
            <p:ph type="body" idx="1"/>
          </p:nvPr>
        </p:nvSpPr>
        <p:spPr>
          <a:xfrm>
            <a:off x="5978300" y="2741175"/>
            <a:ext cx="5581500" cy="27216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1 Title 1">
  <p:cSld name="CUSTOM_22">
    <p:spTree>
      <p:nvGrpSpPr>
        <p:cNvPr id="1" name="Shape 320"/>
        <p:cNvGrpSpPr/>
        <p:nvPr/>
      </p:nvGrpSpPr>
      <p:grpSpPr>
        <a:xfrm>
          <a:off x="0" y="0"/>
          <a:ext cx="0" cy="0"/>
          <a:chOff x="0" y="0"/>
          <a:chExt cx="0" cy="0"/>
        </a:xfrm>
      </p:grpSpPr>
      <p:sp>
        <p:nvSpPr>
          <p:cNvPr id="321" name="Google Shape;321;p3"/>
          <p:cNvSpPr/>
          <p:nvPr/>
        </p:nvSpPr>
        <p:spPr>
          <a:xfrm>
            <a:off x="0" y="0"/>
            <a:ext cx="12192000" cy="6858000"/>
          </a:xfrm>
          <a:prstGeom prst="frame">
            <a:avLst>
              <a:gd name="adj1" fmla="val 18133"/>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22" name="Google Shape;322;p3"/>
          <p:cNvSpPr/>
          <p:nvPr/>
        </p:nvSpPr>
        <p:spPr>
          <a:xfrm>
            <a:off x="0" y="0"/>
            <a:ext cx="12192000" cy="6858000"/>
          </a:xfrm>
          <a:prstGeom prst="frame">
            <a:avLst>
              <a:gd name="adj1" fmla="val 17358"/>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23" name="Google Shape;323;p3"/>
          <p:cNvSpPr txBox="1">
            <a:spLocks noGrp="1"/>
          </p:cNvSpPr>
          <p:nvPr>
            <p:ph type="title"/>
          </p:nvPr>
        </p:nvSpPr>
        <p:spPr>
          <a:xfrm>
            <a:off x="5202375" y="2031250"/>
            <a:ext cx="5453100" cy="22293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24" name="Google Shape;324;p3"/>
          <p:cNvSpPr txBox="1">
            <a:spLocks noGrp="1"/>
          </p:cNvSpPr>
          <p:nvPr>
            <p:ph type="subTitle" idx="1"/>
          </p:nvPr>
        </p:nvSpPr>
        <p:spPr>
          <a:xfrm>
            <a:off x="5202375" y="4260550"/>
            <a:ext cx="54531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900"/>
              <a:buNone/>
              <a:defRPr/>
            </a:lvl1pPr>
            <a:lvl2pPr lvl="1" rtl="0">
              <a:spcBef>
                <a:spcPts val="210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a:endParaRPr/>
          </a:p>
        </p:txBody>
      </p:sp>
      <p:sp>
        <p:nvSpPr>
          <p:cNvPr id="325" name="Google Shape;325;p3"/>
          <p:cNvSpPr/>
          <p:nvPr/>
        </p:nvSpPr>
        <p:spPr>
          <a:xfrm>
            <a:off x="152400" y="152400"/>
            <a:ext cx="11890800" cy="6524700"/>
          </a:xfrm>
          <a:prstGeom prst="frame">
            <a:avLst>
              <a:gd name="adj1" fmla="val 13556"/>
            </a:avLst>
          </a:prstGeom>
          <a:noFill/>
          <a:ln w="31750" cap="rnd" cmpd="sng">
            <a:solidFill>
              <a:schemeClr val="accent2"/>
            </a:solidFill>
            <a:prstDash val="dash"/>
            <a:round/>
            <a:headEnd type="none" w="sm" len="sm"/>
            <a:tailEnd type="none" w="sm" len="sm"/>
          </a:ln>
          <a:effectLst>
            <a:outerShdw blurRad="25400" algn="ctr" rotWithShape="0">
              <a:srgbClr val="4E3F30">
                <a:alpha val="8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cxnSp>
        <p:nvCxnSpPr>
          <p:cNvPr id="326" name="Google Shape;326;p3"/>
          <p:cNvCxnSpPr/>
          <p:nvPr/>
        </p:nvCxnSpPr>
        <p:spPr>
          <a:xfrm flipH="1">
            <a:off x="10956682" y="1197771"/>
            <a:ext cx="41700" cy="41700"/>
          </a:xfrm>
          <a:prstGeom prst="straightConnector1">
            <a:avLst/>
          </a:prstGeom>
          <a:noFill/>
          <a:ln w="15875" cap="rnd" cmpd="sng">
            <a:solidFill>
              <a:schemeClr val="accent1"/>
            </a:solidFill>
            <a:prstDash val="solid"/>
            <a:round/>
            <a:headEnd type="none" w="sm" len="sm"/>
            <a:tailEnd type="none" w="sm" len="sm"/>
          </a:ln>
        </p:spPr>
      </p:cxnSp>
      <p:cxnSp>
        <p:nvCxnSpPr>
          <p:cNvPr id="327" name="Google Shape;327;p3"/>
          <p:cNvCxnSpPr/>
          <p:nvPr/>
        </p:nvCxnSpPr>
        <p:spPr>
          <a:xfrm rot="10800000">
            <a:off x="10951997" y="5619407"/>
            <a:ext cx="46800" cy="46800"/>
          </a:xfrm>
          <a:prstGeom prst="straightConnector1">
            <a:avLst/>
          </a:prstGeom>
          <a:noFill/>
          <a:ln w="15875" cap="rnd" cmpd="sng">
            <a:solidFill>
              <a:schemeClr val="accent1"/>
            </a:solidFill>
            <a:prstDash val="solid"/>
            <a:round/>
            <a:headEnd type="none" w="sm" len="sm"/>
            <a:tailEnd type="none" w="sm" len="sm"/>
          </a:ln>
        </p:spPr>
      </p:cxnSp>
      <p:cxnSp>
        <p:nvCxnSpPr>
          <p:cNvPr id="328" name="Google Shape;328;p3"/>
          <p:cNvCxnSpPr/>
          <p:nvPr/>
        </p:nvCxnSpPr>
        <p:spPr>
          <a:xfrm>
            <a:off x="1198812" y="1197771"/>
            <a:ext cx="41700" cy="41700"/>
          </a:xfrm>
          <a:prstGeom prst="straightConnector1">
            <a:avLst/>
          </a:prstGeom>
          <a:noFill/>
          <a:ln w="15875" cap="rnd" cmpd="sng">
            <a:solidFill>
              <a:srgbClr val="AB9279"/>
            </a:solidFill>
            <a:prstDash val="solid"/>
            <a:round/>
            <a:headEnd type="none" w="sm" len="sm"/>
            <a:tailEnd type="none" w="sm" len="sm"/>
          </a:ln>
        </p:spPr>
      </p:cxnSp>
      <p:cxnSp>
        <p:nvCxnSpPr>
          <p:cNvPr id="329" name="Google Shape;329;p3"/>
          <p:cNvCxnSpPr/>
          <p:nvPr/>
        </p:nvCxnSpPr>
        <p:spPr>
          <a:xfrm rot="10800000" flipH="1">
            <a:off x="1198397" y="5619407"/>
            <a:ext cx="46800" cy="46800"/>
          </a:xfrm>
          <a:prstGeom prst="straightConnector1">
            <a:avLst/>
          </a:prstGeom>
          <a:noFill/>
          <a:ln w="15875" cap="rnd" cmpd="sng">
            <a:solidFill>
              <a:srgbClr val="AB9279"/>
            </a:solidFill>
            <a:prstDash val="solid"/>
            <a:round/>
            <a:headEnd type="none" w="sm" len="sm"/>
            <a:tailEnd type="none" w="sm" len="sm"/>
          </a:ln>
        </p:spPr>
      </p:cxnSp>
      <p:grpSp>
        <p:nvGrpSpPr>
          <p:cNvPr id="330" name="Google Shape;330;p3"/>
          <p:cNvGrpSpPr/>
          <p:nvPr/>
        </p:nvGrpSpPr>
        <p:grpSpPr>
          <a:xfrm>
            <a:off x="-1296539" y="856529"/>
            <a:ext cx="7048224" cy="6524786"/>
            <a:chOff x="-1372714" y="367305"/>
            <a:chExt cx="7823537" cy="7242520"/>
          </a:xfrm>
        </p:grpSpPr>
        <p:grpSp>
          <p:nvGrpSpPr>
            <p:cNvPr id="331" name="Google Shape;331;p3"/>
            <p:cNvGrpSpPr/>
            <p:nvPr/>
          </p:nvGrpSpPr>
          <p:grpSpPr>
            <a:xfrm>
              <a:off x="3182929" y="573794"/>
              <a:ext cx="2324237" cy="2191344"/>
              <a:chOff x="6795971" y="2730009"/>
              <a:chExt cx="1945294" cy="1834067"/>
            </a:xfrm>
          </p:grpSpPr>
          <p:sp>
            <p:nvSpPr>
              <p:cNvPr id="332" name="Google Shape;332;p3"/>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4" name="Google Shape;334;p3"/>
            <p:cNvGrpSpPr/>
            <p:nvPr/>
          </p:nvGrpSpPr>
          <p:grpSpPr>
            <a:xfrm rot="2563035">
              <a:off x="3691701" y="1391340"/>
              <a:ext cx="2324153" cy="2191264"/>
              <a:chOff x="6795971" y="2730008"/>
              <a:chExt cx="1945294" cy="1834067"/>
            </a:xfrm>
          </p:grpSpPr>
          <p:sp>
            <p:nvSpPr>
              <p:cNvPr id="335" name="Google Shape;335;p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7" name="Google Shape;337;p3"/>
            <p:cNvGrpSpPr/>
            <p:nvPr/>
          </p:nvGrpSpPr>
          <p:grpSpPr>
            <a:xfrm rot="5991012">
              <a:off x="2394971" y="4192042"/>
              <a:ext cx="3131219" cy="3202625"/>
              <a:chOff x="4862114" y="3366615"/>
              <a:chExt cx="2620676" cy="2680439"/>
            </a:xfrm>
          </p:grpSpPr>
          <p:grpSp>
            <p:nvGrpSpPr>
              <p:cNvPr id="338" name="Google Shape;338;p3"/>
              <p:cNvGrpSpPr/>
              <p:nvPr/>
            </p:nvGrpSpPr>
            <p:grpSpPr>
              <a:xfrm>
                <a:off x="4916585" y="3366615"/>
                <a:ext cx="1945294" cy="1834067"/>
                <a:chOff x="6795971" y="2730008"/>
                <a:chExt cx="1945294" cy="1834067"/>
              </a:xfrm>
            </p:grpSpPr>
            <p:sp>
              <p:nvSpPr>
                <p:cNvPr id="339" name="Google Shape;339;p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1" name="Google Shape;341;p3"/>
              <p:cNvGrpSpPr/>
              <p:nvPr/>
            </p:nvGrpSpPr>
            <p:grpSpPr>
              <a:xfrm rot="1913837">
                <a:off x="5199801" y="3837509"/>
                <a:ext cx="1945301" cy="1834074"/>
                <a:chOff x="6795972" y="2730006"/>
                <a:chExt cx="1945294" cy="1834067"/>
              </a:xfrm>
            </p:grpSpPr>
            <p:sp>
              <p:nvSpPr>
                <p:cNvPr id="342" name="Google Shape;342;p3"/>
                <p:cNvSpPr/>
                <p:nvPr/>
              </p:nvSpPr>
              <p:spPr>
                <a:xfrm rot="8594692">
                  <a:off x="6956427" y="3109070"/>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44" name="Google Shape;344;p3"/>
            <p:cNvGrpSpPr/>
            <p:nvPr/>
          </p:nvGrpSpPr>
          <p:grpSpPr>
            <a:xfrm rot="-8708045">
              <a:off x="-738373" y="1930794"/>
              <a:ext cx="3131107" cy="3202511"/>
              <a:chOff x="3016380" y="1995015"/>
              <a:chExt cx="2620676" cy="2680440"/>
            </a:xfrm>
          </p:grpSpPr>
          <p:grpSp>
            <p:nvGrpSpPr>
              <p:cNvPr id="345" name="Google Shape;345;p3"/>
              <p:cNvGrpSpPr/>
              <p:nvPr/>
            </p:nvGrpSpPr>
            <p:grpSpPr>
              <a:xfrm>
                <a:off x="3070852" y="1995015"/>
                <a:ext cx="1945294" cy="1834067"/>
                <a:chOff x="6795971" y="2730008"/>
                <a:chExt cx="1945294" cy="1834067"/>
              </a:xfrm>
            </p:grpSpPr>
            <p:sp>
              <p:nvSpPr>
                <p:cNvPr id="346" name="Google Shape;346;p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8" name="Google Shape;348;p3"/>
              <p:cNvGrpSpPr/>
              <p:nvPr/>
            </p:nvGrpSpPr>
            <p:grpSpPr>
              <a:xfrm rot="1913837">
                <a:off x="3354067" y="2465910"/>
                <a:ext cx="1945301" cy="1834074"/>
                <a:chOff x="6795971" y="2730008"/>
                <a:chExt cx="1945294" cy="1834067"/>
              </a:xfrm>
            </p:grpSpPr>
            <p:sp>
              <p:nvSpPr>
                <p:cNvPr id="349" name="Google Shape;349;p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51" name="Google Shape;351;p3"/>
            <p:cNvGrpSpPr/>
            <p:nvPr/>
          </p:nvGrpSpPr>
          <p:grpSpPr>
            <a:xfrm>
              <a:off x="369394" y="367305"/>
              <a:ext cx="4265164" cy="4283680"/>
              <a:chOff x="8302868" y="1340770"/>
              <a:chExt cx="3569773" cy="3585270"/>
            </a:xfrm>
          </p:grpSpPr>
          <p:grpSp>
            <p:nvGrpSpPr>
              <p:cNvPr id="352" name="Google Shape;352;p3"/>
              <p:cNvGrpSpPr/>
              <p:nvPr/>
            </p:nvGrpSpPr>
            <p:grpSpPr>
              <a:xfrm>
                <a:off x="8302868" y="1340770"/>
                <a:ext cx="3569773" cy="3585270"/>
                <a:chOff x="8302868" y="1340770"/>
                <a:chExt cx="3569773" cy="3585270"/>
              </a:xfrm>
            </p:grpSpPr>
            <p:grpSp>
              <p:nvGrpSpPr>
                <p:cNvPr id="353" name="Google Shape;353;p3"/>
                <p:cNvGrpSpPr/>
                <p:nvPr/>
              </p:nvGrpSpPr>
              <p:grpSpPr>
                <a:xfrm>
                  <a:off x="8302868" y="1340770"/>
                  <a:ext cx="3569773" cy="3585270"/>
                  <a:chOff x="1668151" y="66635"/>
                  <a:chExt cx="3569773" cy="3585270"/>
                </a:xfrm>
              </p:grpSpPr>
              <p:sp>
                <p:nvSpPr>
                  <p:cNvPr id="354" name="Google Shape;354;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8" name="Google Shape;378;p3"/>
                <p:cNvGrpSpPr/>
                <p:nvPr/>
              </p:nvGrpSpPr>
              <p:grpSpPr>
                <a:xfrm rot="166391">
                  <a:off x="8608485" y="1696827"/>
                  <a:ext cx="2884899" cy="2897423"/>
                  <a:chOff x="1668151" y="66635"/>
                  <a:chExt cx="3569773" cy="3585270"/>
                </a:xfrm>
              </p:grpSpPr>
              <p:sp>
                <p:nvSpPr>
                  <p:cNvPr id="379" name="Google Shape;379;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03" name="Google Shape;403;p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5" name="Google Shape;405;p3"/>
            <p:cNvGrpSpPr/>
            <p:nvPr/>
          </p:nvGrpSpPr>
          <p:grpSpPr>
            <a:xfrm>
              <a:off x="2778711" y="2410332"/>
              <a:ext cx="3042160" cy="3055367"/>
              <a:chOff x="8302868" y="1340770"/>
              <a:chExt cx="3569773" cy="3585270"/>
            </a:xfrm>
          </p:grpSpPr>
          <p:grpSp>
            <p:nvGrpSpPr>
              <p:cNvPr id="406" name="Google Shape;406;p3"/>
              <p:cNvGrpSpPr/>
              <p:nvPr/>
            </p:nvGrpSpPr>
            <p:grpSpPr>
              <a:xfrm>
                <a:off x="8302868" y="1340770"/>
                <a:ext cx="3569773" cy="3585270"/>
                <a:chOff x="8302868" y="1340770"/>
                <a:chExt cx="3569773" cy="3585270"/>
              </a:xfrm>
            </p:grpSpPr>
            <p:grpSp>
              <p:nvGrpSpPr>
                <p:cNvPr id="407" name="Google Shape;407;p3"/>
                <p:cNvGrpSpPr/>
                <p:nvPr/>
              </p:nvGrpSpPr>
              <p:grpSpPr>
                <a:xfrm>
                  <a:off x="8302868" y="1340770"/>
                  <a:ext cx="3569773" cy="3585270"/>
                  <a:chOff x="1668151" y="66635"/>
                  <a:chExt cx="3569773" cy="3585270"/>
                </a:xfrm>
              </p:grpSpPr>
              <p:sp>
                <p:nvSpPr>
                  <p:cNvPr id="408" name="Google Shape;408;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30;p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2" name="Google Shape;432;p3"/>
                <p:cNvGrpSpPr/>
                <p:nvPr/>
              </p:nvGrpSpPr>
              <p:grpSpPr>
                <a:xfrm rot="166391">
                  <a:off x="8608485" y="1696827"/>
                  <a:ext cx="2884899" cy="2897423"/>
                  <a:chOff x="1668151" y="66635"/>
                  <a:chExt cx="3569773" cy="3585270"/>
                </a:xfrm>
              </p:grpSpPr>
              <p:sp>
                <p:nvSpPr>
                  <p:cNvPr id="433" name="Google Shape;433;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57" name="Google Shape;457;p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9" name="Google Shape;459;p3"/>
            <p:cNvGrpSpPr/>
            <p:nvPr/>
          </p:nvGrpSpPr>
          <p:grpSpPr>
            <a:xfrm>
              <a:off x="712104" y="3400933"/>
              <a:ext cx="3363797" cy="3378400"/>
              <a:chOff x="8302868" y="1340770"/>
              <a:chExt cx="3569773" cy="3585270"/>
            </a:xfrm>
          </p:grpSpPr>
          <p:grpSp>
            <p:nvGrpSpPr>
              <p:cNvPr id="460" name="Google Shape;460;p3"/>
              <p:cNvGrpSpPr/>
              <p:nvPr/>
            </p:nvGrpSpPr>
            <p:grpSpPr>
              <a:xfrm>
                <a:off x="8302868" y="1340770"/>
                <a:ext cx="3569773" cy="3585270"/>
                <a:chOff x="8302868" y="1340770"/>
                <a:chExt cx="3569773" cy="3585270"/>
              </a:xfrm>
            </p:grpSpPr>
            <p:grpSp>
              <p:nvGrpSpPr>
                <p:cNvPr id="461" name="Google Shape;461;p3"/>
                <p:cNvGrpSpPr/>
                <p:nvPr/>
              </p:nvGrpSpPr>
              <p:grpSpPr>
                <a:xfrm>
                  <a:off x="8302868" y="1340770"/>
                  <a:ext cx="3569773" cy="3585270"/>
                  <a:chOff x="1668151" y="66635"/>
                  <a:chExt cx="3569773" cy="3585270"/>
                </a:xfrm>
              </p:grpSpPr>
              <p:sp>
                <p:nvSpPr>
                  <p:cNvPr id="462" name="Google Shape;462;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6" name="Google Shape;486;p3"/>
                <p:cNvGrpSpPr/>
                <p:nvPr/>
              </p:nvGrpSpPr>
              <p:grpSpPr>
                <a:xfrm rot="166391">
                  <a:off x="8608485" y="1696827"/>
                  <a:ext cx="2884899" cy="2897423"/>
                  <a:chOff x="1668151" y="66635"/>
                  <a:chExt cx="3569773" cy="3585270"/>
                </a:xfrm>
              </p:grpSpPr>
              <p:sp>
                <p:nvSpPr>
                  <p:cNvPr id="487" name="Google Shape;487;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500;p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11" name="Google Shape;511;p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13" name="Google Shape;513;p3"/>
          <p:cNvGrpSpPr/>
          <p:nvPr/>
        </p:nvGrpSpPr>
        <p:grpSpPr>
          <a:xfrm flipH="1">
            <a:off x="8912954" y="-53636"/>
            <a:ext cx="3507146" cy="3443133"/>
            <a:chOff x="-46" y="-18511"/>
            <a:chExt cx="3507146" cy="3443133"/>
          </a:xfrm>
        </p:grpSpPr>
        <p:grpSp>
          <p:nvGrpSpPr>
            <p:cNvPr id="514" name="Google Shape;514;p3"/>
            <p:cNvGrpSpPr/>
            <p:nvPr/>
          </p:nvGrpSpPr>
          <p:grpSpPr>
            <a:xfrm>
              <a:off x="1658780" y="98346"/>
              <a:ext cx="1315019" cy="1239830"/>
              <a:chOff x="6795971" y="2730009"/>
              <a:chExt cx="1945294" cy="1834067"/>
            </a:xfrm>
          </p:grpSpPr>
          <p:sp>
            <p:nvSpPr>
              <p:cNvPr id="515" name="Google Shape;515;p3"/>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17" name="Google Shape;517;p3"/>
            <p:cNvGrpSpPr/>
            <p:nvPr/>
          </p:nvGrpSpPr>
          <p:grpSpPr>
            <a:xfrm rot="2563311">
              <a:off x="1946058" y="561073"/>
              <a:ext cx="1314946" cy="1239761"/>
              <a:chOff x="6795971" y="2730008"/>
              <a:chExt cx="1945294" cy="1834067"/>
            </a:xfrm>
          </p:grpSpPr>
          <p:sp>
            <p:nvSpPr>
              <p:cNvPr id="518" name="Google Shape;518;p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0" name="Google Shape;520;p3"/>
            <p:cNvGrpSpPr/>
            <p:nvPr/>
          </p:nvGrpSpPr>
          <p:grpSpPr>
            <a:xfrm rot="9103505">
              <a:off x="797210" y="1947401"/>
              <a:ext cx="1314924" cy="1239740"/>
              <a:chOff x="6795971" y="2730008"/>
              <a:chExt cx="1945294" cy="1834067"/>
            </a:xfrm>
          </p:grpSpPr>
          <p:sp>
            <p:nvSpPr>
              <p:cNvPr id="521" name="Google Shape;521;p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3" name="Google Shape;523;p3"/>
            <p:cNvGrpSpPr/>
            <p:nvPr/>
          </p:nvGrpSpPr>
          <p:grpSpPr>
            <a:xfrm rot="-8763644">
              <a:off x="234028" y="1610385"/>
              <a:ext cx="1314949" cy="1239764"/>
              <a:chOff x="6795971" y="2730008"/>
              <a:chExt cx="1945294" cy="1834067"/>
            </a:xfrm>
          </p:grpSpPr>
          <p:sp>
            <p:nvSpPr>
              <p:cNvPr id="524" name="Google Shape;524;p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6" name="Google Shape;526;p3"/>
            <p:cNvGrpSpPr/>
            <p:nvPr/>
          </p:nvGrpSpPr>
          <p:grpSpPr>
            <a:xfrm>
              <a:off x="67016" y="-18511"/>
              <a:ext cx="2413166" cy="2423642"/>
              <a:chOff x="8302868" y="1340770"/>
              <a:chExt cx="3569773" cy="3585270"/>
            </a:xfrm>
          </p:grpSpPr>
          <p:grpSp>
            <p:nvGrpSpPr>
              <p:cNvPr id="527" name="Google Shape;527;p3"/>
              <p:cNvGrpSpPr/>
              <p:nvPr/>
            </p:nvGrpSpPr>
            <p:grpSpPr>
              <a:xfrm>
                <a:off x="8302868" y="1340770"/>
                <a:ext cx="3569773" cy="3585270"/>
                <a:chOff x="8302868" y="1340770"/>
                <a:chExt cx="3569773" cy="3585270"/>
              </a:xfrm>
            </p:grpSpPr>
            <p:grpSp>
              <p:nvGrpSpPr>
                <p:cNvPr id="528" name="Google Shape;528;p3"/>
                <p:cNvGrpSpPr/>
                <p:nvPr/>
              </p:nvGrpSpPr>
              <p:grpSpPr>
                <a:xfrm>
                  <a:off x="8302868" y="1340770"/>
                  <a:ext cx="3569773" cy="3585270"/>
                  <a:chOff x="1668151" y="66635"/>
                  <a:chExt cx="3569773" cy="3585270"/>
                </a:xfrm>
              </p:grpSpPr>
              <p:sp>
                <p:nvSpPr>
                  <p:cNvPr id="529" name="Google Shape;529;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530;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531;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535;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537;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547;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548;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3" name="Google Shape;553;p3"/>
                <p:cNvGrpSpPr/>
                <p:nvPr/>
              </p:nvGrpSpPr>
              <p:grpSpPr>
                <a:xfrm rot="166391">
                  <a:off x="8608485" y="1696827"/>
                  <a:ext cx="2884899" cy="2897423"/>
                  <a:chOff x="1668151" y="66635"/>
                  <a:chExt cx="3569773" cy="3585270"/>
                </a:xfrm>
              </p:grpSpPr>
              <p:sp>
                <p:nvSpPr>
                  <p:cNvPr id="554" name="Google Shape;554;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555;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78" name="Google Shape;578;p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80" name="Google Shape;580;p3"/>
            <p:cNvGrpSpPr/>
            <p:nvPr/>
          </p:nvGrpSpPr>
          <p:grpSpPr>
            <a:xfrm>
              <a:off x="1429552" y="1137270"/>
              <a:ext cx="1720987" cy="1728459"/>
              <a:chOff x="8302868" y="1340770"/>
              <a:chExt cx="3569773" cy="3585270"/>
            </a:xfrm>
          </p:grpSpPr>
          <p:grpSp>
            <p:nvGrpSpPr>
              <p:cNvPr id="581" name="Google Shape;581;p3"/>
              <p:cNvGrpSpPr/>
              <p:nvPr/>
            </p:nvGrpSpPr>
            <p:grpSpPr>
              <a:xfrm>
                <a:off x="8302868" y="1340770"/>
                <a:ext cx="3569773" cy="3585270"/>
                <a:chOff x="8302868" y="1340770"/>
                <a:chExt cx="3569773" cy="3585270"/>
              </a:xfrm>
            </p:grpSpPr>
            <p:grpSp>
              <p:nvGrpSpPr>
                <p:cNvPr id="582" name="Google Shape;582;p3"/>
                <p:cNvGrpSpPr/>
                <p:nvPr/>
              </p:nvGrpSpPr>
              <p:grpSpPr>
                <a:xfrm>
                  <a:off x="8302868" y="1340770"/>
                  <a:ext cx="3569773" cy="3585270"/>
                  <a:chOff x="1668151" y="66635"/>
                  <a:chExt cx="3569773" cy="3585270"/>
                </a:xfrm>
              </p:grpSpPr>
              <p:sp>
                <p:nvSpPr>
                  <p:cNvPr id="583" name="Google Shape;583;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590;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4" name="Google Shape;594;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7" name="Google Shape;607;p3"/>
                <p:cNvGrpSpPr/>
                <p:nvPr/>
              </p:nvGrpSpPr>
              <p:grpSpPr>
                <a:xfrm rot="166391">
                  <a:off x="8608485" y="1696827"/>
                  <a:ext cx="2884899" cy="2897423"/>
                  <a:chOff x="1668151" y="66635"/>
                  <a:chExt cx="3569773" cy="3585270"/>
                </a:xfrm>
              </p:grpSpPr>
              <p:sp>
                <p:nvSpPr>
                  <p:cNvPr id="608" name="Google Shape;608;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1" name="Google Shape;621;p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2" name="Google Shape;622;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625;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8" name="Google Shape;628;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32" name="Google Shape;632;p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904"/>
        <p:cNvGrpSpPr/>
        <p:nvPr/>
      </p:nvGrpSpPr>
      <p:grpSpPr>
        <a:xfrm>
          <a:off x="0" y="0"/>
          <a:ext cx="0" cy="0"/>
          <a:chOff x="0" y="0"/>
          <a:chExt cx="0" cy="0"/>
        </a:xfrm>
      </p:grpSpPr>
      <p:sp>
        <p:nvSpPr>
          <p:cNvPr id="905" name="Google Shape;905;p6"/>
          <p:cNvSpPr txBox="1">
            <a:spLocks noGrp="1"/>
          </p:cNvSpPr>
          <p:nvPr>
            <p:ph type="title"/>
          </p:nvPr>
        </p:nvSpPr>
        <p:spPr>
          <a:xfrm>
            <a:off x="1362169" y="3774725"/>
            <a:ext cx="9467700" cy="13248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5000"/>
              <a:buFont typeface="Aldrich"/>
              <a:buNone/>
              <a:defRPr sz="5000"/>
            </a:lvl1pPr>
            <a:lvl2pPr lvl="1"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906" name="Google Shape;906;p6"/>
          <p:cNvSpPr txBox="1">
            <a:spLocks noGrp="1"/>
          </p:cNvSpPr>
          <p:nvPr>
            <p:ph type="body" idx="1"/>
          </p:nvPr>
        </p:nvSpPr>
        <p:spPr>
          <a:xfrm>
            <a:off x="1362125" y="5179025"/>
            <a:ext cx="9467700" cy="14127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grpSp>
        <p:nvGrpSpPr>
          <p:cNvPr id="907" name="Google Shape;907;p6"/>
          <p:cNvGrpSpPr/>
          <p:nvPr/>
        </p:nvGrpSpPr>
        <p:grpSpPr>
          <a:xfrm>
            <a:off x="1658619" y="98282"/>
            <a:ext cx="1314973" cy="1239786"/>
            <a:chOff x="6795971" y="2730009"/>
            <a:chExt cx="1945294" cy="1834067"/>
          </a:xfrm>
        </p:grpSpPr>
        <p:sp>
          <p:nvSpPr>
            <p:cNvPr id="908" name="Google Shape;908;p6"/>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9" name="Google Shape;909;p6"/>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10" name="Google Shape;910;p6"/>
          <p:cNvGrpSpPr/>
          <p:nvPr/>
        </p:nvGrpSpPr>
        <p:grpSpPr>
          <a:xfrm rot="2563035">
            <a:off x="1946465" y="560821"/>
            <a:ext cx="1314925" cy="1239741"/>
            <a:chOff x="6795971" y="2730008"/>
            <a:chExt cx="1945294" cy="1834067"/>
          </a:xfrm>
        </p:grpSpPr>
        <p:sp>
          <p:nvSpPr>
            <p:cNvPr id="911" name="Google Shape;911;p6"/>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2" name="Google Shape;912;p6"/>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13" name="Google Shape;913;p6"/>
          <p:cNvGrpSpPr/>
          <p:nvPr/>
        </p:nvGrpSpPr>
        <p:grpSpPr>
          <a:xfrm rot="9103382">
            <a:off x="797302" y="1947611"/>
            <a:ext cx="1314908" cy="1239725"/>
            <a:chOff x="6795971" y="2730008"/>
            <a:chExt cx="1945294" cy="1834067"/>
          </a:xfrm>
        </p:grpSpPr>
        <p:sp>
          <p:nvSpPr>
            <p:cNvPr id="914" name="Google Shape;914;p6"/>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6"/>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16" name="Google Shape;916;p6"/>
          <p:cNvGrpSpPr/>
          <p:nvPr/>
        </p:nvGrpSpPr>
        <p:grpSpPr>
          <a:xfrm rot="-8763538">
            <a:off x="234081" y="1610136"/>
            <a:ext cx="1314986" cy="1239798"/>
            <a:chOff x="6795971" y="2730008"/>
            <a:chExt cx="1945294" cy="1834067"/>
          </a:xfrm>
        </p:grpSpPr>
        <p:sp>
          <p:nvSpPr>
            <p:cNvPr id="917" name="Google Shape;917;p6"/>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6"/>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19" name="Google Shape;919;p6"/>
          <p:cNvGrpSpPr/>
          <p:nvPr/>
        </p:nvGrpSpPr>
        <p:grpSpPr>
          <a:xfrm>
            <a:off x="66819" y="-18543"/>
            <a:ext cx="2413082" cy="2423557"/>
            <a:chOff x="8302868" y="1340770"/>
            <a:chExt cx="3569773" cy="3585270"/>
          </a:xfrm>
        </p:grpSpPr>
        <p:grpSp>
          <p:nvGrpSpPr>
            <p:cNvPr id="920" name="Google Shape;920;p6"/>
            <p:cNvGrpSpPr/>
            <p:nvPr/>
          </p:nvGrpSpPr>
          <p:grpSpPr>
            <a:xfrm>
              <a:off x="8302868" y="1340770"/>
              <a:ext cx="3569773" cy="3585270"/>
              <a:chOff x="8302868" y="1340770"/>
              <a:chExt cx="3569773" cy="3585270"/>
            </a:xfrm>
          </p:grpSpPr>
          <p:grpSp>
            <p:nvGrpSpPr>
              <p:cNvPr id="921" name="Google Shape;921;p6"/>
              <p:cNvGrpSpPr/>
              <p:nvPr/>
            </p:nvGrpSpPr>
            <p:grpSpPr>
              <a:xfrm>
                <a:off x="8302868" y="1340770"/>
                <a:ext cx="3569773" cy="3585270"/>
                <a:chOff x="1668151" y="66635"/>
                <a:chExt cx="3569773" cy="3585270"/>
              </a:xfrm>
            </p:grpSpPr>
            <p:sp>
              <p:nvSpPr>
                <p:cNvPr id="922" name="Google Shape;922;p6"/>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3" name="Google Shape;923;p6"/>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4" name="Google Shape;924;p6"/>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6"/>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6"/>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7" name="Google Shape;927;p6"/>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6"/>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6"/>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6"/>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6"/>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2" name="Google Shape;932;p6"/>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6"/>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6"/>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5" name="Google Shape;935;p6"/>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6" name="Google Shape;936;p6"/>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7" name="Google Shape;937;p6"/>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6"/>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6"/>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6"/>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6"/>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6"/>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3" name="Google Shape;943;p6"/>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4" name="Google Shape;944;p6"/>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5" name="Google Shape;945;p6"/>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46" name="Google Shape;946;p6"/>
              <p:cNvGrpSpPr/>
              <p:nvPr/>
            </p:nvGrpSpPr>
            <p:grpSpPr>
              <a:xfrm rot="166391">
                <a:off x="8608485" y="1696827"/>
                <a:ext cx="2884899" cy="2897423"/>
                <a:chOff x="1668151" y="66635"/>
                <a:chExt cx="3569773" cy="3585270"/>
              </a:xfrm>
            </p:grpSpPr>
            <p:sp>
              <p:nvSpPr>
                <p:cNvPr id="947" name="Google Shape;947;p6"/>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8" name="Google Shape;948;p6"/>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9" name="Google Shape;949;p6"/>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0" name="Google Shape;950;p6"/>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1" name="Google Shape;951;p6"/>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6"/>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6"/>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6"/>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6"/>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6"/>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6"/>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8" name="Google Shape;958;p6"/>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9" name="Google Shape;959;p6"/>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6"/>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6"/>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6"/>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6"/>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6"/>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5" name="Google Shape;965;p6"/>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6" name="Google Shape;966;p6"/>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7" name="Google Shape;967;p6"/>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8" name="Google Shape;968;p6"/>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9" name="Google Shape;969;p6"/>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0" name="Google Shape;970;p6"/>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971" name="Google Shape;971;p6"/>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2" name="Google Shape;972;p6"/>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3" name="Google Shape;973;p6"/>
          <p:cNvGrpSpPr/>
          <p:nvPr/>
        </p:nvGrpSpPr>
        <p:grpSpPr>
          <a:xfrm>
            <a:off x="1429926" y="1137331"/>
            <a:ext cx="1721148" cy="1728620"/>
            <a:chOff x="8302868" y="1340770"/>
            <a:chExt cx="3569773" cy="3585270"/>
          </a:xfrm>
        </p:grpSpPr>
        <p:grpSp>
          <p:nvGrpSpPr>
            <p:cNvPr id="974" name="Google Shape;974;p6"/>
            <p:cNvGrpSpPr/>
            <p:nvPr/>
          </p:nvGrpSpPr>
          <p:grpSpPr>
            <a:xfrm>
              <a:off x="8302868" y="1340770"/>
              <a:ext cx="3569773" cy="3585270"/>
              <a:chOff x="8302868" y="1340770"/>
              <a:chExt cx="3569773" cy="3585270"/>
            </a:xfrm>
          </p:grpSpPr>
          <p:grpSp>
            <p:nvGrpSpPr>
              <p:cNvPr id="975" name="Google Shape;975;p6"/>
              <p:cNvGrpSpPr/>
              <p:nvPr/>
            </p:nvGrpSpPr>
            <p:grpSpPr>
              <a:xfrm>
                <a:off x="8302868" y="1340770"/>
                <a:ext cx="3569773" cy="3585270"/>
                <a:chOff x="1668151" y="66635"/>
                <a:chExt cx="3569773" cy="3585270"/>
              </a:xfrm>
            </p:grpSpPr>
            <p:sp>
              <p:nvSpPr>
                <p:cNvPr id="976" name="Google Shape;976;p6"/>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7" name="Google Shape;977;p6"/>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8" name="Google Shape;978;p6"/>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9" name="Google Shape;979;p6"/>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0" name="Google Shape;980;p6"/>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1" name="Google Shape;981;p6"/>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6"/>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3" name="Google Shape;983;p6"/>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4" name="Google Shape;984;p6"/>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5" name="Google Shape;985;p6"/>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6" name="Google Shape;986;p6"/>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7" name="Google Shape;987;p6"/>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8" name="Google Shape;988;p6"/>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9" name="Google Shape;989;p6"/>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0" name="Google Shape;990;p6"/>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1" name="Google Shape;991;p6"/>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2" name="Google Shape;992;p6"/>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3" name="Google Shape;993;p6"/>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4" name="Google Shape;994;p6"/>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5" name="Google Shape;995;p6"/>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6" name="Google Shape;996;p6"/>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7" name="Google Shape;997;p6"/>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8" name="Google Shape;998;p6"/>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9" name="Google Shape;999;p6"/>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0" name="Google Shape;1000;p6"/>
              <p:cNvGrpSpPr/>
              <p:nvPr/>
            </p:nvGrpSpPr>
            <p:grpSpPr>
              <a:xfrm rot="166391">
                <a:off x="8608485" y="1696827"/>
                <a:ext cx="2884899" cy="2897423"/>
                <a:chOff x="1668151" y="66635"/>
                <a:chExt cx="3569773" cy="3585270"/>
              </a:xfrm>
            </p:grpSpPr>
            <p:sp>
              <p:nvSpPr>
                <p:cNvPr id="1001" name="Google Shape;1001;p6"/>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2" name="Google Shape;1002;p6"/>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3" name="Google Shape;1003;p6"/>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4" name="Google Shape;1004;p6"/>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5" name="Google Shape;1005;p6"/>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6" name="Google Shape;1006;p6"/>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7" name="Google Shape;1007;p6"/>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8" name="Google Shape;1008;p6"/>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9" name="Google Shape;1009;p6"/>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0" name="Google Shape;1010;p6"/>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1" name="Google Shape;1011;p6"/>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2" name="Google Shape;1012;p6"/>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3" name="Google Shape;1013;p6"/>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4" name="Google Shape;1014;p6"/>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5" name="Google Shape;1015;p6"/>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6" name="Google Shape;1016;p6"/>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7" name="Google Shape;1017;p6"/>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8" name="Google Shape;1018;p6"/>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6"/>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1020;p6"/>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1" name="Google Shape;1021;p6"/>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2" name="Google Shape;1022;p6"/>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3" name="Google Shape;1023;p6"/>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4" name="Google Shape;1024;p6"/>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025" name="Google Shape;1025;p6"/>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6"/>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3 Talking Points">
  <p:cSld name="CUSTOM_2">
    <p:bg>
      <p:bgPr>
        <a:solidFill>
          <a:schemeClr val="accent2"/>
        </a:solidFill>
        <a:effectLst/>
      </p:bgPr>
    </p:bg>
    <p:spTree>
      <p:nvGrpSpPr>
        <p:cNvPr id="1" name="Shape 1027"/>
        <p:cNvGrpSpPr/>
        <p:nvPr/>
      </p:nvGrpSpPr>
      <p:grpSpPr>
        <a:xfrm>
          <a:off x="0" y="0"/>
          <a:ext cx="0" cy="0"/>
          <a:chOff x="0" y="0"/>
          <a:chExt cx="0" cy="0"/>
        </a:xfrm>
      </p:grpSpPr>
      <p:sp>
        <p:nvSpPr>
          <p:cNvPr id="1028" name="Google Shape;1028;p7"/>
          <p:cNvSpPr/>
          <p:nvPr/>
        </p:nvSpPr>
        <p:spPr>
          <a:xfrm>
            <a:off x="376763" y="450150"/>
            <a:ext cx="11438400" cy="5957700"/>
          </a:xfrm>
          <a:prstGeom prst="rect">
            <a:avLst/>
          </a:prstGeom>
          <a:solidFill>
            <a:schemeClr val="lt2"/>
          </a:solidFill>
          <a:ln>
            <a:noFill/>
          </a:ln>
          <a:effectLst>
            <a:outerShdw blurRad="457200" dist="38100" dir="6180000" algn="bl" rotWithShape="0">
              <a:srgbClr val="000000">
                <a:alpha val="29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029" name="Google Shape;1029;p7"/>
          <p:cNvPicPr preferRelativeResize="0"/>
          <p:nvPr/>
        </p:nvPicPr>
        <p:blipFill rotWithShape="1">
          <a:blip r:embed="rId2">
            <a:alphaModFix amt="50000"/>
          </a:blip>
          <a:srcRect/>
          <a:stretch/>
        </p:blipFill>
        <p:spPr>
          <a:xfrm>
            <a:off x="376763" y="450150"/>
            <a:ext cx="11438475" cy="5957700"/>
          </a:xfrm>
          <a:prstGeom prst="rect">
            <a:avLst/>
          </a:prstGeom>
          <a:noFill/>
          <a:ln>
            <a:noFill/>
          </a:ln>
          <a:effectLst>
            <a:outerShdw blurRad="50800" dist="50800" dir="5400000" algn="ctr" rotWithShape="0">
              <a:srgbClr val="000000">
                <a:alpha val="0"/>
              </a:srgbClr>
            </a:outerShdw>
          </a:effectLst>
        </p:spPr>
      </p:pic>
      <p:sp>
        <p:nvSpPr>
          <p:cNvPr id="1030" name="Google Shape;1030;p7"/>
          <p:cNvSpPr txBox="1">
            <a:spLocks noGrp="1"/>
          </p:cNvSpPr>
          <p:nvPr>
            <p:ph type="title"/>
          </p:nvPr>
        </p:nvSpPr>
        <p:spPr>
          <a:xfrm>
            <a:off x="902775" y="733500"/>
            <a:ext cx="87366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031" name="Google Shape;1031;p7"/>
          <p:cNvSpPr txBox="1">
            <a:spLocks noGrp="1"/>
          </p:cNvSpPr>
          <p:nvPr>
            <p:ph type="body" idx="1"/>
          </p:nvPr>
        </p:nvSpPr>
        <p:spPr>
          <a:xfrm>
            <a:off x="902775" y="2723993"/>
            <a:ext cx="30513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1032" name="Google Shape;1032;p7"/>
          <p:cNvSpPr txBox="1">
            <a:spLocks noGrp="1"/>
          </p:cNvSpPr>
          <p:nvPr>
            <p:ph type="body" idx="2"/>
          </p:nvPr>
        </p:nvSpPr>
        <p:spPr>
          <a:xfrm>
            <a:off x="4568281" y="2723993"/>
            <a:ext cx="30513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1033" name="Google Shape;1033;p7"/>
          <p:cNvSpPr txBox="1">
            <a:spLocks noGrp="1"/>
          </p:cNvSpPr>
          <p:nvPr>
            <p:ph type="body" idx="3"/>
          </p:nvPr>
        </p:nvSpPr>
        <p:spPr>
          <a:xfrm>
            <a:off x="902775" y="4765050"/>
            <a:ext cx="30513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1034" name="Google Shape;1034;p7"/>
          <p:cNvSpPr txBox="1">
            <a:spLocks noGrp="1"/>
          </p:cNvSpPr>
          <p:nvPr>
            <p:ph type="body" idx="4"/>
          </p:nvPr>
        </p:nvSpPr>
        <p:spPr>
          <a:xfrm>
            <a:off x="4568281" y="4765050"/>
            <a:ext cx="30513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1035" name="Google Shape;1035;p7"/>
          <p:cNvSpPr txBox="1">
            <a:spLocks noGrp="1"/>
          </p:cNvSpPr>
          <p:nvPr>
            <p:ph type="title" idx="5"/>
          </p:nvPr>
        </p:nvSpPr>
        <p:spPr>
          <a:xfrm>
            <a:off x="902775" y="2028224"/>
            <a:ext cx="30513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1036" name="Google Shape;1036;p7"/>
          <p:cNvSpPr txBox="1">
            <a:spLocks noGrp="1"/>
          </p:cNvSpPr>
          <p:nvPr>
            <p:ph type="title" idx="6"/>
          </p:nvPr>
        </p:nvSpPr>
        <p:spPr>
          <a:xfrm>
            <a:off x="4568281" y="2028224"/>
            <a:ext cx="30513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1037" name="Google Shape;1037;p7"/>
          <p:cNvSpPr txBox="1">
            <a:spLocks noGrp="1"/>
          </p:cNvSpPr>
          <p:nvPr>
            <p:ph type="title" idx="7"/>
          </p:nvPr>
        </p:nvSpPr>
        <p:spPr>
          <a:xfrm>
            <a:off x="902775" y="4069281"/>
            <a:ext cx="30513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1038" name="Google Shape;1038;p7"/>
          <p:cNvSpPr txBox="1">
            <a:spLocks noGrp="1"/>
          </p:cNvSpPr>
          <p:nvPr>
            <p:ph type="title" idx="8"/>
          </p:nvPr>
        </p:nvSpPr>
        <p:spPr>
          <a:xfrm>
            <a:off x="4568281" y="4069281"/>
            <a:ext cx="30513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1039" name="Google Shape;1039;p7"/>
          <p:cNvSpPr txBox="1">
            <a:spLocks noGrp="1"/>
          </p:cNvSpPr>
          <p:nvPr>
            <p:ph type="body" idx="9"/>
          </p:nvPr>
        </p:nvSpPr>
        <p:spPr>
          <a:xfrm>
            <a:off x="8233788" y="2723993"/>
            <a:ext cx="30513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1040" name="Google Shape;1040;p7"/>
          <p:cNvSpPr txBox="1">
            <a:spLocks noGrp="1"/>
          </p:cNvSpPr>
          <p:nvPr>
            <p:ph type="body" idx="13"/>
          </p:nvPr>
        </p:nvSpPr>
        <p:spPr>
          <a:xfrm>
            <a:off x="8233788" y="4765050"/>
            <a:ext cx="30513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1041" name="Google Shape;1041;p7"/>
          <p:cNvSpPr txBox="1">
            <a:spLocks noGrp="1"/>
          </p:cNvSpPr>
          <p:nvPr>
            <p:ph type="title" idx="14"/>
          </p:nvPr>
        </p:nvSpPr>
        <p:spPr>
          <a:xfrm>
            <a:off x="8233788" y="2028224"/>
            <a:ext cx="30513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1042" name="Google Shape;1042;p7"/>
          <p:cNvSpPr txBox="1">
            <a:spLocks noGrp="1"/>
          </p:cNvSpPr>
          <p:nvPr>
            <p:ph type="title" idx="15"/>
          </p:nvPr>
        </p:nvSpPr>
        <p:spPr>
          <a:xfrm>
            <a:off x="8233788" y="4069281"/>
            <a:ext cx="30513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grpSp>
        <p:nvGrpSpPr>
          <p:cNvPr id="1043" name="Google Shape;1043;p7"/>
          <p:cNvGrpSpPr/>
          <p:nvPr/>
        </p:nvGrpSpPr>
        <p:grpSpPr>
          <a:xfrm>
            <a:off x="9550250" y="6"/>
            <a:ext cx="3022751" cy="3034616"/>
            <a:chOff x="9550250" y="6"/>
            <a:chExt cx="3022751" cy="3034616"/>
          </a:xfrm>
        </p:grpSpPr>
        <p:grpSp>
          <p:nvGrpSpPr>
            <p:cNvPr id="1044" name="Google Shape;1044;p7"/>
            <p:cNvGrpSpPr/>
            <p:nvPr/>
          </p:nvGrpSpPr>
          <p:grpSpPr>
            <a:xfrm>
              <a:off x="11203754" y="86525"/>
              <a:ext cx="973855" cy="918173"/>
              <a:chOff x="6795971" y="2730009"/>
              <a:chExt cx="1945294" cy="1834067"/>
            </a:xfrm>
          </p:grpSpPr>
          <p:sp>
            <p:nvSpPr>
              <p:cNvPr id="1045" name="Google Shape;1045;p7"/>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6" name="Google Shape;1046;p7"/>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47" name="Google Shape;1047;p7"/>
            <p:cNvGrpSpPr/>
            <p:nvPr/>
          </p:nvGrpSpPr>
          <p:grpSpPr>
            <a:xfrm rot="2563035">
              <a:off x="11416929" y="429077"/>
              <a:ext cx="973820" cy="918140"/>
              <a:chOff x="6795971" y="2730008"/>
              <a:chExt cx="1945294" cy="1834067"/>
            </a:xfrm>
          </p:grpSpPr>
          <p:sp>
            <p:nvSpPr>
              <p:cNvPr id="1048" name="Google Shape;1048;p7"/>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9" name="Google Shape;1049;p7"/>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50" name="Google Shape;1050;p7"/>
            <p:cNvGrpSpPr/>
            <p:nvPr/>
          </p:nvGrpSpPr>
          <p:grpSpPr>
            <a:xfrm rot="5991012">
              <a:off x="10873599" y="1602571"/>
              <a:ext cx="1311981" cy="1341900"/>
              <a:chOff x="4862114" y="3366615"/>
              <a:chExt cx="2620676" cy="2680439"/>
            </a:xfrm>
          </p:grpSpPr>
          <p:grpSp>
            <p:nvGrpSpPr>
              <p:cNvPr id="1051" name="Google Shape;1051;p7"/>
              <p:cNvGrpSpPr/>
              <p:nvPr/>
            </p:nvGrpSpPr>
            <p:grpSpPr>
              <a:xfrm>
                <a:off x="4916585" y="3366615"/>
                <a:ext cx="1945294" cy="1834067"/>
                <a:chOff x="6795971" y="2730008"/>
                <a:chExt cx="1945294" cy="1834067"/>
              </a:xfrm>
            </p:grpSpPr>
            <p:sp>
              <p:nvSpPr>
                <p:cNvPr id="1052" name="Google Shape;1052;p7"/>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3" name="Google Shape;1053;p7"/>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54" name="Google Shape;1054;p7"/>
              <p:cNvGrpSpPr/>
              <p:nvPr/>
            </p:nvGrpSpPr>
            <p:grpSpPr>
              <a:xfrm rot="1913837">
                <a:off x="5199801" y="3837509"/>
                <a:ext cx="1945301" cy="1834074"/>
                <a:chOff x="6795972" y="2730006"/>
                <a:chExt cx="1945294" cy="1834067"/>
              </a:xfrm>
            </p:grpSpPr>
            <p:sp>
              <p:nvSpPr>
                <p:cNvPr id="1055" name="Google Shape;1055;p7"/>
                <p:cNvSpPr/>
                <p:nvPr/>
              </p:nvSpPr>
              <p:spPr>
                <a:xfrm rot="8594692">
                  <a:off x="6956427" y="3109070"/>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6" name="Google Shape;1056;p7"/>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57" name="Google Shape;1057;p7"/>
            <p:cNvGrpSpPr/>
            <p:nvPr/>
          </p:nvGrpSpPr>
          <p:grpSpPr>
            <a:xfrm rot="-8707736">
              <a:off x="9725279" y="1121894"/>
              <a:ext cx="973784" cy="918106"/>
              <a:chOff x="6795971" y="2730008"/>
              <a:chExt cx="1945294" cy="1834067"/>
            </a:xfrm>
          </p:grpSpPr>
          <p:sp>
            <p:nvSpPr>
              <p:cNvPr id="1058" name="Google Shape;1058;p7"/>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9" name="Google Shape;1059;p7"/>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60" name="Google Shape;1060;p7"/>
            <p:cNvGrpSpPr/>
            <p:nvPr/>
          </p:nvGrpSpPr>
          <p:grpSpPr>
            <a:xfrm rot="-5400000">
              <a:off x="9667164" y="694893"/>
              <a:ext cx="973814" cy="918134"/>
              <a:chOff x="6795971" y="2730008"/>
              <a:chExt cx="1945294" cy="1834067"/>
            </a:xfrm>
          </p:grpSpPr>
          <p:sp>
            <p:nvSpPr>
              <p:cNvPr id="1061" name="Google Shape;1061;p7"/>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2" name="Google Shape;1062;p7"/>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63" name="Google Shape;1063;p7"/>
            <p:cNvGrpSpPr/>
            <p:nvPr/>
          </p:nvGrpSpPr>
          <p:grpSpPr>
            <a:xfrm>
              <a:off x="10024883" y="6"/>
              <a:ext cx="1787104" cy="1794862"/>
              <a:chOff x="8302868" y="1340770"/>
              <a:chExt cx="3569773" cy="3585270"/>
            </a:xfrm>
          </p:grpSpPr>
          <p:grpSp>
            <p:nvGrpSpPr>
              <p:cNvPr id="1064" name="Google Shape;1064;p7"/>
              <p:cNvGrpSpPr/>
              <p:nvPr/>
            </p:nvGrpSpPr>
            <p:grpSpPr>
              <a:xfrm>
                <a:off x="8302868" y="1340770"/>
                <a:ext cx="3569773" cy="3585270"/>
                <a:chOff x="8302868" y="1340770"/>
                <a:chExt cx="3569773" cy="3585270"/>
              </a:xfrm>
            </p:grpSpPr>
            <p:grpSp>
              <p:nvGrpSpPr>
                <p:cNvPr id="1065" name="Google Shape;1065;p7"/>
                <p:cNvGrpSpPr/>
                <p:nvPr/>
              </p:nvGrpSpPr>
              <p:grpSpPr>
                <a:xfrm>
                  <a:off x="8302868" y="1340770"/>
                  <a:ext cx="3569773" cy="3585270"/>
                  <a:chOff x="1668151" y="66635"/>
                  <a:chExt cx="3569773" cy="3585270"/>
                </a:xfrm>
              </p:grpSpPr>
              <p:sp>
                <p:nvSpPr>
                  <p:cNvPr id="1066" name="Google Shape;1066;p7"/>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7" name="Google Shape;1067;p7"/>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8" name="Google Shape;1068;p7"/>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1069;p7"/>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7"/>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1071;p7"/>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7"/>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7"/>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7"/>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7"/>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7"/>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7"/>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7"/>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7"/>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0" name="Google Shape;1080;p7"/>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1081;p7"/>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7"/>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7"/>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4" name="Google Shape;1084;p7"/>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5" name="Google Shape;1085;p7"/>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6" name="Google Shape;1086;p7"/>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7" name="Google Shape;1087;p7"/>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8" name="Google Shape;1088;p7"/>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089;p7"/>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90" name="Google Shape;1090;p7"/>
                <p:cNvGrpSpPr/>
                <p:nvPr/>
              </p:nvGrpSpPr>
              <p:grpSpPr>
                <a:xfrm rot="166391">
                  <a:off x="8608485" y="1696827"/>
                  <a:ext cx="2884899" cy="2897423"/>
                  <a:chOff x="1668151" y="66635"/>
                  <a:chExt cx="3569773" cy="3585270"/>
                </a:xfrm>
              </p:grpSpPr>
              <p:sp>
                <p:nvSpPr>
                  <p:cNvPr id="1091" name="Google Shape;1091;p7"/>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2" name="Google Shape;1092;p7"/>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7"/>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4" name="Google Shape;1094;p7"/>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5" name="Google Shape;1095;p7"/>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6" name="Google Shape;1096;p7"/>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7" name="Google Shape;1097;p7"/>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1098;p7"/>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9" name="Google Shape;1099;p7"/>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0" name="Google Shape;1100;p7"/>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1" name="Google Shape;1101;p7"/>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7"/>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3" name="Google Shape;1103;p7"/>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4" name="Google Shape;1104;p7"/>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7"/>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6" name="Google Shape;1106;p7"/>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7" name="Google Shape;1107;p7"/>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7"/>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9" name="Google Shape;1109;p7"/>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0" name="Google Shape;1110;p7"/>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7"/>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2" name="Google Shape;1112;p7"/>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3" name="Google Shape;1113;p7"/>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7"/>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115" name="Google Shape;1115;p7"/>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7"/>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17" name="Google Shape;1117;p7"/>
            <p:cNvGrpSpPr/>
            <p:nvPr/>
          </p:nvGrpSpPr>
          <p:grpSpPr>
            <a:xfrm>
              <a:off x="11034386" y="856034"/>
              <a:ext cx="1274665" cy="1280199"/>
              <a:chOff x="8302868" y="1340770"/>
              <a:chExt cx="3569773" cy="3585270"/>
            </a:xfrm>
          </p:grpSpPr>
          <p:grpSp>
            <p:nvGrpSpPr>
              <p:cNvPr id="1118" name="Google Shape;1118;p7"/>
              <p:cNvGrpSpPr/>
              <p:nvPr/>
            </p:nvGrpSpPr>
            <p:grpSpPr>
              <a:xfrm>
                <a:off x="8302868" y="1340770"/>
                <a:ext cx="3569773" cy="3585270"/>
                <a:chOff x="8302868" y="1340770"/>
                <a:chExt cx="3569773" cy="3585270"/>
              </a:xfrm>
            </p:grpSpPr>
            <p:grpSp>
              <p:nvGrpSpPr>
                <p:cNvPr id="1119" name="Google Shape;1119;p7"/>
                <p:cNvGrpSpPr/>
                <p:nvPr/>
              </p:nvGrpSpPr>
              <p:grpSpPr>
                <a:xfrm>
                  <a:off x="8302868" y="1340770"/>
                  <a:ext cx="3569773" cy="3585270"/>
                  <a:chOff x="1668151" y="66635"/>
                  <a:chExt cx="3569773" cy="3585270"/>
                </a:xfrm>
              </p:grpSpPr>
              <p:sp>
                <p:nvSpPr>
                  <p:cNvPr id="1120" name="Google Shape;1120;p7"/>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7"/>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1122;p7"/>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3" name="Google Shape;1123;p7"/>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7"/>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7"/>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7"/>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7"/>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7"/>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9" name="Google Shape;1129;p7"/>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0" name="Google Shape;1130;p7"/>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7"/>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7"/>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7"/>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4" name="Google Shape;1134;p7"/>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5" name="Google Shape;1135;p7"/>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6" name="Google Shape;1136;p7"/>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7" name="Google Shape;1137;p7"/>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8" name="Google Shape;1138;p7"/>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9" name="Google Shape;1139;p7"/>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7"/>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7"/>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2" name="Google Shape;1142;p7"/>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3" name="Google Shape;1143;p7"/>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44" name="Google Shape;1144;p7"/>
                <p:cNvGrpSpPr/>
                <p:nvPr/>
              </p:nvGrpSpPr>
              <p:grpSpPr>
                <a:xfrm rot="166391">
                  <a:off x="8608485" y="1696827"/>
                  <a:ext cx="2884899" cy="2897423"/>
                  <a:chOff x="1668151" y="66635"/>
                  <a:chExt cx="3569773" cy="3585270"/>
                </a:xfrm>
              </p:grpSpPr>
              <p:sp>
                <p:nvSpPr>
                  <p:cNvPr id="1145" name="Google Shape;1145;p7"/>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6" name="Google Shape;1146;p7"/>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7" name="Google Shape;1147;p7"/>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8" name="Google Shape;1148;p7"/>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9" name="Google Shape;1149;p7"/>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0" name="Google Shape;1150;p7"/>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1" name="Google Shape;1151;p7"/>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2" name="Google Shape;1152;p7"/>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3" name="Google Shape;1153;p7"/>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4" name="Google Shape;1154;p7"/>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5" name="Google Shape;1155;p7"/>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6" name="Google Shape;1156;p7"/>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7" name="Google Shape;1157;p7"/>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8" name="Google Shape;1158;p7"/>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9" name="Google Shape;1159;p7"/>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0" name="Google Shape;1160;p7"/>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1" name="Google Shape;1161;p7"/>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2" name="Google Shape;1162;p7"/>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3" name="Google Shape;1163;p7"/>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4" name="Google Shape;1164;p7"/>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5" name="Google Shape;1165;p7"/>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6" name="Google Shape;1166;p7"/>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7" name="Google Shape;1167;p7"/>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8" name="Google Shape;1168;p7"/>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169" name="Google Shape;1169;p7"/>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0" name="Google Shape;1170;p7"/>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71" name="Google Shape;1171;p7"/>
            <p:cNvGrpSpPr/>
            <p:nvPr/>
          </p:nvGrpSpPr>
          <p:grpSpPr>
            <a:xfrm>
              <a:off x="10168478" y="1271096"/>
              <a:ext cx="1409431" cy="1415550"/>
              <a:chOff x="8302868" y="1340770"/>
              <a:chExt cx="3569773" cy="3585270"/>
            </a:xfrm>
          </p:grpSpPr>
          <p:grpSp>
            <p:nvGrpSpPr>
              <p:cNvPr id="1172" name="Google Shape;1172;p7"/>
              <p:cNvGrpSpPr/>
              <p:nvPr/>
            </p:nvGrpSpPr>
            <p:grpSpPr>
              <a:xfrm>
                <a:off x="8302868" y="1340770"/>
                <a:ext cx="3569773" cy="3585270"/>
                <a:chOff x="8302868" y="1340770"/>
                <a:chExt cx="3569773" cy="3585270"/>
              </a:xfrm>
            </p:grpSpPr>
            <p:grpSp>
              <p:nvGrpSpPr>
                <p:cNvPr id="1173" name="Google Shape;1173;p7"/>
                <p:cNvGrpSpPr/>
                <p:nvPr/>
              </p:nvGrpSpPr>
              <p:grpSpPr>
                <a:xfrm>
                  <a:off x="8302868" y="1340770"/>
                  <a:ext cx="3569773" cy="3585270"/>
                  <a:chOff x="1668151" y="66635"/>
                  <a:chExt cx="3569773" cy="3585270"/>
                </a:xfrm>
              </p:grpSpPr>
              <p:sp>
                <p:nvSpPr>
                  <p:cNvPr id="1174" name="Google Shape;1174;p7"/>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5" name="Google Shape;1175;p7"/>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6" name="Google Shape;1176;p7"/>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7" name="Google Shape;1177;p7"/>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8" name="Google Shape;1178;p7"/>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9" name="Google Shape;1179;p7"/>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0" name="Google Shape;1180;p7"/>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1" name="Google Shape;1181;p7"/>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2" name="Google Shape;1182;p7"/>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3" name="Google Shape;1183;p7"/>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4" name="Google Shape;1184;p7"/>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5" name="Google Shape;1185;p7"/>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6" name="Google Shape;1186;p7"/>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7" name="Google Shape;1187;p7"/>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8" name="Google Shape;1188;p7"/>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9" name="Google Shape;1189;p7"/>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0" name="Google Shape;1190;p7"/>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1" name="Google Shape;1191;p7"/>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2" name="Google Shape;1192;p7"/>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3" name="Google Shape;1193;p7"/>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4" name="Google Shape;1194;p7"/>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5" name="Google Shape;1195;p7"/>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6" name="Google Shape;1196;p7"/>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7" name="Google Shape;1197;p7"/>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98" name="Google Shape;1198;p7"/>
                <p:cNvGrpSpPr/>
                <p:nvPr/>
              </p:nvGrpSpPr>
              <p:grpSpPr>
                <a:xfrm rot="166391">
                  <a:off x="8608485" y="1696827"/>
                  <a:ext cx="2884899" cy="2897423"/>
                  <a:chOff x="1668151" y="66635"/>
                  <a:chExt cx="3569773" cy="3585270"/>
                </a:xfrm>
              </p:grpSpPr>
              <p:sp>
                <p:nvSpPr>
                  <p:cNvPr id="1199" name="Google Shape;1199;p7"/>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0" name="Google Shape;1200;p7"/>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1" name="Google Shape;1201;p7"/>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2" name="Google Shape;1202;p7"/>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3" name="Google Shape;1203;p7"/>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4" name="Google Shape;1204;p7"/>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5" name="Google Shape;1205;p7"/>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6" name="Google Shape;1206;p7"/>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7" name="Google Shape;1207;p7"/>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8" name="Google Shape;1208;p7"/>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7"/>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0" name="Google Shape;1210;p7"/>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1" name="Google Shape;1211;p7"/>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7"/>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3" name="Google Shape;1213;p7"/>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4" name="Google Shape;1214;p7"/>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7"/>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6" name="Google Shape;1216;p7"/>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7" name="Google Shape;1217;p7"/>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7"/>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9" name="Google Shape;1219;p7"/>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0" name="Google Shape;1220;p7"/>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1" name="Google Shape;1221;p7"/>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2" name="Google Shape;1222;p7"/>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223" name="Google Shape;1223;p7"/>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4" name="Google Shape;1224;p7"/>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v2">
  <p:cSld name="CUSTOM_21">
    <p:spTree>
      <p:nvGrpSpPr>
        <p:cNvPr id="1" name="Shape 1225"/>
        <p:cNvGrpSpPr/>
        <p:nvPr/>
      </p:nvGrpSpPr>
      <p:grpSpPr>
        <a:xfrm>
          <a:off x="0" y="0"/>
          <a:ext cx="0" cy="0"/>
          <a:chOff x="0" y="0"/>
          <a:chExt cx="0" cy="0"/>
        </a:xfrm>
      </p:grpSpPr>
      <p:sp>
        <p:nvSpPr>
          <p:cNvPr id="1226" name="Google Shape;1226;p8"/>
          <p:cNvSpPr txBox="1">
            <a:spLocks noGrp="1"/>
          </p:cNvSpPr>
          <p:nvPr>
            <p:ph type="title"/>
          </p:nvPr>
        </p:nvSpPr>
        <p:spPr>
          <a:xfrm>
            <a:off x="2773800" y="876425"/>
            <a:ext cx="87780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227" name="Google Shape;1227;p8"/>
          <p:cNvSpPr txBox="1">
            <a:spLocks noGrp="1"/>
          </p:cNvSpPr>
          <p:nvPr>
            <p:ph type="body" idx="1"/>
          </p:nvPr>
        </p:nvSpPr>
        <p:spPr>
          <a:xfrm>
            <a:off x="2773800" y="1889875"/>
            <a:ext cx="5058600" cy="4091700"/>
          </a:xfrm>
          <a:prstGeom prst="rect">
            <a:avLst/>
          </a:prstGeom>
        </p:spPr>
        <p:txBody>
          <a:bodyPr spcFirstLastPara="1" wrap="square" lIns="121900" tIns="121900" rIns="121900" bIns="121900" anchor="t" anchorCtr="0">
            <a:noAutofit/>
          </a:bodyPr>
          <a:lstStyle>
            <a:lvl1pPr marL="457200" lvl="0" indent="-349250" rtl="0">
              <a:lnSpc>
                <a:spcPct val="115000"/>
              </a:lnSpc>
              <a:spcBef>
                <a:spcPts val="0"/>
              </a:spcBef>
              <a:spcAft>
                <a:spcPts val="0"/>
              </a:spcAft>
              <a:buSzPts val="1900"/>
              <a:buChar char="●"/>
              <a:defRPr/>
            </a:lvl1pPr>
            <a:lvl2pPr marL="914400" lvl="1" indent="-349250" rtl="0">
              <a:lnSpc>
                <a:spcPct val="115000"/>
              </a:lnSpc>
              <a:spcBef>
                <a:spcPts val="2100"/>
              </a:spcBef>
              <a:spcAft>
                <a:spcPts val="0"/>
              </a:spcAft>
              <a:buSzPts val="1900"/>
              <a:buChar char="○"/>
              <a:defRPr/>
            </a:lvl2pPr>
            <a:lvl3pPr marL="1371600" lvl="2" indent="-349250" rtl="0">
              <a:lnSpc>
                <a:spcPct val="115000"/>
              </a:lnSpc>
              <a:spcBef>
                <a:spcPts val="2100"/>
              </a:spcBef>
              <a:spcAft>
                <a:spcPts val="0"/>
              </a:spcAft>
              <a:buSzPts val="1900"/>
              <a:buChar char="■"/>
              <a:defRPr/>
            </a:lvl3pPr>
            <a:lvl4pPr marL="1828800" lvl="3" indent="-349250" rtl="0">
              <a:lnSpc>
                <a:spcPct val="115000"/>
              </a:lnSpc>
              <a:spcBef>
                <a:spcPts val="2100"/>
              </a:spcBef>
              <a:spcAft>
                <a:spcPts val="0"/>
              </a:spcAft>
              <a:buSzPts val="1900"/>
              <a:buChar char="●"/>
              <a:defRPr/>
            </a:lvl4pPr>
            <a:lvl5pPr marL="2286000" lvl="4" indent="-349250" rtl="0">
              <a:lnSpc>
                <a:spcPct val="115000"/>
              </a:lnSpc>
              <a:spcBef>
                <a:spcPts val="2100"/>
              </a:spcBef>
              <a:spcAft>
                <a:spcPts val="0"/>
              </a:spcAft>
              <a:buSzPts val="1900"/>
              <a:buChar char="○"/>
              <a:defRPr/>
            </a:lvl5pPr>
            <a:lvl6pPr marL="2743200" lvl="5" indent="-349250" rtl="0">
              <a:lnSpc>
                <a:spcPct val="115000"/>
              </a:lnSpc>
              <a:spcBef>
                <a:spcPts val="2100"/>
              </a:spcBef>
              <a:spcAft>
                <a:spcPts val="0"/>
              </a:spcAft>
              <a:buSzPts val="1900"/>
              <a:buChar char="■"/>
              <a:defRPr/>
            </a:lvl6pPr>
            <a:lvl7pPr marL="3200400" lvl="6" indent="-349250" rtl="0">
              <a:lnSpc>
                <a:spcPct val="115000"/>
              </a:lnSpc>
              <a:spcBef>
                <a:spcPts val="2100"/>
              </a:spcBef>
              <a:spcAft>
                <a:spcPts val="0"/>
              </a:spcAft>
              <a:buSzPts val="1900"/>
              <a:buChar char="●"/>
              <a:defRPr/>
            </a:lvl7pPr>
            <a:lvl8pPr marL="3657600" lvl="7" indent="-349250" rtl="0">
              <a:lnSpc>
                <a:spcPct val="115000"/>
              </a:lnSpc>
              <a:spcBef>
                <a:spcPts val="2100"/>
              </a:spcBef>
              <a:spcAft>
                <a:spcPts val="0"/>
              </a:spcAft>
              <a:buSzPts val="1900"/>
              <a:buChar char="○"/>
              <a:defRPr/>
            </a:lvl8pPr>
            <a:lvl9pPr marL="4114800" lvl="8" indent="-349250" rtl="0">
              <a:lnSpc>
                <a:spcPct val="115000"/>
              </a:lnSpc>
              <a:spcBef>
                <a:spcPts val="2100"/>
              </a:spcBef>
              <a:spcAft>
                <a:spcPts val="2100"/>
              </a:spcAft>
              <a:buSzPts val="1900"/>
              <a:buChar char="■"/>
              <a:defRPr/>
            </a:lvl9pPr>
          </a:lstStyle>
          <a:p>
            <a:endParaRPr/>
          </a:p>
        </p:txBody>
      </p:sp>
      <p:sp>
        <p:nvSpPr>
          <p:cNvPr id="1228" name="Google Shape;1228;p8"/>
          <p:cNvSpPr txBox="1">
            <a:spLocks noGrp="1"/>
          </p:cNvSpPr>
          <p:nvPr>
            <p:ph type="body" idx="2"/>
          </p:nvPr>
        </p:nvSpPr>
        <p:spPr>
          <a:xfrm>
            <a:off x="10803000" y="1889875"/>
            <a:ext cx="748800" cy="4091700"/>
          </a:xfrm>
          <a:prstGeom prst="rect">
            <a:avLst/>
          </a:prstGeom>
        </p:spPr>
        <p:txBody>
          <a:bodyPr spcFirstLastPara="1" wrap="square" lIns="121900" tIns="121900" rIns="121900" bIns="121900" anchor="t" anchorCtr="0">
            <a:noAutofit/>
          </a:bodyPr>
          <a:lstStyle>
            <a:lvl1pPr marL="457200" lvl="0" indent="-349250" algn="r" rtl="0">
              <a:lnSpc>
                <a:spcPct val="115000"/>
              </a:lnSpc>
              <a:spcBef>
                <a:spcPts val="0"/>
              </a:spcBef>
              <a:spcAft>
                <a:spcPts val="0"/>
              </a:spcAft>
              <a:buSzPts val="1900"/>
              <a:buChar char="●"/>
              <a:defRPr/>
            </a:lvl1pPr>
            <a:lvl2pPr marL="914400" lvl="1" indent="-349250" algn="r" rtl="0">
              <a:lnSpc>
                <a:spcPct val="115000"/>
              </a:lnSpc>
              <a:spcBef>
                <a:spcPts val="2100"/>
              </a:spcBef>
              <a:spcAft>
                <a:spcPts val="0"/>
              </a:spcAft>
              <a:buSzPts val="1900"/>
              <a:buChar char="○"/>
              <a:defRPr/>
            </a:lvl2pPr>
            <a:lvl3pPr marL="1371600" lvl="2" indent="-349250" algn="r" rtl="0">
              <a:lnSpc>
                <a:spcPct val="115000"/>
              </a:lnSpc>
              <a:spcBef>
                <a:spcPts val="2100"/>
              </a:spcBef>
              <a:spcAft>
                <a:spcPts val="0"/>
              </a:spcAft>
              <a:buSzPts val="1900"/>
              <a:buChar char="■"/>
              <a:defRPr/>
            </a:lvl3pPr>
            <a:lvl4pPr marL="1828800" lvl="3" indent="-349250" algn="r" rtl="0">
              <a:lnSpc>
                <a:spcPct val="115000"/>
              </a:lnSpc>
              <a:spcBef>
                <a:spcPts val="2100"/>
              </a:spcBef>
              <a:spcAft>
                <a:spcPts val="0"/>
              </a:spcAft>
              <a:buSzPts val="1900"/>
              <a:buChar char="●"/>
              <a:defRPr/>
            </a:lvl4pPr>
            <a:lvl5pPr marL="2286000" lvl="4" indent="-349250" algn="r" rtl="0">
              <a:lnSpc>
                <a:spcPct val="115000"/>
              </a:lnSpc>
              <a:spcBef>
                <a:spcPts val="2100"/>
              </a:spcBef>
              <a:spcAft>
                <a:spcPts val="0"/>
              </a:spcAft>
              <a:buSzPts val="1900"/>
              <a:buChar char="○"/>
              <a:defRPr/>
            </a:lvl5pPr>
            <a:lvl6pPr marL="2743200" lvl="5" indent="-349250" algn="r" rtl="0">
              <a:lnSpc>
                <a:spcPct val="115000"/>
              </a:lnSpc>
              <a:spcBef>
                <a:spcPts val="2100"/>
              </a:spcBef>
              <a:spcAft>
                <a:spcPts val="0"/>
              </a:spcAft>
              <a:buSzPts val="1900"/>
              <a:buChar char="■"/>
              <a:defRPr/>
            </a:lvl6pPr>
            <a:lvl7pPr marL="3200400" lvl="6" indent="-349250" algn="r" rtl="0">
              <a:lnSpc>
                <a:spcPct val="115000"/>
              </a:lnSpc>
              <a:spcBef>
                <a:spcPts val="2100"/>
              </a:spcBef>
              <a:spcAft>
                <a:spcPts val="0"/>
              </a:spcAft>
              <a:buSzPts val="1900"/>
              <a:buChar char="●"/>
              <a:defRPr/>
            </a:lvl7pPr>
            <a:lvl8pPr marL="3657600" lvl="7" indent="-349250" algn="r" rtl="0">
              <a:lnSpc>
                <a:spcPct val="115000"/>
              </a:lnSpc>
              <a:spcBef>
                <a:spcPts val="2100"/>
              </a:spcBef>
              <a:spcAft>
                <a:spcPts val="0"/>
              </a:spcAft>
              <a:buSzPts val="1900"/>
              <a:buChar char="○"/>
              <a:defRPr/>
            </a:lvl8pPr>
            <a:lvl9pPr marL="4114800" lvl="8" indent="-349250" algn="r" rtl="0">
              <a:lnSpc>
                <a:spcPct val="115000"/>
              </a:lnSpc>
              <a:spcBef>
                <a:spcPts val="2100"/>
              </a:spcBef>
              <a:spcAft>
                <a:spcPts val="2100"/>
              </a:spcAft>
              <a:buSzPts val="1900"/>
              <a:buChar char="■"/>
              <a:defRPr/>
            </a:lvl9pPr>
          </a:lstStyle>
          <a:p>
            <a:endParaRPr/>
          </a:p>
        </p:txBody>
      </p:sp>
      <p:grpSp>
        <p:nvGrpSpPr>
          <p:cNvPr id="1229" name="Google Shape;1229;p8"/>
          <p:cNvGrpSpPr/>
          <p:nvPr/>
        </p:nvGrpSpPr>
        <p:grpSpPr>
          <a:xfrm>
            <a:off x="-7205" y="-44212"/>
            <a:ext cx="2648657" cy="6946403"/>
            <a:chOff x="-2805439" y="-1066796"/>
            <a:chExt cx="2648657" cy="6946403"/>
          </a:xfrm>
        </p:grpSpPr>
        <p:sp>
          <p:nvSpPr>
            <p:cNvPr id="1230" name="Google Shape;1230;p8"/>
            <p:cNvSpPr/>
            <p:nvPr/>
          </p:nvSpPr>
          <p:spPr>
            <a:xfrm rot="413639">
              <a:off x="-1967427" y="797709"/>
              <a:ext cx="716445" cy="5057182"/>
            </a:xfrm>
            <a:custGeom>
              <a:avLst/>
              <a:gdLst/>
              <a:ahLst/>
              <a:cxnLst/>
              <a:rect l="l" t="t" r="r" b="b"/>
              <a:pathLst>
                <a:path w="716640" h="5058557" extrusionOk="0">
                  <a:moveTo>
                    <a:pt x="111073" y="0"/>
                  </a:moveTo>
                  <a:cubicBezTo>
                    <a:pt x="172579" y="152123"/>
                    <a:pt x="223976" y="308130"/>
                    <a:pt x="264935" y="467022"/>
                  </a:cubicBezTo>
                  <a:cubicBezTo>
                    <a:pt x="299908" y="603769"/>
                    <a:pt x="327389" y="742324"/>
                    <a:pt x="347253" y="882065"/>
                  </a:cubicBezTo>
                  <a:cubicBezTo>
                    <a:pt x="370939" y="1039504"/>
                    <a:pt x="386504" y="1198050"/>
                    <a:pt x="393895" y="1357090"/>
                  </a:cubicBezTo>
                  <a:cubicBezTo>
                    <a:pt x="394014" y="1360391"/>
                    <a:pt x="395941" y="1363355"/>
                    <a:pt x="398916" y="1364788"/>
                  </a:cubicBezTo>
                  <a:cubicBezTo>
                    <a:pt x="403343" y="1366923"/>
                    <a:pt x="408659" y="1365075"/>
                    <a:pt x="410793" y="1360648"/>
                  </a:cubicBezTo>
                  <a:cubicBezTo>
                    <a:pt x="444501" y="1293510"/>
                    <a:pt x="482487" y="1228624"/>
                    <a:pt x="524535" y="1166369"/>
                  </a:cubicBezTo>
                  <a:cubicBezTo>
                    <a:pt x="544991" y="1135231"/>
                    <a:pt x="567967" y="1105812"/>
                    <a:pt x="593215" y="1078419"/>
                  </a:cubicBezTo>
                  <a:cubicBezTo>
                    <a:pt x="622406" y="1047014"/>
                    <a:pt x="654572" y="1018524"/>
                    <a:pt x="689267" y="993335"/>
                  </a:cubicBezTo>
                  <a:lnTo>
                    <a:pt x="716640" y="1059545"/>
                  </a:lnTo>
                  <a:cubicBezTo>
                    <a:pt x="678200" y="1074269"/>
                    <a:pt x="593511" y="1078518"/>
                    <a:pt x="474928" y="1356004"/>
                  </a:cubicBezTo>
                  <a:cubicBezTo>
                    <a:pt x="452693" y="1408180"/>
                    <a:pt x="432929" y="1479232"/>
                    <a:pt x="411485" y="1563525"/>
                  </a:cubicBezTo>
                  <a:cubicBezTo>
                    <a:pt x="404450" y="1591599"/>
                    <a:pt x="401129" y="1620465"/>
                    <a:pt x="401603" y="1649399"/>
                  </a:cubicBezTo>
                  <a:cubicBezTo>
                    <a:pt x="404173" y="1877010"/>
                    <a:pt x="405822" y="2106113"/>
                    <a:pt x="406545" y="2336690"/>
                  </a:cubicBezTo>
                  <a:lnTo>
                    <a:pt x="406545" y="2390432"/>
                  </a:lnTo>
                  <a:lnTo>
                    <a:pt x="406689" y="2390812"/>
                  </a:lnTo>
                  <a:cubicBezTo>
                    <a:pt x="408074" y="2625444"/>
                    <a:pt x="409390" y="2860017"/>
                    <a:pt x="410650" y="3094525"/>
                  </a:cubicBezTo>
                  <a:cubicBezTo>
                    <a:pt x="410805" y="3119671"/>
                    <a:pt x="415123" y="3367709"/>
                    <a:pt x="415111" y="3375805"/>
                  </a:cubicBezTo>
                  <a:cubicBezTo>
                    <a:pt x="411427" y="3570234"/>
                    <a:pt x="418468" y="3764726"/>
                    <a:pt x="436197" y="3958384"/>
                  </a:cubicBezTo>
                  <a:cubicBezTo>
                    <a:pt x="453083" y="4141955"/>
                    <a:pt x="471294" y="4331052"/>
                    <a:pt x="533344" y="4572789"/>
                  </a:cubicBezTo>
                  <a:cubicBezTo>
                    <a:pt x="571803" y="4722767"/>
                    <a:pt x="621136" y="4869759"/>
                    <a:pt x="680932" y="5012577"/>
                  </a:cubicBezTo>
                  <a:lnTo>
                    <a:pt x="594857" y="5058557"/>
                  </a:lnTo>
                  <a:cubicBezTo>
                    <a:pt x="535760" y="4911883"/>
                    <a:pt x="486432" y="4761470"/>
                    <a:pt x="447186" y="4608291"/>
                  </a:cubicBezTo>
                  <a:cubicBezTo>
                    <a:pt x="413702" y="4476428"/>
                    <a:pt x="387373" y="4342841"/>
                    <a:pt x="368313" y="4208129"/>
                  </a:cubicBezTo>
                  <a:cubicBezTo>
                    <a:pt x="345686" y="4056354"/>
                    <a:pt x="330928" y="3903505"/>
                    <a:pt x="324095" y="3750200"/>
                  </a:cubicBezTo>
                  <a:cubicBezTo>
                    <a:pt x="323632" y="3741341"/>
                    <a:pt x="317214" y="3496444"/>
                    <a:pt x="317254" y="3468536"/>
                  </a:cubicBezTo>
                  <a:cubicBezTo>
                    <a:pt x="314963" y="3249076"/>
                    <a:pt x="313683" y="3028218"/>
                    <a:pt x="313426" y="2805971"/>
                  </a:cubicBezTo>
                  <a:lnTo>
                    <a:pt x="313468" y="2776092"/>
                  </a:lnTo>
                  <a:lnTo>
                    <a:pt x="310393" y="2768037"/>
                  </a:lnTo>
                  <a:cubicBezTo>
                    <a:pt x="308683" y="2524614"/>
                    <a:pt x="306934" y="2281222"/>
                    <a:pt x="305155" y="2037859"/>
                  </a:cubicBezTo>
                  <a:cubicBezTo>
                    <a:pt x="304919" y="2011810"/>
                    <a:pt x="301124" y="1985910"/>
                    <a:pt x="293889" y="1960878"/>
                  </a:cubicBezTo>
                  <a:cubicBezTo>
                    <a:pt x="281637" y="1918385"/>
                    <a:pt x="268889" y="1883107"/>
                    <a:pt x="258215" y="1856031"/>
                  </a:cubicBezTo>
                  <a:cubicBezTo>
                    <a:pt x="227058" y="1777242"/>
                    <a:pt x="186483" y="1702524"/>
                    <a:pt x="137360" y="1633489"/>
                  </a:cubicBezTo>
                  <a:cubicBezTo>
                    <a:pt x="116311" y="1602162"/>
                    <a:pt x="90322" y="1566292"/>
                    <a:pt x="43975" y="1540104"/>
                  </a:cubicBezTo>
                  <a:cubicBezTo>
                    <a:pt x="30011" y="1532209"/>
                    <a:pt x="15278" y="1525746"/>
                    <a:pt x="0" y="1520835"/>
                  </a:cubicBezTo>
                  <a:cubicBezTo>
                    <a:pt x="5466" y="1505290"/>
                    <a:pt x="10969" y="1489706"/>
                    <a:pt x="16503" y="1474092"/>
                  </a:cubicBezTo>
                  <a:lnTo>
                    <a:pt x="63146" y="1515301"/>
                  </a:lnTo>
                  <a:cubicBezTo>
                    <a:pt x="159308" y="1568880"/>
                    <a:pt x="236762" y="1650604"/>
                    <a:pt x="285096" y="1749503"/>
                  </a:cubicBezTo>
                  <a:cubicBezTo>
                    <a:pt x="286429" y="1752270"/>
                    <a:pt x="289226" y="1754039"/>
                    <a:pt x="292299" y="1754039"/>
                  </a:cubicBezTo>
                  <a:cubicBezTo>
                    <a:pt x="296716" y="1754048"/>
                    <a:pt x="300304" y="1750461"/>
                    <a:pt x="300313" y="1746044"/>
                  </a:cubicBezTo>
                  <a:cubicBezTo>
                    <a:pt x="303802" y="1544344"/>
                    <a:pt x="296113" y="1342613"/>
                    <a:pt x="277289" y="1141763"/>
                  </a:cubicBezTo>
                  <a:cubicBezTo>
                    <a:pt x="259501" y="951337"/>
                    <a:pt x="240329" y="755180"/>
                    <a:pt x="175602" y="504376"/>
                  </a:cubicBezTo>
                  <a:cubicBezTo>
                    <a:pt x="135502" y="348843"/>
                    <a:pt x="84076" y="196454"/>
                    <a:pt x="21740" y="48422"/>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31" name="Google Shape;1231;p8"/>
            <p:cNvGrpSpPr/>
            <p:nvPr/>
          </p:nvGrpSpPr>
          <p:grpSpPr>
            <a:xfrm rot="2219739">
              <a:off x="-1310202" y="1259540"/>
              <a:ext cx="974984" cy="919237"/>
              <a:chOff x="6795971" y="2730008"/>
              <a:chExt cx="1945294" cy="1834067"/>
            </a:xfrm>
          </p:grpSpPr>
          <p:sp>
            <p:nvSpPr>
              <p:cNvPr id="1232" name="Google Shape;1232;p8"/>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3" name="Google Shape;1233;p8"/>
              <p:cNvSpPr/>
              <p:nvPr/>
            </p:nvSpPr>
            <p:spPr>
              <a:xfrm rot="-2263899">
                <a:off x="6977174" y="3155932"/>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4" name="Google Shape;1234;p8"/>
            <p:cNvGrpSpPr/>
            <p:nvPr/>
          </p:nvGrpSpPr>
          <p:grpSpPr>
            <a:xfrm rot="-3045758">
              <a:off x="-2511956" y="1418499"/>
              <a:ext cx="1085000" cy="1022962"/>
              <a:chOff x="6795971" y="2730009"/>
              <a:chExt cx="1945294" cy="1834067"/>
            </a:xfrm>
          </p:grpSpPr>
          <p:sp>
            <p:nvSpPr>
              <p:cNvPr id="1235" name="Google Shape;1235;p8"/>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7" name="Google Shape;1237;p8"/>
            <p:cNvGrpSpPr/>
            <p:nvPr/>
          </p:nvGrpSpPr>
          <p:grpSpPr>
            <a:xfrm rot="416227">
              <a:off x="-2675400" y="-937391"/>
              <a:ext cx="2281725" cy="2291630"/>
              <a:chOff x="8302868" y="1340770"/>
              <a:chExt cx="3569773" cy="3585270"/>
            </a:xfrm>
          </p:grpSpPr>
          <p:grpSp>
            <p:nvGrpSpPr>
              <p:cNvPr id="1238" name="Google Shape;1238;p8"/>
              <p:cNvGrpSpPr/>
              <p:nvPr/>
            </p:nvGrpSpPr>
            <p:grpSpPr>
              <a:xfrm>
                <a:off x="8302868" y="1340770"/>
                <a:ext cx="3569773" cy="3585270"/>
                <a:chOff x="8302868" y="1340770"/>
                <a:chExt cx="3569773" cy="3585270"/>
              </a:xfrm>
            </p:grpSpPr>
            <p:grpSp>
              <p:nvGrpSpPr>
                <p:cNvPr id="1239" name="Google Shape;1239;p8"/>
                <p:cNvGrpSpPr/>
                <p:nvPr/>
              </p:nvGrpSpPr>
              <p:grpSpPr>
                <a:xfrm>
                  <a:off x="8302868" y="1340770"/>
                  <a:ext cx="3569773" cy="3585270"/>
                  <a:chOff x="1668151" y="66635"/>
                  <a:chExt cx="3569773" cy="3585270"/>
                </a:xfrm>
              </p:grpSpPr>
              <p:sp>
                <p:nvSpPr>
                  <p:cNvPr id="1240" name="Google Shape;1240;p8"/>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8"/>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8"/>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8"/>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4" name="Google Shape;1244;p8"/>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5" name="Google Shape;1245;p8"/>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6" name="Google Shape;1246;p8"/>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7" name="Google Shape;1247;p8"/>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8"/>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9" name="Google Shape;1249;p8"/>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0" name="Google Shape;1250;p8"/>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1" name="Google Shape;1251;p8"/>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2" name="Google Shape;1252;p8"/>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3" name="Google Shape;1253;p8"/>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8"/>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5" name="Google Shape;1255;p8"/>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6" name="Google Shape;1256;p8"/>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7" name="Google Shape;1257;p8"/>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8" name="Google Shape;1258;p8"/>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9" name="Google Shape;1259;p8"/>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0" name="Google Shape;1260;p8"/>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1" name="Google Shape;1261;p8"/>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2" name="Google Shape;1262;p8"/>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3" name="Google Shape;1263;p8"/>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4" name="Google Shape;1264;p8"/>
                <p:cNvGrpSpPr/>
                <p:nvPr/>
              </p:nvGrpSpPr>
              <p:grpSpPr>
                <a:xfrm rot="166391">
                  <a:off x="8608485" y="1696827"/>
                  <a:ext cx="2884899" cy="2897423"/>
                  <a:chOff x="1668151" y="66635"/>
                  <a:chExt cx="3569773" cy="3585270"/>
                </a:xfrm>
              </p:grpSpPr>
              <p:sp>
                <p:nvSpPr>
                  <p:cNvPr id="1265" name="Google Shape;1265;p8"/>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6" name="Google Shape;1266;p8"/>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7" name="Google Shape;1267;p8"/>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8" name="Google Shape;1268;p8"/>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9" name="Google Shape;1269;p8"/>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0" name="Google Shape;1270;p8"/>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1" name="Google Shape;1271;p8"/>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2" name="Google Shape;1272;p8"/>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3" name="Google Shape;1273;p8"/>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4" name="Google Shape;1274;p8"/>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5" name="Google Shape;1275;p8"/>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6" name="Google Shape;1276;p8"/>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7" name="Google Shape;1277;p8"/>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8" name="Google Shape;1278;p8"/>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9" name="Google Shape;1279;p8"/>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0" name="Google Shape;1280;p8"/>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1" name="Google Shape;1281;p8"/>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2" name="Google Shape;1282;p8"/>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3" name="Google Shape;1283;p8"/>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4" name="Google Shape;1284;p8"/>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5" name="Google Shape;1285;p8"/>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6" name="Google Shape;1286;p8"/>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7" name="Google Shape;1287;p8"/>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8" name="Google Shape;1288;p8"/>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289" name="Google Shape;1289;p8"/>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0" name="Google Shape;1290;p8"/>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291" name="Google Shape;1291;p8"/>
          <p:cNvGrpSpPr/>
          <p:nvPr/>
        </p:nvGrpSpPr>
        <p:grpSpPr>
          <a:xfrm>
            <a:off x="408893" y="2967228"/>
            <a:ext cx="2276112" cy="3934970"/>
            <a:chOff x="408893" y="2967228"/>
            <a:chExt cx="2276112" cy="3934970"/>
          </a:xfrm>
        </p:grpSpPr>
        <p:sp>
          <p:nvSpPr>
            <p:cNvPr id="1292" name="Google Shape;1292;p8"/>
            <p:cNvSpPr/>
            <p:nvPr/>
          </p:nvSpPr>
          <p:spPr>
            <a:xfrm flipH="1">
              <a:off x="1123442" y="4460390"/>
              <a:ext cx="621783" cy="2441808"/>
            </a:xfrm>
            <a:custGeom>
              <a:avLst/>
              <a:gdLst/>
              <a:ahLst/>
              <a:cxnLst/>
              <a:rect l="l" t="t" r="r" b="b"/>
              <a:pathLst>
                <a:path w="690753" h="2712662" extrusionOk="0">
                  <a:moveTo>
                    <a:pt x="20183" y="46328"/>
                  </a:moveTo>
                  <a:cubicBezTo>
                    <a:pt x="80267" y="189012"/>
                    <a:pt x="129835" y="335897"/>
                    <a:pt x="168487" y="485811"/>
                  </a:cubicBezTo>
                  <a:cubicBezTo>
                    <a:pt x="230876" y="727556"/>
                    <a:pt x="249355" y="916627"/>
                    <a:pt x="266500" y="1100174"/>
                  </a:cubicBezTo>
                  <a:cubicBezTo>
                    <a:pt x="284645" y="1293769"/>
                    <a:pt x="292056" y="1488213"/>
                    <a:pt x="288693" y="1682627"/>
                  </a:cubicBezTo>
                  <a:cubicBezTo>
                    <a:pt x="288684" y="1686885"/>
                    <a:pt x="285226" y="1690342"/>
                    <a:pt x="280968" y="1690333"/>
                  </a:cubicBezTo>
                  <a:cubicBezTo>
                    <a:pt x="278006" y="1690333"/>
                    <a:pt x="275310" y="1688628"/>
                    <a:pt x="274025" y="1685961"/>
                  </a:cubicBezTo>
                  <a:cubicBezTo>
                    <a:pt x="227437" y="1590635"/>
                    <a:pt x="152781" y="1511863"/>
                    <a:pt x="60093" y="1460219"/>
                  </a:cubicBezTo>
                  <a:lnTo>
                    <a:pt x="15135" y="1420499"/>
                  </a:lnTo>
                  <a:cubicBezTo>
                    <a:pt x="9801" y="1435549"/>
                    <a:pt x="4496" y="1450570"/>
                    <a:pt x="-772" y="1465553"/>
                  </a:cubicBezTo>
                  <a:cubicBezTo>
                    <a:pt x="13954" y="1470287"/>
                    <a:pt x="28155" y="1476516"/>
                    <a:pt x="41614" y="1484126"/>
                  </a:cubicBezTo>
                  <a:cubicBezTo>
                    <a:pt x="86287" y="1509368"/>
                    <a:pt x="111337" y="1543943"/>
                    <a:pt x="131626" y="1574138"/>
                  </a:cubicBezTo>
                  <a:cubicBezTo>
                    <a:pt x="178975" y="1640679"/>
                    <a:pt x="218084" y="1712698"/>
                    <a:pt x="248116" y="1788641"/>
                  </a:cubicBezTo>
                  <a:cubicBezTo>
                    <a:pt x="258404" y="1814739"/>
                    <a:pt x="270691" y="1848743"/>
                    <a:pt x="282501" y="1889701"/>
                  </a:cubicBezTo>
                  <a:cubicBezTo>
                    <a:pt x="289474" y="1913828"/>
                    <a:pt x="293132" y="1938793"/>
                    <a:pt x="293360" y="1963901"/>
                  </a:cubicBezTo>
                  <a:cubicBezTo>
                    <a:pt x="295075" y="2198473"/>
                    <a:pt x="296760" y="2433073"/>
                    <a:pt x="298409" y="2667703"/>
                  </a:cubicBezTo>
                  <a:cubicBezTo>
                    <a:pt x="300037" y="2686753"/>
                    <a:pt x="312391" y="2703203"/>
                    <a:pt x="330222" y="2710089"/>
                  </a:cubicBezTo>
                  <a:cubicBezTo>
                    <a:pt x="354263" y="2717414"/>
                    <a:pt x="380057" y="2706193"/>
                    <a:pt x="391087" y="2683610"/>
                  </a:cubicBezTo>
                  <a:cubicBezTo>
                    <a:pt x="391467" y="2540353"/>
                    <a:pt x="391467" y="2396459"/>
                    <a:pt x="391087" y="2251937"/>
                  </a:cubicBezTo>
                  <a:cubicBezTo>
                    <a:pt x="390391" y="2029690"/>
                    <a:pt x="388801" y="1808862"/>
                    <a:pt x="386324" y="1589473"/>
                  </a:cubicBezTo>
                  <a:cubicBezTo>
                    <a:pt x="385867" y="1561584"/>
                    <a:pt x="389068" y="1533761"/>
                    <a:pt x="395849" y="1506701"/>
                  </a:cubicBezTo>
                  <a:cubicBezTo>
                    <a:pt x="416518" y="1425453"/>
                    <a:pt x="435568" y="1356968"/>
                    <a:pt x="457000" y="1306676"/>
                  </a:cubicBezTo>
                  <a:cubicBezTo>
                    <a:pt x="571300" y="1039214"/>
                    <a:pt x="652929" y="1035118"/>
                    <a:pt x="689981" y="1020926"/>
                  </a:cubicBezTo>
                  <a:lnTo>
                    <a:pt x="663597" y="957108"/>
                  </a:lnTo>
                  <a:cubicBezTo>
                    <a:pt x="630155" y="981387"/>
                    <a:pt x="599151" y="1008848"/>
                    <a:pt x="571014" y="1039118"/>
                  </a:cubicBezTo>
                  <a:cubicBezTo>
                    <a:pt x="546678" y="1065522"/>
                    <a:pt x="524532" y="1093878"/>
                    <a:pt x="504815" y="1123891"/>
                  </a:cubicBezTo>
                  <a:cubicBezTo>
                    <a:pt x="464286" y="1183898"/>
                    <a:pt x="427672" y="1246440"/>
                    <a:pt x="395182" y="1311153"/>
                  </a:cubicBezTo>
                  <a:cubicBezTo>
                    <a:pt x="393125" y="1315420"/>
                    <a:pt x="388001" y="1317201"/>
                    <a:pt x="383734" y="1315143"/>
                  </a:cubicBezTo>
                  <a:cubicBezTo>
                    <a:pt x="380866" y="1313762"/>
                    <a:pt x="379009" y="1310905"/>
                    <a:pt x="378894" y="1307723"/>
                  </a:cubicBezTo>
                  <a:cubicBezTo>
                    <a:pt x="371770" y="1154428"/>
                    <a:pt x="356768" y="1001609"/>
                    <a:pt x="333937" y="849857"/>
                  </a:cubicBezTo>
                  <a:cubicBezTo>
                    <a:pt x="314791" y="715164"/>
                    <a:pt x="288302" y="581614"/>
                    <a:pt x="254593" y="449807"/>
                  </a:cubicBezTo>
                  <a:cubicBezTo>
                    <a:pt x="215113" y="296654"/>
                    <a:pt x="165573" y="146283"/>
                    <a:pt x="106289" y="-345"/>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93" name="Google Shape;1293;p8"/>
            <p:cNvGrpSpPr/>
            <p:nvPr/>
          </p:nvGrpSpPr>
          <p:grpSpPr>
            <a:xfrm rot="-1652254" flipH="1">
              <a:off x="545310" y="4793319"/>
              <a:ext cx="845725" cy="797369"/>
              <a:chOff x="6795971" y="2730008"/>
              <a:chExt cx="1945294" cy="1834067"/>
            </a:xfrm>
          </p:grpSpPr>
          <p:sp>
            <p:nvSpPr>
              <p:cNvPr id="1294" name="Google Shape;1294;p8"/>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5" name="Google Shape;1295;p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96" name="Google Shape;1296;p8"/>
            <p:cNvGrpSpPr/>
            <p:nvPr/>
          </p:nvGrpSpPr>
          <p:grpSpPr>
            <a:xfrm rot="3462280" flipH="1">
              <a:off x="1419403" y="5044901"/>
              <a:ext cx="941170" cy="887356"/>
              <a:chOff x="6795971" y="2730009"/>
              <a:chExt cx="1945294" cy="1834067"/>
            </a:xfrm>
          </p:grpSpPr>
          <p:sp>
            <p:nvSpPr>
              <p:cNvPr id="1297" name="Google Shape;1297;p8"/>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99" name="Google Shape;1299;p8"/>
            <p:cNvGrpSpPr/>
            <p:nvPr/>
          </p:nvGrpSpPr>
          <p:grpSpPr>
            <a:xfrm flipH="1">
              <a:off x="705467" y="2967228"/>
              <a:ext cx="1979538" cy="1988131"/>
              <a:chOff x="8302868" y="1340770"/>
              <a:chExt cx="3569773" cy="3585270"/>
            </a:xfrm>
          </p:grpSpPr>
          <p:grpSp>
            <p:nvGrpSpPr>
              <p:cNvPr id="1300" name="Google Shape;1300;p8"/>
              <p:cNvGrpSpPr/>
              <p:nvPr/>
            </p:nvGrpSpPr>
            <p:grpSpPr>
              <a:xfrm>
                <a:off x="8302868" y="1340770"/>
                <a:ext cx="3569773" cy="3585270"/>
                <a:chOff x="8302868" y="1340770"/>
                <a:chExt cx="3569773" cy="3585270"/>
              </a:xfrm>
            </p:grpSpPr>
            <p:grpSp>
              <p:nvGrpSpPr>
                <p:cNvPr id="1301" name="Google Shape;1301;p8"/>
                <p:cNvGrpSpPr/>
                <p:nvPr/>
              </p:nvGrpSpPr>
              <p:grpSpPr>
                <a:xfrm>
                  <a:off x="8302868" y="1340770"/>
                  <a:ext cx="3569773" cy="3585270"/>
                  <a:chOff x="1668151" y="66635"/>
                  <a:chExt cx="3569773" cy="3585270"/>
                </a:xfrm>
              </p:grpSpPr>
              <p:sp>
                <p:nvSpPr>
                  <p:cNvPr id="1302" name="Google Shape;1302;p8"/>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3" name="Google Shape;1303;p8"/>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4" name="Google Shape;1304;p8"/>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5" name="Google Shape;1305;p8"/>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6" name="Google Shape;1306;p8"/>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7" name="Google Shape;1307;p8"/>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8" name="Google Shape;1308;p8"/>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8"/>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8"/>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1" name="Google Shape;1311;p8"/>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2" name="Google Shape;1312;p8"/>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3" name="Google Shape;1313;p8"/>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4" name="Google Shape;1314;p8"/>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5" name="Google Shape;1315;p8"/>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6" name="Google Shape;1316;p8"/>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7" name="Google Shape;1317;p8"/>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8" name="Google Shape;1318;p8"/>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9" name="Google Shape;1319;p8"/>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0" name="Google Shape;1320;p8"/>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1" name="Google Shape;1321;p8"/>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2" name="Google Shape;1322;p8"/>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3" name="Google Shape;1323;p8"/>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4" name="Google Shape;1324;p8"/>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5" name="Google Shape;1325;p8"/>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26" name="Google Shape;1326;p8"/>
                <p:cNvGrpSpPr/>
                <p:nvPr/>
              </p:nvGrpSpPr>
              <p:grpSpPr>
                <a:xfrm rot="166391">
                  <a:off x="8608485" y="1696827"/>
                  <a:ext cx="2884899" cy="2897423"/>
                  <a:chOff x="1668151" y="66635"/>
                  <a:chExt cx="3569773" cy="3585270"/>
                </a:xfrm>
              </p:grpSpPr>
              <p:sp>
                <p:nvSpPr>
                  <p:cNvPr id="1327" name="Google Shape;1327;p8"/>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8" name="Google Shape;1328;p8"/>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9" name="Google Shape;1329;p8"/>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0" name="Google Shape;1330;p8"/>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1" name="Google Shape;1331;p8"/>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2" name="Google Shape;1332;p8"/>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3" name="Google Shape;1333;p8"/>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4" name="Google Shape;1334;p8"/>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5" name="Google Shape;1335;p8"/>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6" name="Google Shape;1336;p8"/>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8"/>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8" name="Google Shape;1338;p8"/>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9" name="Google Shape;1339;p8"/>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0" name="Google Shape;1340;p8"/>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1" name="Google Shape;1341;p8"/>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2" name="Google Shape;1342;p8"/>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3" name="Google Shape;1343;p8"/>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4" name="Google Shape;1344;p8"/>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5" name="Google Shape;1345;p8"/>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6" name="Google Shape;1346;p8"/>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7" name="Google Shape;1347;p8"/>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8" name="Google Shape;1348;p8"/>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9" name="Google Shape;1349;p8"/>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0" name="Google Shape;1350;p8"/>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351" name="Google Shape;1351;p8"/>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8"/>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1353"/>
        <p:cNvGrpSpPr/>
        <p:nvPr/>
      </p:nvGrpSpPr>
      <p:grpSpPr>
        <a:xfrm>
          <a:off x="0" y="0"/>
          <a:ext cx="0" cy="0"/>
          <a:chOff x="0" y="0"/>
          <a:chExt cx="0" cy="0"/>
        </a:xfrm>
      </p:grpSpPr>
      <p:sp>
        <p:nvSpPr>
          <p:cNvPr id="1354" name="Google Shape;1354;p9"/>
          <p:cNvSpPr txBox="1">
            <a:spLocks noGrp="1"/>
          </p:cNvSpPr>
          <p:nvPr>
            <p:ph type="title"/>
          </p:nvPr>
        </p:nvSpPr>
        <p:spPr>
          <a:xfrm>
            <a:off x="3901125" y="1402450"/>
            <a:ext cx="7624200" cy="2674800"/>
          </a:xfrm>
          <a:prstGeom prst="rect">
            <a:avLst/>
          </a:prstGeom>
        </p:spPr>
        <p:txBody>
          <a:bodyPr spcFirstLastPara="1" wrap="square" lIns="121900" tIns="121900" rIns="121900" bIns="121900" anchor="b" anchorCtr="0">
            <a:noAutofit/>
          </a:bodyPr>
          <a:lstStyle>
            <a:lvl1pPr marL="0" marR="0" lvl="0" indent="0" algn="l" rtl="0">
              <a:lnSpc>
                <a:spcPct val="100000"/>
              </a:lnSpc>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1355" name="Google Shape;1355;p9"/>
          <p:cNvSpPr txBox="1">
            <a:spLocks noGrp="1"/>
          </p:cNvSpPr>
          <p:nvPr>
            <p:ph type="body" idx="1"/>
          </p:nvPr>
        </p:nvSpPr>
        <p:spPr>
          <a:xfrm>
            <a:off x="3901125" y="4305825"/>
            <a:ext cx="7624200" cy="1333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1356" name="Google Shape;1356;p9"/>
          <p:cNvGrpSpPr/>
          <p:nvPr/>
        </p:nvGrpSpPr>
        <p:grpSpPr>
          <a:xfrm>
            <a:off x="195936" y="430407"/>
            <a:ext cx="3801377" cy="6591492"/>
            <a:chOff x="195936" y="430407"/>
            <a:chExt cx="3801377" cy="6591492"/>
          </a:xfrm>
        </p:grpSpPr>
        <p:sp>
          <p:nvSpPr>
            <p:cNvPr id="1357" name="Google Shape;1357;p9"/>
            <p:cNvSpPr/>
            <p:nvPr/>
          </p:nvSpPr>
          <p:spPr>
            <a:xfrm>
              <a:off x="1770166" y="2931612"/>
              <a:ext cx="1041552" cy="4090287"/>
            </a:xfrm>
            <a:custGeom>
              <a:avLst/>
              <a:gdLst/>
              <a:ahLst/>
              <a:cxnLst/>
              <a:rect l="l" t="t" r="r" b="b"/>
              <a:pathLst>
                <a:path w="690753" h="2712662" extrusionOk="0">
                  <a:moveTo>
                    <a:pt x="20183" y="46328"/>
                  </a:moveTo>
                  <a:cubicBezTo>
                    <a:pt x="80267" y="189012"/>
                    <a:pt x="129835" y="335897"/>
                    <a:pt x="168487" y="485811"/>
                  </a:cubicBezTo>
                  <a:cubicBezTo>
                    <a:pt x="230876" y="727556"/>
                    <a:pt x="249355" y="916627"/>
                    <a:pt x="266500" y="1100174"/>
                  </a:cubicBezTo>
                  <a:cubicBezTo>
                    <a:pt x="284645" y="1293769"/>
                    <a:pt x="292056" y="1488213"/>
                    <a:pt x="288693" y="1682627"/>
                  </a:cubicBezTo>
                  <a:cubicBezTo>
                    <a:pt x="288684" y="1686885"/>
                    <a:pt x="285226" y="1690342"/>
                    <a:pt x="280968" y="1690333"/>
                  </a:cubicBezTo>
                  <a:cubicBezTo>
                    <a:pt x="278006" y="1690333"/>
                    <a:pt x="275310" y="1688628"/>
                    <a:pt x="274025" y="1685961"/>
                  </a:cubicBezTo>
                  <a:cubicBezTo>
                    <a:pt x="227437" y="1590635"/>
                    <a:pt x="152781" y="1511863"/>
                    <a:pt x="60093" y="1460219"/>
                  </a:cubicBezTo>
                  <a:lnTo>
                    <a:pt x="15135" y="1420499"/>
                  </a:lnTo>
                  <a:cubicBezTo>
                    <a:pt x="9801" y="1435549"/>
                    <a:pt x="4496" y="1450570"/>
                    <a:pt x="-772" y="1465553"/>
                  </a:cubicBezTo>
                  <a:cubicBezTo>
                    <a:pt x="13954" y="1470287"/>
                    <a:pt x="28155" y="1476516"/>
                    <a:pt x="41614" y="1484126"/>
                  </a:cubicBezTo>
                  <a:cubicBezTo>
                    <a:pt x="86287" y="1509368"/>
                    <a:pt x="111337" y="1543943"/>
                    <a:pt x="131626" y="1574138"/>
                  </a:cubicBezTo>
                  <a:cubicBezTo>
                    <a:pt x="178975" y="1640679"/>
                    <a:pt x="218084" y="1712698"/>
                    <a:pt x="248116" y="1788641"/>
                  </a:cubicBezTo>
                  <a:cubicBezTo>
                    <a:pt x="258404" y="1814739"/>
                    <a:pt x="270691" y="1848743"/>
                    <a:pt x="282501" y="1889701"/>
                  </a:cubicBezTo>
                  <a:cubicBezTo>
                    <a:pt x="289474" y="1913828"/>
                    <a:pt x="293132" y="1938793"/>
                    <a:pt x="293360" y="1963901"/>
                  </a:cubicBezTo>
                  <a:cubicBezTo>
                    <a:pt x="295075" y="2198473"/>
                    <a:pt x="296760" y="2433073"/>
                    <a:pt x="298409" y="2667703"/>
                  </a:cubicBezTo>
                  <a:cubicBezTo>
                    <a:pt x="300037" y="2686753"/>
                    <a:pt x="312391" y="2703203"/>
                    <a:pt x="330222" y="2710089"/>
                  </a:cubicBezTo>
                  <a:cubicBezTo>
                    <a:pt x="354263" y="2717414"/>
                    <a:pt x="380057" y="2706193"/>
                    <a:pt x="391087" y="2683610"/>
                  </a:cubicBezTo>
                  <a:cubicBezTo>
                    <a:pt x="391467" y="2540353"/>
                    <a:pt x="391467" y="2396459"/>
                    <a:pt x="391087" y="2251937"/>
                  </a:cubicBezTo>
                  <a:cubicBezTo>
                    <a:pt x="390391" y="2029690"/>
                    <a:pt x="388801" y="1808862"/>
                    <a:pt x="386324" y="1589473"/>
                  </a:cubicBezTo>
                  <a:cubicBezTo>
                    <a:pt x="385867" y="1561584"/>
                    <a:pt x="389068" y="1533761"/>
                    <a:pt x="395849" y="1506701"/>
                  </a:cubicBezTo>
                  <a:cubicBezTo>
                    <a:pt x="416518" y="1425453"/>
                    <a:pt x="435568" y="1356968"/>
                    <a:pt x="457000" y="1306676"/>
                  </a:cubicBezTo>
                  <a:cubicBezTo>
                    <a:pt x="571300" y="1039214"/>
                    <a:pt x="652929" y="1035118"/>
                    <a:pt x="689981" y="1020926"/>
                  </a:cubicBezTo>
                  <a:lnTo>
                    <a:pt x="663597" y="957108"/>
                  </a:lnTo>
                  <a:cubicBezTo>
                    <a:pt x="630155" y="981387"/>
                    <a:pt x="599151" y="1008848"/>
                    <a:pt x="571014" y="1039118"/>
                  </a:cubicBezTo>
                  <a:cubicBezTo>
                    <a:pt x="546678" y="1065522"/>
                    <a:pt x="524532" y="1093878"/>
                    <a:pt x="504815" y="1123891"/>
                  </a:cubicBezTo>
                  <a:cubicBezTo>
                    <a:pt x="464286" y="1183898"/>
                    <a:pt x="427672" y="1246440"/>
                    <a:pt x="395182" y="1311153"/>
                  </a:cubicBezTo>
                  <a:cubicBezTo>
                    <a:pt x="393125" y="1315420"/>
                    <a:pt x="388001" y="1317201"/>
                    <a:pt x="383734" y="1315143"/>
                  </a:cubicBezTo>
                  <a:cubicBezTo>
                    <a:pt x="380866" y="1313762"/>
                    <a:pt x="379009" y="1310905"/>
                    <a:pt x="378894" y="1307723"/>
                  </a:cubicBezTo>
                  <a:cubicBezTo>
                    <a:pt x="371770" y="1154428"/>
                    <a:pt x="356768" y="1001609"/>
                    <a:pt x="333937" y="849857"/>
                  </a:cubicBezTo>
                  <a:cubicBezTo>
                    <a:pt x="314791" y="715164"/>
                    <a:pt x="288302" y="581614"/>
                    <a:pt x="254593" y="449807"/>
                  </a:cubicBezTo>
                  <a:cubicBezTo>
                    <a:pt x="215113" y="296654"/>
                    <a:pt x="165573" y="146283"/>
                    <a:pt x="106289" y="-345"/>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58" name="Google Shape;1358;p9"/>
            <p:cNvGrpSpPr/>
            <p:nvPr/>
          </p:nvGrpSpPr>
          <p:grpSpPr>
            <a:xfrm rot="1519379">
              <a:off x="2363005" y="3489849"/>
              <a:ext cx="1416718" cy="1335714"/>
              <a:chOff x="6795971" y="2730008"/>
              <a:chExt cx="1945294" cy="1834067"/>
            </a:xfrm>
          </p:grpSpPr>
          <p:sp>
            <p:nvSpPr>
              <p:cNvPr id="1359" name="Google Shape;1359;p9"/>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9"/>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61" name="Google Shape;1361;p9"/>
            <p:cNvGrpSpPr/>
            <p:nvPr/>
          </p:nvGrpSpPr>
          <p:grpSpPr>
            <a:xfrm rot="-3462280">
              <a:off x="739393" y="3910729"/>
              <a:ext cx="1576560" cy="1486416"/>
              <a:chOff x="6795971" y="2730009"/>
              <a:chExt cx="1945294" cy="1834067"/>
            </a:xfrm>
          </p:grpSpPr>
          <p:sp>
            <p:nvSpPr>
              <p:cNvPr id="1362" name="Google Shape;1362;p9"/>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3" name="Google Shape;1363;p9"/>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64" name="Google Shape;1364;p9"/>
            <p:cNvGrpSpPr/>
            <p:nvPr/>
          </p:nvGrpSpPr>
          <p:grpSpPr>
            <a:xfrm>
              <a:off x="195936" y="430407"/>
              <a:ext cx="3315935" cy="3330330"/>
              <a:chOff x="8302868" y="1340770"/>
              <a:chExt cx="3569773" cy="3585270"/>
            </a:xfrm>
          </p:grpSpPr>
          <p:grpSp>
            <p:nvGrpSpPr>
              <p:cNvPr id="1365" name="Google Shape;1365;p9"/>
              <p:cNvGrpSpPr/>
              <p:nvPr/>
            </p:nvGrpSpPr>
            <p:grpSpPr>
              <a:xfrm>
                <a:off x="8302868" y="1340770"/>
                <a:ext cx="3569773" cy="3585270"/>
                <a:chOff x="8302868" y="1340770"/>
                <a:chExt cx="3569773" cy="3585270"/>
              </a:xfrm>
            </p:grpSpPr>
            <p:grpSp>
              <p:nvGrpSpPr>
                <p:cNvPr id="1366" name="Google Shape;1366;p9"/>
                <p:cNvGrpSpPr/>
                <p:nvPr/>
              </p:nvGrpSpPr>
              <p:grpSpPr>
                <a:xfrm>
                  <a:off x="8302868" y="1340770"/>
                  <a:ext cx="3569773" cy="3585270"/>
                  <a:chOff x="1668151" y="66635"/>
                  <a:chExt cx="3569773" cy="3585270"/>
                </a:xfrm>
              </p:grpSpPr>
              <p:sp>
                <p:nvSpPr>
                  <p:cNvPr id="1367" name="Google Shape;1367;p9"/>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8" name="Google Shape;1368;p9"/>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9" name="Google Shape;1369;p9"/>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0" name="Google Shape;1370;p9"/>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1" name="Google Shape;1371;p9"/>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2" name="Google Shape;1372;p9"/>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3" name="Google Shape;1373;p9"/>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4" name="Google Shape;1374;p9"/>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5" name="Google Shape;1375;p9"/>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6" name="Google Shape;1376;p9"/>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7" name="Google Shape;1377;p9"/>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8" name="Google Shape;1378;p9"/>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9"/>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0" name="Google Shape;1380;p9"/>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1" name="Google Shape;1381;p9"/>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2" name="Google Shape;1382;p9"/>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3" name="Google Shape;1383;p9"/>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9"/>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5" name="Google Shape;1385;p9"/>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6" name="Google Shape;1386;p9"/>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7" name="Google Shape;1387;p9"/>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8" name="Google Shape;1388;p9"/>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9" name="Google Shape;1389;p9"/>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0" name="Google Shape;1390;p9"/>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1" name="Google Shape;1391;p9"/>
                <p:cNvGrpSpPr/>
                <p:nvPr/>
              </p:nvGrpSpPr>
              <p:grpSpPr>
                <a:xfrm rot="166391">
                  <a:off x="8608485" y="1696827"/>
                  <a:ext cx="2884899" cy="2897423"/>
                  <a:chOff x="1668151" y="66635"/>
                  <a:chExt cx="3569773" cy="3585270"/>
                </a:xfrm>
              </p:grpSpPr>
              <p:sp>
                <p:nvSpPr>
                  <p:cNvPr id="1392" name="Google Shape;1392;p9"/>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3" name="Google Shape;1393;p9"/>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4" name="Google Shape;1394;p9"/>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5" name="Google Shape;1395;p9"/>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6" name="Google Shape;1396;p9"/>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7" name="Google Shape;1397;p9"/>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9"/>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9" name="Google Shape;1399;p9"/>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0" name="Google Shape;1400;p9"/>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1" name="Google Shape;1401;p9"/>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2" name="Google Shape;1402;p9"/>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3" name="Google Shape;1403;p9"/>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4" name="Google Shape;1404;p9"/>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5" name="Google Shape;1405;p9"/>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6" name="Google Shape;1406;p9"/>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7" name="Google Shape;1407;p9"/>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8" name="Google Shape;1408;p9"/>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9" name="Google Shape;1409;p9"/>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0" name="Google Shape;1410;p9"/>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1" name="Google Shape;1411;p9"/>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2" name="Google Shape;1412;p9"/>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3" name="Google Shape;1413;p9"/>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4" name="Google Shape;1414;p9"/>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5" name="Google Shape;1415;p9"/>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416" name="Google Shape;1416;p9"/>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7" name="Google Shape;1417;p9"/>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418" name="Google Shape;1418;p9"/>
          <p:cNvGrpSpPr/>
          <p:nvPr/>
        </p:nvGrpSpPr>
        <p:grpSpPr>
          <a:xfrm flipH="1">
            <a:off x="10122515" y="-82801"/>
            <a:ext cx="2262460" cy="2221165"/>
            <a:chOff x="-46" y="-18511"/>
            <a:chExt cx="3507146" cy="3443133"/>
          </a:xfrm>
        </p:grpSpPr>
        <p:grpSp>
          <p:nvGrpSpPr>
            <p:cNvPr id="1419" name="Google Shape;1419;p9"/>
            <p:cNvGrpSpPr/>
            <p:nvPr/>
          </p:nvGrpSpPr>
          <p:grpSpPr>
            <a:xfrm>
              <a:off x="1658780" y="98346"/>
              <a:ext cx="1315019" cy="1239830"/>
              <a:chOff x="6795971" y="2730009"/>
              <a:chExt cx="1945294" cy="1834067"/>
            </a:xfrm>
          </p:grpSpPr>
          <p:sp>
            <p:nvSpPr>
              <p:cNvPr id="1420" name="Google Shape;1420;p9"/>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1" name="Google Shape;1421;p9"/>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22" name="Google Shape;1422;p9"/>
            <p:cNvGrpSpPr/>
            <p:nvPr/>
          </p:nvGrpSpPr>
          <p:grpSpPr>
            <a:xfrm rot="2563311">
              <a:off x="1946058" y="561073"/>
              <a:ext cx="1314946" cy="1239761"/>
              <a:chOff x="6795971" y="2730008"/>
              <a:chExt cx="1945294" cy="1834067"/>
            </a:xfrm>
          </p:grpSpPr>
          <p:sp>
            <p:nvSpPr>
              <p:cNvPr id="1423" name="Google Shape;1423;p9"/>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4" name="Google Shape;1424;p9"/>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25" name="Google Shape;1425;p9"/>
            <p:cNvGrpSpPr/>
            <p:nvPr/>
          </p:nvGrpSpPr>
          <p:grpSpPr>
            <a:xfrm rot="9103505">
              <a:off x="797210" y="1947401"/>
              <a:ext cx="1314924" cy="1239740"/>
              <a:chOff x="6795971" y="2730008"/>
              <a:chExt cx="1945294" cy="1834067"/>
            </a:xfrm>
          </p:grpSpPr>
          <p:sp>
            <p:nvSpPr>
              <p:cNvPr id="1426" name="Google Shape;1426;p9"/>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7" name="Google Shape;1427;p9"/>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28" name="Google Shape;1428;p9"/>
            <p:cNvGrpSpPr/>
            <p:nvPr/>
          </p:nvGrpSpPr>
          <p:grpSpPr>
            <a:xfrm rot="-8763644">
              <a:off x="234028" y="1610385"/>
              <a:ext cx="1314949" cy="1239764"/>
              <a:chOff x="6795971" y="2730008"/>
              <a:chExt cx="1945294" cy="1834067"/>
            </a:xfrm>
          </p:grpSpPr>
          <p:sp>
            <p:nvSpPr>
              <p:cNvPr id="1429" name="Google Shape;1429;p9"/>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0" name="Google Shape;1430;p9"/>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31" name="Google Shape;1431;p9"/>
            <p:cNvGrpSpPr/>
            <p:nvPr/>
          </p:nvGrpSpPr>
          <p:grpSpPr>
            <a:xfrm>
              <a:off x="67016" y="-18511"/>
              <a:ext cx="2413166" cy="2423642"/>
              <a:chOff x="8302868" y="1340770"/>
              <a:chExt cx="3569773" cy="3585270"/>
            </a:xfrm>
          </p:grpSpPr>
          <p:grpSp>
            <p:nvGrpSpPr>
              <p:cNvPr id="1432" name="Google Shape;1432;p9"/>
              <p:cNvGrpSpPr/>
              <p:nvPr/>
            </p:nvGrpSpPr>
            <p:grpSpPr>
              <a:xfrm>
                <a:off x="8302868" y="1340770"/>
                <a:ext cx="3569773" cy="3585270"/>
                <a:chOff x="8302868" y="1340770"/>
                <a:chExt cx="3569773" cy="3585270"/>
              </a:xfrm>
            </p:grpSpPr>
            <p:grpSp>
              <p:nvGrpSpPr>
                <p:cNvPr id="1433" name="Google Shape;1433;p9"/>
                <p:cNvGrpSpPr/>
                <p:nvPr/>
              </p:nvGrpSpPr>
              <p:grpSpPr>
                <a:xfrm>
                  <a:off x="8302868" y="1340770"/>
                  <a:ext cx="3569773" cy="3585270"/>
                  <a:chOff x="1668151" y="66635"/>
                  <a:chExt cx="3569773" cy="3585270"/>
                </a:xfrm>
              </p:grpSpPr>
              <p:sp>
                <p:nvSpPr>
                  <p:cNvPr id="1434" name="Google Shape;1434;p9"/>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5" name="Google Shape;1435;p9"/>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6" name="Google Shape;1436;p9"/>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7" name="Google Shape;1437;p9"/>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8" name="Google Shape;1438;p9"/>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9" name="Google Shape;1439;p9"/>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0" name="Google Shape;1440;p9"/>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1" name="Google Shape;1441;p9"/>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2" name="Google Shape;1442;p9"/>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3" name="Google Shape;1443;p9"/>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4" name="Google Shape;1444;p9"/>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5" name="Google Shape;1445;p9"/>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6" name="Google Shape;1446;p9"/>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7" name="Google Shape;1447;p9"/>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8" name="Google Shape;1448;p9"/>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9" name="Google Shape;1449;p9"/>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0" name="Google Shape;1450;p9"/>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1" name="Google Shape;1451;p9"/>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2" name="Google Shape;1452;p9"/>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3" name="Google Shape;1453;p9"/>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4" name="Google Shape;1454;p9"/>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5" name="Google Shape;1455;p9"/>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6" name="Google Shape;1456;p9"/>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7" name="Google Shape;1457;p9"/>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58" name="Google Shape;1458;p9"/>
                <p:cNvGrpSpPr/>
                <p:nvPr/>
              </p:nvGrpSpPr>
              <p:grpSpPr>
                <a:xfrm rot="166391">
                  <a:off x="8608485" y="1696827"/>
                  <a:ext cx="2884899" cy="2897423"/>
                  <a:chOff x="1668151" y="66635"/>
                  <a:chExt cx="3569773" cy="3585270"/>
                </a:xfrm>
              </p:grpSpPr>
              <p:sp>
                <p:nvSpPr>
                  <p:cNvPr id="1459" name="Google Shape;1459;p9"/>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0" name="Google Shape;1460;p9"/>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1" name="Google Shape;1461;p9"/>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2" name="Google Shape;1462;p9"/>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3" name="Google Shape;1463;p9"/>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4" name="Google Shape;1464;p9"/>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5" name="Google Shape;1465;p9"/>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6" name="Google Shape;1466;p9"/>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7" name="Google Shape;1467;p9"/>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8" name="Google Shape;1468;p9"/>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9" name="Google Shape;1469;p9"/>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0" name="Google Shape;1470;p9"/>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1" name="Google Shape;1471;p9"/>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2" name="Google Shape;1472;p9"/>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3" name="Google Shape;1473;p9"/>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4" name="Google Shape;1474;p9"/>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5" name="Google Shape;1475;p9"/>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6" name="Google Shape;1476;p9"/>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7" name="Google Shape;1477;p9"/>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8" name="Google Shape;1478;p9"/>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9"/>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9"/>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9"/>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2" name="Google Shape;1482;p9"/>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483" name="Google Shape;1483;p9"/>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9"/>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5" name="Google Shape;1485;p9"/>
            <p:cNvGrpSpPr/>
            <p:nvPr/>
          </p:nvGrpSpPr>
          <p:grpSpPr>
            <a:xfrm>
              <a:off x="1429552" y="1137270"/>
              <a:ext cx="1720987" cy="1728459"/>
              <a:chOff x="8302868" y="1340770"/>
              <a:chExt cx="3569773" cy="3585270"/>
            </a:xfrm>
          </p:grpSpPr>
          <p:grpSp>
            <p:nvGrpSpPr>
              <p:cNvPr id="1486" name="Google Shape;1486;p9"/>
              <p:cNvGrpSpPr/>
              <p:nvPr/>
            </p:nvGrpSpPr>
            <p:grpSpPr>
              <a:xfrm>
                <a:off x="8302868" y="1340770"/>
                <a:ext cx="3569773" cy="3585270"/>
                <a:chOff x="8302868" y="1340770"/>
                <a:chExt cx="3569773" cy="3585270"/>
              </a:xfrm>
            </p:grpSpPr>
            <p:grpSp>
              <p:nvGrpSpPr>
                <p:cNvPr id="1487" name="Google Shape;1487;p9"/>
                <p:cNvGrpSpPr/>
                <p:nvPr/>
              </p:nvGrpSpPr>
              <p:grpSpPr>
                <a:xfrm>
                  <a:off x="8302868" y="1340770"/>
                  <a:ext cx="3569773" cy="3585270"/>
                  <a:chOff x="1668151" y="66635"/>
                  <a:chExt cx="3569773" cy="3585270"/>
                </a:xfrm>
              </p:grpSpPr>
              <p:sp>
                <p:nvSpPr>
                  <p:cNvPr id="1488" name="Google Shape;1488;p9"/>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9"/>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9"/>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1" name="Google Shape;1491;p9"/>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2" name="Google Shape;1492;p9"/>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3" name="Google Shape;1493;p9"/>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4" name="Google Shape;1494;p9"/>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5" name="Google Shape;1495;p9"/>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6" name="Google Shape;1496;p9"/>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7" name="Google Shape;1497;p9"/>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8" name="Google Shape;1498;p9"/>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9" name="Google Shape;1499;p9"/>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0" name="Google Shape;1500;p9"/>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1" name="Google Shape;1501;p9"/>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2" name="Google Shape;1502;p9"/>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3" name="Google Shape;1503;p9"/>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4" name="Google Shape;1504;p9"/>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5" name="Google Shape;1505;p9"/>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6" name="Google Shape;1506;p9"/>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7" name="Google Shape;1507;p9"/>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8" name="Google Shape;1508;p9"/>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9" name="Google Shape;1509;p9"/>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0" name="Google Shape;1510;p9"/>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1" name="Google Shape;1511;p9"/>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12" name="Google Shape;1512;p9"/>
                <p:cNvGrpSpPr/>
                <p:nvPr/>
              </p:nvGrpSpPr>
              <p:grpSpPr>
                <a:xfrm rot="166391">
                  <a:off x="8608485" y="1696827"/>
                  <a:ext cx="2884899" cy="2897423"/>
                  <a:chOff x="1668151" y="66635"/>
                  <a:chExt cx="3569773" cy="3585270"/>
                </a:xfrm>
              </p:grpSpPr>
              <p:sp>
                <p:nvSpPr>
                  <p:cNvPr id="1513" name="Google Shape;1513;p9"/>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4" name="Google Shape;1514;p9"/>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5" name="Google Shape;1515;p9"/>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6" name="Google Shape;1516;p9"/>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7" name="Google Shape;1517;p9"/>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8" name="Google Shape;1518;p9"/>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9" name="Google Shape;1519;p9"/>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0" name="Google Shape;1520;p9"/>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1" name="Google Shape;1521;p9"/>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2" name="Google Shape;1522;p9"/>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3" name="Google Shape;1523;p9"/>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4" name="Google Shape;1524;p9"/>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5" name="Google Shape;1525;p9"/>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9"/>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7" name="Google Shape;1527;p9"/>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8" name="Google Shape;1528;p9"/>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9" name="Google Shape;1529;p9"/>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0" name="Google Shape;1530;p9"/>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1" name="Google Shape;1531;p9"/>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2" name="Google Shape;1532;p9"/>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3" name="Google Shape;1533;p9"/>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4" name="Google Shape;1534;p9"/>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9"/>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9"/>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537" name="Google Shape;1537;p9"/>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8" name="Google Shape;1538;p9"/>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7 Quote">
  <p:cSld name="CUSTOM_6">
    <p:spTree>
      <p:nvGrpSpPr>
        <p:cNvPr id="1" name="Shape 1918"/>
        <p:cNvGrpSpPr/>
        <p:nvPr/>
      </p:nvGrpSpPr>
      <p:grpSpPr>
        <a:xfrm>
          <a:off x="0" y="0"/>
          <a:ext cx="0" cy="0"/>
          <a:chOff x="0" y="0"/>
          <a:chExt cx="0" cy="0"/>
        </a:xfrm>
      </p:grpSpPr>
      <p:grpSp>
        <p:nvGrpSpPr>
          <p:cNvPr id="1919" name="Google Shape;1919;p12"/>
          <p:cNvGrpSpPr/>
          <p:nvPr/>
        </p:nvGrpSpPr>
        <p:grpSpPr>
          <a:xfrm>
            <a:off x="-3379748" y="-6078679"/>
            <a:ext cx="18951495" cy="19015358"/>
            <a:chOff x="-3394471" y="-6056173"/>
            <a:chExt cx="18951495" cy="19015358"/>
          </a:xfrm>
        </p:grpSpPr>
        <p:sp>
          <p:nvSpPr>
            <p:cNvPr id="1920" name="Google Shape;1920;p12"/>
            <p:cNvSpPr/>
            <p:nvPr/>
          </p:nvSpPr>
          <p:spPr>
            <a:xfrm rot="2700000">
              <a:off x="-580517" y="-3319363"/>
              <a:ext cx="13323587" cy="13477875"/>
            </a:xfrm>
            <a:custGeom>
              <a:avLst/>
              <a:gdLst/>
              <a:ahLst/>
              <a:cxnLst/>
              <a:rect l="l" t="t" r="r" b="b"/>
              <a:pathLst>
                <a:path w="13316182" h="13470384" extrusionOk="0">
                  <a:moveTo>
                    <a:pt x="13028182" y="4463459"/>
                  </a:moveTo>
                  <a:lnTo>
                    <a:pt x="13316182" y="4751459"/>
                  </a:lnTo>
                  <a:lnTo>
                    <a:pt x="13316182" y="4947217"/>
                  </a:lnTo>
                  <a:lnTo>
                    <a:pt x="13028182" y="5235217"/>
                  </a:lnTo>
                  <a:close/>
                  <a:moveTo>
                    <a:pt x="12376768" y="3812046"/>
                  </a:moveTo>
                  <a:lnTo>
                    <a:pt x="12664769" y="4100046"/>
                  </a:lnTo>
                  <a:lnTo>
                    <a:pt x="12664769" y="5598630"/>
                  </a:lnTo>
                  <a:lnTo>
                    <a:pt x="12376769" y="5886631"/>
                  </a:lnTo>
                  <a:close/>
                  <a:moveTo>
                    <a:pt x="11725359" y="3160636"/>
                  </a:moveTo>
                  <a:lnTo>
                    <a:pt x="12013359" y="3448636"/>
                  </a:lnTo>
                  <a:lnTo>
                    <a:pt x="12013360" y="6250040"/>
                  </a:lnTo>
                  <a:lnTo>
                    <a:pt x="11725360" y="6538039"/>
                  </a:lnTo>
                  <a:close/>
                  <a:moveTo>
                    <a:pt x="11073951" y="2509228"/>
                  </a:moveTo>
                  <a:lnTo>
                    <a:pt x="11361951" y="2797229"/>
                  </a:lnTo>
                  <a:lnTo>
                    <a:pt x="11361952" y="6901448"/>
                  </a:lnTo>
                  <a:lnTo>
                    <a:pt x="11073951" y="7189448"/>
                  </a:lnTo>
                  <a:close/>
                  <a:moveTo>
                    <a:pt x="10422541" y="1857818"/>
                  </a:moveTo>
                  <a:lnTo>
                    <a:pt x="10710541" y="2145819"/>
                  </a:lnTo>
                  <a:lnTo>
                    <a:pt x="10710542" y="7552858"/>
                  </a:lnTo>
                  <a:lnTo>
                    <a:pt x="10422541" y="7840858"/>
                  </a:lnTo>
                  <a:close/>
                  <a:moveTo>
                    <a:pt x="9771133" y="1206410"/>
                  </a:moveTo>
                  <a:lnTo>
                    <a:pt x="10059133" y="1494411"/>
                  </a:lnTo>
                  <a:lnTo>
                    <a:pt x="10059134" y="8204265"/>
                  </a:lnTo>
                  <a:lnTo>
                    <a:pt x="9771133" y="8492266"/>
                  </a:lnTo>
                  <a:close/>
                  <a:moveTo>
                    <a:pt x="9119723" y="555000"/>
                  </a:moveTo>
                  <a:lnTo>
                    <a:pt x="9407723" y="843000"/>
                  </a:lnTo>
                  <a:lnTo>
                    <a:pt x="9407723" y="8855676"/>
                  </a:lnTo>
                  <a:lnTo>
                    <a:pt x="9119723" y="9143676"/>
                  </a:lnTo>
                  <a:close/>
                  <a:moveTo>
                    <a:pt x="8468318" y="96406"/>
                  </a:moveTo>
                  <a:lnTo>
                    <a:pt x="8564723" y="0"/>
                  </a:lnTo>
                  <a:lnTo>
                    <a:pt x="8756317" y="191594"/>
                  </a:lnTo>
                  <a:lnTo>
                    <a:pt x="8756317" y="9507082"/>
                  </a:lnTo>
                  <a:lnTo>
                    <a:pt x="8468318" y="9795082"/>
                  </a:lnTo>
                  <a:close/>
                  <a:moveTo>
                    <a:pt x="7816904" y="747819"/>
                  </a:moveTo>
                  <a:lnTo>
                    <a:pt x="8104906" y="459818"/>
                  </a:lnTo>
                  <a:lnTo>
                    <a:pt x="8104905" y="10158494"/>
                  </a:lnTo>
                  <a:lnTo>
                    <a:pt x="7816904" y="10446495"/>
                  </a:lnTo>
                  <a:close/>
                  <a:moveTo>
                    <a:pt x="7165499" y="1399224"/>
                  </a:moveTo>
                  <a:lnTo>
                    <a:pt x="7453499" y="1111224"/>
                  </a:lnTo>
                  <a:lnTo>
                    <a:pt x="7453498" y="10809901"/>
                  </a:lnTo>
                  <a:lnTo>
                    <a:pt x="7165499" y="11097901"/>
                  </a:lnTo>
                  <a:close/>
                  <a:moveTo>
                    <a:pt x="6514086" y="2050637"/>
                  </a:moveTo>
                  <a:lnTo>
                    <a:pt x="6802086" y="1762637"/>
                  </a:lnTo>
                  <a:lnTo>
                    <a:pt x="6802086" y="11461313"/>
                  </a:lnTo>
                  <a:lnTo>
                    <a:pt x="6514086" y="11749313"/>
                  </a:lnTo>
                  <a:close/>
                  <a:moveTo>
                    <a:pt x="5862680" y="2702043"/>
                  </a:moveTo>
                  <a:lnTo>
                    <a:pt x="6150680" y="2414043"/>
                  </a:lnTo>
                  <a:lnTo>
                    <a:pt x="6150680" y="12112719"/>
                  </a:lnTo>
                  <a:lnTo>
                    <a:pt x="5862680" y="12400719"/>
                  </a:lnTo>
                  <a:close/>
                  <a:moveTo>
                    <a:pt x="5211269" y="3353454"/>
                  </a:moveTo>
                  <a:lnTo>
                    <a:pt x="5499269" y="3065454"/>
                  </a:lnTo>
                  <a:lnTo>
                    <a:pt x="5499268" y="12764131"/>
                  </a:lnTo>
                  <a:lnTo>
                    <a:pt x="5211269" y="13052130"/>
                  </a:lnTo>
                  <a:close/>
                  <a:moveTo>
                    <a:pt x="4559862" y="4004861"/>
                  </a:moveTo>
                  <a:lnTo>
                    <a:pt x="4847863" y="3716860"/>
                  </a:lnTo>
                  <a:lnTo>
                    <a:pt x="4847862" y="13415537"/>
                  </a:lnTo>
                  <a:lnTo>
                    <a:pt x="4793015" y="13470384"/>
                  </a:lnTo>
                  <a:lnTo>
                    <a:pt x="4559862" y="13237231"/>
                  </a:lnTo>
                  <a:close/>
                  <a:moveTo>
                    <a:pt x="3908450" y="4656273"/>
                  </a:moveTo>
                  <a:lnTo>
                    <a:pt x="4196450" y="4368273"/>
                  </a:lnTo>
                  <a:lnTo>
                    <a:pt x="4196450" y="12873819"/>
                  </a:lnTo>
                  <a:lnTo>
                    <a:pt x="3908450" y="12585818"/>
                  </a:lnTo>
                  <a:close/>
                  <a:moveTo>
                    <a:pt x="3257044" y="5307679"/>
                  </a:moveTo>
                  <a:lnTo>
                    <a:pt x="3545044" y="5019679"/>
                  </a:lnTo>
                  <a:lnTo>
                    <a:pt x="3545044" y="12222413"/>
                  </a:lnTo>
                  <a:lnTo>
                    <a:pt x="3257044" y="11934413"/>
                  </a:lnTo>
                  <a:close/>
                  <a:moveTo>
                    <a:pt x="2605635" y="5959088"/>
                  </a:moveTo>
                  <a:lnTo>
                    <a:pt x="2893635" y="5671088"/>
                  </a:lnTo>
                  <a:lnTo>
                    <a:pt x="2893635" y="11571004"/>
                  </a:lnTo>
                  <a:lnTo>
                    <a:pt x="2605635" y="11283004"/>
                  </a:lnTo>
                  <a:close/>
                  <a:moveTo>
                    <a:pt x="1954225" y="6610498"/>
                  </a:moveTo>
                  <a:lnTo>
                    <a:pt x="2242225" y="6322498"/>
                  </a:lnTo>
                  <a:lnTo>
                    <a:pt x="2242226" y="10919594"/>
                  </a:lnTo>
                  <a:lnTo>
                    <a:pt x="1954225" y="10631594"/>
                  </a:lnTo>
                  <a:close/>
                  <a:moveTo>
                    <a:pt x="1302816" y="7261907"/>
                  </a:moveTo>
                  <a:lnTo>
                    <a:pt x="1590816" y="6973907"/>
                  </a:lnTo>
                  <a:lnTo>
                    <a:pt x="1590816" y="10268184"/>
                  </a:lnTo>
                  <a:lnTo>
                    <a:pt x="1302816" y="9980184"/>
                  </a:lnTo>
                  <a:close/>
                  <a:moveTo>
                    <a:pt x="651407" y="7913316"/>
                  </a:moveTo>
                  <a:lnTo>
                    <a:pt x="939407" y="7625317"/>
                  </a:lnTo>
                  <a:lnTo>
                    <a:pt x="939407" y="9616775"/>
                  </a:lnTo>
                  <a:lnTo>
                    <a:pt x="651407" y="9328776"/>
                  </a:lnTo>
                  <a:close/>
                  <a:moveTo>
                    <a:pt x="0" y="8564724"/>
                  </a:moveTo>
                  <a:lnTo>
                    <a:pt x="288000" y="8276724"/>
                  </a:lnTo>
                  <a:lnTo>
                    <a:pt x="288000" y="8965368"/>
                  </a:lnTo>
                  <a:lnTo>
                    <a:pt x="0" y="8677368"/>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21" name="Google Shape;1921;p12"/>
            <p:cNvSpPr/>
            <p:nvPr/>
          </p:nvSpPr>
          <p:spPr>
            <a:xfrm rot="8100000">
              <a:off x="-558254" y="-3093093"/>
              <a:ext cx="13190087" cy="13342900"/>
            </a:xfrm>
            <a:custGeom>
              <a:avLst/>
              <a:gdLst/>
              <a:ahLst/>
              <a:cxnLst/>
              <a:rect l="l" t="t" r="r" b="b"/>
              <a:pathLst>
                <a:path w="13182756" h="13335484" extrusionOk="0">
                  <a:moveTo>
                    <a:pt x="13028183" y="8775619"/>
                  </a:moveTo>
                  <a:lnTo>
                    <a:pt x="13028183" y="8466472"/>
                  </a:lnTo>
                  <a:lnTo>
                    <a:pt x="13182756" y="8621046"/>
                  </a:lnTo>
                  <a:close/>
                  <a:moveTo>
                    <a:pt x="12376769" y="9427032"/>
                  </a:moveTo>
                  <a:lnTo>
                    <a:pt x="12376769" y="7815059"/>
                  </a:lnTo>
                  <a:lnTo>
                    <a:pt x="12664769" y="8103059"/>
                  </a:lnTo>
                  <a:lnTo>
                    <a:pt x="12664769" y="9139032"/>
                  </a:lnTo>
                  <a:close/>
                  <a:moveTo>
                    <a:pt x="11725360" y="10078441"/>
                  </a:moveTo>
                  <a:lnTo>
                    <a:pt x="11725360" y="7163650"/>
                  </a:lnTo>
                  <a:lnTo>
                    <a:pt x="12013360" y="7451650"/>
                  </a:lnTo>
                  <a:lnTo>
                    <a:pt x="12013361" y="9790441"/>
                  </a:lnTo>
                  <a:close/>
                  <a:moveTo>
                    <a:pt x="11073952" y="10729850"/>
                  </a:moveTo>
                  <a:lnTo>
                    <a:pt x="11073952" y="6512241"/>
                  </a:lnTo>
                  <a:lnTo>
                    <a:pt x="11361953" y="6800242"/>
                  </a:lnTo>
                  <a:lnTo>
                    <a:pt x="11361953" y="10441849"/>
                  </a:lnTo>
                  <a:close/>
                  <a:moveTo>
                    <a:pt x="10422542" y="11381259"/>
                  </a:moveTo>
                  <a:lnTo>
                    <a:pt x="10422542" y="5860832"/>
                  </a:lnTo>
                  <a:lnTo>
                    <a:pt x="10710542" y="6148832"/>
                  </a:lnTo>
                  <a:lnTo>
                    <a:pt x="10710542" y="11093259"/>
                  </a:lnTo>
                  <a:close/>
                  <a:moveTo>
                    <a:pt x="9771134" y="12032667"/>
                  </a:moveTo>
                  <a:lnTo>
                    <a:pt x="9771134" y="5209424"/>
                  </a:lnTo>
                  <a:lnTo>
                    <a:pt x="10059135" y="5497424"/>
                  </a:lnTo>
                  <a:lnTo>
                    <a:pt x="10059135" y="11744666"/>
                  </a:lnTo>
                  <a:close/>
                  <a:moveTo>
                    <a:pt x="9119724" y="12684077"/>
                  </a:moveTo>
                  <a:lnTo>
                    <a:pt x="9119724" y="4558014"/>
                  </a:lnTo>
                  <a:lnTo>
                    <a:pt x="9407724" y="4846013"/>
                  </a:lnTo>
                  <a:lnTo>
                    <a:pt x="9407724" y="12396077"/>
                  </a:lnTo>
                  <a:close/>
                  <a:moveTo>
                    <a:pt x="8468318" y="13335484"/>
                  </a:moveTo>
                  <a:lnTo>
                    <a:pt x="8468318" y="3906608"/>
                  </a:lnTo>
                  <a:lnTo>
                    <a:pt x="8756318" y="4194608"/>
                  </a:lnTo>
                  <a:lnTo>
                    <a:pt x="8756318" y="13047483"/>
                  </a:lnTo>
                  <a:close/>
                  <a:moveTo>
                    <a:pt x="288000" y="5424965"/>
                  </a:moveTo>
                  <a:lnTo>
                    <a:pt x="0" y="5136966"/>
                  </a:lnTo>
                  <a:lnTo>
                    <a:pt x="0" y="4561710"/>
                  </a:lnTo>
                  <a:lnTo>
                    <a:pt x="288000" y="4273710"/>
                  </a:lnTo>
                  <a:close/>
                  <a:moveTo>
                    <a:pt x="939408" y="6076373"/>
                  </a:moveTo>
                  <a:lnTo>
                    <a:pt x="651408" y="5788374"/>
                  </a:lnTo>
                  <a:lnTo>
                    <a:pt x="651408" y="3910302"/>
                  </a:lnTo>
                  <a:lnTo>
                    <a:pt x="939408" y="3622303"/>
                  </a:lnTo>
                  <a:close/>
                  <a:moveTo>
                    <a:pt x="1590816" y="6727782"/>
                  </a:moveTo>
                  <a:lnTo>
                    <a:pt x="1302817" y="6439782"/>
                  </a:lnTo>
                  <a:lnTo>
                    <a:pt x="1302817" y="3258894"/>
                  </a:lnTo>
                  <a:lnTo>
                    <a:pt x="1590816" y="2970894"/>
                  </a:lnTo>
                  <a:close/>
                  <a:moveTo>
                    <a:pt x="2242226" y="7379192"/>
                  </a:moveTo>
                  <a:lnTo>
                    <a:pt x="1954225" y="7091191"/>
                  </a:lnTo>
                  <a:lnTo>
                    <a:pt x="1954225" y="2607485"/>
                  </a:lnTo>
                  <a:lnTo>
                    <a:pt x="2242226" y="2319484"/>
                  </a:lnTo>
                  <a:close/>
                  <a:moveTo>
                    <a:pt x="2893636" y="8030601"/>
                  </a:moveTo>
                  <a:lnTo>
                    <a:pt x="2605636" y="7742601"/>
                  </a:lnTo>
                  <a:lnTo>
                    <a:pt x="2605636" y="1956074"/>
                  </a:lnTo>
                  <a:lnTo>
                    <a:pt x="2893635" y="1668075"/>
                  </a:lnTo>
                  <a:close/>
                  <a:moveTo>
                    <a:pt x="3545045" y="8682011"/>
                  </a:moveTo>
                  <a:lnTo>
                    <a:pt x="3257045" y="8394011"/>
                  </a:lnTo>
                  <a:lnTo>
                    <a:pt x="3257045" y="1304666"/>
                  </a:lnTo>
                  <a:lnTo>
                    <a:pt x="3545045" y="1016666"/>
                  </a:lnTo>
                  <a:close/>
                  <a:moveTo>
                    <a:pt x="4196451" y="9333417"/>
                  </a:moveTo>
                  <a:lnTo>
                    <a:pt x="3908451" y="9045417"/>
                  </a:lnTo>
                  <a:lnTo>
                    <a:pt x="3908451" y="653259"/>
                  </a:lnTo>
                  <a:lnTo>
                    <a:pt x="4196451" y="365259"/>
                  </a:lnTo>
                  <a:close/>
                  <a:moveTo>
                    <a:pt x="4847864" y="9984829"/>
                  </a:moveTo>
                  <a:lnTo>
                    <a:pt x="4559863" y="9696829"/>
                  </a:lnTo>
                  <a:lnTo>
                    <a:pt x="4559863" y="1847"/>
                  </a:lnTo>
                  <a:lnTo>
                    <a:pt x="4561710" y="0"/>
                  </a:lnTo>
                  <a:lnTo>
                    <a:pt x="4847864" y="286154"/>
                  </a:lnTo>
                  <a:close/>
                  <a:moveTo>
                    <a:pt x="5499269" y="10636235"/>
                  </a:moveTo>
                  <a:lnTo>
                    <a:pt x="5211270" y="10348236"/>
                  </a:lnTo>
                  <a:lnTo>
                    <a:pt x="5211270" y="649559"/>
                  </a:lnTo>
                  <a:lnTo>
                    <a:pt x="5499270" y="937559"/>
                  </a:lnTo>
                  <a:close/>
                  <a:moveTo>
                    <a:pt x="6150681" y="11287647"/>
                  </a:moveTo>
                  <a:lnTo>
                    <a:pt x="5862681" y="10999647"/>
                  </a:lnTo>
                  <a:lnTo>
                    <a:pt x="5862681" y="1300970"/>
                  </a:lnTo>
                  <a:lnTo>
                    <a:pt x="6150681" y="1588971"/>
                  </a:lnTo>
                  <a:close/>
                  <a:moveTo>
                    <a:pt x="6802087" y="11939053"/>
                  </a:moveTo>
                  <a:lnTo>
                    <a:pt x="6514087" y="11651053"/>
                  </a:lnTo>
                  <a:lnTo>
                    <a:pt x="6514087" y="1952377"/>
                  </a:lnTo>
                  <a:lnTo>
                    <a:pt x="6802087" y="2240376"/>
                  </a:lnTo>
                  <a:close/>
                  <a:moveTo>
                    <a:pt x="7453499" y="12590465"/>
                  </a:moveTo>
                  <a:lnTo>
                    <a:pt x="7165499" y="12302465"/>
                  </a:lnTo>
                  <a:lnTo>
                    <a:pt x="7165500" y="2603790"/>
                  </a:lnTo>
                  <a:lnTo>
                    <a:pt x="7453500" y="2891789"/>
                  </a:lnTo>
                  <a:close/>
                  <a:moveTo>
                    <a:pt x="8104906" y="13241872"/>
                  </a:moveTo>
                  <a:lnTo>
                    <a:pt x="7816905" y="12953871"/>
                  </a:lnTo>
                  <a:lnTo>
                    <a:pt x="7816905" y="3255194"/>
                  </a:lnTo>
                  <a:lnTo>
                    <a:pt x="8104906" y="3543196"/>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922" name="Google Shape;1922;p12"/>
          <p:cNvGrpSpPr/>
          <p:nvPr/>
        </p:nvGrpSpPr>
        <p:grpSpPr>
          <a:xfrm>
            <a:off x="-3379748" y="-6084104"/>
            <a:ext cx="18951495" cy="19015358"/>
            <a:chOff x="-3394471" y="-6056173"/>
            <a:chExt cx="18951495" cy="19015358"/>
          </a:xfrm>
        </p:grpSpPr>
        <p:sp>
          <p:nvSpPr>
            <p:cNvPr id="1923" name="Google Shape;1923;p12"/>
            <p:cNvSpPr/>
            <p:nvPr/>
          </p:nvSpPr>
          <p:spPr>
            <a:xfrm rot="2700000">
              <a:off x="-580517" y="-3319363"/>
              <a:ext cx="13323587" cy="13477875"/>
            </a:xfrm>
            <a:custGeom>
              <a:avLst/>
              <a:gdLst/>
              <a:ahLst/>
              <a:cxnLst/>
              <a:rect l="l" t="t" r="r" b="b"/>
              <a:pathLst>
                <a:path w="13316182" h="13470384" extrusionOk="0">
                  <a:moveTo>
                    <a:pt x="13028182" y="4463459"/>
                  </a:moveTo>
                  <a:lnTo>
                    <a:pt x="13316182" y="4751459"/>
                  </a:lnTo>
                  <a:lnTo>
                    <a:pt x="13316182" y="4947217"/>
                  </a:lnTo>
                  <a:lnTo>
                    <a:pt x="13028182" y="5235217"/>
                  </a:lnTo>
                  <a:close/>
                  <a:moveTo>
                    <a:pt x="12376768" y="3812046"/>
                  </a:moveTo>
                  <a:lnTo>
                    <a:pt x="12664769" y="4100046"/>
                  </a:lnTo>
                  <a:lnTo>
                    <a:pt x="12664769" y="5598630"/>
                  </a:lnTo>
                  <a:lnTo>
                    <a:pt x="12376769" y="5886631"/>
                  </a:lnTo>
                  <a:close/>
                  <a:moveTo>
                    <a:pt x="11725359" y="3160636"/>
                  </a:moveTo>
                  <a:lnTo>
                    <a:pt x="12013359" y="3448636"/>
                  </a:lnTo>
                  <a:lnTo>
                    <a:pt x="12013360" y="6250040"/>
                  </a:lnTo>
                  <a:lnTo>
                    <a:pt x="11725360" y="6538039"/>
                  </a:lnTo>
                  <a:close/>
                  <a:moveTo>
                    <a:pt x="11073951" y="2509228"/>
                  </a:moveTo>
                  <a:lnTo>
                    <a:pt x="11361951" y="2797229"/>
                  </a:lnTo>
                  <a:lnTo>
                    <a:pt x="11361952" y="6901448"/>
                  </a:lnTo>
                  <a:lnTo>
                    <a:pt x="11073951" y="7189448"/>
                  </a:lnTo>
                  <a:close/>
                  <a:moveTo>
                    <a:pt x="10422541" y="1857818"/>
                  </a:moveTo>
                  <a:lnTo>
                    <a:pt x="10710541" y="2145819"/>
                  </a:lnTo>
                  <a:lnTo>
                    <a:pt x="10710542" y="7552858"/>
                  </a:lnTo>
                  <a:lnTo>
                    <a:pt x="10422541" y="7840858"/>
                  </a:lnTo>
                  <a:close/>
                  <a:moveTo>
                    <a:pt x="9771133" y="1206410"/>
                  </a:moveTo>
                  <a:lnTo>
                    <a:pt x="10059133" y="1494411"/>
                  </a:lnTo>
                  <a:lnTo>
                    <a:pt x="10059134" y="8204265"/>
                  </a:lnTo>
                  <a:lnTo>
                    <a:pt x="9771133" y="8492266"/>
                  </a:lnTo>
                  <a:close/>
                  <a:moveTo>
                    <a:pt x="9119723" y="555000"/>
                  </a:moveTo>
                  <a:lnTo>
                    <a:pt x="9407723" y="843000"/>
                  </a:lnTo>
                  <a:lnTo>
                    <a:pt x="9407723" y="8855676"/>
                  </a:lnTo>
                  <a:lnTo>
                    <a:pt x="9119723" y="9143676"/>
                  </a:lnTo>
                  <a:close/>
                  <a:moveTo>
                    <a:pt x="8468318" y="96406"/>
                  </a:moveTo>
                  <a:lnTo>
                    <a:pt x="8564723" y="0"/>
                  </a:lnTo>
                  <a:lnTo>
                    <a:pt x="8756317" y="191594"/>
                  </a:lnTo>
                  <a:lnTo>
                    <a:pt x="8756317" y="9507082"/>
                  </a:lnTo>
                  <a:lnTo>
                    <a:pt x="8468318" y="9795082"/>
                  </a:lnTo>
                  <a:close/>
                  <a:moveTo>
                    <a:pt x="7816904" y="747819"/>
                  </a:moveTo>
                  <a:lnTo>
                    <a:pt x="8104906" y="459818"/>
                  </a:lnTo>
                  <a:lnTo>
                    <a:pt x="8104905" y="10158494"/>
                  </a:lnTo>
                  <a:lnTo>
                    <a:pt x="7816904" y="10446495"/>
                  </a:lnTo>
                  <a:close/>
                  <a:moveTo>
                    <a:pt x="7165499" y="1399224"/>
                  </a:moveTo>
                  <a:lnTo>
                    <a:pt x="7453499" y="1111224"/>
                  </a:lnTo>
                  <a:lnTo>
                    <a:pt x="7453498" y="10809901"/>
                  </a:lnTo>
                  <a:lnTo>
                    <a:pt x="7165499" y="11097901"/>
                  </a:lnTo>
                  <a:close/>
                  <a:moveTo>
                    <a:pt x="6514086" y="2050637"/>
                  </a:moveTo>
                  <a:lnTo>
                    <a:pt x="6802086" y="1762637"/>
                  </a:lnTo>
                  <a:lnTo>
                    <a:pt x="6802086" y="11461313"/>
                  </a:lnTo>
                  <a:lnTo>
                    <a:pt x="6514086" y="11749313"/>
                  </a:lnTo>
                  <a:close/>
                  <a:moveTo>
                    <a:pt x="5862680" y="2702043"/>
                  </a:moveTo>
                  <a:lnTo>
                    <a:pt x="6150680" y="2414043"/>
                  </a:lnTo>
                  <a:lnTo>
                    <a:pt x="6150680" y="12112719"/>
                  </a:lnTo>
                  <a:lnTo>
                    <a:pt x="5862680" y="12400719"/>
                  </a:lnTo>
                  <a:close/>
                  <a:moveTo>
                    <a:pt x="5211269" y="3353454"/>
                  </a:moveTo>
                  <a:lnTo>
                    <a:pt x="5499269" y="3065454"/>
                  </a:lnTo>
                  <a:lnTo>
                    <a:pt x="5499268" y="12764131"/>
                  </a:lnTo>
                  <a:lnTo>
                    <a:pt x="5211269" y="13052130"/>
                  </a:lnTo>
                  <a:close/>
                  <a:moveTo>
                    <a:pt x="4559862" y="4004861"/>
                  </a:moveTo>
                  <a:lnTo>
                    <a:pt x="4847863" y="3716860"/>
                  </a:lnTo>
                  <a:lnTo>
                    <a:pt x="4847862" y="13415537"/>
                  </a:lnTo>
                  <a:lnTo>
                    <a:pt x="4793015" y="13470384"/>
                  </a:lnTo>
                  <a:lnTo>
                    <a:pt x="4559862" y="13237231"/>
                  </a:lnTo>
                  <a:close/>
                  <a:moveTo>
                    <a:pt x="3908450" y="4656273"/>
                  </a:moveTo>
                  <a:lnTo>
                    <a:pt x="4196450" y="4368273"/>
                  </a:lnTo>
                  <a:lnTo>
                    <a:pt x="4196450" y="12873819"/>
                  </a:lnTo>
                  <a:lnTo>
                    <a:pt x="3908450" y="12585818"/>
                  </a:lnTo>
                  <a:close/>
                  <a:moveTo>
                    <a:pt x="3257044" y="5307679"/>
                  </a:moveTo>
                  <a:lnTo>
                    <a:pt x="3545044" y="5019679"/>
                  </a:lnTo>
                  <a:lnTo>
                    <a:pt x="3545044" y="12222413"/>
                  </a:lnTo>
                  <a:lnTo>
                    <a:pt x="3257044" y="11934413"/>
                  </a:lnTo>
                  <a:close/>
                  <a:moveTo>
                    <a:pt x="2605635" y="5959088"/>
                  </a:moveTo>
                  <a:lnTo>
                    <a:pt x="2893635" y="5671088"/>
                  </a:lnTo>
                  <a:lnTo>
                    <a:pt x="2893635" y="11571004"/>
                  </a:lnTo>
                  <a:lnTo>
                    <a:pt x="2605635" y="11283004"/>
                  </a:lnTo>
                  <a:close/>
                  <a:moveTo>
                    <a:pt x="1954225" y="6610498"/>
                  </a:moveTo>
                  <a:lnTo>
                    <a:pt x="2242225" y="6322498"/>
                  </a:lnTo>
                  <a:lnTo>
                    <a:pt x="2242226" y="10919594"/>
                  </a:lnTo>
                  <a:lnTo>
                    <a:pt x="1954225" y="10631594"/>
                  </a:lnTo>
                  <a:close/>
                  <a:moveTo>
                    <a:pt x="1302816" y="7261907"/>
                  </a:moveTo>
                  <a:lnTo>
                    <a:pt x="1590816" y="6973907"/>
                  </a:lnTo>
                  <a:lnTo>
                    <a:pt x="1590816" y="10268184"/>
                  </a:lnTo>
                  <a:lnTo>
                    <a:pt x="1302816" y="9980184"/>
                  </a:lnTo>
                  <a:close/>
                  <a:moveTo>
                    <a:pt x="651407" y="7913316"/>
                  </a:moveTo>
                  <a:lnTo>
                    <a:pt x="939407" y="7625317"/>
                  </a:lnTo>
                  <a:lnTo>
                    <a:pt x="939407" y="9616775"/>
                  </a:lnTo>
                  <a:lnTo>
                    <a:pt x="651407" y="9328776"/>
                  </a:lnTo>
                  <a:close/>
                  <a:moveTo>
                    <a:pt x="0" y="8564724"/>
                  </a:moveTo>
                  <a:lnTo>
                    <a:pt x="288000" y="8276724"/>
                  </a:lnTo>
                  <a:lnTo>
                    <a:pt x="288000" y="8965368"/>
                  </a:lnTo>
                  <a:lnTo>
                    <a:pt x="0" y="8677368"/>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24" name="Google Shape;1924;p12"/>
            <p:cNvSpPr/>
            <p:nvPr/>
          </p:nvSpPr>
          <p:spPr>
            <a:xfrm rot="8100000">
              <a:off x="-558254" y="-3093093"/>
              <a:ext cx="13190087" cy="13342900"/>
            </a:xfrm>
            <a:custGeom>
              <a:avLst/>
              <a:gdLst/>
              <a:ahLst/>
              <a:cxnLst/>
              <a:rect l="l" t="t" r="r" b="b"/>
              <a:pathLst>
                <a:path w="13182756" h="13335484" extrusionOk="0">
                  <a:moveTo>
                    <a:pt x="13028183" y="8775619"/>
                  </a:moveTo>
                  <a:lnTo>
                    <a:pt x="13028183" y="8466472"/>
                  </a:lnTo>
                  <a:lnTo>
                    <a:pt x="13182756" y="8621046"/>
                  </a:lnTo>
                  <a:close/>
                  <a:moveTo>
                    <a:pt x="12376769" y="9427032"/>
                  </a:moveTo>
                  <a:lnTo>
                    <a:pt x="12376769" y="7815059"/>
                  </a:lnTo>
                  <a:lnTo>
                    <a:pt x="12664769" y="8103059"/>
                  </a:lnTo>
                  <a:lnTo>
                    <a:pt x="12664769" y="9139032"/>
                  </a:lnTo>
                  <a:close/>
                  <a:moveTo>
                    <a:pt x="11725360" y="10078441"/>
                  </a:moveTo>
                  <a:lnTo>
                    <a:pt x="11725360" y="7163650"/>
                  </a:lnTo>
                  <a:lnTo>
                    <a:pt x="12013360" y="7451650"/>
                  </a:lnTo>
                  <a:lnTo>
                    <a:pt x="12013361" y="9790441"/>
                  </a:lnTo>
                  <a:close/>
                  <a:moveTo>
                    <a:pt x="11073952" y="10729850"/>
                  </a:moveTo>
                  <a:lnTo>
                    <a:pt x="11073952" y="6512241"/>
                  </a:lnTo>
                  <a:lnTo>
                    <a:pt x="11361953" y="6800242"/>
                  </a:lnTo>
                  <a:lnTo>
                    <a:pt x="11361953" y="10441849"/>
                  </a:lnTo>
                  <a:close/>
                  <a:moveTo>
                    <a:pt x="10422542" y="11381259"/>
                  </a:moveTo>
                  <a:lnTo>
                    <a:pt x="10422542" y="5860832"/>
                  </a:lnTo>
                  <a:lnTo>
                    <a:pt x="10710542" y="6148832"/>
                  </a:lnTo>
                  <a:lnTo>
                    <a:pt x="10710542" y="11093259"/>
                  </a:lnTo>
                  <a:close/>
                  <a:moveTo>
                    <a:pt x="9771134" y="12032667"/>
                  </a:moveTo>
                  <a:lnTo>
                    <a:pt x="9771134" y="5209424"/>
                  </a:lnTo>
                  <a:lnTo>
                    <a:pt x="10059135" y="5497424"/>
                  </a:lnTo>
                  <a:lnTo>
                    <a:pt x="10059135" y="11744666"/>
                  </a:lnTo>
                  <a:close/>
                  <a:moveTo>
                    <a:pt x="9119724" y="12684077"/>
                  </a:moveTo>
                  <a:lnTo>
                    <a:pt x="9119724" y="4558014"/>
                  </a:lnTo>
                  <a:lnTo>
                    <a:pt x="9407724" y="4846013"/>
                  </a:lnTo>
                  <a:lnTo>
                    <a:pt x="9407724" y="12396077"/>
                  </a:lnTo>
                  <a:close/>
                  <a:moveTo>
                    <a:pt x="8468318" y="13335484"/>
                  </a:moveTo>
                  <a:lnTo>
                    <a:pt x="8468318" y="3906608"/>
                  </a:lnTo>
                  <a:lnTo>
                    <a:pt x="8756318" y="4194608"/>
                  </a:lnTo>
                  <a:lnTo>
                    <a:pt x="8756318" y="13047483"/>
                  </a:lnTo>
                  <a:close/>
                  <a:moveTo>
                    <a:pt x="288000" y="5424965"/>
                  </a:moveTo>
                  <a:lnTo>
                    <a:pt x="0" y="5136966"/>
                  </a:lnTo>
                  <a:lnTo>
                    <a:pt x="0" y="4561710"/>
                  </a:lnTo>
                  <a:lnTo>
                    <a:pt x="288000" y="4273710"/>
                  </a:lnTo>
                  <a:close/>
                  <a:moveTo>
                    <a:pt x="939408" y="6076373"/>
                  </a:moveTo>
                  <a:lnTo>
                    <a:pt x="651408" y="5788374"/>
                  </a:lnTo>
                  <a:lnTo>
                    <a:pt x="651408" y="3910302"/>
                  </a:lnTo>
                  <a:lnTo>
                    <a:pt x="939408" y="3622303"/>
                  </a:lnTo>
                  <a:close/>
                  <a:moveTo>
                    <a:pt x="1590816" y="6727782"/>
                  </a:moveTo>
                  <a:lnTo>
                    <a:pt x="1302817" y="6439782"/>
                  </a:lnTo>
                  <a:lnTo>
                    <a:pt x="1302817" y="3258894"/>
                  </a:lnTo>
                  <a:lnTo>
                    <a:pt x="1590816" y="2970894"/>
                  </a:lnTo>
                  <a:close/>
                  <a:moveTo>
                    <a:pt x="2242226" y="7379192"/>
                  </a:moveTo>
                  <a:lnTo>
                    <a:pt x="1954225" y="7091191"/>
                  </a:lnTo>
                  <a:lnTo>
                    <a:pt x="1954225" y="2607485"/>
                  </a:lnTo>
                  <a:lnTo>
                    <a:pt x="2242226" y="2319484"/>
                  </a:lnTo>
                  <a:close/>
                  <a:moveTo>
                    <a:pt x="2893636" y="8030601"/>
                  </a:moveTo>
                  <a:lnTo>
                    <a:pt x="2605636" y="7742601"/>
                  </a:lnTo>
                  <a:lnTo>
                    <a:pt x="2605636" y="1956074"/>
                  </a:lnTo>
                  <a:lnTo>
                    <a:pt x="2893635" y="1668075"/>
                  </a:lnTo>
                  <a:close/>
                  <a:moveTo>
                    <a:pt x="3545045" y="8682011"/>
                  </a:moveTo>
                  <a:lnTo>
                    <a:pt x="3257045" y="8394011"/>
                  </a:lnTo>
                  <a:lnTo>
                    <a:pt x="3257045" y="1304666"/>
                  </a:lnTo>
                  <a:lnTo>
                    <a:pt x="3545045" y="1016666"/>
                  </a:lnTo>
                  <a:close/>
                  <a:moveTo>
                    <a:pt x="4196451" y="9333417"/>
                  </a:moveTo>
                  <a:lnTo>
                    <a:pt x="3908451" y="9045417"/>
                  </a:lnTo>
                  <a:lnTo>
                    <a:pt x="3908451" y="653259"/>
                  </a:lnTo>
                  <a:lnTo>
                    <a:pt x="4196451" y="365259"/>
                  </a:lnTo>
                  <a:close/>
                  <a:moveTo>
                    <a:pt x="4847864" y="9984829"/>
                  </a:moveTo>
                  <a:lnTo>
                    <a:pt x="4559863" y="9696829"/>
                  </a:lnTo>
                  <a:lnTo>
                    <a:pt x="4559863" y="1847"/>
                  </a:lnTo>
                  <a:lnTo>
                    <a:pt x="4561710" y="0"/>
                  </a:lnTo>
                  <a:lnTo>
                    <a:pt x="4847864" y="286154"/>
                  </a:lnTo>
                  <a:close/>
                  <a:moveTo>
                    <a:pt x="5499269" y="10636235"/>
                  </a:moveTo>
                  <a:lnTo>
                    <a:pt x="5211270" y="10348236"/>
                  </a:lnTo>
                  <a:lnTo>
                    <a:pt x="5211270" y="649559"/>
                  </a:lnTo>
                  <a:lnTo>
                    <a:pt x="5499270" y="937559"/>
                  </a:lnTo>
                  <a:close/>
                  <a:moveTo>
                    <a:pt x="6150681" y="11287647"/>
                  </a:moveTo>
                  <a:lnTo>
                    <a:pt x="5862681" y="10999647"/>
                  </a:lnTo>
                  <a:lnTo>
                    <a:pt x="5862681" y="1300970"/>
                  </a:lnTo>
                  <a:lnTo>
                    <a:pt x="6150681" y="1588971"/>
                  </a:lnTo>
                  <a:close/>
                  <a:moveTo>
                    <a:pt x="6802087" y="11939053"/>
                  </a:moveTo>
                  <a:lnTo>
                    <a:pt x="6514087" y="11651053"/>
                  </a:lnTo>
                  <a:lnTo>
                    <a:pt x="6514087" y="1952377"/>
                  </a:lnTo>
                  <a:lnTo>
                    <a:pt x="6802087" y="2240376"/>
                  </a:lnTo>
                  <a:close/>
                  <a:moveTo>
                    <a:pt x="7453499" y="12590465"/>
                  </a:moveTo>
                  <a:lnTo>
                    <a:pt x="7165499" y="12302465"/>
                  </a:lnTo>
                  <a:lnTo>
                    <a:pt x="7165500" y="2603790"/>
                  </a:lnTo>
                  <a:lnTo>
                    <a:pt x="7453500" y="2891789"/>
                  </a:lnTo>
                  <a:close/>
                  <a:moveTo>
                    <a:pt x="8104906" y="13241872"/>
                  </a:moveTo>
                  <a:lnTo>
                    <a:pt x="7816905" y="12953871"/>
                  </a:lnTo>
                  <a:lnTo>
                    <a:pt x="7816905" y="3255194"/>
                  </a:lnTo>
                  <a:lnTo>
                    <a:pt x="8104906" y="3543196"/>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925" name="Google Shape;1925;p12"/>
          <p:cNvGrpSpPr/>
          <p:nvPr/>
        </p:nvGrpSpPr>
        <p:grpSpPr>
          <a:xfrm>
            <a:off x="2141498" y="682423"/>
            <a:ext cx="9380448" cy="5542992"/>
            <a:chOff x="2899493" y="1190406"/>
            <a:chExt cx="7920000" cy="4680000"/>
          </a:xfrm>
        </p:grpSpPr>
        <p:sp>
          <p:nvSpPr>
            <p:cNvPr id="1926" name="Google Shape;1926;p12"/>
            <p:cNvSpPr/>
            <p:nvPr/>
          </p:nvSpPr>
          <p:spPr>
            <a:xfrm>
              <a:off x="2899493" y="1190406"/>
              <a:ext cx="7920000" cy="4680000"/>
            </a:xfrm>
            <a:prstGeom prst="rect">
              <a:avLst/>
            </a:prstGeom>
            <a:solidFill>
              <a:schemeClr val="lt1"/>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927" name="Google Shape;1927;p12"/>
            <p:cNvPicPr preferRelativeResize="0"/>
            <p:nvPr/>
          </p:nvPicPr>
          <p:blipFill rotWithShape="1">
            <a:blip r:embed="rId2">
              <a:alphaModFix amt="50000"/>
            </a:blip>
            <a:srcRect/>
            <a:stretch/>
          </p:blipFill>
          <p:spPr>
            <a:xfrm>
              <a:off x="2899493" y="1190406"/>
              <a:ext cx="7920000" cy="4679998"/>
            </a:xfrm>
            <a:prstGeom prst="rect">
              <a:avLst/>
            </a:prstGeom>
            <a:noFill/>
            <a:ln>
              <a:noFill/>
            </a:ln>
            <a:effectLst>
              <a:outerShdw blurRad="50800" dist="50800" dir="5400000" algn="ctr" rotWithShape="0">
                <a:srgbClr val="000000">
                  <a:alpha val="0"/>
                </a:srgbClr>
              </a:outerShdw>
            </a:effectLst>
          </p:spPr>
        </p:pic>
      </p:grpSp>
      <p:sp>
        <p:nvSpPr>
          <p:cNvPr id="1928" name="Google Shape;1928;p12"/>
          <p:cNvSpPr txBox="1">
            <a:spLocks noGrp="1"/>
          </p:cNvSpPr>
          <p:nvPr>
            <p:ph type="title"/>
          </p:nvPr>
        </p:nvSpPr>
        <p:spPr>
          <a:xfrm>
            <a:off x="2453672" y="1873525"/>
            <a:ext cx="87561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4000"/>
              <a:buNone/>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1929" name="Google Shape;1929;p12"/>
          <p:cNvSpPr txBox="1">
            <a:spLocks noGrp="1"/>
          </p:cNvSpPr>
          <p:nvPr>
            <p:ph type="subTitle" idx="1"/>
          </p:nvPr>
        </p:nvSpPr>
        <p:spPr>
          <a:xfrm>
            <a:off x="2453672" y="5252725"/>
            <a:ext cx="87561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grpSp>
        <p:nvGrpSpPr>
          <p:cNvPr id="1930" name="Google Shape;1930;p12"/>
          <p:cNvGrpSpPr/>
          <p:nvPr/>
        </p:nvGrpSpPr>
        <p:grpSpPr>
          <a:xfrm rot="133754">
            <a:off x="-43001" y="85696"/>
            <a:ext cx="2648808" cy="6946798"/>
            <a:chOff x="-2805439" y="-1066796"/>
            <a:chExt cx="2648657" cy="6946403"/>
          </a:xfrm>
        </p:grpSpPr>
        <p:sp>
          <p:nvSpPr>
            <p:cNvPr id="1931" name="Google Shape;1931;p12"/>
            <p:cNvSpPr/>
            <p:nvPr/>
          </p:nvSpPr>
          <p:spPr>
            <a:xfrm rot="413639">
              <a:off x="-1967427" y="797709"/>
              <a:ext cx="716445" cy="5057182"/>
            </a:xfrm>
            <a:custGeom>
              <a:avLst/>
              <a:gdLst/>
              <a:ahLst/>
              <a:cxnLst/>
              <a:rect l="l" t="t" r="r" b="b"/>
              <a:pathLst>
                <a:path w="716640" h="5058557" extrusionOk="0">
                  <a:moveTo>
                    <a:pt x="111073" y="0"/>
                  </a:moveTo>
                  <a:cubicBezTo>
                    <a:pt x="172579" y="152123"/>
                    <a:pt x="223976" y="308130"/>
                    <a:pt x="264935" y="467022"/>
                  </a:cubicBezTo>
                  <a:cubicBezTo>
                    <a:pt x="299908" y="603769"/>
                    <a:pt x="327389" y="742324"/>
                    <a:pt x="347253" y="882065"/>
                  </a:cubicBezTo>
                  <a:cubicBezTo>
                    <a:pt x="370939" y="1039504"/>
                    <a:pt x="386504" y="1198050"/>
                    <a:pt x="393895" y="1357090"/>
                  </a:cubicBezTo>
                  <a:cubicBezTo>
                    <a:pt x="394014" y="1360391"/>
                    <a:pt x="395941" y="1363355"/>
                    <a:pt x="398916" y="1364788"/>
                  </a:cubicBezTo>
                  <a:cubicBezTo>
                    <a:pt x="403343" y="1366923"/>
                    <a:pt x="408659" y="1365075"/>
                    <a:pt x="410793" y="1360648"/>
                  </a:cubicBezTo>
                  <a:cubicBezTo>
                    <a:pt x="444501" y="1293510"/>
                    <a:pt x="482487" y="1228624"/>
                    <a:pt x="524535" y="1166369"/>
                  </a:cubicBezTo>
                  <a:cubicBezTo>
                    <a:pt x="544991" y="1135231"/>
                    <a:pt x="567967" y="1105812"/>
                    <a:pt x="593215" y="1078419"/>
                  </a:cubicBezTo>
                  <a:cubicBezTo>
                    <a:pt x="622406" y="1047014"/>
                    <a:pt x="654572" y="1018524"/>
                    <a:pt x="689267" y="993335"/>
                  </a:cubicBezTo>
                  <a:lnTo>
                    <a:pt x="716640" y="1059545"/>
                  </a:lnTo>
                  <a:cubicBezTo>
                    <a:pt x="678200" y="1074269"/>
                    <a:pt x="593511" y="1078518"/>
                    <a:pt x="474928" y="1356004"/>
                  </a:cubicBezTo>
                  <a:cubicBezTo>
                    <a:pt x="452693" y="1408180"/>
                    <a:pt x="432929" y="1479232"/>
                    <a:pt x="411485" y="1563525"/>
                  </a:cubicBezTo>
                  <a:cubicBezTo>
                    <a:pt x="404450" y="1591599"/>
                    <a:pt x="401129" y="1620465"/>
                    <a:pt x="401603" y="1649399"/>
                  </a:cubicBezTo>
                  <a:cubicBezTo>
                    <a:pt x="404173" y="1877010"/>
                    <a:pt x="405822" y="2106113"/>
                    <a:pt x="406545" y="2336690"/>
                  </a:cubicBezTo>
                  <a:lnTo>
                    <a:pt x="406545" y="2390432"/>
                  </a:lnTo>
                  <a:lnTo>
                    <a:pt x="406689" y="2390812"/>
                  </a:lnTo>
                  <a:cubicBezTo>
                    <a:pt x="408074" y="2625444"/>
                    <a:pt x="409390" y="2860017"/>
                    <a:pt x="410650" y="3094525"/>
                  </a:cubicBezTo>
                  <a:cubicBezTo>
                    <a:pt x="410805" y="3119671"/>
                    <a:pt x="415123" y="3367709"/>
                    <a:pt x="415111" y="3375805"/>
                  </a:cubicBezTo>
                  <a:cubicBezTo>
                    <a:pt x="411427" y="3570234"/>
                    <a:pt x="418468" y="3764726"/>
                    <a:pt x="436197" y="3958384"/>
                  </a:cubicBezTo>
                  <a:cubicBezTo>
                    <a:pt x="453083" y="4141955"/>
                    <a:pt x="471294" y="4331052"/>
                    <a:pt x="533344" y="4572789"/>
                  </a:cubicBezTo>
                  <a:cubicBezTo>
                    <a:pt x="571803" y="4722767"/>
                    <a:pt x="621136" y="4869759"/>
                    <a:pt x="680932" y="5012577"/>
                  </a:cubicBezTo>
                  <a:lnTo>
                    <a:pt x="594857" y="5058557"/>
                  </a:lnTo>
                  <a:cubicBezTo>
                    <a:pt x="535760" y="4911883"/>
                    <a:pt x="486432" y="4761470"/>
                    <a:pt x="447186" y="4608291"/>
                  </a:cubicBezTo>
                  <a:cubicBezTo>
                    <a:pt x="413702" y="4476428"/>
                    <a:pt x="387373" y="4342841"/>
                    <a:pt x="368313" y="4208129"/>
                  </a:cubicBezTo>
                  <a:cubicBezTo>
                    <a:pt x="345686" y="4056354"/>
                    <a:pt x="330928" y="3903505"/>
                    <a:pt x="324095" y="3750200"/>
                  </a:cubicBezTo>
                  <a:cubicBezTo>
                    <a:pt x="323632" y="3741341"/>
                    <a:pt x="317214" y="3496444"/>
                    <a:pt x="317254" y="3468536"/>
                  </a:cubicBezTo>
                  <a:cubicBezTo>
                    <a:pt x="314963" y="3249076"/>
                    <a:pt x="313683" y="3028218"/>
                    <a:pt x="313426" y="2805971"/>
                  </a:cubicBezTo>
                  <a:lnTo>
                    <a:pt x="313468" y="2776092"/>
                  </a:lnTo>
                  <a:lnTo>
                    <a:pt x="310393" y="2768037"/>
                  </a:lnTo>
                  <a:cubicBezTo>
                    <a:pt x="308683" y="2524614"/>
                    <a:pt x="306934" y="2281222"/>
                    <a:pt x="305155" y="2037859"/>
                  </a:cubicBezTo>
                  <a:cubicBezTo>
                    <a:pt x="304919" y="2011810"/>
                    <a:pt x="301124" y="1985910"/>
                    <a:pt x="293889" y="1960878"/>
                  </a:cubicBezTo>
                  <a:cubicBezTo>
                    <a:pt x="281637" y="1918385"/>
                    <a:pt x="268889" y="1883107"/>
                    <a:pt x="258215" y="1856031"/>
                  </a:cubicBezTo>
                  <a:cubicBezTo>
                    <a:pt x="227058" y="1777242"/>
                    <a:pt x="186483" y="1702524"/>
                    <a:pt x="137360" y="1633489"/>
                  </a:cubicBezTo>
                  <a:cubicBezTo>
                    <a:pt x="116311" y="1602162"/>
                    <a:pt x="90322" y="1566292"/>
                    <a:pt x="43975" y="1540104"/>
                  </a:cubicBezTo>
                  <a:cubicBezTo>
                    <a:pt x="30011" y="1532209"/>
                    <a:pt x="15278" y="1525746"/>
                    <a:pt x="0" y="1520835"/>
                  </a:cubicBezTo>
                  <a:cubicBezTo>
                    <a:pt x="5466" y="1505290"/>
                    <a:pt x="10969" y="1489706"/>
                    <a:pt x="16503" y="1474092"/>
                  </a:cubicBezTo>
                  <a:lnTo>
                    <a:pt x="63146" y="1515301"/>
                  </a:lnTo>
                  <a:cubicBezTo>
                    <a:pt x="159308" y="1568880"/>
                    <a:pt x="236762" y="1650604"/>
                    <a:pt x="285096" y="1749503"/>
                  </a:cubicBezTo>
                  <a:cubicBezTo>
                    <a:pt x="286429" y="1752270"/>
                    <a:pt x="289226" y="1754039"/>
                    <a:pt x="292299" y="1754039"/>
                  </a:cubicBezTo>
                  <a:cubicBezTo>
                    <a:pt x="296716" y="1754048"/>
                    <a:pt x="300304" y="1750461"/>
                    <a:pt x="300313" y="1746044"/>
                  </a:cubicBezTo>
                  <a:cubicBezTo>
                    <a:pt x="303802" y="1544344"/>
                    <a:pt x="296113" y="1342613"/>
                    <a:pt x="277289" y="1141763"/>
                  </a:cubicBezTo>
                  <a:cubicBezTo>
                    <a:pt x="259501" y="951337"/>
                    <a:pt x="240329" y="755180"/>
                    <a:pt x="175602" y="504376"/>
                  </a:cubicBezTo>
                  <a:cubicBezTo>
                    <a:pt x="135502" y="348843"/>
                    <a:pt x="84076" y="196454"/>
                    <a:pt x="21740" y="48422"/>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932" name="Google Shape;1932;p12"/>
            <p:cNvGrpSpPr/>
            <p:nvPr/>
          </p:nvGrpSpPr>
          <p:grpSpPr>
            <a:xfrm rot="2219739">
              <a:off x="-1310202" y="1259540"/>
              <a:ext cx="974984" cy="919237"/>
              <a:chOff x="6795971" y="2730008"/>
              <a:chExt cx="1945294" cy="1834067"/>
            </a:xfrm>
          </p:grpSpPr>
          <p:sp>
            <p:nvSpPr>
              <p:cNvPr id="1933" name="Google Shape;1933;p1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4" name="Google Shape;1934;p12"/>
              <p:cNvSpPr/>
              <p:nvPr/>
            </p:nvSpPr>
            <p:spPr>
              <a:xfrm rot="-2263899">
                <a:off x="6977174" y="3155932"/>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35" name="Google Shape;1935;p12"/>
            <p:cNvGrpSpPr/>
            <p:nvPr/>
          </p:nvGrpSpPr>
          <p:grpSpPr>
            <a:xfrm rot="-3045758">
              <a:off x="-2511956" y="1418499"/>
              <a:ext cx="1085000" cy="1022962"/>
              <a:chOff x="6795971" y="2730009"/>
              <a:chExt cx="1945294" cy="1834067"/>
            </a:xfrm>
          </p:grpSpPr>
          <p:sp>
            <p:nvSpPr>
              <p:cNvPr id="1936" name="Google Shape;1936;p12"/>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7" name="Google Shape;1937;p1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38" name="Google Shape;1938;p12"/>
            <p:cNvGrpSpPr/>
            <p:nvPr/>
          </p:nvGrpSpPr>
          <p:grpSpPr>
            <a:xfrm rot="416227">
              <a:off x="-2675400" y="-937391"/>
              <a:ext cx="2281725" cy="2291630"/>
              <a:chOff x="8302868" y="1340770"/>
              <a:chExt cx="3569773" cy="3585270"/>
            </a:xfrm>
          </p:grpSpPr>
          <p:grpSp>
            <p:nvGrpSpPr>
              <p:cNvPr id="1939" name="Google Shape;1939;p12"/>
              <p:cNvGrpSpPr/>
              <p:nvPr/>
            </p:nvGrpSpPr>
            <p:grpSpPr>
              <a:xfrm>
                <a:off x="8302868" y="1340770"/>
                <a:ext cx="3569773" cy="3585270"/>
                <a:chOff x="8302868" y="1340770"/>
                <a:chExt cx="3569773" cy="3585270"/>
              </a:xfrm>
            </p:grpSpPr>
            <p:grpSp>
              <p:nvGrpSpPr>
                <p:cNvPr id="1940" name="Google Shape;1940;p12"/>
                <p:cNvGrpSpPr/>
                <p:nvPr/>
              </p:nvGrpSpPr>
              <p:grpSpPr>
                <a:xfrm>
                  <a:off x="8302868" y="1340770"/>
                  <a:ext cx="3569773" cy="3585270"/>
                  <a:chOff x="1668151" y="66635"/>
                  <a:chExt cx="3569773" cy="3585270"/>
                </a:xfrm>
              </p:grpSpPr>
              <p:sp>
                <p:nvSpPr>
                  <p:cNvPr id="1941" name="Google Shape;1941;p1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2" name="Google Shape;1942;p1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3" name="Google Shape;1943;p1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4" name="Google Shape;1944;p1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5" name="Google Shape;1945;p1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6" name="Google Shape;1946;p1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7" name="Google Shape;1947;p1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8" name="Google Shape;1948;p1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9" name="Google Shape;1949;p1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0" name="Google Shape;1950;p1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1" name="Google Shape;1951;p12"/>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2" name="Google Shape;1952;p1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3" name="Google Shape;1953;p1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4" name="Google Shape;1954;p12"/>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5" name="Google Shape;1955;p1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6" name="Google Shape;1956;p1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7" name="Google Shape;1957;p1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8" name="Google Shape;1958;p1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9" name="Google Shape;1959;p1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0" name="Google Shape;1960;p1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1" name="Google Shape;1961;p1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2" name="Google Shape;1962;p1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3" name="Google Shape;1963;p12"/>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4" name="Google Shape;1964;p1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65" name="Google Shape;1965;p12"/>
                <p:cNvGrpSpPr/>
                <p:nvPr/>
              </p:nvGrpSpPr>
              <p:grpSpPr>
                <a:xfrm rot="166391">
                  <a:off x="8608485" y="1696827"/>
                  <a:ext cx="2884899" cy="2897423"/>
                  <a:chOff x="1668151" y="66635"/>
                  <a:chExt cx="3569773" cy="3585270"/>
                </a:xfrm>
              </p:grpSpPr>
              <p:sp>
                <p:nvSpPr>
                  <p:cNvPr id="1966" name="Google Shape;1966;p1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7" name="Google Shape;1967;p1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8" name="Google Shape;1968;p1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9" name="Google Shape;1969;p1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0" name="Google Shape;1970;p1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1" name="Google Shape;1971;p1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2" name="Google Shape;1972;p1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3" name="Google Shape;1973;p1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4" name="Google Shape;1974;p1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5" name="Google Shape;1975;p1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6" name="Google Shape;1976;p12"/>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7" name="Google Shape;1977;p1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8" name="Google Shape;1978;p1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9" name="Google Shape;1979;p12"/>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0" name="Google Shape;1980;p1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1" name="Google Shape;1981;p1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2" name="Google Shape;1982;p1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3" name="Google Shape;1983;p1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4" name="Google Shape;1984;p1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5" name="Google Shape;1985;p1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6" name="Google Shape;1986;p1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7" name="Google Shape;1987;p1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8" name="Google Shape;1988;p12"/>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9" name="Google Shape;1989;p1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990" name="Google Shape;1990;p12"/>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1" name="Google Shape;1991;p12"/>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992" name="Google Shape;1992;p12"/>
          <p:cNvGrpSpPr/>
          <p:nvPr/>
        </p:nvGrpSpPr>
        <p:grpSpPr>
          <a:xfrm rot="134427" flipH="1">
            <a:off x="307390" y="3104050"/>
            <a:ext cx="2282242" cy="3935198"/>
            <a:chOff x="7439986" y="1019902"/>
            <a:chExt cx="2687364" cy="4633738"/>
          </a:xfrm>
        </p:grpSpPr>
        <p:sp>
          <p:nvSpPr>
            <p:cNvPr id="1993" name="Google Shape;1993;p12"/>
            <p:cNvSpPr/>
            <p:nvPr/>
          </p:nvSpPr>
          <p:spPr>
            <a:xfrm>
              <a:off x="8546650" y="2778218"/>
              <a:ext cx="732198" cy="2875422"/>
            </a:xfrm>
            <a:custGeom>
              <a:avLst/>
              <a:gdLst/>
              <a:ahLst/>
              <a:cxnLst/>
              <a:rect l="l" t="t" r="r" b="b"/>
              <a:pathLst>
                <a:path w="690753" h="2712662" extrusionOk="0">
                  <a:moveTo>
                    <a:pt x="20183" y="46328"/>
                  </a:moveTo>
                  <a:cubicBezTo>
                    <a:pt x="80267" y="189012"/>
                    <a:pt x="129835" y="335897"/>
                    <a:pt x="168487" y="485811"/>
                  </a:cubicBezTo>
                  <a:cubicBezTo>
                    <a:pt x="230876" y="727556"/>
                    <a:pt x="249355" y="916627"/>
                    <a:pt x="266500" y="1100174"/>
                  </a:cubicBezTo>
                  <a:cubicBezTo>
                    <a:pt x="284645" y="1293769"/>
                    <a:pt x="292056" y="1488213"/>
                    <a:pt x="288693" y="1682627"/>
                  </a:cubicBezTo>
                  <a:cubicBezTo>
                    <a:pt x="288684" y="1686885"/>
                    <a:pt x="285226" y="1690342"/>
                    <a:pt x="280968" y="1690333"/>
                  </a:cubicBezTo>
                  <a:cubicBezTo>
                    <a:pt x="278006" y="1690333"/>
                    <a:pt x="275310" y="1688628"/>
                    <a:pt x="274025" y="1685961"/>
                  </a:cubicBezTo>
                  <a:cubicBezTo>
                    <a:pt x="227437" y="1590635"/>
                    <a:pt x="152781" y="1511863"/>
                    <a:pt x="60093" y="1460219"/>
                  </a:cubicBezTo>
                  <a:lnTo>
                    <a:pt x="15135" y="1420499"/>
                  </a:lnTo>
                  <a:cubicBezTo>
                    <a:pt x="9801" y="1435549"/>
                    <a:pt x="4496" y="1450570"/>
                    <a:pt x="-772" y="1465553"/>
                  </a:cubicBezTo>
                  <a:cubicBezTo>
                    <a:pt x="13954" y="1470287"/>
                    <a:pt x="28155" y="1476516"/>
                    <a:pt x="41614" y="1484126"/>
                  </a:cubicBezTo>
                  <a:cubicBezTo>
                    <a:pt x="86287" y="1509368"/>
                    <a:pt x="111337" y="1543943"/>
                    <a:pt x="131626" y="1574138"/>
                  </a:cubicBezTo>
                  <a:cubicBezTo>
                    <a:pt x="178975" y="1640679"/>
                    <a:pt x="218084" y="1712698"/>
                    <a:pt x="248116" y="1788641"/>
                  </a:cubicBezTo>
                  <a:cubicBezTo>
                    <a:pt x="258404" y="1814739"/>
                    <a:pt x="270691" y="1848743"/>
                    <a:pt x="282501" y="1889701"/>
                  </a:cubicBezTo>
                  <a:cubicBezTo>
                    <a:pt x="289474" y="1913828"/>
                    <a:pt x="293132" y="1938793"/>
                    <a:pt x="293360" y="1963901"/>
                  </a:cubicBezTo>
                  <a:cubicBezTo>
                    <a:pt x="295075" y="2198473"/>
                    <a:pt x="296760" y="2433073"/>
                    <a:pt x="298409" y="2667703"/>
                  </a:cubicBezTo>
                  <a:cubicBezTo>
                    <a:pt x="300037" y="2686753"/>
                    <a:pt x="312391" y="2703203"/>
                    <a:pt x="330222" y="2710089"/>
                  </a:cubicBezTo>
                  <a:cubicBezTo>
                    <a:pt x="354263" y="2717414"/>
                    <a:pt x="380057" y="2706193"/>
                    <a:pt x="391087" y="2683610"/>
                  </a:cubicBezTo>
                  <a:cubicBezTo>
                    <a:pt x="391467" y="2540353"/>
                    <a:pt x="391467" y="2396459"/>
                    <a:pt x="391087" y="2251937"/>
                  </a:cubicBezTo>
                  <a:cubicBezTo>
                    <a:pt x="390391" y="2029690"/>
                    <a:pt x="388801" y="1808862"/>
                    <a:pt x="386324" y="1589473"/>
                  </a:cubicBezTo>
                  <a:cubicBezTo>
                    <a:pt x="385867" y="1561584"/>
                    <a:pt x="389068" y="1533761"/>
                    <a:pt x="395849" y="1506701"/>
                  </a:cubicBezTo>
                  <a:cubicBezTo>
                    <a:pt x="416518" y="1425453"/>
                    <a:pt x="435568" y="1356968"/>
                    <a:pt x="457000" y="1306676"/>
                  </a:cubicBezTo>
                  <a:cubicBezTo>
                    <a:pt x="571300" y="1039214"/>
                    <a:pt x="652929" y="1035118"/>
                    <a:pt x="689981" y="1020926"/>
                  </a:cubicBezTo>
                  <a:lnTo>
                    <a:pt x="663597" y="957108"/>
                  </a:lnTo>
                  <a:cubicBezTo>
                    <a:pt x="630155" y="981387"/>
                    <a:pt x="599151" y="1008848"/>
                    <a:pt x="571014" y="1039118"/>
                  </a:cubicBezTo>
                  <a:cubicBezTo>
                    <a:pt x="546678" y="1065522"/>
                    <a:pt x="524532" y="1093878"/>
                    <a:pt x="504815" y="1123891"/>
                  </a:cubicBezTo>
                  <a:cubicBezTo>
                    <a:pt x="464286" y="1183898"/>
                    <a:pt x="427672" y="1246440"/>
                    <a:pt x="395182" y="1311153"/>
                  </a:cubicBezTo>
                  <a:cubicBezTo>
                    <a:pt x="393125" y="1315420"/>
                    <a:pt x="388001" y="1317201"/>
                    <a:pt x="383734" y="1315143"/>
                  </a:cubicBezTo>
                  <a:cubicBezTo>
                    <a:pt x="380866" y="1313762"/>
                    <a:pt x="379009" y="1310905"/>
                    <a:pt x="378894" y="1307723"/>
                  </a:cubicBezTo>
                  <a:cubicBezTo>
                    <a:pt x="371770" y="1154428"/>
                    <a:pt x="356768" y="1001609"/>
                    <a:pt x="333937" y="849857"/>
                  </a:cubicBezTo>
                  <a:cubicBezTo>
                    <a:pt x="314791" y="715164"/>
                    <a:pt x="288302" y="581614"/>
                    <a:pt x="254593" y="449807"/>
                  </a:cubicBezTo>
                  <a:cubicBezTo>
                    <a:pt x="215113" y="296654"/>
                    <a:pt x="165573" y="146283"/>
                    <a:pt x="106289" y="-345"/>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994" name="Google Shape;1994;p12"/>
            <p:cNvGrpSpPr/>
            <p:nvPr/>
          </p:nvGrpSpPr>
          <p:grpSpPr>
            <a:xfrm rot="1803350">
              <a:off x="8963309" y="3170400"/>
              <a:ext cx="995866" cy="938925"/>
              <a:chOff x="6795971" y="2730008"/>
              <a:chExt cx="1945294" cy="1834067"/>
            </a:xfrm>
          </p:grpSpPr>
          <p:sp>
            <p:nvSpPr>
              <p:cNvPr id="1995" name="Google Shape;1995;p1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6" name="Google Shape;1996;p1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97" name="Google Shape;1997;p12"/>
            <p:cNvGrpSpPr/>
            <p:nvPr/>
          </p:nvGrpSpPr>
          <p:grpSpPr>
            <a:xfrm rot="-3462280">
              <a:off x="7822029" y="3466526"/>
              <a:ext cx="1108302" cy="1044932"/>
              <a:chOff x="6795971" y="2730009"/>
              <a:chExt cx="1945294" cy="1834067"/>
            </a:xfrm>
          </p:grpSpPr>
          <p:sp>
            <p:nvSpPr>
              <p:cNvPr id="1998" name="Google Shape;1998;p12"/>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9" name="Google Shape;1999;p1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00" name="Google Shape;2000;p12"/>
            <p:cNvGrpSpPr/>
            <p:nvPr/>
          </p:nvGrpSpPr>
          <p:grpSpPr>
            <a:xfrm>
              <a:off x="7439986" y="1019902"/>
              <a:ext cx="2331062" cy="2341181"/>
              <a:chOff x="8302868" y="1340770"/>
              <a:chExt cx="3569773" cy="3585270"/>
            </a:xfrm>
          </p:grpSpPr>
          <p:grpSp>
            <p:nvGrpSpPr>
              <p:cNvPr id="2001" name="Google Shape;2001;p12"/>
              <p:cNvGrpSpPr/>
              <p:nvPr/>
            </p:nvGrpSpPr>
            <p:grpSpPr>
              <a:xfrm>
                <a:off x="8302868" y="1340770"/>
                <a:ext cx="3569773" cy="3585270"/>
                <a:chOff x="8302868" y="1340770"/>
                <a:chExt cx="3569773" cy="3585270"/>
              </a:xfrm>
            </p:grpSpPr>
            <p:grpSp>
              <p:nvGrpSpPr>
                <p:cNvPr id="2002" name="Google Shape;2002;p12"/>
                <p:cNvGrpSpPr/>
                <p:nvPr/>
              </p:nvGrpSpPr>
              <p:grpSpPr>
                <a:xfrm>
                  <a:off x="8302868" y="1340770"/>
                  <a:ext cx="3569773" cy="3585270"/>
                  <a:chOff x="1668151" y="66635"/>
                  <a:chExt cx="3569773" cy="3585270"/>
                </a:xfrm>
              </p:grpSpPr>
              <p:sp>
                <p:nvSpPr>
                  <p:cNvPr id="2003" name="Google Shape;2003;p1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4" name="Google Shape;2004;p1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5" name="Google Shape;2005;p1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6" name="Google Shape;2006;p1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7" name="Google Shape;2007;p1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8" name="Google Shape;2008;p1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9" name="Google Shape;2009;p1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0" name="Google Shape;2010;p1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1" name="Google Shape;2011;p1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2" name="Google Shape;2012;p1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3" name="Google Shape;2013;p12"/>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4" name="Google Shape;2014;p1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5" name="Google Shape;2015;p1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6" name="Google Shape;2016;p12"/>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7" name="Google Shape;2017;p1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8" name="Google Shape;2018;p1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9" name="Google Shape;2019;p1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0" name="Google Shape;2020;p1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1" name="Google Shape;2021;p1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2" name="Google Shape;2022;p1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3" name="Google Shape;2023;p1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4" name="Google Shape;2024;p1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5" name="Google Shape;2025;p12"/>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6" name="Google Shape;2026;p1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27" name="Google Shape;2027;p12"/>
                <p:cNvGrpSpPr/>
                <p:nvPr/>
              </p:nvGrpSpPr>
              <p:grpSpPr>
                <a:xfrm rot="166391">
                  <a:off x="8608485" y="1696827"/>
                  <a:ext cx="2884899" cy="2897423"/>
                  <a:chOff x="1668151" y="66635"/>
                  <a:chExt cx="3569773" cy="3585270"/>
                </a:xfrm>
              </p:grpSpPr>
              <p:sp>
                <p:nvSpPr>
                  <p:cNvPr id="2028" name="Google Shape;2028;p1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9" name="Google Shape;2029;p1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0" name="Google Shape;2030;p1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1" name="Google Shape;2031;p1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2" name="Google Shape;2032;p1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3" name="Google Shape;2033;p1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4" name="Google Shape;2034;p1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5" name="Google Shape;2035;p1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6" name="Google Shape;2036;p1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7" name="Google Shape;2037;p1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8" name="Google Shape;2038;p12"/>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9" name="Google Shape;2039;p1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0" name="Google Shape;2040;p1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1" name="Google Shape;2041;p12"/>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2" name="Google Shape;2042;p1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3" name="Google Shape;2043;p1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4" name="Google Shape;2044;p1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5" name="Google Shape;2045;p1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6" name="Google Shape;2046;p1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7" name="Google Shape;2047;p1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8" name="Google Shape;2048;p1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9" name="Google Shape;2049;p1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0" name="Google Shape;2050;p12"/>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1" name="Google Shape;2051;p1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052" name="Google Shape;2052;p12"/>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3" name="Google Shape;2053;p12"/>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9 Big Title">
  <p:cSld name="CUSTOM_7">
    <p:bg>
      <p:bgPr>
        <a:solidFill>
          <a:schemeClr val="accent2"/>
        </a:solidFill>
        <a:effectLst/>
      </p:bgPr>
    </p:bg>
    <p:spTree>
      <p:nvGrpSpPr>
        <p:cNvPr id="1" name="Shape 2054"/>
        <p:cNvGrpSpPr/>
        <p:nvPr/>
      </p:nvGrpSpPr>
      <p:grpSpPr>
        <a:xfrm>
          <a:off x="0" y="0"/>
          <a:ext cx="0" cy="0"/>
          <a:chOff x="0" y="0"/>
          <a:chExt cx="0" cy="0"/>
        </a:xfrm>
      </p:grpSpPr>
      <p:sp>
        <p:nvSpPr>
          <p:cNvPr id="2055" name="Google Shape;2055;p13"/>
          <p:cNvSpPr/>
          <p:nvPr/>
        </p:nvSpPr>
        <p:spPr>
          <a:xfrm>
            <a:off x="1928550" y="403175"/>
            <a:ext cx="8334900" cy="5957700"/>
          </a:xfrm>
          <a:prstGeom prst="rect">
            <a:avLst/>
          </a:prstGeom>
          <a:solidFill>
            <a:schemeClr val="lt1"/>
          </a:solidFill>
          <a:ln>
            <a:noFill/>
          </a:ln>
          <a:effectLst>
            <a:outerShdw blurRad="457200" dist="38100" dir="6180000" algn="bl" rotWithShape="0">
              <a:srgbClr val="000000">
                <a:alpha val="29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056" name="Google Shape;2056;p13"/>
          <p:cNvPicPr preferRelativeResize="0"/>
          <p:nvPr/>
        </p:nvPicPr>
        <p:blipFill rotWithShape="1">
          <a:blip r:embed="rId2">
            <a:alphaModFix amt="50000"/>
          </a:blip>
          <a:srcRect/>
          <a:stretch/>
        </p:blipFill>
        <p:spPr>
          <a:xfrm>
            <a:off x="1928550" y="403175"/>
            <a:ext cx="8334900" cy="5957700"/>
          </a:xfrm>
          <a:prstGeom prst="rect">
            <a:avLst/>
          </a:prstGeom>
          <a:noFill/>
          <a:ln>
            <a:noFill/>
          </a:ln>
          <a:effectLst>
            <a:outerShdw blurRad="50800" dist="50800" dir="5400000" algn="ctr" rotWithShape="0">
              <a:srgbClr val="000000">
                <a:alpha val="0"/>
              </a:srgbClr>
            </a:outerShdw>
          </a:effectLst>
        </p:spPr>
      </p:pic>
      <p:sp>
        <p:nvSpPr>
          <p:cNvPr id="2057" name="Google Shape;2057;p13"/>
          <p:cNvSpPr txBox="1">
            <a:spLocks noGrp="1"/>
          </p:cNvSpPr>
          <p:nvPr>
            <p:ph type="title"/>
          </p:nvPr>
        </p:nvSpPr>
        <p:spPr>
          <a:xfrm>
            <a:off x="2510675" y="1010225"/>
            <a:ext cx="7237800" cy="47436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grpSp>
        <p:nvGrpSpPr>
          <p:cNvPr id="2058" name="Google Shape;2058;p13"/>
          <p:cNvGrpSpPr/>
          <p:nvPr/>
        </p:nvGrpSpPr>
        <p:grpSpPr>
          <a:xfrm>
            <a:off x="9550250" y="-22"/>
            <a:ext cx="3022765" cy="3034441"/>
            <a:chOff x="9550250" y="-22"/>
            <a:chExt cx="3022765" cy="3034441"/>
          </a:xfrm>
        </p:grpSpPr>
        <p:grpSp>
          <p:nvGrpSpPr>
            <p:cNvPr id="2059" name="Google Shape;2059;p13"/>
            <p:cNvGrpSpPr/>
            <p:nvPr/>
          </p:nvGrpSpPr>
          <p:grpSpPr>
            <a:xfrm>
              <a:off x="11203610" y="86467"/>
              <a:ext cx="973814" cy="918134"/>
              <a:chOff x="6795971" y="2730009"/>
              <a:chExt cx="1945294" cy="1834067"/>
            </a:xfrm>
          </p:grpSpPr>
          <p:sp>
            <p:nvSpPr>
              <p:cNvPr id="2060" name="Google Shape;2060;p13"/>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1" name="Google Shape;2061;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2" name="Google Shape;2062;p13"/>
            <p:cNvGrpSpPr/>
            <p:nvPr/>
          </p:nvGrpSpPr>
          <p:grpSpPr>
            <a:xfrm rot="2563029">
              <a:off x="11416940" y="429085"/>
              <a:ext cx="973823" cy="918143"/>
              <a:chOff x="6795971" y="2730008"/>
              <a:chExt cx="1945294" cy="1834067"/>
            </a:xfrm>
          </p:grpSpPr>
          <p:sp>
            <p:nvSpPr>
              <p:cNvPr id="2063" name="Google Shape;2063;p1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4" name="Google Shape;2064;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5" name="Google Shape;2065;p13"/>
            <p:cNvGrpSpPr/>
            <p:nvPr/>
          </p:nvGrpSpPr>
          <p:grpSpPr>
            <a:xfrm rot="5990772">
              <a:off x="10874159" y="1602559"/>
              <a:ext cx="1311840" cy="1341756"/>
              <a:chOff x="4862114" y="3366615"/>
              <a:chExt cx="2620676" cy="2680439"/>
            </a:xfrm>
          </p:grpSpPr>
          <p:grpSp>
            <p:nvGrpSpPr>
              <p:cNvPr id="2066" name="Google Shape;2066;p13"/>
              <p:cNvGrpSpPr/>
              <p:nvPr/>
            </p:nvGrpSpPr>
            <p:grpSpPr>
              <a:xfrm>
                <a:off x="4916585" y="3366615"/>
                <a:ext cx="1945294" cy="1834067"/>
                <a:chOff x="6795971" y="2730008"/>
                <a:chExt cx="1945294" cy="1834067"/>
              </a:xfrm>
            </p:grpSpPr>
            <p:sp>
              <p:nvSpPr>
                <p:cNvPr id="2067" name="Google Shape;2067;p1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8" name="Google Shape;2068;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9" name="Google Shape;2069;p13"/>
              <p:cNvGrpSpPr/>
              <p:nvPr/>
            </p:nvGrpSpPr>
            <p:grpSpPr>
              <a:xfrm rot="1913837">
                <a:off x="5199801" y="3837509"/>
                <a:ext cx="1945301" cy="1834074"/>
                <a:chOff x="6795972" y="2730006"/>
                <a:chExt cx="1945294" cy="1834067"/>
              </a:xfrm>
            </p:grpSpPr>
            <p:sp>
              <p:nvSpPr>
                <p:cNvPr id="2070" name="Google Shape;2070;p13"/>
                <p:cNvSpPr/>
                <p:nvPr/>
              </p:nvSpPr>
              <p:spPr>
                <a:xfrm rot="8594692">
                  <a:off x="6956427" y="3109070"/>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1" name="Google Shape;2071;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072" name="Google Shape;2072;p13"/>
            <p:cNvGrpSpPr/>
            <p:nvPr/>
          </p:nvGrpSpPr>
          <p:grpSpPr>
            <a:xfrm rot="-8707736">
              <a:off x="9725279" y="1121894"/>
              <a:ext cx="973784" cy="918106"/>
              <a:chOff x="6795971" y="2730008"/>
              <a:chExt cx="1945294" cy="1834067"/>
            </a:xfrm>
          </p:grpSpPr>
          <p:sp>
            <p:nvSpPr>
              <p:cNvPr id="2073" name="Google Shape;2073;p1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4" name="Google Shape;2074;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75" name="Google Shape;2075;p13"/>
            <p:cNvGrpSpPr/>
            <p:nvPr/>
          </p:nvGrpSpPr>
          <p:grpSpPr>
            <a:xfrm rot="-5400000">
              <a:off x="9667164" y="694893"/>
              <a:ext cx="973814" cy="918134"/>
              <a:chOff x="6795971" y="2730008"/>
              <a:chExt cx="1945294" cy="1834067"/>
            </a:xfrm>
          </p:grpSpPr>
          <p:sp>
            <p:nvSpPr>
              <p:cNvPr id="2076" name="Google Shape;2076;p1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7" name="Google Shape;2077;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78" name="Google Shape;2078;p13"/>
            <p:cNvGrpSpPr/>
            <p:nvPr/>
          </p:nvGrpSpPr>
          <p:grpSpPr>
            <a:xfrm>
              <a:off x="10024707" y="-22"/>
              <a:ext cx="1787028" cy="1794786"/>
              <a:chOff x="8302868" y="1340770"/>
              <a:chExt cx="3569773" cy="3585270"/>
            </a:xfrm>
          </p:grpSpPr>
          <p:grpSp>
            <p:nvGrpSpPr>
              <p:cNvPr id="2079" name="Google Shape;2079;p13"/>
              <p:cNvGrpSpPr/>
              <p:nvPr/>
            </p:nvGrpSpPr>
            <p:grpSpPr>
              <a:xfrm>
                <a:off x="8302868" y="1340770"/>
                <a:ext cx="3569773" cy="3585270"/>
                <a:chOff x="8302868" y="1340770"/>
                <a:chExt cx="3569773" cy="3585270"/>
              </a:xfrm>
            </p:grpSpPr>
            <p:grpSp>
              <p:nvGrpSpPr>
                <p:cNvPr id="2080" name="Google Shape;2080;p13"/>
                <p:cNvGrpSpPr/>
                <p:nvPr/>
              </p:nvGrpSpPr>
              <p:grpSpPr>
                <a:xfrm>
                  <a:off x="8302868" y="1340770"/>
                  <a:ext cx="3569773" cy="3585270"/>
                  <a:chOff x="1668151" y="66635"/>
                  <a:chExt cx="3569773" cy="3585270"/>
                </a:xfrm>
              </p:grpSpPr>
              <p:sp>
                <p:nvSpPr>
                  <p:cNvPr id="2081" name="Google Shape;2081;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2" name="Google Shape;2082;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3" name="Google Shape;2083;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4" name="Google Shape;2084;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5" name="Google Shape;2085;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6" name="Google Shape;2086;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7" name="Google Shape;2087;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8" name="Google Shape;2088;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9" name="Google Shape;2089;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0" name="Google Shape;2090;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1" name="Google Shape;2091;p1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2" name="Google Shape;2092;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3" name="Google Shape;2093;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4" name="Google Shape;2094;p1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5" name="Google Shape;2095;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6" name="Google Shape;2096;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7" name="Google Shape;2097;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8" name="Google Shape;2098;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9" name="Google Shape;2099;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0" name="Google Shape;2100;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1" name="Google Shape;2101;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2" name="Google Shape;2102;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3" name="Google Shape;2103;p1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4" name="Google Shape;2104;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05" name="Google Shape;2105;p13"/>
                <p:cNvGrpSpPr/>
                <p:nvPr/>
              </p:nvGrpSpPr>
              <p:grpSpPr>
                <a:xfrm rot="166391">
                  <a:off x="8608485" y="1696827"/>
                  <a:ext cx="2884899" cy="2897423"/>
                  <a:chOff x="1668151" y="66635"/>
                  <a:chExt cx="3569773" cy="3585270"/>
                </a:xfrm>
              </p:grpSpPr>
              <p:sp>
                <p:nvSpPr>
                  <p:cNvPr id="2106" name="Google Shape;2106;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7" name="Google Shape;2107;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8" name="Google Shape;2108;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9" name="Google Shape;2109;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0" name="Google Shape;2110;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1" name="Google Shape;2111;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2" name="Google Shape;2112;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3" name="Google Shape;2113;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4" name="Google Shape;2114;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5" name="Google Shape;2115;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6" name="Google Shape;2116;p1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7" name="Google Shape;2117;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8" name="Google Shape;2118;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9" name="Google Shape;2119;p1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0" name="Google Shape;2120;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1" name="Google Shape;2121;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2" name="Google Shape;2122;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3" name="Google Shape;2123;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4" name="Google Shape;2124;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5" name="Google Shape;2125;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6" name="Google Shape;2126;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7" name="Google Shape;2127;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8" name="Google Shape;2128;p1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9" name="Google Shape;2129;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130" name="Google Shape;2130;p1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1" name="Google Shape;2131;p1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32" name="Google Shape;2132;p13"/>
            <p:cNvGrpSpPr/>
            <p:nvPr/>
          </p:nvGrpSpPr>
          <p:grpSpPr>
            <a:xfrm>
              <a:off x="11034620" y="856072"/>
              <a:ext cx="1274766" cy="1280300"/>
              <a:chOff x="8302868" y="1340770"/>
              <a:chExt cx="3569773" cy="3585270"/>
            </a:xfrm>
          </p:grpSpPr>
          <p:grpSp>
            <p:nvGrpSpPr>
              <p:cNvPr id="2133" name="Google Shape;2133;p13"/>
              <p:cNvGrpSpPr/>
              <p:nvPr/>
            </p:nvGrpSpPr>
            <p:grpSpPr>
              <a:xfrm>
                <a:off x="8302868" y="1340770"/>
                <a:ext cx="3569773" cy="3585270"/>
                <a:chOff x="8302868" y="1340770"/>
                <a:chExt cx="3569773" cy="3585270"/>
              </a:xfrm>
            </p:grpSpPr>
            <p:grpSp>
              <p:nvGrpSpPr>
                <p:cNvPr id="2134" name="Google Shape;2134;p13"/>
                <p:cNvGrpSpPr/>
                <p:nvPr/>
              </p:nvGrpSpPr>
              <p:grpSpPr>
                <a:xfrm>
                  <a:off x="8302868" y="1340770"/>
                  <a:ext cx="3569773" cy="3585270"/>
                  <a:chOff x="1668151" y="66635"/>
                  <a:chExt cx="3569773" cy="3585270"/>
                </a:xfrm>
              </p:grpSpPr>
              <p:sp>
                <p:nvSpPr>
                  <p:cNvPr id="2135" name="Google Shape;2135;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6" name="Google Shape;2136;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7" name="Google Shape;2137;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8" name="Google Shape;2138;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9" name="Google Shape;2139;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0" name="Google Shape;2140;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1" name="Google Shape;2141;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2" name="Google Shape;2142;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3" name="Google Shape;2143;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4" name="Google Shape;2144;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5" name="Google Shape;2145;p1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6" name="Google Shape;2146;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7" name="Google Shape;2147;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8" name="Google Shape;2148;p1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9" name="Google Shape;2149;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0" name="Google Shape;2150;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1" name="Google Shape;2151;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2" name="Google Shape;2152;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3" name="Google Shape;2153;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4" name="Google Shape;2154;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5" name="Google Shape;2155;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6" name="Google Shape;2156;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7" name="Google Shape;2157;p1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8" name="Google Shape;2158;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59" name="Google Shape;2159;p13"/>
                <p:cNvGrpSpPr/>
                <p:nvPr/>
              </p:nvGrpSpPr>
              <p:grpSpPr>
                <a:xfrm rot="166391">
                  <a:off x="8608485" y="1696827"/>
                  <a:ext cx="2884899" cy="2897423"/>
                  <a:chOff x="1668151" y="66635"/>
                  <a:chExt cx="3569773" cy="3585270"/>
                </a:xfrm>
              </p:grpSpPr>
              <p:sp>
                <p:nvSpPr>
                  <p:cNvPr id="2160" name="Google Shape;2160;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1" name="Google Shape;2161;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2" name="Google Shape;2162;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3" name="Google Shape;2163;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4" name="Google Shape;2164;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5" name="Google Shape;2165;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6" name="Google Shape;2166;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7" name="Google Shape;2167;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8" name="Google Shape;2168;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9" name="Google Shape;2169;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0" name="Google Shape;2170;p1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1" name="Google Shape;2171;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2" name="Google Shape;2172;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3" name="Google Shape;2173;p1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4" name="Google Shape;2174;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5" name="Google Shape;2175;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6" name="Google Shape;2176;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7" name="Google Shape;2177;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8" name="Google Shape;2178;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9" name="Google Shape;2179;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0" name="Google Shape;2180;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1" name="Google Shape;2181;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2" name="Google Shape;2182;p1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3" name="Google Shape;2183;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184" name="Google Shape;2184;p1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5" name="Google Shape;2185;p1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86" name="Google Shape;2186;p13"/>
            <p:cNvGrpSpPr/>
            <p:nvPr/>
          </p:nvGrpSpPr>
          <p:grpSpPr>
            <a:xfrm>
              <a:off x="10168281" y="1271064"/>
              <a:ext cx="1409346" cy="1415465"/>
              <a:chOff x="8302868" y="1340770"/>
              <a:chExt cx="3569773" cy="3585270"/>
            </a:xfrm>
          </p:grpSpPr>
          <p:grpSp>
            <p:nvGrpSpPr>
              <p:cNvPr id="2187" name="Google Shape;2187;p13"/>
              <p:cNvGrpSpPr/>
              <p:nvPr/>
            </p:nvGrpSpPr>
            <p:grpSpPr>
              <a:xfrm>
                <a:off x="8302868" y="1340770"/>
                <a:ext cx="3569773" cy="3585270"/>
                <a:chOff x="8302868" y="1340770"/>
                <a:chExt cx="3569773" cy="3585270"/>
              </a:xfrm>
            </p:grpSpPr>
            <p:grpSp>
              <p:nvGrpSpPr>
                <p:cNvPr id="2188" name="Google Shape;2188;p13"/>
                <p:cNvGrpSpPr/>
                <p:nvPr/>
              </p:nvGrpSpPr>
              <p:grpSpPr>
                <a:xfrm>
                  <a:off x="8302868" y="1340770"/>
                  <a:ext cx="3569773" cy="3585270"/>
                  <a:chOff x="1668151" y="66635"/>
                  <a:chExt cx="3569773" cy="3585270"/>
                </a:xfrm>
              </p:grpSpPr>
              <p:sp>
                <p:nvSpPr>
                  <p:cNvPr id="2189" name="Google Shape;2189;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0" name="Google Shape;2190;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1" name="Google Shape;2191;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2" name="Google Shape;2192;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3" name="Google Shape;2193;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4" name="Google Shape;2194;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5" name="Google Shape;2195;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6" name="Google Shape;2196;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7" name="Google Shape;2197;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8" name="Google Shape;2198;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9" name="Google Shape;2199;p1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0" name="Google Shape;2200;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1" name="Google Shape;2201;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2" name="Google Shape;2202;p1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3" name="Google Shape;2203;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4" name="Google Shape;2204;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5" name="Google Shape;2205;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6" name="Google Shape;2206;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7" name="Google Shape;2207;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8" name="Google Shape;2208;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9" name="Google Shape;2209;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0" name="Google Shape;2210;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1" name="Google Shape;2211;p1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2" name="Google Shape;2212;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13" name="Google Shape;2213;p13"/>
                <p:cNvGrpSpPr/>
                <p:nvPr/>
              </p:nvGrpSpPr>
              <p:grpSpPr>
                <a:xfrm rot="166391">
                  <a:off x="8608485" y="1696827"/>
                  <a:ext cx="2884899" cy="2897423"/>
                  <a:chOff x="1668151" y="66635"/>
                  <a:chExt cx="3569773" cy="3585270"/>
                </a:xfrm>
              </p:grpSpPr>
              <p:sp>
                <p:nvSpPr>
                  <p:cNvPr id="2214" name="Google Shape;2214;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5" name="Google Shape;2215;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6" name="Google Shape;2216;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7" name="Google Shape;2217;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8" name="Google Shape;2218;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9" name="Google Shape;2219;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0" name="Google Shape;2220;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1" name="Google Shape;2221;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2" name="Google Shape;2222;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3" name="Google Shape;2223;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4" name="Google Shape;2224;p1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5" name="Google Shape;2225;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6" name="Google Shape;2226;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7" name="Google Shape;2227;p1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8" name="Google Shape;2228;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9" name="Google Shape;2229;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0" name="Google Shape;2230;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1" name="Google Shape;2231;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2" name="Google Shape;2232;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3" name="Google Shape;2233;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4" name="Google Shape;2234;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5" name="Google Shape;2235;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6" name="Google Shape;2236;p1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7" name="Google Shape;2237;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238" name="Google Shape;2238;p1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9" name="Google Shape;2239;p1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240" name="Google Shape;2240;p13"/>
          <p:cNvGrpSpPr/>
          <p:nvPr/>
        </p:nvGrpSpPr>
        <p:grpSpPr>
          <a:xfrm>
            <a:off x="-152446" y="3414864"/>
            <a:ext cx="3507146" cy="3443133"/>
            <a:chOff x="-152446" y="3414864"/>
            <a:chExt cx="3507146" cy="3443133"/>
          </a:xfrm>
        </p:grpSpPr>
        <p:grpSp>
          <p:nvGrpSpPr>
            <p:cNvPr id="2241" name="Google Shape;2241;p13"/>
            <p:cNvGrpSpPr/>
            <p:nvPr/>
          </p:nvGrpSpPr>
          <p:grpSpPr>
            <a:xfrm rot="10800000" flipH="1">
              <a:off x="1506380" y="5501311"/>
              <a:ext cx="1315019" cy="1239830"/>
              <a:chOff x="6795971" y="2730009"/>
              <a:chExt cx="1945294" cy="1834067"/>
            </a:xfrm>
          </p:grpSpPr>
          <p:sp>
            <p:nvSpPr>
              <p:cNvPr id="2242" name="Google Shape;2242;p13"/>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3" name="Google Shape;2243;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44" name="Google Shape;2244;p13"/>
            <p:cNvGrpSpPr/>
            <p:nvPr/>
          </p:nvGrpSpPr>
          <p:grpSpPr>
            <a:xfrm rot="8236689" flipH="1">
              <a:off x="1793658" y="5038652"/>
              <a:ext cx="1314946" cy="1239761"/>
              <a:chOff x="6795971" y="2730008"/>
              <a:chExt cx="1945294" cy="1834067"/>
            </a:xfrm>
          </p:grpSpPr>
          <p:sp>
            <p:nvSpPr>
              <p:cNvPr id="2245" name="Google Shape;2245;p1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6" name="Google Shape;2246;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47" name="Google Shape;2247;p13"/>
            <p:cNvGrpSpPr/>
            <p:nvPr/>
          </p:nvGrpSpPr>
          <p:grpSpPr>
            <a:xfrm rot="1696495" flipH="1">
              <a:off x="644810" y="3652346"/>
              <a:ext cx="1314924" cy="1239740"/>
              <a:chOff x="6795971" y="2730008"/>
              <a:chExt cx="1945294" cy="1834067"/>
            </a:xfrm>
          </p:grpSpPr>
          <p:sp>
            <p:nvSpPr>
              <p:cNvPr id="2248" name="Google Shape;2248;p1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9" name="Google Shape;2249;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50" name="Google Shape;2250;p13"/>
            <p:cNvGrpSpPr/>
            <p:nvPr/>
          </p:nvGrpSpPr>
          <p:grpSpPr>
            <a:xfrm rot="-2036356" flipH="1">
              <a:off x="81628" y="3989338"/>
              <a:ext cx="1314949" cy="1239764"/>
              <a:chOff x="6795971" y="2730008"/>
              <a:chExt cx="1945294" cy="1834067"/>
            </a:xfrm>
          </p:grpSpPr>
          <p:sp>
            <p:nvSpPr>
              <p:cNvPr id="2251" name="Google Shape;2251;p1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2" name="Google Shape;2252;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53" name="Google Shape;2253;p13"/>
            <p:cNvGrpSpPr/>
            <p:nvPr/>
          </p:nvGrpSpPr>
          <p:grpSpPr>
            <a:xfrm rot="10800000" flipH="1">
              <a:off x="-85384" y="4434355"/>
              <a:ext cx="2413166" cy="2423642"/>
              <a:chOff x="8302868" y="1340770"/>
              <a:chExt cx="3569773" cy="3585270"/>
            </a:xfrm>
          </p:grpSpPr>
          <p:grpSp>
            <p:nvGrpSpPr>
              <p:cNvPr id="2254" name="Google Shape;2254;p13"/>
              <p:cNvGrpSpPr/>
              <p:nvPr/>
            </p:nvGrpSpPr>
            <p:grpSpPr>
              <a:xfrm>
                <a:off x="8302868" y="1340770"/>
                <a:ext cx="3569773" cy="3585270"/>
                <a:chOff x="8302868" y="1340770"/>
                <a:chExt cx="3569773" cy="3585270"/>
              </a:xfrm>
            </p:grpSpPr>
            <p:grpSp>
              <p:nvGrpSpPr>
                <p:cNvPr id="2255" name="Google Shape;2255;p13"/>
                <p:cNvGrpSpPr/>
                <p:nvPr/>
              </p:nvGrpSpPr>
              <p:grpSpPr>
                <a:xfrm>
                  <a:off x="8302868" y="1340770"/>
                  <a:ext cx="3569773" cy="3585270"/>
                  <a:chOff x="1668151" y="66635"/>
                  <a:chExt cx="3569773" cy="3585270"/>
                </a:xfrm>
              </p:grpSpPr>
              <p:sp>
                <p:nvSpPr>
                  <p:cNvPr id="2256" name="Google Shape;2256;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7" name="Google Shape;2257;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8" name="Google Shape;2258;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9" name="Google Shape;2259;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0" name="Google Shape;2260;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1" name="Google Shape;2261;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2" name="Google Shape;2262;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3" name="Google Shape;2263;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4" name="Google Shape;2264;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5" name="Google Shape;2265;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6" name="Google Shape;2266;p1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7" name="Google Shape;2267;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8" name="Google Shape;2268;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9" name="Google Shape;2269;p1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0" name="Google Shape;2270;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1" name="Google Shape;2271;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2" name="Google Shape;2272;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3" name="Google Shape;2273;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4" name="Google Shape;2274;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5" name="Google Shape;2275;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6" name="Google Shape;2276;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7" name="Google Shape;2277;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8" name="Google Shape;2278;p1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9" name="Google Shape;2279;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80" name="Google Shape;2280;p13"/>
                <p:cNvGrpSpPr/>
                <p:nvPr/>
              </p:nvGrpSpPr>
              <p:grpSpPr>
                <a:xfrm rot="166391">
                  <a:off x="8608485" y="1696827"/>
                  <a:ext cx="2884899" cy="2897423"/>
                  <a:chOff x="1668151" y="66635"/>
                  <a:chExt cx="3569773" cy="3585270"/>
                </a:xfrm>
              </p:grpSpPr>
              <p:sp>
                <p:nvSpPr>
                  <p:cNvPr id="2281" name="Google Shape;2281;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2" name="Google Shape;2282;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3" name="Google Shape;2283;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4" name="Google Shape;2284;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5" name="Google Shape;2285;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6" name="Google Shape;2286;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7" name="Google Shape;2287;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8" name="Google Shape;2288;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9" name="Google Shape;2289;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0" name="Google Shape;2290;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1" name="Google Shape;2291;p1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2" name="Google Shape;2292;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3" name="Google Shape;2293;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4" name="Google Shape;2294;p1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5" name="Google Shape;2295;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6" name="Google Shape;2296;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7" name="Google Shape;2297;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8" name="Google Shape;2298;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9" name="Google Shape;2299;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0" name="Google Shape;2300;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1" name="Google Shape;2301;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2" name="Google Shape;2302;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3" name="Google Shape;2303;p1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4" name="Google Shape;2304;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305" name="Google Shape;2305;p1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6" name="Google Shape;2306;p1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07" name="Google Shape;2307;p13"/>
            <p:cNvGrpSpPr/>
            <p:nvPr/>
          </p:nvGrpSpPr>
          <p:grpSpPr>
            <a:xfrm rot="10800000" flipH="1">
              <a:off x="1277152" y="3973758"/>
              <a:ext cx="1720987" cy="1728459"/>
              <a:chOff x="8302868" y="1340770"/>
              <a:chExt cx="3569773" cy="3585270"/>
            </a:xfrm>
          </p:grpSpPr>
          <p:grpSp>
            <p:nvGrpSpPr>
              <p:cNvPr id="2308" name="Google Shape;2308;p13"/>
              <p:cNvGrpSpPr/>
              <p:nvPr/>
            </p:nvGrpSpPr>
            <p:grpSpPr>
              <a:xfrm>
                <a:off x="8302868" y="1340770"/>
                <a:ext cx="3569773" cy="3585270"/>
                <a:chOff x="8302868" y="1340770"/>
                <a:chExt cx="3569773" cy="3585270"/>
              </a:xfrm>
            </p:grpSpPr>
            <p:grpSp>
              <p:nvGrpSpPr>
                <p:cNvPr id="2309" name="Google Shape;2309;p13"/>
                <p:cNvGrpSpPr/>
                <p:nvPr/>
              </p:nvGrpSpPr>
              <p:grpSpPr>
                <a:xfrm>
                  <a:off x="8302868" y="1340770"/>
                  <a:ext cx="3569773" cy="3585270"/>
                  <a:chOff x="1668151" y="66635"/>
                  <a:chExt cx="3569773" cy="3585270"/>
                </a:xfrm>
              </p:grpSpPr>
              <p:sp>
                <p:nvSpPr>
                  <p:cNvPr id="2310" name="Google Shape;2310;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1" name="Google Shape;2311;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2" name="Google Shape;2312;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3" name="Google Shape;2313;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4" name="Google Shape;2314;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5" name="Google Shape;2315;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6" name="Google Shape;2316;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7" name="Google Shape;2317;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8" name="Google Shape;2318;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9" name="Google Shape;2319;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0" name="Google Shape;2320;p1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1" name="Google Shape;2321;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2" name="Google Shape;2322;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3" name="Google Shape;2323;p1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4" name="Google Shape;2324;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5" name="Google Shape;2325;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6" name="Google Shape;2326;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7" name="Google Shape;2327;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8" name="Google Shape;2328;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9" name="Google Shape;2329;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0" name="Google Shape;2330;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1" name="Google Shape;2331;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2" name="Google Shape;2332;p1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3" name="Google Shape;2333;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34" name="Google Shape;2334;p13"/>
                <p:cNvGrpSpPr/>
                <p:nvPr/>
              </p:nvGrpSpPr>
              <p:grpSpPr>
                <a:xfrm rot="166391">
                  <a:off x="8608485" y="1696827"/>
                  <a:ext cx="2884899" cy="2897423"/>
                  <a:chOff x="1668151" y="66635"/>
                  <a:chExt cx="3569773" cy="3585270"/>
                </a:xfrm>
              </p:grpSpPr>
              <p:sp>
                <p:nvSpPr>
                  <p:cNvPr id="2335" name="Google Shape;2335;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6" name="Google Shape;2336;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7" name="Google Shape;2337;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8" name="Google Shape;2338;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9" name="Google Shape;2339;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0" name="Google Shape;2340;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1" name="Google Shape;2341;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2" name="Google Shape;2342;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3" name="Google Shape;2343;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4" name="Google Shape;2344;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5" name="Google Shape;2345;p1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6" name="Google Shape;2346;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7" name="Google Shape;2347;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8" name="Google Shape;2348;p1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9" name="Google Shape;2349;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0" name="Google Shape;2350;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1" name="Google Shape;2351;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2" name="Google Shape;2352;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3" name="Google Shape;2353;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4" name="Google Shape;2354;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5" name="Google Shape;2355;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6" name="Google Shape;2356;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7" name="Google Shape;2357;p1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8" name="Google Shape;2358;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359" name="Google Shape;2359;p1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0" name="Google Shape;2360;p1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8 Three columns">
  <p:cSld name="CUSTOM_8">
    <p:bg>
      <p:bgPr>
        <a:solidFill>
          <a:schemeClr val="accent2"/>
        </a:solidFill>
        <a:effectLst/>
      </p:bgPr>
    </p:bg>
    <p:spTree>
      <p:nvGrpSpPr>
        <p:cNvPr id="1" name="Shape 2361"/>
        <p:cNvGrpSpPr/>
        <p:nvPr/>
      </p:nvGrpSpPr>
      <p:grpSpPr>
        <a:xfrm>
          <a:off x="0" y="0"/>
          <a:ext cx="0" cy="0"/>
          <a:chOff x="0" y="0"/>
          <a:chExt cx="0" cy="0"/>
        </a:xfrm>
      </p:grpSpPr>
      <p:sp>
        <p:nvSpPr>
          <p:cNvPr id="2362" name="Google Shape;2362;p14"/>
          <p:cNvSpPr/>
          <p:nvPr/>
        </p:nvSpPr>
        <p:spPr>
          <a:xfrm>
            <a:off x="332025" y="432025"/>
            <a:ext cx="8967300" cy="5957700"/>
          </a:xfrm>
          <a:prstGeom prst="rect">
            <a:avLst/>
          </a:prstGeom>
          <a:solidFill>
            <a:schemeClr val="lt2"/>
          </a:solidFill>
          <a:ln>
            <a:noFill/>
          </a:ln>
          <a:effectLst>
            <a:outerShdw blurRad="457200" dist="38100" dir="6180000" algn="bl" rotWithShape="0">
              <a:srgbClr val="000000">
                <a:alpha val="29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363" name="Google Shape;2363;p14"/>
          <p:cNvPicPr preferRelativeResize="0"/>
          <p:nvPr/>
        </p:nvPicPr>
        <p:blipFill rotWithShape="1">
          <a:blip r:embed="rId2">
            <a:alphaModFix amt="50000"/>
          </a:blip>
          <a:srcRect/>
          <a:stretch/>
        </p:blipFill>
        <p:spPr>
          <a:xfrm>
            <a:off x="332025" y="432025"/>
            <a:ext cx="8967300" cy="5957700"/>
          </a:xfrm>
          <a:prstGeom prst="rect">
            <a:avLst/>
          </a:prstGeom>
          <a:noFill/>
          <a:ln>
            <a:noFill/>
          </a:ln>
          <a:effectLst>
            <a:outerShdw blurRad="50800" dist="50800" dir="5400000" algn="ctr" rotWithShape="0">
              <a:srgbClr val="000000">
                <a:alpha val="0"/>
              </a:srgbClr>
            </a:outerShdw>
          </a:effectLst>
        </p:spPr>
      </p:pic>
      <p:sp>
        <p:nvSpPr>
          <p:cNvPr id="2364" name="Google Shape;2364;p14"/>
          <p:cNvSpPr txBox="1">
            <a:spLocks noGrp="1"/>
          </p:cNvSpPr>
          <p:nvPr>
            <p:ph type="subTitle" idx="1"/>
          </p:nvPr>
        </p:nvSpPr>
        <p:spPr>
          <a:xfrm>
            <a:off x="836557" y="1724081"/>
            <a:ext cx="8191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365" name="Google Shape;2365;p14"/>
          <p:cNvSpPr txBox="1">
            <a:spLocks noGrp="1"/>
          </p:cNvSpPr>
          <p:nvPr>
            <p:ph type="subTitle" idx="2"/>
          </p:nvPr>
        </p:nvSpPr>
        <p:spPr>
          <a:xfrm>
            <a:off x="836557" y="3328972"/>
            <a:ext cx="8191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366" name="Google Shape;2366;p14"/>
          <p:cNvSpPr txBox="1">
            <a:spLocks noGrp="1"/>
          </p:cNvSpPr>
          <p:nvPr>
            <p:ph type="subTitle" idx="3"/>
          </p:nvPr>
        </p:nvSpPr>
        <p:spPr>
          <a:xfrm>
            <a:off x="836557" y="4933863"/>
            <a:ext cx="8191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367" name="Google Shape;2367;p14"/>
          <p:cNvSpPr txBox="1">
            <a:spLocks noGrp="1"/>
          </p:cNvSpPr>
          <p:nvPr>
            <p:ph type="title"/>
          </p:nvPr>
        </p:nvSpPr>
        <p:spPr>
          <a:xfrm>
            <a:off x="836550" y="587475"/>
            <a:ext cx="8191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368" name="Google Shape;2368;p14"/>
          <p:cNvSpPr txBox="1">
            <a:spLocks noGrp="1"/>
          </p:cNvSpPr>
          <p:nvPr>
            <p:ph type="body" idx="4"/>
          </p:nvPr>
        </p:nvSpPr>
        <p:spPr>
          <a:xfrm>
            <a:off x="836550" y="2162031"/>
            <a:ext cx="81915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2369" name="Google Shape;2369;p14"/>
          <p:cNvSpPr txBox="1">
            <a:spLocks noGrp="1"/>
          </p:cNvSpPr>
          <p:nvPr>
            <p:ph type="body" idx="5"/>
          </p:nvPr>
        </p:nvSpPr>
        <p:spPr>
          <a:xfrm>
            <a:off x="836550" y="3755490"/>
            <a:ext cx="81915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2370" name="Google Shape;2370;p14"/>
          <p:cNvSpPr txBox="1">
            <a:spLocks noGrp="1"/>
          </p:cNvSpPr>
          <p:nvPr>
            <p:ph type="body" idx="6"/>
          </p:nvPr>
        </p:nvSpPr>
        <p:spPr>
          <a:xfrm>
            <a:off x="836550" y="5347150"/>
            <a:ext cx="81930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grpSp>
        <p:nvGrpSpPr>
          <p:cNvPr id="2371" name="Google Shape;2371;p14"/>
          <p:cNvGrpSpPr/>
          <p:nvPr/>
        </p:nvGrpSpPr>
        <p:grpSpPr>
          <a:xfrm flipH="1">
            <a:off x="9606726" y="-44212"/>
            <a:ext cx="2648657" cy="6946403"/>
            <a:chOff x="-2805439" y="-1066796"/>
            <a:chExt cx="2648657" cy="6946403"/>
          </a:xfrm>
        </p:grpSpPr>
        <p:sp>
          <p:nvSpPr>
            <p:cNvPr id="2372" name="Google Shape;2372;p14"/>
            <p:cNvSpPr/>
            <p:nvPr/>
          </p:nvSpPr>
          <p:spPr>
            <a:xfrm rot="413639">
              <a:off x="-1967427" y="797709"/>
              <a:ext cx="716445" cy="5057182"/>
            </a:xfrm>
            <a:custGeom>
              <a:avLst/>
              <a:gdLst/>
              <a:ahLst/>
              <a:cxnLst/>
              <a:rect l="l" t="t" r="r" b="b"/>
              <a:pathLst>
                <a:path w="716640" h="5058557" extrusionOk="0">
                  <a:moveTo>
                    <a:pt x="111073" y="0"/>
                  </a:moveTo>
                  <a:cubicBezTo>
                    <a:pt x="172579" y="152123"/>
                    <a:pt x="223976" y="308130"/>
                    <a:pt x="264935" y="467022"/>
                  </a:cubicBezTo>
                  <a:cubicBezTo>
                    <a:pt x="299908" y="603769"/>
                    <a:pt x="327389" y="742324"/>
                    <a:pt x="347253" y="882065"/>
                  </a:cubicBezTo>
                  <a:cubicBezTo>
                    <a:pt x="370939" y="1039504"/>
                    <a:pt x="386504" y="1198050"/>
                    <a:pt x="393895" y="1357090"/>
                  </a:cubicBezTo>
                  <a:cubicBezTo>
                    <a:pt x="394014" y="1360391"/>
                    <a:pt x="395941" y="1363355"/>
                    <a:pt x="398916" y="1364788"/>
                  </a:cubicBezTo>
                  <a:cubicBezTo>
                    <a:pt x="403343" y="1366923"/>
                    <a:pt x="408659" y="1365075"/>
                    <a:pt x="410793" y="1360648"/>
                  </a:cubicBezTo>
                  <a:cubicBezTo>
                    <a:pt x="444501" y="1293510"/>
                    <a:pt x="482487" y="1228624"/>
                    <a:pt x="524535" y="1166369"/>
                  </a:cubicBezTo>
                  <a:cubicBezTo>
                    <a:pt x="544991" y="1135231"/>
                    <a:pt x="567967" y="1105812"/>
                    <a:pt x="593215" y="1078419"/>
                  </a:cubicBezTo>
                  <a:cubicBezTo>
                    <a:pt x="622406" y="1047014"/>
                    <a:pt x="654572" y="1018524"/>
                    <a:pt x="689267" y="993335"/>
                  </a:cubicBezTo>
                  <a:lnTo>
                    <a:pt x="716640" y="1059545"/>
                  </a:lnTo>
                  <a:cubicBezTo>
                    <a:pt x="678200" y="1074269"/>
                    <a:pt x="593511" y="1078518"/>
                    <a:pt x="474928" y="1356004"/>
                  </a:cubicBezTo>
                  <a:cubicBezTo>
                    <a:pt x="452693" y="1408180"/>
                    <a:pt x="432929" y="1479232"/>
                    <a:pt x="411485" y="1563525"/>
                  </a:cubicBezTo>
                  <a:cubicBezTo>
                    <a:pt x="404450" y="1591599"/>
                    <a:pt x="401129" y="1620465"/>
                    <a:pt x="401603" y="1649399"/>
                  </a:cubicBezTo>
                  <a:cubicBezTo>
                    <a:pt x="404173" y="1877010"/>
                    <a:pt x="405822" y="2106113"/>
                    <a:pt x="406545" y="2336690"/>
                  </a:cubicBezTo>
                  <a:lnTo>
                    <a:pt x="406545" y="2390432"/>
                  </a:lnTo>
                  <a:lnTo>
                    <a:pt x="406689" y="2390812"/>
                  </a:lnTo>
                  <a:cubicBezTo>
                    <a:pt x="408074" y="2625444"/>
                    <a:pt x="409390" y="2860017"/>
                    <a:pt x="410650" y="3094525"/>
                  </a:cubicBezTo>
                  <a:cubicBezTo>
                    <a:pt x="410805" y="3119671"/>
                    <a:pt x="415123" y="3367709"/>
                    <a:pt x="415111" y="3375805"/>
                  </a:cubicBezTo>
                  <a:cubicBezTo>
                    <a:pt x="411427" y="3570234"/>
                    <a:pt x="418468" y="3764726"/>
                    <a:pt x="436197" y="3958384"/>
                  </a:cubicBezTo>
                  <a:cubicBezTo>
                    <a:pt x="453083" y="4141955"/>
                    <a:pt x="471294" y="4331052"/>
                    <a:pt x="533344" y="4572789"/>
                  </a:cubicBezTo>
                  <a:cubicBezTo>
                    <a:pt x="571803" y="4722767"/>
                    <a:pt x="621136" y="4869759"/>
                    <a:pt x="680932" y="5012577"/>
                  </a:cubicBezTo>
                  <a:lnTo>
                    <a:pt x="594857" y="5058557"/>
                  </a:lnTo>
                  <a:cubicBezTo>
                    <a:pt x="535760" y="4911883"/>
                    <a:pt x="486432" y="4761470"/>
                    <a:pt x="447186" y="4608291"/>
                  </a:cubicBezTo>
                  <a:cubicBezTo>
                    <a:pt x="413702" y="4476428"/>
                    <a:pt x="387373" y="4342841"/>
                    <a:pt x="368313" y="4208129"/>
                  </a:cubicBezTo>
                  <a:cubicBezTo>
                    <a:pt x="345686" y="4056354"/>
                    <a:pt x="330928" y="3903505"/>
                    <a:pt x="324095" y="3750200"/>
                  </a:cubicBezTo>
                  <a:cubicBezTo>
                    <a:pt x="323632" y="3741341"/>
                    <a:pt x="317214" y="3496444"/>
                    <a:pt x="317254" y="3468536"/>
                  </a:cubicBezTo>
                  <a:cubicBezTo>
                    <a:pt x="314963" y="3249076"/>
                    <a:pt x="313683" y="3028218"/>
                    <a:pt x="313426" y="2805971"/>
                  </a:cubicBezTo>
                  <a:lnTo>
                    <a:pt x="313468" y="2776092"/>
                  </a:lnTo>
                  <a:lnTo>
                    <a:pt x="310393" y="2768037"/>
                  </a:lnTo>
                  <a:cubicBezTo>
                    <a:pt x="308683" y="2524614"/>
                    <a:pt x="306934" y="2281222"/>
                    <a:pt x="305155" y="2037859"/>
                  </a:cubicBezTo>
                  <a:cubicBezTo>
                    <a:pt x="304919" y="2011810"/>
                    <a:pt x="301124" y="1985910"/>
                    <a:pt x="293889" y="1960878"/>
                  </a:cubicBezTo>
                  <a:cubicBezTo>
                    <a:pt x="281637" y="1918385"/>
                    <a:pt x="268889" y="1883107"/>
                    <a:pt x="258215" y="1856031"/>
                  </a:cubicBezTo>
                  <a:cubicBezTo>
                    <a:pt x="227058" y="1777242"/>
                    <a:pt x="186483" y="1702524"/>
                    <a:pt x="137360" y="1633489"/>
                  </a:cubicBezTo>
                  <a:cubicBezTo>
                    <a:pt x="116311" y="1602162"/>
                    <a:pt x="90322" y="1566292"/>
                    <a:pt x="43975" y="1540104"/>
                  </a:cubicBezTo>
                  <a:cubicBezTo>
                    <a:pt x="30011" y="1532209"/>
                    <a:pt x="15278" y="1525746"/>
                    <a:pt x="0" y="1520835"/>
                  </a:cubicBezTo>
                  <a:cubicBezTo>
                    <a:pt x="5466" y="1505290"/>
                    <a:pt x="10969" y="1489706"/>
                    <a:pt x="16503" y="1474092"/>
                  </a:cubicBezTo>
                  <a:lnTo>
                    <a:pt x="63146" y="1515301"/>
                  </a:lnTo>
                  <a:cubicBezTo>
                    <a:pt x="159308" y="1568880"/>
                    <a:pt x="236762" y="1650604"/>
                    <a:pt x="285096" y="1749503"/>
                  </a:cubicBezTo>
                  <a:cubicBezTo>
                    <a:pt x="286429" y="1752270"/>
                    <a:pt x="289226" y="1754039"/>
                    <a:pt x="292299" y="1754039"/>
                  </a:cubicBezTo>
                  <a:cubicBezTo>
                    <a:pt x="296716" y="1754048"/>
                    <a:pt x="300304" y="1750461"/>
                    <a:pt x="300313" y="1746044"/>
                  </a:cubicBezTo>
                  <a:cubicBezTo>
                    <a:pt x="303802" y="1544344"/>
                    <a:pt x="296113" y="1342613"/>
                    <a:pt x="277289" y="1141763"/>
                  </a:cubicBezTo>
                  <a:cubicBezTo>
                    <a:pt x="259501" y="951337"/>
                    <a:pt x="240329" y="755180"/>
                    <a:pt x="175602" y="504376"/>
                  </a:cubicBezTo>
                  <a:cubicBezTo>
                    <a:pt x="135502" y="348843"/>
                    <a:pt x="84076" y="196454"/>
                    <a:pt x="21740" y="48422"/>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73" name="Google Shape;2373;p14"/>
            <p:cNvGrpSpPr/>
            <p:nvPr/>
          </p:nvGrpSpPr>
          <p:grpSpPr>
            <a:xfrm rot="2219739">
              <a:off x="-1310202" y="1259540"/>
              <a:ext cx="974984" cy="919237"/>
              <a:chOff x="6795971" y="2730008"/>
              <a:chExt cx="1945294" cy="1834067"/>
            </a:xfrm>
          </p:grpSpPr>
          <p:sp>
            <p:nvSpPr>
              <p:cNvPr id="2374" name="Google Shape;2374;p14"/>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5" name="Google Shape;2375;p14"/>
              <p:cNvSpPr/>
              <p:nvPr/>
            </p:nvSpPr>
            <p:spPr>
              <a:xfrm rot="-2263899">
                <a:off x="6977174" y="3155932"/>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76" name="Google Shape;2376;p14"/>
            <p:cNvGrpSpPr/>
            <p:nvPr/>
          </p:nvGrpSpPr>
          <p:grpSpPr>
            <a:xfrm rot="-3045758">
              <a:off x="-2511956" y="1418499"/>
              <a:ext cx="1085000" cy="1022962"/>
              <a:chOff x="6795971" y="2730009"/>
              <a:chExt cx="1945294" cy="1834067"/>
            </a:xfrm>
          </p:grpSpPr>
          <p:sp>
            <p:nvSpPr>
              <p:cNvPr id="2377" name="Google Shape;2377;p14"/>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8" name="Google Shape;2378;p14"/>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79" name="Google Shape;2379;p14"/>
            <p:cNvGrpSpPr/>
            <p:nvPr/>
          </p:nvGrpSpPr>
          <p:grpSpPr>
            <a:xfrm rot="416227">
              <a:off x="-2675400" y="-937391"/>
              <a:ext cx="2281725" cy="2291630"/>
              <a:chOff x="8302868" y="1340770"/>
              <a:chExt cx="3569773" cy="3585270"/>
            </a:xfrm>
          </p:grpSpPr>
          <p:grpSp>
            <p:nvGrpSpPr>
              <p:cNvPr id="2380" name="Google Shape;2380;p14"/>
              <p:cNvGrpSpPr/>
              <p:nvPr/>
            </p:nvGrpSpPr>
            <p:grpSpPr>
              <a:xfrm>
                <a:off x="8302868" y="1340770"/>
                <a:ext cx="3569773" cy="3585270"/>
                <a:chOff x="8302868" y="1340770"/>
                <a:chExt cx="3569773" cy="3585270"/>
              </a:xfrm>
            </p:grpSpPr>
            <p:grpSp>
              <p:nvGrpSpPr>
                <p:cNvPr id="2381" name="Google Shape;2381;p14"/>
                <p:cNvGrpSpPr/>
                <p:nvPr/>
              </p:nvGrpSpPr>
              <p:grpSpPr>
                <a:xfrm>
                  <a:off x="8302868" y="1340770"/>
                  <a:ext cx="3569773" cy="3585270"/>
                  <a:chOff x="1668151" y="66635"/>
                  <a:chExt cx="3569773" cy="3585270"/>
                </a:xfrm>
              </p:grpSpPr>
              <p:sp>
                <p:nvSpPr>
                  <p:cNvPr id="2382" name="Google Shape;2382;p14"/>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3" name="Google Shape;2383;p14"/>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4" name="Google Shape;2384;p14"/>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5" name="Google Shape;2385;p14"/>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6" name="Google Shape;2386;p14"/>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7" name="Google Shape;2387;p14"/>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8" name="Google Shape;2388;p14"/>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9" name="Google Shape;2389;p14"/>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0" name="Google Shape;2390;p14"/>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1" name="Google Shape;2391;p14"/>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2" name="Google Shape;2392;p14"/>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3" name="Google Shape;2393;p14"/>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4" name="Google Shape;2394;p14"/>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5" name="Google Shape;2395;p14"/>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6" name="Google Shape;2396;p14"/>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7" name="Google Shape;2397;p14"/>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8" name="Google Shape;2398;p14"/>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9" name="Google Shape;2399;p14"/>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0" name="Google Shape;2400;p14"/>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1" name="Google Shape;2401;p14"/>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2" name="Google Shape;2402;p14"/>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3" name="Google Shape;2403;p14"/>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4" name="Google Shape;2404;p14"/>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5" name="Google Shape;2405;p14"/>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06" name="Google Shape;2406;p14"/>
                <p:cNvGrpSpPr/>
                <p:nvPr/>
              </p:nvGrpSpPr>
              <p:grpSpPr>
                <a:xfrm rot="166391">
                  <a:off x="8608485" y="1696827"/>
                  <a:ext cx="2884899" cy="2897423"/>
                  <a:chOff x="1668151" y="66635"/>
                  <a:chExt cx="3569773" cy="3585270"/>
                </a:xfrm>
              </p:grpSpPr>
              <p:sp>
                <p:nvSpPr>
                  <p:cNvPr id="2407" name="Google Shape;2407;p14"/>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8" name="Google Shape;2408;p14"/>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9" name="Google Shape;2409;p14"/>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0" name="Google Shape;2410;p14"/>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1" name="Google Shape;2411;p14"/>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2" name="Google Shape;2412;p14"/>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3" name="Google Shape;2413;p14"/>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4" name="Google Shape;2414;p14"/>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5" name="Google Shape;2415;p14"/>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6" name="Google Shape;2416;p14"/>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7" name="Google Shape;2417;p14"/>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8" name="Google Shape;2418;p14"/>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9" name="Google Shape;2419;p14"/>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0" name="Google Shape;2420;p14"/>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1" name="Google Shape;2421;p14"/>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2" name="Google Shape;2422;p14"/>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3" name="Google Shape;2423;p14"/>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4" name="Google Shape;2424;p14"/>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5" name="Google Shape;2425;p14"/>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6" name="Google Shape;2426;p14"/>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7" name="Google Shape;2427;p14"/>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8" name="Google Shape;2428;p14"/>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9" name="Google Shape;2429;p14"/>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0" name="Google Shape;2430;p14"/>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431" name="Google Shape;2431;p14"/>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2" name="Google Shape;2432;p14"/>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433" name="Google Shape;2433;p14"/>
          <p:cNvGrpSpPr/>
          <p:nvPr/>
        </p:nvGrpSpPr>
        <p:grpSpPr>
          <a:xfrm flipH="1">
            <a:off x="9562945" y="2967191"/>
            <a:ext cx="2276341" cy="3934595"/>
            <a:chOff x="408893" y="2967191"/>
            <a:chExt cx="2276341" cy="3934595"/>
          </a:xfrm>
        </p:grpSpPr>
        <p:sp>
          <p:nvSpPr>
            <p:cNvPr id="2434" name="Google Shape;2434;p14"/>
            <p:cNvSpPr/>
            <p:nvPr/>
          </p:nvSpPr>
          <p:spPr>
            <a:xfrm flipH="1">
              <a:off x="1123547" y="4460390"/>
              <a:ext cx="621678" cy="2441396"/>
            </a:xfrm>
            <a:custGeom>
              <a:avLst/>
              <a:gdLst/>
              <a:ahLst/>
              <a:cxnLst/>
              <a:rect l="l" t="t" r="r" b="b"/>
              <a:pathLst>
                <a:path w="690753" h="2712662" extrusionOk="0">
                  <a:moveTo>
                    <a:pt x="20183" y="46328"/>
                  </a:moveTo>
                  <a:cubicBezTo>
                    <a:pt x="80267" y="189012"/>
                    <a:pt x="129835" y="335897"/>
                    <a:pt x="168487" y="485811"/>
                  </a:cubicBezTo>
                  <a:cubicBezTo>
                    <a:pt x="230876" y="727556"/>
                    <a:pt x="249355" y="916627"/>
                    <a:pt x="266500" y="1100174"/>
                  </a:cubicBezTo>
                  <a:cubicBezTo>
                    <a:pt x="284645" y="1293769"/>
                    <a:pt x="292056" y="1488213"/>
                    <a:pt x="288693" y="1682627"/>
                  </a:cubicBezTo>
                  <a:cubicBezTo>
                    <a:pt x="288684" y="1686885"/>
                    <a:pt x="285226" y="1690342"/>
                    <a:pt x="280968" y="1690333"/>
                  </a:cubicBezTo>
                  <a:cubicBezTo>
                    <a:pt x="278006" y="1690333"/>
                    <a:pt x="275310" y="1688628"/>
                    <a:pt x="274025" y="1685961"/>
                  </a:cubicBezTo>
                  <a:cubicBezTo>
                    <a:pt x="227437" y="1590635"/>
                    <a:pt x="152781" y="1511863"/>
                    <a:pt x="60093" y="1460219"/>
                  </a:cubicBezTo>
                  <a:lnTo>
                    <a:pt x="15135" y="1420499"/>
                  </a:lnTo>
                  <a:cubicBezTo>
                    <a:pt x="9801" y="1435549"/>
                    <a:pt x="4496" y="1450570"/>
                    <a:pt x="-772" y="1465553"/>
                  </a:cubicBezTo>
                  <a:cubicBezTo>
                    <a:pt x="13954" y="1470287"/>
                    <a:pt x="28155" y="1476516"/>
                    <a:pt x="41614" y="1484126"/>
                  </a:cubicBezTo>
                  <a:cubicBezTo>
                    <a:pt x="86287" y="1509368"/>
                    <a:pt x="111337" y="1543943"/>
                    <a:pt x="131626" y="1574138"/>
                  </a:cubicBezTo>
                  <a:cubicBezTo>
                    <a:pt x="178975" y="1640679"/>
                    <a:pt x="218084" y="1712698"/>
                    <a:pt x="248116" y="1788641"/>
                  </a:cubicBezTo>
                  <a:cubicBezTo>
                    <a:pt x="258404" y="1814739"/>
                    <a:pt x="270691" y="1848743"/>
                    <a:pt x="282501" y="1889701"/>
                  </a:cubicBezTo>
                  <a:cubicBezTo>
                    <a:pt x="289474" y="1913828"/>
                    <a:pt x="293132" y="1938793"/>
                    <a:pt x="293360" y="1963901"/>
                  </a:cubicBezTo>
                  <a:cubicBezTo>
                    <a:pt x="295075" y="2198473"/>
                    <a:pt x="296760" y="2433073"/>
                    <a:pt x="298409" y="2667703"/>
                  </a:cubicBezTo>
                  <a:cubicBezTo>
                    <a:pt x="300037" y="2686753"/>
                    <a:pt x="312391" y="2703203"/>
                    <a:pt x="330222" y="2710089"/>
                  </a:cubicBezTo>
                  <a:cubicBezTo>
                    <a:pt x="354263" y="2717414"/>
                    <a:pt x="380057" y="2706193"/>
                    <a:pt x="391087" y="2683610"/>
                  </a:cubicBezTo>
                  <a:cubicBezTo>
                    <a:pt x="391467" y="2540353"/>
                    <a:pt x="391467" y="2396459"/>
                    <a:pt x="391087" y="2251937"/>
                  </a:cubicBezTo>
                  <a:cubicBezTo>
                    <a:pt x="390391" y="2029690"/>
                    <a:pt x="388801" y="1808862"/>
                    <a:pt x="386324" y="1589473"/>
                  </a:cubicBezTo>
                  <a:cubicBezTo>
                    <a:pt x="385867" y="1561584"/>
                    <a:pt x="389068" y="1533761"/>
                    <a:pt x="395849" y="1506701"/>
                  </a:cubicBezTo>
                  <a:cubicBezTo>
                    <a:pt x="416518" y="1425453"/>
                    <a:pt x="435568" y="1356968"/>
                    <a:pt x="457000" y="1306676"/>
                  </a:cubicBezTo>
                  <a:cubicBezTo>
                    <a:pt x="571300" y="1039214"/>
                    <a:pt x="652929" y="1035118"/>
                    <a:pt x="689981" y="1020926"/>
                  </a:cubicBezTo>
                  <a:lnTo>
                    <a:pt x="663597" y="957108"/>
                  </a:lnTo>
                  <a:cubicBezTo>
                    <a:pt x="630155" y="981387"/>
                    <a:pt x="599151" y="1008848"/>
                    <a:pt x="571014" y="1039118"/>
                  </a:cubicBezTo>
                  <a:cubicBezTo>
                    <a:pt x="546678" y="1065522"/>
                    <a:pt x="524532" y="1093878"/>
                    <a:pt x="504815" y="1123891"/>
                  </a:cubicBezTo>
                  <a:cubicBezTo>
                    <a:pt x="464286" y="1183898"/>
                    <a:pt x="427672" y="1246440"/>
                    <a:pt x="395182" y="1311153"/>
                  </a:cubicBezTo>
                  <a:cubicBezTo>
                    <a:pt x="393125" y="1315420"/>
                    <a:pt x="388001" y="1317201"/>
                    <a:pt x="383734" y="1315143"/>
                  </a:cubicBezTo>
                  <a:cubicBezTo>
                    <a:pt x="380866" y="1313762"/>
                    <a:pt x="379009" y="1310905"/>
                    <a:pt x="378894" y="1307723"/>
                  </a:cubicBezTo>
                  <a:cubicBezTo>
                    <a:pt x="371770" y="1154428"/>
                    <a:pt x="356768" y="1001609"/>
                    <a:pt x="333937" y="849857"/>
                  </a:cubicBezTo>
                  <a:cubicBezTo>
                    <a:pt x="314791" y="715164"/>
                    <a:pt x="288302" y="581614"/>
                    <a:pt x="254593" y="449807"/>
                  </a:cubicBezTo>
                  <a:cubicBezTo>
                    <a:pt x="215113" y="296654"/>
                    <a:pt x="165573" y="146283"/>
                    <a:pt x="106289" y="-345"/>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35" name="Google Shape;2435;p14"/>
            <p:cNvGrpSpPr/>
            <p:nvPr/>
          </p:nvGrpSpPr>
          <p:grpSpPr>
            <a:xfrm rot="-1652254" flipH="1">
              <a:off x="545310" y="4793319"/>
              <a:ext cx="845725" cy="797369"/>
              <a:chOff x="6795971" y="2730008"/>
              <a:chExt cx="1945294" cy="1834067"/>
            </a:xfrm>
          </p:grpSpPr>
          <p:sp>
            <p:nvSpPr>
              <p:cNvPr id="2436" name="Google Shape;2436;p14"/>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7" name="Google Shape;2437;p14"/>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38" name="Google Shape;2438;p14"/>
            <p:cNvGrpSpPr/>
            <p:nvPr/>
          </p:nvGrpSpPr>
          <p:grpSpPr>
            <a:xfrm rot="3462355" flipH="1">
              <a:off x="1419261" y="5044696"/>
              <a:ext cx="941215" cy="887399"/>
              <a:chOff x="6795971" y="2730009"/>
              <a:chExt cx="1945294" cy="1834067"/>
            </a:xfrm>
          </p:grpSpPr>
          <p:sp>
            <p:nvSpPr>
              <p:cNvPr id="2439" name="Google Shape;2439;p14"/>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0" name="Google Shape;2440;p14"/>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41" name="Google Shape;2441;p14"/>
            <p:cNvGrpSpPr/>
            <p:nvPr/>
          </p:nvGrpSpPr>
          <p:grpSpPr>
            <a:xfrm flipH="1">
              <a:off x="705795" y="2967191"/>
              <a:ext cx="1979439" cy="1988032"/>
              <a:chOff x="8302868" y="1340770"/>
              <a:chExt cx="3569773" cy="3585270"/>
            </a:xfrm>
          </p:grpSpPr>
          <p:grpSp>
            <p:nvGrpSpPr>
              <p:cNvPr id="2442" name="Google Shape;2442;p14"/>
              <p:cNvGrpSpPr/>
              <p:nvPr/>
            </p:nvGrpSpPr>
            <p:grpSpPr>
              <a:xfrm>
                <a:off x="8302868" y="1340770"/>
                <a:ext cx="3569773" cy="3585270"/>
                <a:chOff x="8302868" y="1340770"/>
                <a:chExt cx="3569773" cy="3585270"/>
              </a:xfrm>
            </p:grpSpPr>
            <p:grpSp>
              <p:nvGrpSpPr>
                <p:cNvPr id="2443" name="Google Shape;2443;p14"/>
                <p:cNvGrpSpPr/>
                <p:nvPr/>
              </p:nvGrpSpPr>
              <p:grpSpPr>
                <a:xfrm>
                  <a:off x="8302868" y="1340770"/>
                  <a:ext cx="3569773" cy="3585270"/>
                  <a:chOff x="1668151" y="66635"/>
                  <a:chExt cx="3569773" cy="3585270"/>
                </a:xfrm>
              </p:grpSpPr>
              <p:sp>
                <p:nvSpPr>
                  <p:cNvPr id="2444" name="Google Shape;2444;p14"/>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5" name="Google Shape;2445;p14"/>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6" name="Google Shape;2446;p14"/>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7" name="Google Shape;2447;p14"/>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8" name="Google Shape;2448;p14"/>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9" name="Google Shape;2449;p14"/>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0" name="Google Shape;2450;p14"/>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1" name="Google Shape;2451;p14"/>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2" name="Google Shape;2452;p14"/>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3" name="Google Shape;2453;p14"/>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4" name="Google Shape;2454;p14"/>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5" name="Google Shape;2455;p14"/>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6" name="Google Shape;2456;p14"/>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7" name="Google Shape;2457;p14"/>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8" name="Google Shape;2458;p14"/>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9" name="Google Shape;2459;p14"/>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0" name="Google Shape;2460;p14"/>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1" name="Google Shape;2461;p14"/>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2" name="Google Shape;2462;p14"/>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3" name="Google Shape;2463;p14"/>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4" name="Google Shape;2464;p14"/>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5" name="Google Shape;2465;p14"/>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6" name="Google Shape;2466;p14"/>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7" name="Google Shape;2467;p14"/>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68" name="Google Shape;2468;p14"/>
                <p:cNvGrpSpPr/>
                <p:nvPr/>
              </p:nvGrpSpPr>
              <p:grpSpPr>
                <a:xfrm rot="166391">
                  <a:off x="8608485" y="1696827"/>
                  <a:ext cx="2884899" cy="2897423"/>
                  <a:chOff x="1668151" y="66635"/>
                  <a:chExt cx="3569773" cy="3585270"/>
                </a:xfrm>
              </p:grpSpPr>
              <p:sp>
                <p:nvSpPr>
                  <p:cNvPr id="2469" name="Google Shape;2469;p14"/>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0" name="Google Shape;2470;p14"/>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1" name="Google Shape;2471;p14"/>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2" name="Google Shape;2472;p14"/>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3" name="Google Shape;2473;p14"/>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4" name="Google Shape;2474;p14"/>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5" name="Google Shape;2475;p14"/>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6" name="Google Shape;2476;p14"/>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7" name="Google Shape;2477;p14"/>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8" name="Google Shape;2478;p14"/>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9" name="Google Shape;2479;p14"/>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0" name="Google Shape;2480;p14"/>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1" name="Google Shape;2481;p14"/>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2" name="Google Shape;2482;p14"/>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3" name="Google Shape;2483;p14"/>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4" name="Google Shape;2484;p14"/>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5" name="Google Shape;2485;p14"/>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6" name="Google Shape;2486;p14"/>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7" name="Google Shape;2487;p14"/>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8" name="Google Shape;2488;p14"/>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9" name="Google Shape;2489;p14"/>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0" name="Google Shape;2490;p14"/>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1" name="Google Shape;2491;p14"/>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2" name="Google Shape;2492;p14"/>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493" name="Google Shape;2493;p14"/>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4" name="Google Shape;2494;p14"/>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5">
            <a:alphaModFix amt="50000"/>
          </a:blip>
          <a:srcRect/>
          <a:stretch/>
        </p:blipFill>
        <p:spPr>
          <a:xfrm>
            <a:off x="0" y="0"/>
            <a:ext cx="12192000" cy="6858000"/>
          </a:xfrm>
          <a:prstGeom prst="rect">
            <a:avLst/>
          </a:prstGeom>
          <a:noFill/>
          <a:ln>
            <a:noFill/>
          </a:ln>
          <a:effectLst>
            <a:outerShdw blurRad="50800" dist="50800" dir="5400000" algn="ctr" rotWithShape="0">
              <a:srgbClr val="000000">
                <a:alpha val="0"/>
              </a:srgbClr>
            </a:outerShdw>
          </a:effectLst>
        </p:spPr>
      </p:pic>
      <p:sp>
        <p:nvSpPr>
          <p:cNvPr id="7" name="Google Shape;7;p1"/>
          <p:cNvSpPr txBox="1">
            <a:spLocks noGrp="1"/>
          </p:cNvSpPr>
          <p:nvPr>
            <p:ph type="title"/>
          </p:nvPr>
        </p:nvSpPr>
        <p:spPr>
          <a:xfrm>
            <a:off x="415600" y="593367"/>
            <a:ext cx="11360700" cy="763500"/>
          </a:xfrm>
          <a:prstGeom prst="rect">
            <a:avLst/>
          </a:prstGeom>
          <a:noFill/>
          <a:ln>
            <a:noFill/>
          </a:ln>
          <a:effectLst>
            <a:outerShdw dist="28575" dir="2700000" algn="bl" rotWithShape="0">
              <a:schemeClr val="lt2"/>
            </a:outerShdw>
          </a:effectLst>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1pPr>
            <a:lvl2pPr lvl="1">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2pPr>
            <a:lvl3pPr lvl="2">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3pPr>
            <a:lvl4pPr lvl="3">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4pPr>
            <a:lvl5pPr lvl="4">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5pPr>
            <a:lvl6pPr lvl="5">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6pPr>
            <a:lvl7pPr lvl="6">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7pPr>
            <a:lvl8pPr lvl="7">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8pPr>
            <a:lvl9pPr lvl="8">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9pPr>
          </a:lstStyle>
          <a:p>
            <a:endParaRPr/>
          </a:p>
        </p:txBody>
      </p:sp>
      <p:sp>
        <p:nvSpPr>
          <p:cNvPr id="8" name="Google Shape;8;p1"/>
          <p:cNvSpPr txBox="1">
            <a:spLocks noGrp="1"/>
          </p:cNvSpPr>
          <p:nvPr>
            <p:ph type="body" idx="1"/>
          </p:nvPr>
        </p:nvSpPr>
        <p:spPr>
          <a:xfrm>
            <a:off x="415600" y="1536633"/>
            <a:ext cx="11360700" cy="4555200"/>
          </a:xfrm>
          <a:prstGeom prst="rect">
            <a:avLst/>
          </a:prstGeom>
          <a:noFill/>
          <a:ln>
            <a:noFill/>
          </a:ln>
          <a:effectLst>
            <a:outerShdw dist="28575" dir="2700000" algn="bl" rotWithShape="0">
              <a:schemeClr val="lt2"/>
            </a:outerShdw>
          </a:effectLst>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Mali Medium"/>
              <a:buChar char="●"/>
              <a:defRPr sz="1900">
                <a:solidFill>
                  <a:schemeClr val="dk2"/>
                </a:solidFill>
                <a:latin typeface="Mali Medium"/>
                <a:ea typeface="Mali Medium"/>
                <a:cs typeface="Mali Medium"/>
                <a:sym typeface="Mali Medium"/>
              </a:defRPr>
            </a:lvl1pPr>
            <a:lvl2pPr marL="914400" lvl="1" indent="-349250">
              <a:lnSpc>
                <a:spcPct val="115000"/>
              </a:lnSpc>
              <a:spcBef>
                <a:spcPts val="2100"/>
              </a:spcBef>
              <a:spcAft>
                <a:spcPts val="0"/>
              </a:spcAft>
              <a:buClr>
                <a:schemeClr val="dk2"/>
              </a:buClr>
              <a:buSzPts val="1900"/>
              <a:buFont typeface="Mali Medium"/>
              <a:buChar char="○"/>
              <a:defRPr sz="1900">
                <a:solidFill>
                  <a:schemeClr val="dk2"/>
                </a:solidFill>
                <a:latin typeface="Mali Medium"/>
                <a:ea typeface="Mali Medium"/>
                <a:cs typeface="Mali Medium"/>
                <a:sym typeface="Mali Medium"/>
              </a:defRPr>
            </a:lvl2pPr>
            <a:lvl3pPr marL="1371600" lvl="2" indent="-349250">
              <a:lnSpc>
                <a:spcPct val="115000"/>
              </a:lnSpc>
              <a:spcBef>
                <a:spcPts val="2100"/>
              </a:spcBef>
              <a:spcAft>
                <a:spcPts val="0"/>
              </a:spcAft>
              <a:buClr>
                <a:schemeClr val="dk2"/>
              </a:buClr>
              <a:buSzPts val="1900"/>
              <a:buFont typeface="Mali Medium"/>
              <a:buChar char="■"/>
              <a:defRPr sz="1900">
                <a:solidFill>
                  <a:schemeClr val="dk2"/>
                </a:solidFill>
                <a:latin typeface="Mali Medium"/>
                <a:ea typeface="Mali Medium"/>
                <a:cs typeface="Mali Medium"/>
                <a:sym typeface="Mali Medium"/>
              </a:defRPr>
            </a:lvl3pPr>
            <a:lvl4pPr marL="1828800" lvl="3" indent="-349250">
              <a:lnSpc>
                <a:spcPct val="115000"/>
              </a:lnSpc>
              <a:spcBef>
                <a:spcPts val="2100"/>
              </a:spcBef>
              <a:spcAft>
                <a:spcPts val="0"/>
              </a:spcAft>
              <a:buClr>
                <a:schemeClr val="dk2"/>
              </a:buClr>
              <a:buSzPts val="1900"/>
              <a:buFont typeface="Mali Medium"/>
              <a:buChar char="●"/>
              <a:defRPr sz="1900">
                <a:solidFill>
                  <a:schemeClr val="dk2"/>
                </a:solidFill>
                <a:latin typeface="Mali Medium"/>
                <a:ea typeface="Mali Medium"/>
                <a:cs typeface="Mali Medium"/>
                <a:sym typeface="Mali Medium"/>
              </a:defRPr>
            </a:lvl4pPr>
            <a:lvl5pPr marL="2286000" lvl="4" indent="-349250">
              <a:lnSpc>
                <a:spcPct val="115000"/>
              </a:lnSpc>
              <a:spcBef>
                <a:spcPts val="2100"/>
              </a:spcBef>
              <a:spcAft>
                <a:spcPts val="0"/>
              </a:spcAft>
              <a:buClr>
                <a:schemeClr val="dk2"/>
              </a:buClr>
              <a:buSzPts val="1900"/>
              <a:buFont typeface="Mali Medium"/>
              <a:buChar char="○"/>
              <a:defRPr sz="1900">
                <a:solidFill>
                  <a:schemeClr val="dk2"/>
                </a:solidFill>
                <a:latin typeface="Mali Medium"/>
                <a:ea typeface="Mali Medium"/>
                <a:cs typeface="Mali Medium"/>
                <a:sym typeface="Mali Medium"/>
              </a:defRPr>
            </a:lvl5pPr>
            <a:lvl6pPr marL="2743200" lvl="5" indent="-349250">
              <a:lnSpc>
                <a:spcPct val="115000"/>
              </a:lnSpc>
              <a:spcBef>
                <a:spcPts val="2100"/>
              </a:spcBef>
              <a:spcAft>
                <a:spcPts val="0"/>
              </a:spcAft>
              <a:buClr>
                <a:schemeClr val="dk2"/>
              </a:buClr>
              <a:buSzPts val="1900"/>
              <a:buFont typeface="Mali Medium"/>
              <a:buChar char="■"/>
              <a:defRPr sz="1900">
                <a:solidFill>
                  <a:schemeClr val="dk2"/>
                </a:solidFill>
                <a:latin typeface="Mali Medium"/>
                <a:ea typeface="Mali Medium"/>
                <a:cs typeface="Mali Medium"/>
                <a:sym typeface="Mali Medium"/>
              </a:defRPr>
            </a:lvl6pPr>
            <a:lvl7pPr marL="3200400" lvl="6" indent="-349250">
              <a:lnSpc>
                <a:spcPct val="115000"/>
              </a:lnSpc>
              <a:spcBef>
                <a:spcPts val="2100"/>
              </a:spcBef>
              <a:spcAft>
                <a:spcPts val="0"/>
              </a:spcAft>
              <a:buClr>
                <a:schemeClr val="dk2"/>
              </a:buClr>
              <a:buSzPts val="1900"/>
              <a:buFont typeface="Mali Medium"/>
              <a:buChar char="●"/>
              <a:defRPr sz="1900">
                <a:solidFill>
                  <a:schemeClr val="dk2"/>
                </a:solidFill>
                <a:latin typeface="Mali Medium"/>
                <a:ea typeface="Mali Medium"/>
                <a:cs typeface="Mali Medium"/>
                <a:sym typeface="Mali Medium"/>
              </a:defRPr>
            </a:lvl7pPr>
            <a:lvl8pPr marL="3657600" lvl="7" indent="-349250">
              <a:lnSpc>
                <a:spcPct val="115000"/>
              </a:lnSpc>
              <a:spcBef>
                <a:spcPts val="2100"/>
              </a:spcBef>
              <a:spcAft>
                <a:spcPts val="0"/>
              </a:spcAft>
              <a:buClr>
                <a:schemeClr val="dk2"/>
              </a:buClr>
              <a:buSzPts val="1900"/>
              <a:buFont typeface="Mali Medium"/>
              <a:buChar char="○"/>
              <a:defRPr sz="1900">
                <a:solidFill>
                  <a:schemeClr val="dk2"/>
                </a:solidFill>
                <a:latin typeface="Mali Medium"/>
                <a:ea typeface="Mali Medium"/>
                <a:cs typeface="Mali Medium"/>
                <a:sym typeface="Mali Medium"/>
              </a:defRPr>
            </a:lvl8pPr>
            <a:lvl9pPr marL="4114800" lvl="8" indent="-349250">
              <a:lnSpc>
                <a:spcPct val="115000"/>
              </a:lnSpc>
              <a:spcBef>
                <a:spcPts val="2100"/>
              </a:spcBef>
              <a:spcAft>
                <a:spcPts val="2100"/>
              </a:spcAft>
              <a:buClr>
                <a:schemeClr val="dk2"/>
              </a:buClr>
              <a:buSzPts val="1900"/>
              <a:buFont typeface="Mali Medium"/>
              <a:buChar char="■"/>
              <a:defRPr sz="1900">
                <a:solidFill>
                  <a:schemeClr val="dk2"/>
                </a:solidFill>
                <a:latin typeface="Mali Medium"/>
                <a:ea typeface="Mali Medium"/>
                <a:cs typeface="Mali Medium"/>
                <a:sym typeface="Mali Medium"/>
              </a:defRPr>
            </a:lvl9pPr>
          </a:lstStyle>
          <a:p>
            <a:endParaRPr/>
          </a:p>
        </p:txBody>
      </p:sp>
      <p:sp>
        <p:nvSpPr>
          <p:cNvPr id="9" name="Google Shape;9;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0" name="Google Shape;10;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8" r:id="rId7"/>
    <p:sldLayoutId id="2147483659" r:id="rId8"/>
    <p:sldLayoutId id="2147483660" r:id="rId9"/>
    <p:sldLayoutId id="2147483661" r:id="rId10"/>
    <p:sldLayoutId id="2147483662" r:id="rId11"/>
    <p:sldLayoutId id="2147483663" r:id="rId12"/>
    <p:sldLayoutId id="214748366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47"/>
        <p:cNvGrpSpPr/>
        <p:nvPr/>
      </p:nvGrpSpPr>
      <p:grpSpPr>
        <a:xfrm>
          <a:off x="0" y="0"/>
          <a:ext cx="0" cy="0"/>
          <a:chOff x="0" y="0"/>
          <a:chExt cx="0" cy="0"/>
        </a:xfrm>
      </p:grpSpPr>
      <p:sp>
        <p:nvSpPr>
          <p:cNvPr id="3448" name="Google Shape;3448;p25"/>
          <p:cNvSpPr txBox="1">
            <a:spLocks noGrp="1"/>
          </p:cNvSpPr>
          <p:nvPr>
            <p:ph type="title"/>
          </p:nvPr>
        </p:nvSpPr>
        <p:spPr>
          <a:xfrm>
            <a:off x="1251527" y="1897128"/>
            <a:ext cx="9975273" cy="3215968"/>
          </a:xfrm>
          <a:prstGeom prst="rect">
            <a:avLst/>
          </a:prstGeom>
        </p:spPr>
        <p:txBody>
          <a:bodyPr spcFirstLastPara="1" wrap="square" lIns="121900" tIns="121900" rIns="121900" bIns="121900" anchor="b" anchorCtr="0">
            <a:noAutofit/>
          </a:bodyPr>
          <a:lstStyle/>
          <a:p>
            <a:pPr algn="ctr"/>
            <a:r>
              <a:rPr kumimoji="1" lang="en-US" altLang="zh-CN" sz="6500" b="1" dirty="0">
                <a:solidFill>
                  <a:srgbClr val="3404BC"/>
                </a:solidFill>
                <a:latin typeface="Times New Roman" panose="02020603050405020304" pitchFamily="18" charset="0"/>
                <a:cs typeface="Times New Roman" panose="02020603050405020304" pitchFamily="18" charset="0"/>
                <a:sym typeface="+mn-lt"/>
              </a:rPr>
              <a:t>TRÌNH BÀY Ý KIẾN VỀ MỘT VẤN ĐỀ XÃ HỘI</a:t>
            </a:r>
            <a:endParaRPr kumimoji="1" lang="zh-CN" altLang="en-US" sz="6500" b="1" dirty="0">
              <a:solidFill>
                <a:srgbClr val="3404BC"/>
              </a:solidFill>
              <a:latin typeface="Times New Roman" panose="02020603050405020304" pitchFamily="18" charset="0"/>
              <a:cs typeface="Times New Roman" panose="02020603050405020304" pitchFamily="18" charset="0"/>
              <a:sym typeface="+mn-lt"/>
            </a:endParaRPr>
          </a:p>
        </p:txBody>
      </p:sp>
      <p:sp>
        <p:nvSpPr>
          <p:cNvPr id="6" name="Google Shape;3449;p25"/>
          <p:cNvSpPr txBox="1">
            <a:spLocks/>
          </p:cNvSpPr>
          <p:nvPr/>
        </p:nvSpPr>
        <p:spPr>
          <a:xfrm>
            <a:off x="4097856" y="1344094"/>
            <a:ext cx="4785900" cy="1119705"/>
          </a:xfrm>
          <a:prstGeom prst="rect">
            <a:avLst/>
          </a:prstGeom>
          <a:noFill/>
          <a:ln>
            <a:noFill/>
          </a:ln>
          <a:effectLst>
            <a:outerShdw dist="28575" dir="2700000" algn="bl" rotWithShape="0">
              <a:schemeClr val="lt2"/>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l" rtl="0">
              <a:lnSpc>
                <a:spcPct val="115000"/>
              </a:lnSpc>
              <a:spcBef>
                <a:spcPts val="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1pPr>
            <a:lvl2pPr marL="914400" marR="0" lvl="1"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2pPr>
            <a:lvl3pPr marL="1371600" marR="0" lvl="2"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3pPr>
            <a:lvl4pPr marL="1828800" marR="0" lvl="3"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4pPr>
            <a:lvl5pPr marL="2286000" marR="0" lvl="4"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5pPr>
            <a:lvl6pPr marL="2743200" marR="0" lvl="5"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6pPr>
            <a:lvl7pPr marL="3200400" marR="0" lvl="6"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7pPr>
            <a:lvl8pPr marL="3657600" marR="0" lvl="7"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8pPr>
            <a:lvl9pPr marL="4114800" marR="0" lvl="8" indent="-349250" algn="l" rtl="0">
              <a:lnSpc>
                <a:spcPct val="115000"/>
              </a:lnSpc>
              <a:spcBef>
                <a:spcPts val="2100"/>
              </a:spcBef>
              <a:spcAft>
                <a:spcPts val="210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9pPr>
          </a:lstStyle>
          <a:p>
            <a:pPr marL="0" indent="0" algn="ctr">
              <a:spcAft>
                <a:spcPts val="2100"/>
              </a:spcAft>
            </a:pPr>
            <a:r>
              <a:rPr lang="en-US" sz="4800" b="1" dirty="0">
                <a:solidFill>
                  <a:schemeClr val="tx1">
                    <a:lumMod val="50000"/>
                  </a:schemeClr>
                </a:solidFill>
                <a:latin typeface="Times New Roman" pitchFamily="18" charset="0"/>
                <a:cs typeface="Times New Roman" pitchFamily="18" charset="0"/>
              </a:rPr>
              <a:t>NÓI VÀ NGHE</a:t>
            </a:r>
          </a:p>
        </p:txBody>
      </p:sp>
      <p:sp>
        <p:nvSpPr>
          <p:cNvPr id="7" name="Google Shape;3449;p25"/>
          <p:cNvSpPr txBox="1">
            <a:spLocks/>
          </p:cNvSpPr>
          <p:nvPr/>
        </p:nvSpPr>
        <p:spPr>
          <a:xfrm>
            <a:off x="3593743" y="103499"/>
            <a:ext cx="4785900" cy="717900"/>
          </a:xfrm>
          <a:prstGeom prst="rect">
            <a:avLst/>
          </a:prstGeom>
          <a:noFill/>
          <a:ln>
            <a:noFill/>
          </a:ln>
          <a:effectLst>
            <a:outerShdw dist="28575" dir="2700000" algn="bl" rotWithShape="0">
              <a:schemeClr val="lt2"/>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l" rtl="0">
              <a:lnSpc>
                <a:spcPct val="115000"/>
              </a:lnSpc>
              <a:spcBef>
                <a:spcPts val="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1pPr>
            <a:lvl2pPr marL="914400" marR="0" lvl="1"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2pPr>
            <a:lvl3pPr marL="1371600" marR="0" lvl="2"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3pPr>
            <a:lvl4pPr marL="1828800" marR="0" lvl="3"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4pPr>
            <a:lvl5pPr marL="2286000" marR="0" lvl="4"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5pPr>
            <a:lvl6pPr marL="2743200" marR="0" lvl="5"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6pPr>
            <a:lvl7pPr marL="3200400" marR="0" lvl="6"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7pPr>
            <a:lvl8pPr marL="3657600" marR="0" lvl="7"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8pPr>
            <a:lvl9pPr marL="4114800" marR="0" lvl="8" indent="-349250" algn="l" rtl="0">
              <a:lnSpc>
                <a:spcPct val="115000"/>
              </a:lnSpc>
              <a:spcBef>
                <a:spcPts val="2100"/>
              </a:spcBef>
              <a:spcAft>
                <a:spcPts val="210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9pPr>
          </a:lstStyle>
          <a:p>
            <a:pPr marL="0" indent="0">
              <a:spcAft>
                <a:spcPts val="2100"/>
              </a:spcAft>
            </a:pPr>
            <a:r>
              <a:rPr lang="en-US" sz="4000" b="1" dirty="0">
                <a:solidFill>
                  <a:schemeClr val="tx1">
                    <a:lumMod val="50000"/>
                  </a:schemeClr>
                </a:solidFill>
                <a:latin typeface="Times New Roman" pitchFamily="18" charset="0"/>
                <a:cs typeface="Times New Roman" pitchFamily="18" charset="0"/>
              </a:rPr>
              <a:t>BÀI 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63"/>
        <p:cNvGrpSpPr/>
        <p:nvPr/>
      </p:nvGrpSpPr>
      <p:grpSpPr>
        <a:xfrm>
          <a:off x="0" y="0"/>
          <a:ext cx="0" cy="0"/>
          <a:chOff x="0" y="0"/>
          <a:chExt cx="0" cy="0"/>
        </a:xfrm>
      </p:grpSpPr>
      <p:sp>
        <p:nvSpPr>
          <p:cNvPr id="22" name="文本框 15"/>
          <p:cNvSpPr txBox="1"/>
          <p:nvPr/>
        </p:nvSpPr>
        <p:spPr>
          <a:xfrm>
            <a:off x="1883398" y="503462"/>
            <a:ext cx="8553095" cy="646331"/>
          </a:xfrm>
          <a:prstGeom prst="rect">
            <a:avLst/>
          </a:prstGeom>
          <a:noFill/>
          <a:ln>
            <a:noFill/>
          </a:ln>
        </p:spPr>
        <p:txBody>
          <a:bodyPr wrap="square" rtlCol="0">
            <a:spAutoFit/>
            <a:scene3d>
              <a:camera prst="orthographicFront"/>
              <a:lightRig rig="threePt" dir="t"/>
            </a:scene3d>
          </a:bodyPr>
          <a:lstStyle/>
          <a:p>
            <a:pPr algn="ctr"/>
            <a:r>
              <a:rPr kumimoji="1" lang="en-US" altLang="zh-CN" sz="3600"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sz="3600"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Những</a:t>
            </a:r>
            <a:r>
              <a:rPr kumimoji="1" lang="en-US" altLang="zh-CN" sz="3600"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sz="3600"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điều</a:t>
            </a:r>
            <a:r>
              <a:rPr kumimoji="1" lang="en-US" altLang="zh-CN" sz="3600"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sz="3600"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lưu</a:t>
            </a:r>
            <a:r>
              <a:rPr kumimoji="1" lang="en-US" altLang="zh-CN" sz="3600"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ý </a:t>
            </a:r>
            <a:r>
              <a:rPr kumimoji="1" lang="en-US" altLang="zh-CN" sz="3600"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thêm</a:t>
            </a:r>
            <a:r>
              <a:rPr kumimoji="1" lang="en-US" altLang="zh-CN" sz="3600"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a:t>
            </a:r>
            <a:endParaRPr kumimoji="1" lang="zh-CN" altLang="en-US" sz="3600"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endParaRPr>
          </a:p>
        </p:txBody>
      </p:sp>
      <p:sp>
        <p:nvSpPr>
          <p:cNvPr id="160" name="íŝḷïďe">
            <a:extLst>
              <a:ext uri="{FF2B5EF4-FFF2-40B4-BE49-F238E27FC236}">
                <a16:creationId xmlns:a16="http://schemas.microsoft.com/office/drawing/2014/main" id="{D419BCA0-CEA2-A812-167D-D25F80402753}"/>
              </a:ext>
            </a:extLst>
          </p:cNvPr>
          <p:cNvSpPr/>
          <p:nvPr/>
        </p:nvSpPr>
        <p:spPr>
          <a:xfrm>
            <a:off x="554182" y="2213677"/>
            <a:ext cx="11125200" cy="227851"/>
          </a:xfrm>
          <a:prstGeom prst="rect">
            <a:avLst/>
          </a:prstGeom>
          <a:solidFill>
            <a:srgbClr val="F1AD7B"/>
          </a:solidFill>
          <a:ln w="25400" cap="flat" cmpd="sng" algn="ctr">
            <a:solidFill>
              <a:srgbClr val="F1AD7B"/>
            </a:solidFill>
            <a:prstDash val="solid"/>
          </a:ln>
          <a:effectLst/>
        </p:spPr>
        <p:txBody>
          <a:bodyPr wrap="square" lIns="68580" tIns="34290" rIns="68580" bIns="34290" rtlCol="0" anchor="ctr">
            <a:normAutofit fontScale="3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61" name="ïśļîde">
            <a:extLst>
              <a:ext uri="{FF2B5EF4-FFF2-40B4-BE49-F238E27FC236}">
                <a16:creationId xmlns:a16="http://schemas.microsoft.com/office/drawing/2014/main" id="{A2562D4F-7935-00D4-7A0D-4A6240D4C0E1}"/>
              </a:ext>
            </a:extLst>
          </p:cNvPr>
          <p:cNvSpPr/>
          <p:nvPr/>
        </p:nvSpPr>
        <p:spPr bwMode="auto">
          <a:xfrm>
            <a:off x="1615665" y="2035961"/>
            <a:ext cx="535466" cy="601481"/>
          </a:xfrm>
          <a:custGeom>
            <a:avLst/>
            <a:gdLst>
              <a:gd name="T0" fmla="*/ 1488 w 1488"/>
              <a:gd name="T1" fmla="*/ 498 h 1680"/>
              <a:gd name="T2" fmla="*/ 1413 w 1488"/>
              <a:gd name="T3" fmla="*/ 366 h 1680"/>
              <a:gd name="T4" fmla="*/ 820 w 1488"/>
              <a:gd name="T5" fmla="*/ 24 h 1680"/>
              <a:gd name="T6" fmla="*/ 669 w 1488"/>
              <a:gd name="T7" fmla="*/ 24 h 1680"/>
              <a:gd name="T8" fmla="*/ 76 w 1488"/>
              <a:gd name="T9" fmla="*/ 366 h 1680"/>
              <a:gd name="T10" fmla="*/ 0 w 1488"/>
              <a:gd name="T11" fmla="*/ 498 h 1680"/>
              <a:gd name="T12" fmla="*/ 0 w 1488"/>
              <a:gd name="T13" fmla="*/ 1182 h 1680"/>
              <a:gd name="T14" fmla="*/ 76 w 1488"/>
              <a:gd name="T15" fmla="*/ 1314 h 1680"/>
              <a:gd name="T16" fmla="*/ 669 w 1488"/>
              <a:gd name="T17" fmla="*/ 1656 h 1680"/>
              <a:gd name="T18" fmla="*/ 820 w 1488"/>
              <a:gd name="T19" fmla="*/ 1656 h 1680"/>
              <a:gd name="T20" fmla="*/ 1413 w 1488"/>
              <a:gd name="T21" fmla="*/ 1314 h 1680"/>
              <a:gd name="T22" fmla="*/ 1488 w 1488"/>
              <a:gd name="T23" fmla="*/ 1182 h 1680"/>
              <a:gd name="T24" fmla="*/ 1488 w 1488"/>
              <a:gd name="T25" fmla="*/ 498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8" h="1680">
                <a:moveTo>
                  <a:pt x="1488" y="498"/>
                </a:moveTo>
                <a:cubicBezTo>
                  <a:pt x="1488" y="450"/>
                  <a:pt x="1454" y="390"/>
                  <a:pt x="1413" y="366"/>
                </a:cubicBezTo>
                <a:cubicBezTo>
                  <a:pt x="820" y="24"/>
                  <a:pt x="820" y="24"/>
                  <a:pt x="820" y="24"/>
                </a:cubicBezTo>
                <a:cubicBezTo>
                  <a:pt x="779" y="0"/>
                  <a:pt x="710" y="0"/>
                  <a:pt x="669" y="24"/>
                </a:cubicBezTo>
                <a:cubicBezTo>
                  <a:pt x="76" y="366"/>
                  <a:pt x="76" y="366"/>
                  <a:pt x="76" y="366"/>
                </a:cubicBezTo>
                <a:cubicBezTo>
                  <a:pt x="35" y="390"/>
                  <a:pt x="0" y="450"/>
                  <a:pt x="0" y="498"/>
                </a:cubicBezTo>
                <a:cubicBezTo>
                  <a:pt x="0" y="1182"/>
                  <a:pt x="0" y="1182"/>
                  <a:pt x="0" y="1182"/>
                </a:cubicBezTo>
                <a:cubicBezTo>
                  <a:pt x="0" y="1231"/>
                  <a:pt x="35" y="1289"/>
                  <a:pt x="76" y="1314"/>
                </a:cubicBezTo>
                <a:cubicBezTo>
                  <a:pt x="669" y="1656"/>
                  <a:pt x="669" y="1656"/>
                  <a:pt x="669" y="1656"/>
                </a:cubicBezTo>
                <a:cubicBezTo>
                  <a:pt x="710" y="1680"/>
                  <a:pt x="779" y="1680"/>
                  <a:pt x="820" y="1656"/>
                </a:cubicBezTo>
                <a:cubicBezTo>
                  <a:pt x="1413" y="1314"/>
                  <a:pt x="1413" y="1314"/>
                  <a:pt x="1413" y="1314"/>
                </a:cubicBezTo>
                <a:cubicBezTo>
                  <a:pt x="1454" y="1289"/>
                  <a:pt x="1488" y="1231"/>
                  <a:pt x="1488" y="1182"/>
                </a:cubicBezTo>
                <a:lnTo>
                  <a:pt x="1488" y="498"/>
                </a:lnTo>
                <a:close/>
              </a:path>
            </a:pathLst>
          </a:custGeom>
          <a:solidFill>
            <a:srgbClr val="FFFBF7"/>
          </a:solidFill>
          <a:ln w="0">
            <a:solidFill>
              <a:srgbClr val="F1AD7B"/>
            </a:solidFill>
            <a:prstDash val="solid"/>
            <a:round/>
            <a:headEnd/>
            <a:tailEnd/>
          </a:ln>
        </p:spPr>
        <p:txBody>
          <a:bodyPr vert="horz" wrap="square" lIns="68580" tIns="34290" rIns="68580" bIns="34290" numCol="1" anchor="ctr" anchorCtr="0" compatLnSpc="1">
            <a:prstTxWarp prst="textNoShape">
              <a:avLst/>
            </a:prstTxWarp>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2060"/>
                </a:solidFill>
                <a:effectLst/>
                <a:uLnTx/>
                <a:uFillTx/>
                <a:latin typeface="Calibri"/>
                <a:ea typeface="等线" panose="02010600030101010101" pitchFamily="2" charset="-122"/>
              </a:rPr>
              <a:t>01</a:t>
            </a:r>
            <a:endParaRPr kumimoji="0" lang="zh-CN" altLang="en-US" sz="3200" b="1" i="0" u="none" strike="noStrike" kern="1200" cap="none" spc="0" normalizeH="0" baseline="0" noProof="0" dirty="0">
              <a:ln>
                <a:noFill/>
              </a:ln>
              <a:solidFill>
                <a:srgbClr val="002060"/>
              </a:solidFill>
              <a:effectLst/>
              <a:uLnTx/>
              <a:uFillTx/>
              <a:latin typeface="Calibri"/>
              <a:ea typeface="等线" panose="02010600030101010101" pitchFamily="2" charset="-122"/>
            </a:endParaRPr>
          </a:p>
        </p:txBody>
      </p:sp>
      <p:sp>
        <p:nvSpPr>
          <p:cNvPr id="162" name="iṧļiďê">
            <a:extLst>
              <a:ext uri="{FF2B5EF4-FFF2-40B4-BE49-F238E27FC236}">
                <a16:creationId xmlns:a16="http://schemas.microsoft.com/office/drawing/2014/main" id="{08A4E819-A2FE-BF5F-3C72-C6B26AE96331}"/>
              </a:ext>
            </a:extLst>
          </p:cNvPr>
          <p:cNvSpPr/>
          <p:nvPr/>
        </p:nvSpPr>
        <p:spPr bwMode="auto">
          <a:xfrm>
            <a:off x="4479776" y="1981675"/>
            <a:ext cx="535466" cy="601481"/>
          </a:xfrm>
          <a:custGeom>
            <a:avLst/>
            <a:gdLst>
              <a:gd name="T0" fmla="*/ 1488 w 1488"/>
              <a:gd name="T1" fmla="*/ 498 h 1680"/>
              <a:gd name="T2" fmla="*/ 1413 w 1488"/>
              <a:gd name="T3" fmla="*/ 366 h 1680"/>
              <a:gd name="T4" fmla="*/ 820 w 1488"/>
              <a:gd name="T5" fmla="*/ 24 h 1680"/>
              <a:gd name="T6" fmla="*/ 669 w 1488"/>
              <a:gd name="T7" fmla="*/ 24 h 1680"/>
              <a:gd name="T8" fmla="*/ 76 w 1488"/>
              <a:gd name="T9" fmla="*/ 366 h 1680"/>
              <a:gd name="T10" fmla="*/ 0 w 1488"/>
              <a:gd name="T11" fmla="*/ 498 h 1680"/>
              <a:gd name="T12" fmla="*/ 0 w 1488"/>
              <a:gd name="T13" fmla="*/ 1182 h 1680"/>
              <a:gd name="T14" fmla="*/ 76 w 1488"/>
              <a:gd name="T15" fmla="*/ 1314 h 1680"/>
              <a:gd name="T16" fmla="*/ 669 w 1488"/>
              <a:gd name="T17" fmla="*/ 1656 h 1680"/>
              <a:gd name="T18" fmla="*/ 820 w 1488"/>
              <a:gd name="T19" fmla="*/ 1656 h 1680"/>
              <a:gd name="T20" fmla="*/ 1413 w 1488"/>
              <a:gd name="T21" fmla="*/ 1314 h 1680"/>
              <a:gd name="T22" fmla="*/ 1488 w 1488"/>
              <a:gd name="T23" fmla="*/ 1182 h 1680"/>
              <a:gd name="T24" fmla="*/ 1488 w 1488"/>
              <a:gd name="T25" fmla="*/ 498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8" h="1680">
                <a:moveTo>
                  <a:pt x="1488" y="498"/>
                </a:moveTo>
                <a:cubicBezTo>
                  <a:pt x="1488" y="450"/>
                  <a:pt x="1454" y="390"/>
                  <a:pt x="1413" y="366"/>
                </a:cubicBezTo>
                <a:cubicBezTo>
                  <a:pt x="820" y="24"/>
                  <a:pt x="820" y="24"/>
                  <a:pt x="820" y="24"/>
                </a:cubicBezTo>
                <a:cubicBezTo>
                  <a:pt x="779" y="0"/>
                  <a:pt x="710" y="0"/>
                  <a:pt x="669" y="24"/>
                </a:cubicBezTo>
                <a:cubicBezTo>
                  <a:pt x="76" y="366"/>
                  <a:pt x="76" y="366"/>
                  <a:pt x="76" y="366"/>
                </a:cubicBezTo>
                <a:cubicBezTo>
                  <a:pt x="35" y="390"/>
                  <a:pt x="0" y="450"/>
                  <a:pt x="0" y="498"/>
                </a:cubicBezTo>
                <a:cubicBezTo>
                  <a:pt x="0" y="1182"/>
                  <a:pt x="0" y="1182"/>
                  <a:pt x="0" y="1182"/>
                </a:cubicBezTo>
                <a:cubicBezTo>
                  <a:pt x="0" y="1231"/>
                  <a:pt x="35" y="1289"/>
                  <a:pt x="76" y="1314"/>
                </a:cubicBezTo>
                <a:cubicBezTo>
                  <a:pt x="669" y="1656"/>
                  <a:pt x="669" y="1656"/>
                  <a:pt x="669" y="1656"/>
                </a:cubicBezTo>
                <a:cubicBezTo>
                  <a:pt x="710" y="1680"/>
                  <a:pt x="779" y="1680"/>
                  <a:pt x="820" y="1656"/>
                </a:cubicBezTo>
                <a:cubicBezTo>
                  <a:pt x="1413" y="1314"/>
                  <a:pt x="1413" y="1314"/>
                  <a:pt x="1413" y="1314"/>
                </a:cubicBezTo>
                <a:cubicBezTo>
                  <a:pt x="1454" y="1289"/>
                  <a:pt x="1488" y="1231"/>
                  <a:pt x="1488" y="1182"/>
                </a:cubicBezTo>
                <a:lnTo>
                  <a:pt x="1488" y="498"/>
                </a:lnTo>
                <a:close/>
              </a:path>
            </a:pathLst>
          </a:custGeom>
          <a:solidFill>
            <a:srgbClr val="FFFBF7"/>
          </a:solidFill>
          <a:ln w="0">
            <a:solidFill>
              <a:srgbClr val="F1AD7B"/>
            </a:solidFill>
            <a:prstDash val="solid"/>
            <a:round/>
            <a:headEnd/>
            <a:tailEnd/>
          </a:ln>
        </p:spPr>
        <p:txBody>
          <a:bodyPr vert="horz" wrap="square" lIns="68580" tIns="34290" rIns="68580" bIns="34290" numCol="1" anchor="ctr" anchorCtr="0" compatLnSpc="1">
            <a:prstTxWarp prst="textNoShape">
              <a:avLst/>
            </a:prstTxWarp>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2060"/>
                </a:solidFill>
                <a:effectLst/>
                <a:uLnTx/>
                <a:uFillTx/>
                <a:latin typeface="Calibri"/>
                <a:ea typeface="等线" panose="02010600030101010101" pitchFamily="2" charset="-122"/>
              </a:rPr>
              <a:t>02</a:t>
            </a:r>
            <a:endParaRPr kumimoji="0" lang="zh-CN" altLang="en-US" sz="3200" b="1" i="0" u="none" strike="noStrike" kern="1200" cap="none" spc="0" normalizeH="0" baseline="0" noProof="0" dirty="0">
              <a:ln>
                <a:noFill/>
              </a:ln>
              <a:solidFill>
                <a:srgbClr val="002060"/>
              </a:solidFill>
              <a:effectLst/>
              <a:uLnTx/>
              <a:uFillTx/>
              <a:latin typeface="Calibri"/>
              <a:ea typeface="等线" panose="02010600030101010101" pitchFamily="2" charset="-122"/>
            </a:endParaRPr>
          </a:p>
        </p:txBody>
      </p:sp>
      <p:sp>
        <p:nvSpPr>
          <p:cNvPr id="163" name="işļîdê">
            <a:extLst>
              <a:ext uri="{FF2B5EF4-FFF2-40B4-BE49-F238E27FC236}">
                <a16:creationId xmlns:a16="http://schemas.microsoft.com/office/drawing/2014/main" id="{5E75140E-A7DA-AA57-7268-1887E5CE8AB9}"/>
              </a:ext>
            </a:extLst>
          </p:cNvPr>
          <p:cNvSpPr/>
          <p:nvPr/>
        </p:nvSpPr>
        <p:spPr bwMode="auto">
          <a:xfrm>
            <a:off x="7435394" y="1912936"/>
            <a:ext cx="535466" cy="601482"/>
          </a:xfrm>
          <a:custGeom>
            <a:avLst/>
            <a:gdLst>
              <a:gd name="T0" fmla="*/ 1488 w 1488"/>
              <a:gd name="T1" fmla="*/ 498 h 1680"/>
              <a:gd name="T2" fmla="*/ 1413 w 1488"/>
              <a:gd name="T3" fmla="*/ 366 h 1680"/>
              <a:gd name="T4" fmla="*/ 820 w 1488"/>
              <a:gd name="T5" fmla="*/ 24 h 1680"/>
              <a:gd name="T6" fmla="*/ 669 w 1488"/>
              <a:gd name="T7" fmla="*/ 24 h 1680"/>
              <a:gd name="T8" fmla="*/ 76 w 1488"/>
              <a:gd name="T9" fmla="*/ 366 h 1680"/>
              <a:gd name="T10" fmla="*/ 0 w 1488"/>
              <a:gd name="T11" fmla="*/ 498 h 1680"/>
              <a:gd name="T12" fmla="*/ 0 w 1488"/>
              <a:gd name="T13" fmla="*/ 1182 h 1680"/>
              <a:gd name="T14" fmla="*/ 76 w 1488"/>
              <a:gd name="T15" fmla="*/ 1314 h 1680"/>
              <a:gd name="T16" fmla="*/ 669 w 1488"/>
              <a:gd name="T17" fmla="*/ 1656 h 1680"/>
              <a:gd name="T18" fmla="*/ 820 w 1488"/>
              <a:gd name="T19" fmla="*/ 1656 h 1680"/>
              <a:gd name="T20" fmla="*/ 1413 w 1488"/>
              <a:gd name="T21" fmla="*/ 1314 h 1680"/>
              <a:gd name="T22" fmla="*/ 1488 w 1488"/>
              <a:gd name="T23" fmla="*/ 1182 h 1680"/>
              <a:gd name="T24" fmla="*/ 1488 w 1488"/>
              <a:gd name="T25" fmla="*/ 498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8" h="1680">
                <a:moveTo>
                  <a:pt x="1488" y="498"/>
                </a:moveTo>
                <a:cubicBezTo>
                  <a:pt x="1488" y="450"/>
                  <a:pt x="1454" y="390"/>
                  <a:pt x="1413" y="366"/>
                </a:cubicBezTo>
                <a:cubicBezTo>
                  <a:pt x="820" y="24"/>
                  <a:pt x="820" y="24"/>
                  <a:pt x="820" y="24"/>
                </a:cubicBezTo>
                <a:cubicBezTo>
                  <a:pt x="779" y="0"/>
                  <a:pt x="710" y="0"/>
                  <a:pt x="669" y="24"/>
                </a:cubicBezTo>
                <a:cubicBezTo>
                  <a:pt x="76" y="366"/>
                  <a:pt x="76" y="366"/>
                  <a:pt x="76" y="366"/>
                </a:cubicBezTo>
                <a:cubicBezTo>
                  <a:pt x="35" y="390"/>
                  <a:pt x="0" y="450"/>
                  <a:pt x="0" y="498"/>
                </a:cubicBezTo>
                <a:cubicBezTo>
                  <a:pt x="0" y="1182"/>
                  <a:pt x="0" y="1182"/>
                  <a:pt x="0" y="1182"/>
                </a:cubicBezTo>
                <a:cubicBezTo>
                  <a:pt x="0" y="1231"/>
                  <a:pt x="35" y="1289"/>
                  <a:pt x="76" y="1314"/>
                </a:cubicBezTo>
                <a:cubicBezTo>
                  <a:pt x="669" y="1656"/>
                  <a:pt x="669" y="1656"/>
                  <a:pt x="669" y="1656"/>
                </a:cubicBezTo>
                <a:cubicBezTo>
                  <a:pt x="710" y="1680"/>
                  <a:pt x="779" y="1680"/>
                  <a:pt x="820" y="1656"/>
                </a:cubicBezTo>
                <a:cubicBezTo>
                  <a:pt x="1413" y="1314"/>
                  <a:pt x="1413" y="1314"/>
                  <a:pt x="1413" y="1314"/>
                </a:cubicBezTo>
                <a:cubicBezTo>
                  <a:pt x="1454" y="1289"/>
                  <a:pt x="1488" y="1231"/>
                  <a:pt x="1488" y="1182"/>
                </a:cubicBezTo>
                <a:lnTo>
                  <a:pt x="1488" y="498"/>
                </a:lnTo>
                <a:close/>
              </a:path>
            </a:pathLst>
          </a:custGeom>
          <a:solidFill>
            <a:srgbClr val="FFFBF7"/>
          </a:solidFill>
          <a:ln w="0">
            <a:solidFill>
              <a:srgbClr val="F1AD7B"/>
            </a:solidFill>
            <a:prstDash val="solid"/>
            <a:round/>
            <a:headEnd/>
            <a:tailEnd/>
          </a:ln>
        </p:spPr>
        <p:txBody>
          <a:bodyPr vert="horz" wrap="square" lIns="68580" tIns="34290" rIns="68580" bIns="34290" numCol="1" anchor="ctr" anchorCtr="0" compatLnSpc="1">
            <a:prstTxWarp prst="textNoShape">
              <a:avLst/>
            </a:prstTxWarp>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2060"/>
                </a:solidFill>
                <a:effectLst/>
                <a:uLnTx/>
                <a:uFillTx/>
                <a:latin typeface="Calibri"/>
                <a:ea typeface="等线" panose="02010600030101010101" pitchFamily="2" charset="-122"/>
              </a:rPr>
              <a:t>03</a:t>
            </a:r>
            <a:endParaRPr kumimoji="0" lang="zh-CN" altLang="en-US" sz="3200" b="1" i="0" u="none" strike="noStrike" kern="1200" cap="none" spc="0" normalizeH="0" baseline="0" noProof="0" dirty="0">
              <a:ln>
                <a:noFill/>
              </a:ln>
              <a:solidFill>
                <a:srgbClr val="002060"/>
              </a:solidFill>
              <a:effectLst/>
              <a:uLnTx/>
              <a:uFillTx/>
              <a:latin typeface="Calibri"/>
              <a:ea typeface="等线" panose="02010600030101010101" pitchFamily="2" charset="-122"/>
            </a:endParaRPr>
          </a:p>
        </p:txBody>
      </p:sp>
      <p:sp>
        <p:nvSpPr>
          <p:cNvPr id="164" name="TextBox 9">
            <a:extLst>
              <a:ext uri="{FF2B5EF4-FFF2-40B4-BE49-F238E27FC236}">
                <a16:creationId xmlns:a16="http://schemas.microsoft.com/office/drawing/2014/main" id="{4D55B63C-88F1-C5E2-7DC2-C32E8609D826}"/>
              </a:ext>
            </a:extLst>
          </p:cNvPr>
          <p:cNvSpPr txBox="1"/>
          <p:nvPr/>
        </p:nvSpPr>
        <p:spPr>
          <a:xfrm>
            <a:off x="775034" y="2638423"/>
            <a:ext cx="1940455" cy="255454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thêm</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tiện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phi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65" name="TextBox 10">
            <a:extLst>
              <a:ext uri="{FF2B5EF4-FFF2-40B4-BE49-F238E27FC236}">
                <a16:creationId xmlns:a16="http://schemas.microsoft.com/office/drawing/2014/main" id="{97FD241B-0BE2-BE24-58B0-1C6FFCB5059A}"/>
              </a:ext>
            </a:extLst>
          </p:cNvPr>
          <p:cNvSpPr txBox="1"/>
          <p:nvPr/>
        </p:nvSpPr>
        <p:spPr>
          <a:xfrm>
            <a:off x="3408218" y="2597991"/>
            <a:ext cx="2479963" cy="304698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defRPr/>
            </a:pPr>
            <a:r>
              <a:rPr lang="vi-VN" sz="3200" b="1" dirty="0">
                <a:solidFill>
                  <a:schemeClr val="bg1">
                    <a:lumMod val="10000"/>
                  </a:schemeClr>
                </a:solidFill>
                <a:latin typeface="Times New Roman" panose="02020603050405020304" pitchFamily="18" charset="0"/>
                <a:ea typeface="Times New Roman" panose="02020603050405020304" pitchFamily="18" charset="0"/>
              </a:rPr>
              <a:t>Dự kiến các câu hỏi, phản hồi của người nghe và chuẩn bị câu trả lời</a:t>
            </a:r>
            <a:r>
              <a:rPr lang="en-US" sz="3200" b="1" dirty="0">
                <a:solidFill>
                  <a:schemeClr val="bg1">
                    <a:lumMod val="10000"/>
                  </a:schemeClr>
                </a:solidFill>
                <a:latin typeface="Times New Roman" panose="02020603050405020304" pitchFamily="18" charset="0"/>
                <a:ea typeface="Times New Roman" panose="02020603050405020304" pitchFamily="18" charset="0"/>
              </a:rPr>
              <a:t>.</a:t>
            </a:r>
            <a:endParaRPr lang="vi-VN" sz="3600" b="1" dirty="0">
              <a:solidFill>
                <a:schemeClr val="bg1">
                  <a:lumMod val="10000"/>
                </a:schemeClr>
              </a:solidFill>
              <a:latin typeface="Fira Sans Extra Condensed Medium"/>
              <a:ea typeface="Fira Sans Extra Condensed Medium"/>
              <a:cs typeface="Fira Sans Extra Condensed Medium"/>
              <a:sym typeface="Fira Sans Extra Condensed Medium"/>
            </a:endParaRPr>
          </a:p>
        </p:txBody>
      </p:sp>
      <p:sp>
        <p:nvSpPr>
          <p:cNvPr id="166" name="TextBox 11">
            <a:extLst>
              <a:ext uri="{FF2B5EF4-FFF2-40B4-BE49-F238E27FC236}">
                <a16:creationId xmlns:a16="http://schemas.microsoft.com/office/drawing/2014/main" id="{00A45486-12A3-4011-4ECA-F73904090658}"/>
              </a:ext>
            </a:extLst>
          </p:cNvPr>
          <p:cNvSpPr txBox="1"/>
          <p:nvPr/>
        </p:nvSpPr>
        <p:spPr>
          <a:xfrm>
            <a:off x="6667808" y="2583156"/>
            <a:ext cx="2070638" cy="206210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3200" b="1"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tắt</a:t>
            </a: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3200" b="1"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chemeClr val="bg1">
                  <a:lumMod val="10000"/>
                </a:schemeClr>
              </a:solidFill>
              <a:latin typeface=".VnTime"/>
              <a:ea typeface="Times New Roman" panose="02020603050405020304" pitchFamily="18" charset="0"/>
              <a:cs typeface="Times New Roman" panose="02020603050405020304" pitchFamily="18" charset="0"/>
            </a:endParaRPr>
          </a:p>
        </p:txBody>
      </p:sp>
      <p:sp>
        <p:nvSpPr>
          <p:cNvPr id="11" name="işļîdê">
            <a:extLst>
              <a:ext uri="{FF2B5EF4-FFF2-40B4-BE49-F238E27FC236}">
                <a16:creationId xmlns:a16="http://schemas.microsoft.com/office/drawing/2014/main" id="{5E75140E-A7DA-AA57-7268-1887E5CE8AB9}"/>
              </a:ext>
            </a:extLst>
          </p:cNvPr>
          <p:cNvSpPr/>
          <p:nvPr/>
        </p:nvSpPr>
        <p:spPr bwMode="auto">
          <a:xfrm>
            <a:off x="10436493" y="2018009"/>
            <a:ext cx="535466" cy="601481"/>
          </a:xfrm>
          <a:custGeom>
            <a:avLst/>
            <a:gdLst>
              <a:gd name="T0" fmla="*/ 1488 w 1488"/>
              <a:gd name="T1" fmla="*/ 498 h 1680"/>
              <a:gd name="T2" fmla="*/ 1413 w 1488"/>
              <a:gd name="T3" fmla="*/ 366 h 1680"/>
              <a:gd name="T4" fmla="*/ 820 w 1488"/>
              <a:gd name="T5" fmla="*/ 24 h 1680"/>
              <a:gd name="T6" fmla="*/ 669 w 1488"/>
              <a:gd name="T7" fmla="*/ 24 h 1680"/>
              <a:gd name="T8" fmla="*/ 76 w 1488"/>
              <a:gd name="T9" fmla="*/ 366 h 1680"/>
              <a:gd name="T10" fmla="*/ 0 w 1488"/>
              <a:gd name="T11" fmla="*/ 498 h 1680"/>
              <a:gd name="T12" fmla="*/ 0 w 1488"/>
              <a:gd name="T13" fmla="*/ 1182 h 1680"/>
              <a:gd name="T14" fmla="*/ 76 w 1488"/>
              <a:gd name="T15" fmla="*/ 1314 h 1680"/>
              <a:gd name="T16" fmla="*/ 669 w 1488"/>
              <a:gd name="T17" fmla="*/ 1656 h 1680"/>
              <a:gd name="T18" fmla="*/ 820 w 1488"/>
              <a:gd name="T19" fmla="*/ 1656 h 1680"/>
              <a:gd name="T20" fmla="*/ 1413 w 1488"/>
              <a:gd name="T21" fmla="*/ 1314 h 1680"/>
              <a:gd name="T22" fmla="*/ 1488 w 1488"/>
              <a:gd name="T23" fmla="*/ 1182 h 1680"/>
              <a:gd name="T24" fmla="*/ 1488 w 1488"/>
              <a:gd name="T25" fmla="*/ 498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8" h="1680">
                <a:moveTo>
                  <a:pt x="1488" y="498"/>
                </a:moveTo>
                <a:cubicBezTo>
                  <a:pt x="1488" y="450"/>
                  <a:pt x="1454" y="390"/>
                  <a:pt x="1413" y="366"/>
                </a:cubicBezTo>
                <a:cubicBezTo>
                  <a:pt x="820" y="24"/>
                  <a:pt x="820" y="24"/>
                  <a:pt x="820" y="24"/>
                </a:cubicBezTo>
                <a:cubicBezTo>
                  <a:pt x="779" y="0"/>
                  <a:pt x="710" y="0"/>
                  <a:pt x="669" y="24"/>
                </a:cubicBezTo>
                <a:cubicBezTo>
                  <a:pt x="76" y="366"/>
                  <a:pt x="76" y="366"/>
                  <a:pt x="76" y="366"/>
                </a:cubicBezTo>
                <a:cubicBezTo>
                  <a:pt x="35" y="390"/>
                  <a:pt x="0" y="450"/>
                  <a:pt x="0" y="498"/>
                </a:cubicBezTo>
                <a:cubicBezTo>
                  <a:pt x="0" y="1182"/>
                  <a:pt x="0" y="1182"/>
                  <a:pt x="0" y="1182"/>
                </a:cubicBezTo>
                <a:cubicBezTo>
                  <a:pt x="0" y="1231"/>
                  <a:pt x="35" y="1289"/>
                  <a:pt x="76" y="1314"/>
                </a:cubicBezTo>
                <a:cubicBezTo>
                  <a:pt x="669" y="1656"/>
                  <a:pt x="669" y="1656"/>
                  <a:pt x="669" y="1656"/>
                </a:cubicBezTo>
                <a:cubicBezTo>
                  <a:pt x="710" y="1680"/>
                  <a:pt x="779" y="1680"/>
                  <a:pt x="820" y="1656"/>
                </a:cubicBezTo>
                <a:cubicBezTo>
                  <a:pt x="1413" y="1314"/>
                  <a:pt x="1413" y="1314"/>
                  <a:pt x="1413" y="1314"/>
                </a:cubicBezTo>
                <a:cubicBezTo>
                  <a:pt x="1454" y="1289"/>
                  <a:pt x="1488" y="1231"/>
                  <a:pt x="1488" y="1182"/>
                </a:cubicBezTo>
                <a:lnTo>
                  <a:pt x="1488" y="498"/>
                </a:lnTo>
                <a:close/>
              </a:path>
            </a:pathLst>
          </a:custGeom>
          <a:solidFill>
            <a:srgbClr val="FFFBF7"/>
          </a:solidFill>
          <a:ln w="0">
            <a:solidFill>
              <a:srgbClr val="F1AD7B"/>
            </a:solidFill>
            <a:prstDash val="solid"/>
            <a:round/>
            <a:headEnd/>
            <a:tailEnd/>
          </a:ln>
        </p:spPr>
        <p:txBody>
          <a:bodyPr vert="horz" wrap="square" lIns="68580" tIns="34290" rIns="68580" bIns="34290" numCol="1" anchor="ctr" anchorCtr="0" compatLnSpc="1">
            <a:prstTxWarp prst="textNoShape">
              <a:avLst/>
            </a:prstTxWarp>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2060"/>
                </a:solidFill>
                <a:effectLst/>
                <a:uLnTx/>
                <a:uFillTx/>
                <a:latin typeface="Calibri"/>
                <a:ea typeface="等线" panose="02010600030101010101" pitchFamily="2" charset="-122"/>
              </a:rPr>
              <a:t>04</a:t>
            </a:r>
            <a:endParaRPr kumimoji="0" lang="zh-CN" altLang="en-US" sz="3200" b="1" i="0" u="none" strike="noStrike" kern="1200" cap="none" spc="0" normalizeH="0" baseline="0" noProof="0" dirty="0">
              <a:ln>
                <a:noFill/>
              </a:ln>
              <a:solidFill>
                <a:srgbClr val="002060"/>
              </a:solidFill>
              <a:effectLst/>
              <a:uLnTx/>
              <a:uFillTx/>
              <a:latin typeface="Calibri"/>
              <a:ea typeface="等线" panose="02010600030101010101" pitchFamily="2" charset="-122"/>
            </a:endParaRPr>
          </a:p>
        </p:txBody>
      </p:sp>
      <p:sp>
        <p:nvSpPr>
          <p:cNvPr id="12" name="TextBox 11">
            <a:extLst>
              <a:ext uri="{FF2B5EF4-FFF2-40B4-BE49-F238E27FC236}">
                <a16:creationId xmlns:a16="http://schemas.microsoft.com/office/drawing/2014/main" id="{00A45486-12A3-4011-4ECA-F73904090658}"/>
              </a:ext>
            </a:extLst>
          </p:cNvPr>
          <p:cNvSpPr txBox="1"/>
          <p:nvPr/>
        </p:nvSpPr>
        <p:spPr>
          <a:xfrm>
            <a:off x="9448800" y="2775659"/>
            <a:ext cx="2396836" cy="206210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rõ</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lẽ</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chứng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thuyết</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phục</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738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by="(-#ppt_w*2)" calcmode="lin" valueType="num">
                                      <p:cBhvr rctx="PPT">
                                        <p:cTn id="7" dur="500" autoRev="1" fill="hold">
                                          <p:stCondLst>
                                            <p:cond delay="0"/>
                                          </p:stCondLst>
                                        </p:cTn>
                                        <p:tgtEl>
                                          <p:spTgt spid="22"/>
                                        </p:tgtEl>
                                        <p:attrNameLst>
                                          <p:attrName>ppt_w</p:attrName>
                                        </p:attrNameLst>
                                      </p:cBhvr>
                                    </p:anim>
                                    <p:anim by="(#ppt_w*0.50)" calcmode="lin" valueType="num">
                                      <p:cBhvr>
                                        <p:cTn id="8" dur="500" decel="50000" autoRev="1" fill="hold">
                                          <p:stCondLst>
                                            <p:cond delay="0"/>
                                          </p:stCondLst>
                                        </p:cTn>
                                        <p:tgtEl>
                                          <p:spTgt spid="22"/>
                                        </p:tgtEl>
                                        <p:attrNameLst>
                                          <p:attrName>ppt_x</p:attrName>
                                        </p:attrNameLst>
                                      </p:cBhvr>
                                    </p:anim>
                                    <p:anim from="(-#ppt_h/2)" to="(#ppt_y)" calcmode="lin" valueType="num">
                                      <p:cBhvr>
                                        <p:cTn id="9" dur="1000" fill="hold">
                                          <p:stCondLst>
                                            <p:cond delay="0"/>
                                          </p:stCondLst>
                                        </p:cTn>
                                        <p:tgtEl>
                                          <p:spTgt spid="22"/>
                                        </p:tgtEl>
                                        <p:attrNameLst>
                                          <p:attrName>ppt_y</p:attrName>
                                        </p:attrNameLst>
                                      </p:cBhvr>
                                    </p:anim>
                                    <p:animRot by="21600000">
                                      <p:cBhvr>
                                        <p:cTn id="10" dur="1000" fill="hold">
                                          <p:stCondLst>
                                            <p:cond delay="0"/>
                                          </p:stCondLst>
                                        </p:cTn>
                                        <p:tgtEl>
                                          <p:spTgt spid="2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barn(inVertical)">
                                      <p:cBhvr>
                                        <p:cTn id="15" dur="500"/>
                                        <p:tgtEl>
                                          <p:spTgt spid="16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1"/>
                                        </p:tgtEl>
                                        <p:attrNameLst>
                                          <p:attrName>style.visibility</p:attrName>
                                        </p:attrNameLst>
                                      </p:cBhvr>
                                      <p:to>
                                        <p:strVal val="visible"/>
                                      </p:to>
                                    </p:set>
                                    <p:animEffect transition="in" filter="barn(inVertical)">
                                      <p:cBhvr>
                                        <p:cTn id="18" dur="500"/>
                                        <p:tgtEl>
                                          <p:spTgt spid="16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2"/>
                                        </p:tgtEl>
                                        <p:attrNameLst>
                                          <p:attrName>style.visibility</p:attrName>
                                        </p:attrNameLst>
                                      </p:cBhvr>
                                      <p:to>
                                        <p:strVal val="visible"/>
                                      </p:to>
                                    </p:set>
                                    <p:animEffect transition="in" filter="barn(inVertical)">
                                      <p:cBhvr>
                                        <p:cTn id="21" dur="500"/>
                                        <p:tgtEl>
                                          <p:spTgt spid="16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3"/>
                                        </p:tgtEl>
                                        <p:attrNameLst>
                                          <p:attrName>style.visibility</p:attrName>
                                        </p:attrNameLst>
                                      </p:cBhvr>
                                      <p:to>
                                        <p:strVal val="visible"/>
                                      </p:to>
                                    </p:set>
                                    <p:animEffect transition="in" filter="barn(inVertical)">
                                      <p:cBhvr>
                                        <p:cTn id="24" dur="500"/>
                                        <p:tgtEl>
                                          <p:spTgt spid="16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64"/>
                                        </p:tgtEl>
                                        <p:attrNameLst>
                                          <p:attrName>style.visibility</p:attrName>
                                        </p:attrNameLst>
                                      </p:cBhvr>
                                      <p:to>
                                        <p:strVal val="visible"/>
                                      </p:to>
                                    </p:set>
                                    <p:animEffect transition="in" filter="randombar(horizontal)">
                                      <p:cBhvr>
                                        <p:cTn id="32" dur="500"/>
                                        <p:tgtEl>
                                          <p:spTgt spid="16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65"/>
                                        </p:tgtEl>
                                        <p:attrNameLst>
                                          <p:attrName>style.visibility</p:attrName>
                                        </p:attrNameLst>
                                      </p:cBhvr>
                                      <p:to>
                                        <p:strVal val="visible"/>
                                      </p:to>
                                    </p:set>
                                    <p:animEffect transition="in" filter="randombar(horizontal)">
                                      <p:cBhvr>
                                        <p:cTn id="37" dur="500"/>
                                        <p:tgtEl>
                                          <p:spTgt spid="16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66"/>
                                        </p:tgtEl>
                                        <p:attrNameLst>
                                          <p:attrName>style.visibility</p:attrName>
                                        </p:attrNameLst>
                                      </p:cBhvr>
                                      <p:to>
                                        <p:strVal val="visible"/>
                                      </p:to>
                                    </p:set>
                                    <p:animEffect transition="in" filter="randombar(horizontal)">
                                      <p:cBhvr>
                                        <p:cTn id="42" dur="500"/>
                                        <p:tgtEl>
                                          <p:spTgt spid="166"/>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horizont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60" grpId="0" animBg="1"/>
      <p:bldP spid="161" grpId="0" animBg="1"/>
      <p:bldP spid="162" grpId="0" animBg="1"/>
      <p:bldP spid="163" grpId="0" animBg="1"/>
      <p:bldP spid="164" grpId="0"/>
      <p:bldP spid="165" grpId="0"/>
      <p:bldP spid="166" grpId="0"/>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21"/>
        <p:cNvGrpSpPr/>
        <p:nvPr/>
      </p:nvGrpSpPr>
      <p:grpSpPr>
        <a:xfrm>
          <a:off x="0" y="0"/>
          <a:ext cx="0" cy="0"/>
          <a:chOff x="0" y="0"/>
          <a:chExt cx="0" cy="0"/>
        </a:xfrm>
      </p:grpSpPr>
      <p:sp>
        <p:nvSpPr>
          <p:cNvPr id="9" name="文本框 19"/>
          <p:cNvSpPr txBox="1"/>
          <p:nvPr/>
        </p:nvSpPr>
        <p:spPr>
          <a:xfrm>
            <a:off x="2230282" y="1007847"/>
            <a:ext cx="8785206" cy="830997"/>
          </a:xfrm>
          <a:prstGeom prst="rect">
            <a:avLst/>
          </a:prstGeom>
          <a:noFill/>
        </p:spPr>
        <p:txBody>
          <a:bodyPr wrap="square" rtlCol="0">
            <a:spAutoFit/>
          </a:bodyPr>
          <a:lstStyle/>
          <a:p>
            <a:pPr algn="ctr"/>
            <a:r>
              <a:rPr kumimoji="1" lang="en-US" altLang="zh-CN" sz="4800" b="1" dirty="0" err="1">
                <a:solidFill>
                  <a:srgbClr val="3404BC"/>
                </a:solidFill>
                <a:latin typeface="Times New Roman" panose="02020603050405020304" pitchFamily="18" charset="0"/>
                <a:cs typeface="Times New Roman" panose="02020603050405020304" pitchFamily="18" charset="0"/>
                <a:sym typeface="+mn-lt"/>
              </a:rPr>
              <a:t>Bước</a:t>
            </a:r>
            <a:r>
              <a:rPr kumimoji="1" lang="en-US" altLang="zh-CN" sz="4800" b="1" dirty="0">
                <a:solidFill>
                  <a:srgbClr val="3404BC"/>
                </a:solidFill>
                <a:latin typeface="Times New Roman" panose="02020603050405020304" pitchFamily="18" charset="0"/>
                <a:cs typeface="Times New Roman" panose="02020603050405020304" pitchFamily="18" charset="0"/>
                <a:sym typeface="+mn-lt"/>
              </a:rPr>
              <a:t> 3: </a:t>
            </a:r>
            <a:r>
              <a:rPr kumimoji="1" lang="en-US" altLang="zh-CN" sz="4800" b="1" dirty="0" err="1">
                <a:solidFill>
                  <a:srgbClr val="3404BC"/>
                </a:solidFill>
                <a:latin typeface="Times New Roman" panose="02020603050405020304" pitchFamily="18" charset="0"/>
                <a:cs typeface="Times New Roman" panose="02020603050405020304" pitchFamily="18" charset="0"/>
                <a:sym typeface="+mn-lt"/>
              </a:rPr>
              <a:t>Luyện</a:t>
            </a:r>
            <a:r>
              <a:rPr kumimoji="1" lang="en-US" altLang="zh-CN" sz="48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4800" b="1" dirty="0" err="1">
                <a:solidFill>
                  <a:srgbClr val="3404BC"/>
                </a:solidFill>
                <a:latin typeface="Times New Roman" panose="02020603050405020304" pitchFamily="18" charset="0"/>
                <a:cs typeface="Times New Roman" panose="02020603050405020304" pitchFamily="18" charset="0"/>
                <a:sym typeface="+mn-lt"/>
              </a:rPr>
              <a:t>tập</a:t>
            </a:r>
            <a:r>
              <a:rPr kumimoji="1" lang="en-US" altLang="zh-CN" sz="48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4800" b="1" dirty="0" err="1">
                <a:solidFill>
                  <a:srgbClr val="3404BC"/>
                </a:solidFill>
                <a:latin typeface="Times New Roman" panose="02020603050405020304" pitchFamily="18" charset="0"/>
                <a:cs typeface="Times New Roman" panose="02020603050405020304" pitchFamily="18" charset="0"/>
                <a:sym typeface="+mn-lt"/>
              </a:rPr>
              <a:t>và</a:t>
            </a:r>
            <a:r>
              <a:rPr kumimoji="1" lang="en-US" altLang="zh-CN" sz="48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4800" b="1" dirty="0" err="1">
                <a:solidFill>
                  <a:srgbClr val="3404BC"/>
                </a:solidFill>
                <a:latin typeface="Times New Roman" panose="02020603050405020304" pitchFamily="18" charset="0"/>
                <a:cs typeface="Times New Roman" panose="02020603050405020304" pitchFamily="18" charset="0"/>
                <a:sym typeface="+mn-lt"/>
              </a:rPr>
              <a:t>trình</a:t>
            </a:r>
            <a:r>
              <a:rPr kumimoji="1" lang="en-US" altLang="zh-CN" sz="48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4800" b="1" dirty="0" err="1">
                <a:solidFill>
                  <a:srgbClr val="3404BC"/>
                </a:solidFill>
                <a:latin typeface="Times New Roman" panose="02020603050405020304" pitchFamily="18" charset="0"/>
                <a:cs typeface="Times New Roman" panose="02020603050405020304" pitchFamily="18" charset="0"/>
                <a:sym typeface="+mn-lt"/>
              </a:rPr>
              <a:t>bày</a:t>
            </a:r>
            <a:endParaRPr kumimoji="1" lang="zh-CN" altLang="en-US" sz="4800" b="1" dirty="0">
              <a:solidFill>
                <a:srgbClr val="3404BC"/>
              </a:solidFill>
              <a:latin typeface="Times New Roman" panose="02020603050405020304" pitchFamily="18" charset="0"/>
              <a:cs typeface="Times New Roman" panose="02020603050405020304" pitchFamily="18" charset="0"/>
              <a:sym typeface="+mn-lt"/>
            </a:endParaRPr>
          </a:p>
        </p:txBody>
      </p:sp>
      <p:sp>
        <p:nvSpPr>
          <p:cNvPr id="4" name="Google Shape;3463;p27"/>
          <p:cNvSpPr txBox="1">
            <a:spLocks noGrp="1"/>
          </p:cNvSpPr>
          <p:nvPr>
            <p:ph type="title"/>
          </p:nvPr>
        </p:nvSpPr>
        <p:spPr>
          <a:xfrm>
            <a:off x="2462331" y="2058941"/>
            <a:ext cx="8553157" cy="3596792"/>
          </a:xfrm>
          <a:prstGeom prst="rect">
            <a:avLst/>
          </a:prstGeom>
        </p:spPr>
        <p:txBody>
          <a:bodyPr spcFirstLastPara="1" wrap="square" lIns="121900" tIns="121900" rIns="121900" bIns="121900" anchor="t" anchorCtr="0">
            <a:noAutofit/>
          </a:bodyPr>
          <a:lstStyle/>
          <a:p>
            <a:pPr>
              <a:defRPr/>
            </a:pP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Vấn</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đề</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hiện</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tượng</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tôi</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sẽ</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trình</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bày</a:t>
            </a:r>
            <a:r>
              <a:rPr lang="en-US" kern="1200" dirty="0">
                <a:solidFill>
                  <a:schemeClr val="bg1">
                    <a:lumMod val="10000"/>
                  </a:schemeClr>
                </a:solidFill>
                <a:latin typeface="Times New Roman" pitchFamily="18" charset="0"/>
                <a:cs typeface="Times New Roman" pitchFamily="18" charset="0"/>
              </a:rPr>
              <a:t>:</a:t>
            </a:r>
            <a:r>
              <a:rPr lang="en-US" dirty="0">
                <a:solidFill>
                  <a:schemeClr val="bg1">
                    <a:lumMod val="10000"/>
                  </a:schemeClr>
                </a:solidFill>
                <a:latin typeface="Times New Roman" pitchFamily="18" charset="0"/>
                <a:cs typeface="Times New Roman" pitchFamily="18" charset="0"/>
              </a:rPr>
              <a:t> </a:t>
            </a:r>
            <a:r>
              <a:rPr lang="en-US" dirty="0" err="1"/>
              <a:t>Các</a:t>
            </a:r>
            <a:r>
              <a:rPr lang="en-US" dirty="0"/>
              <a:t> </a:t>
            </a:r>
            <a:r>
              <a:rPr lang="en-US" dirty="0" err="1"/>
              <a:t>văn</a:t>
            </a:r>
            <a:r>
              <a:rPr lang="en-US" dirty="0"/>
              <a:t> </a:t>
            </a:r>
            <a:r>
              <a:rPr lang="en-US" dirty="0" err="1"/>
              <a:t>bản</a:t>
            </a:r>
            <a:r>
              <a:rPr lang="en-US" dirty="0"/>
              <a:t> </a:t>
            </a:r>
            <a:r>
              <a:rPr lang="en-US" dirty="0" err="1"/>
              <a:t>hài</a:t>
            </a:r>
            <a:r>
              <a:rPr lang="en-US" dirty="0"/>
              <a:t> </a:t>
            </a:r>
            <a:r>
              <a:rPr lang="en-US" dirty="0" err="1"/>
              <a:t>kịch</a:t>
            </a:r>
            <a:r>
              <a:rPr lang="en-US" dirty="0"/>
              <a:t> </a:t>
            </a:r>
            <a:r>
              <a:rPr lang="en-US" dirty="0" err="1"/>
              <a:t>mà</a:t>
            </a:r>
            <a:r>
              <a:rPr lang="en-US" dirty="0"/>
              <a:t> </a:t>
            </a:r>
            <a:r>
              <a:rPr lang="en-US" dirty="0" err="1"/>
              <a:t>em</a:t>
            </a:r>
            <a:r>
              <a:rPr lang="en-US" dirty="0"/>
              <a:t> </a:t>
            </a:r>
            <a:r>
              <a:rPr lang="en-US" dirty="0" err="1"/>
              <a:t>đã</a:t>
            </a:r>
            <a:r>
              <a:rPr lang="en-US" dirty="0"/>
              <a:t> </a:t>
            </a:r>
            <a:r>
              <a:rPr lang="en-US" dirty="0" err="1"/>
              <a:t>học</a:t>
            </a:r>
            <a:r>
              <a:rPr lang="en-US" dirty="0"/>
              <a:t> </a:t>
            </a:r>
            <a:r>
              <a:rPr lang="en-US" dirty="0" err="1"/>
              <a:t>gợi</a:t>
            </a:r>
            <a:r>
              <a:rPr lang="en-US" dirty="0"/>
              <a:t> ra </a:t>
            </a:r>
            <a:r>
              <a:rPr lang="en-US" dirty="0" err="1"/>
              <a:t>một</a:t>
            </a:r>
            <a:r>
              <a:rPr lang="en-US" dirty="0"/>
              <a:t> </a:t>
            </a:r>
            <a:r>
              <a:rPr lang="en-US" dirty="0" err="1"/>
              <a:t>số</a:t>
            </a:r>
            <a:r>
              <a:rPr lang="en-US" dirty="0"/>
              <a:t> </a:t>
            </a:r>
            <a:r>
              <a:rPr lang="en-US" dirty="0" err="1"/>
              <a:t>vấn</a:t>
            </a:r>
            <a:r>
              <a:rPr lang="en-US" dirty="0"/>
              <a:t> </a:t>
            </a:r>
            <a:r>
              <a:rPr lang="en-US" dirty="0" err="1"/>
              <a:t>đề</a:t>
            </a:r>
            <a:r>
              <a:rPr lang="en-US" dirty="0"/>
              <a:t> </a:t>
            </a:r>
            <a:r>
              <a:rPr lang="en-US" dirty="0" err="1"/>
              <a:t>xã</a:t>
            </a:r>
            <a:r>
              <a:rPr lang="en-US" dirty="0"/>
              <a:t> </a:t>
            </a:r>
            <a:r>
              <a:rPr lang="en-US" dirty="0" err="1"/>
              <a:t>hội</a:t>
            </a:r>
            <a:r>
              <a:rPr lang="en-US" dirty="0"/>
              <a:t> </a:t>
            </a:r>
            <a:r>
              <a:rPr lang="en-US" dirty="0" err="1"/>
              <a:t>rất</a:t>
            </a:r>
            <a:r>
              <a:rPr lang="en-US" dirty="0"/>
              <a:t> </a:t>
            </a:r>
            <a:r>
              <a:rPr lang="en-US" dirty="0" err="1"/>
              <a:t>sâu</a:t>
            </a:r>
            <a:r>
              <a:rPr lang="en-US" dirty="0"/>
              <a:t> </a:t>
            </a:r>
            <a:r>
              <a:rPr lang="en-US" dirty="0" err="1"/>
              <a:t>sắc</a:t>
            </a:r>
            <a:r>
              <a:rPr lang="en-US" dirty="0"/>
              <a:t>, </a:t>
            </a:r>
            <a:r>
              <a:rPr lang="en-US" dirty="0" err="1"/>
              <a:t>những</a:t>
            </a:r>
            <a:r>
              <a:rPr lang="en-US" dirty="0"/>
              <a:t> </a:t>
            </a:r>
            <a:r>
              <a:rPr lang="en-US" dirty="0" err="1"/>
              <a:t>vấn</a:t>
            </a:r>
            <a:r>
              <a:rPr lang="en-US" dirty="0"/>
              <a:t> </a:t>
            </a:r>
            <a:r>
              <a:rPr lang="en-US" dirty="0" err="1"/>
              <a:t>đề</a:t>
            </a:r>
            <a:r>
              <a:rPr lang="en-US" dirty="0"/>
              <a:t> </a:t>
            </a:r>
            <a:r>
              <a:rPr lang="en-US" dirty="0" err="1"/>
              <a:t>đó</a:t>
            </a:r>
            <a:r>
              <a:rPr lang="en-US" dirty="0"/>
              <a:t> </a:t>
            </a:r>
            <a:r>
              <a:rPr lang="en-US" dirty="0" err="1"/>
              <a:t>không</a:t>
            </a:r>
            <a:r>
              <a:rPr lang="en-US" dirty="0"/>
              <a:t> </a:t>
            </a:r>
            <a:r>
              <a:rPr lang="en-US" dirty="0" err="1"/>
              <a:t>chỉ</a:t>
            </a:r>
            <a:r>
              <a:rPr lang="en-US" dirty="0"/>
              <a:t> ở </a:t>
            </a:r>
            <a:r>
              <a:rPr lang="en-US" dirty="0" err="1"/>
              <a:t>trong</a:t>
            </a:r>
            <a:r>
              <a:rPr lang="en-US" dirty="0"/>
              <a:t> quá </a:t>
            </a:r>
            <a:r>
              <a:rPr lang="en-US" dirty="0" err="1"/>
              <a:t>khứ</a:t>
            </a:r>
            <a:r>
              <a:rPr lang="en-US" dirty="0"/>
              <a:t> </a:t>
            </a:r>
            <a:r>
              <a:rPr lang="en-US" dirty="0" err="1"/>
              <a:t>mà</a:t>
            </a:r>
            <a:r>
              <a:rPr lang="en-US" dirty="0"/>
              <a:t> </a:t>
            </a:r>
            <a:r>
              <a:rPr lang="en-US" dirty="0" err="1"/>
              <a:t>vẫn</a:t>
            </a:r>
            <a:r>
              <a:rPr lang="en-US" dirty="0"/>
              <a:t> </a:t>
            </a:r>
            <a:r>
              <a:rPr lang="en-US" dirty="0" err="1"/>
              <a:t>tồn</a:t>
            </a:r>
            <a:r>
              <a:rPr lang="en-US" dirty="0"/>
              <a:t> </a:t>
            </a:r>
            <a:r>
              <a:rPr lang="en-US" dirty="0" err="1"/>
              <a:t>tại</a:t>
            </a:r>
            <a:r>
              <a:rPr lang="en-US" dirty="0"/>
              <a:t> </a:t>
            </a:r>
            <a:r>
              <a:rPr lang="en-US" dirty="0" err="1"/>
              <a:t>trong</a:t>
            </a:r>
            <a:r>
              <a:rPr lang="en-US" dirty="0"/>
              <a:t> </a:t>
            </a:r>
            <a:r>
              <a:rPr lang="en-US" dirty="0" err="1"/>
              <a:t>xã</a:t>
            </a:r>
            <a:r>
              <a:rPr lang="en-US" dirty="0"/>
              <a:t> </a:t>
            </a:r>
            <a:r>
              <a:rPr lang="en-US" dirty="0" err="1"/>
              <a:t>hội</a:t>
            </a:r>
            <a:r>
              <a:rPr lang="en-US" dirty="0"/>
              <a:t> </a:t>
            </a:r>
            <a:r>
              <a:rPr lang="en-US" dirty="0" err="1"/>
              <a:t>hiện</a:t>
            </a:r>
            <a:r>
              <a:rPr lang="en-US" dirty="0"/>
              <a:t> nay. </a:t>
            </a:r>
            <a:endParaRPr lang="en-US" altLang="zh-CN" b="1" dirty="0">
              <a:ln w="12700">
                <a:noFill/>
              </a:ln>
              <a:solidFill>
                <a:schemeClr val="bg1">
                  <a:lumMod val="1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ppt_x"/>
                                              </p:val>
                                            </p:tav>
                                            <p:tav tm="100000">
                                              <p:val>
                                                <p:strVal val="#ppt_x"/>
                                              </p:val>
                                            </p:tav>
                                          </p:tavLst>
                                        </p:anim>
                                        <p:anim calcmode="lin" valueType="num">
                                          <p:cBhvr additive="base">
                                            <p:cTn id="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 y="4171315"/>
            <a:ext cx="2747010" cy="2162810"/>
          </a:xfrm>
          <a:prstGeom prst="rect">
            <a:avLst/>
          </a:prstGeom>
        </p:spPr>
      </p:pic>
      <p:sp>
        <p:nvSpPr>
          <p:cNvPr id="6" name="Google Shape;453;p25">
            <a:extLst>
              <a:ext uri="{FF2B5EF4-FFF2-40B4-BE49-F238E27FC236}">
                <a16:creationId xmlns:a16="http://schemas.microsoft.com/office/drawing/2014/main" id="{6691A76E-D567-BB09-38CA-3F5720EFA23F}"/>
              </a:ext>
            </a:extLst>
          </p:cNvPr>
          <p:cNvSpPr txBox="1"/>
          <p:nvPr/>
        </p:nvSpPr>
        <p:spPr>
          <a:xfrm>
            <a:off x="3367313" y="459245"/>
            <a:ext cx="5704115" cy="21823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 “Theo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effectLst/>
              <a:latin typeface=".VnTime"/>
              <a:ea typeface="Times New Roman" panose="02020603050405020304" pitchFamily="18" charset="0"/>
              <a:cs typeface="Times New Roman" panose="02020603050405020304" pitchFamily="18" charset="0"/>
            </a:endParaRPr>
          </a:p>
        </p:txBody>
      </p:sp>
      <p:sp>
        <p:nvSpPr>
          <p:cNvPr id="7" name="Google Shape;456;p25">
            <a:extLst>
              <a:ext uri="{FF2B5EF4-FFF2-40B4-BE49-F238E27FC236}">
                <a16:creationId xmlns:a16="http://schemas.microsoft.com/office/drawing/2014/main" id="{CFB361FB-7955-EEC3-3AC8-10811149D497}"/>
              </a:ext>
            </a:extLst>
          </p:cNvPr>
          <p:cNvSpPr txBox="1"/>
          <p:nvPr/>
        </p:nvSpPr>
        <p:spPr>
          <a:xfrm>
            <a:off x="7599104" y="2831377"/>
            <a:ext cx="4582495" cy="16947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phi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endParaRPr lang="en-US" sz="3200" b="1" dirty="0">
              <a:effectLst/>
              <a:latin typeface=".VnTime"/>
              <a:ea typeface="Times New Roman" panose="02020603050405020304" pitchFamily="18" charset="0"/>
              <a:cs typeface="Times New Roman" panose="02020603050405020304" pitchFamily="18" charset="0"/>
            </a:endParaRPr>
          </a:p>
        </p:txBody>
      </p:sp>
      <p:sp>
        <p:nvSpPr>
          <p:cNvPr id="8" name="Google Shape;459;p25">
            <a:extLst>
              <a:ext uri="{FF2B5EF4-FFF2-40B4-BE49-F238E27FC236}">
                <a16:creationId xmlns:a16="http://schemas.microsoft.com/office/drawing/2014/main" id="{FD947A62-3ADA-E621-7012-26E0F111C6E2}"/>
              </a:ext>
            </a:extLst>
          </p:cNvPr>
          <p:cNvSpPr txBox="1"/>
          <p:nvPr/>
        </p:nvSpPr>
        <p:spPr>
          <a:xfrm>
            <a:off x="636" y="2946541"/>
            <a:ext cx="4478608" cy="163936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latin typeface=".VnTime"/>
              <a:ea typeface="Times New Roman" panose="02020603050405020304" pitchFamily="18" charset="0"/>
              <a:cs typeface="Times New Roman" panose="02020603050405020304" pitchFamily="18" charset="0"/>
            </a:endParaRPr>
          </a:p>
        </p:txBody>
      </p:sp>
      <p:sp>
        <p:nvSpPr>
          <p:cNvPr id="9" name="Google Shape;462;p25">
            <a:extLst>
              <a:ext uri="{FF2B5EF4-FFF2-40B4-BE49-F238E27FC236}">
                <a16:creationId xmlns:a16="http://schemas.microsoft.com/office/drawing/2014/main" id="{D03FC308-24C6-22DA-8ACA-BF4B4EDA4CB2}"/>
              </a:ext>
            </a:extLst>
          </p:cNvPr>
          <p:cNvSpPr txBox="1"/>
          <p:nvPr/>
        </p:nvSpPr>
        <p:spPr>
          <a:xfrm>
            <a:off x="7806806" y="4973209"/>
            <a:ext cx="3891707" cy="89119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nghe</a:t>
            </a:r>
            <a:endParaRPr lang="en-US" sz="3200" b="1" dirty="0">
              <a:effectLst/>
              <a:latin typeface=".VnTime"/>
              <a:ea typeface="Times New Roman" panose="02020603050405020304" pitchFamily="18" charset="0"/>
              <a:cs typeface="Times New Roman" panose="02020603050405020304" pitchFamily="18" charset="0"/>
            </a:endParaRPr>
          </a:p>
        </p:txBody>
      </p:sp>
      <p:sp>
        <p:nvSpPr>
          <p:cNvPr id="10" name="Google Shape;465;p25">
            <a:extLst>
              <a:ext uri="{FF2B5EF4-FFF2-40B4-BE49-F238E27FC236}">
                <a16:creationId xmlns:a16="http://schemas.microsoft.com/office/drawing/2014/main" id="{FF14BF07-25DD-F9DC-12A2-6D622BDD198D}"/>
              </a:ext>
            </a:extLst>
          </p:cNvPr>
          <p:cNvSpPr txBox="1"/>
          <p:nvPr/>
        </p:nvSpPr>
        <p:spPr>
          <a:xfrm>
            <a:off x="290286" y="4836872"/>
            <a:ext cx="4109905" cy="14121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endParaRPr lang="en-US" sz="3200" b="1" dirty="0">
              <a:effectLst/>
              <a:latin typeface=".VnTime"/>
              <a:ea typeface="Times New Roman" panose="02020603050405020304" pitchFamily="18" charset="0"/>
              <a:cs typeface="Times New Roman" panose="02020603050405020304" pitchFamily="18" charset="0"/>
            </a:endParaRPr>
          </a:p>
        </p:txBody>
      </p:sp>
      <p:grpSp>
        <p:nvGrpSpPr>
          <p:cNvPr id="11" name="Google Shape;466;p25">
            <a:extLst>
              <a:ext uri="{FF2B5EF4-FFF2-40B4-BE49-F238E27FC236}">
                <a16:creationId xmlns:a16="http://schemas.microsoft.com/office/drawing/2014/main" id="{2A140E8D-2CC0-BB3D-1885-6252ED1DDD48}"/>
              </a:ext>
            </a:extLst>
          </p:cNvPr>
          <p:cNvGrpSpPr/>
          <p:nvPr/>
        </p:nvGrpSpPr>
        <p:grpSpPr>
          <a:xfrm>
            <a:off x="4321140" y="2861656"/>
            <a:ext cx="3288365" cy="3482878"/>
            <a:chOff x="3196366" y="2317117"/>
            <a:chExt cx="2744805" cy="2707749"/>
          </a:xfrm>
        </p:grpSpPr>
        <p:sp>
          <p:nvSpPr>
            <p:cNvPr id="12" name="Google Shape;467;p25">
              <a:extLst>
                <a:ext uri="{FF2B5EF4-FFF2-40B4-BE49-F238E27FC236}">
                  <a16:creationId xmlns:a16="http://schemas.microsoft.com/office/drawing/2014/main" id="{7FEAECA3-D899-32E9-7567-83B56ED29446}"/>
                </a:ext>
              </a:extLst>
            </p:cNvPr>
            <p:cNvSpPr/>
            <p:nvPr/>
          </p:nvSpPr>
          <p:spPr>
            <a:xfrm>
              <a:off x="3250679" y="2383066"/>
              <a:ext cx="2641500" cy="2641800"/>
            </a:xfrm>
            <a:prstGeom prst="arc">
              <a:avLst>
                <a:gd name="adj1" fmla="val 10325226"/>
                <a:gd name="adj2" fmla="val 446848"/>
              </a:avLst>
            </a:prstGeom>
            <a:noFill/>
            <a:ln w="57150" cap="flat" cmpd="sng">
              <a:solidFill>
                <a:srgbClr val="DDDDDD"/>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uLnTx/>
                <a:uFillTx/>
                <a:latin typeface="Arial"/>
                <a:cs typeface="Arial"/>
                <a:sym typeface="Arial"/>
              </a:endParaRPr>
            </a:p>
          </p:txBody>
        </p:sp>
        <p:sp>
          <p:nvSpPr>
            <p:cNvPr id="13" name="Google Shape;468;p25">
              <a:extLst>
                <a:ext uri="{FF2B5EF4-FFF2-40B4-BE49-F238E27FC236}">
                  <a16:creationId xmlns:a16="http://schemas.microsoft.com/office/drawing/2014/main" id="{7CCB54B8-45E2-6993-FA8D-BFE473D32C25}"/>
                </a:ext>
              </a:extLst>
            </p:cNvPr>
            <p:cNvSpPr/>
            <p:nvPr/>
          </p:nvSpPr>
          <p:spPr>
            <a:xfrm>
              <a:off x="4505408" y="2317117"/>
              <a:ext cx="131969" cy="131987"/>
            </a:xfrm>
            <a:custGeom>
              <a:avLst/>
              <a:gdLst/>
              <a:ahLst/>
              <a:cxnLst/>
              <a:rect l="l" t="t" r="r" b="b"/>
              <a:pathLst>
                <a:path w="2382" h="2382" extrusionOk="0">
                  <a:moveTo>
                    <a:pt x="1191" y="0"/>
                  </a:moveTo>
                  <a:cubicBezTo>
                    <a:pt x="524" y="0"/>
                    <a:pt x="1" y="536"/>
                    <a:pt x="1" y="1191"/>
                  </a:cubicBezTo>
                  <a:cubicBezTo>
                    <a:pt x="1" y="1846"/>
                    <a:pt x="524" y="2381"/>
                    <a:pt x="1191" y="2381"/>
                  </a:cubicBezTo>
                  <a:cubicBezTo>
                    <a:pt x="1846" y="2381"/>
                    <a:pt x="2382" y="1846"/>
                    <a:pt x="2382" y="1191"/>
                  </a:cubicBezTo>
                  <a:cubicBezTo>
                    <a:pt x="2382" y="536"/>
                    <a:pt x="1846" y="0"/>
                    <a:pt x="1191" y="0"/>
                  </a:cubicBezTo>
                  <a:close/>
                </a:path>
              </a:pathLst>
            </a:custGeom>
            <a:solidFill>
              <a:srgbClr val="C2540E"/>
            </a:solidFill>
            <a:ln w="57150" cap="flat" cmpd="sng">
              <a:solidFill>
                <a:srgbClr val="C2540E"/>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uLnTx/>
                <a:uFillTx/>
                <a:latin typeface="Arial"/>
                <a:cs typeface="Arial"/>
                <a:sym typeface="Arial"/>
              </a:endParaRPr>
            </a:p>
          </p:txBody>
        </p:sp>
        <p:sp>
          <p:nvSpPr>
            <p:cNvPr id="14" name="Google Shape;469;p25">
              <a:extLst>
                <a:ext uri="{FF2B5EF4-FFF2-40B4-BE49-F238E27FC236}">
                  <a16:creationId xmlns:a16="http://schemas.microsoft.com/office/drawing/2014/main" id="{64D6E10D-2FC8-EBF8-AD8D-CB8465CF9622}"/>
                </a:ext>
              </a:extLst>
            </p:cNvPr>
            <p:cNvSpPr/>
            <p:nvPr/>
          </p:nvSpPr>
          <p:spPr>
            <a:xfrm>
              <a:off x="5607320" y="2911630"/>
              <a:ext cx="131969" cy="131326"/>
            </a:xfrm>
            <a:custGeom>
              <a:avLst/>
              <a:gdLst/>
              <a:ahLst/>
              <a:cxnLst/>
              <a:rect l="l" t="t" r="r" b="b"/>
              <a:pathLst>
                <a:path w="2394" h="2382" extrusionOk="0">
                  <a:moveTo>
                    <a:pt x="1191" y="0"/>
                  </a:moveTo>
                  <a:cubicBezTo>
                    <a:pt x="536" y="0"/>
                    <a:pt x="0" y="524"/>
                    <a:pt x="0" y="1191"/>
                  </a:cubicBezTo>
                  <a:cubicBezTo>
                    <a:pt x="0" y="1846"/>
                    <a:pt x="536" y="2382"/>
                    <a:pt x="1191" y="2382"/>
                  </a:cubicBezTo>
                  <a:cubicBezTo>
                    <a:pt x="1858" y="2382"/>
                    <a:pt x="2393" y="1846"/>
                    <a:pt x="2393" y="1191"/>
                  </a:cubicBezTo>
                  <a:cubicBezTo>
                    <a:pt x="2393" y="524"/>
                    <a:pt x="1858" y="0"/>
                    <a:pt x="1191" y="0"/>
                  </a:cubicBezTo>
                  <a:close/>
                </a:path>
              </a:pathLst>
            </a:custGeom>
            <a:solidFill>
              <a:srgbClr val="833605"/>
            </a:solidFill>
            <a:ln w="57150" cap="flat" cmpd="sng">
              <a:solidFill>
                <a:srgbClr val="833605"/>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uLnTx/>
                <a:uFillTx/>
                <a:latin typeface="Arial"/>
                <a:cs typeface="Arial"/>
                <a:sym typeface="Arial"/>
              </a:endParaRPr>
            </a:p>
          </p:txBody>
        </p:sp>
        <p:sp>
          <p:nvSpPr>
            <p:cNvPr id="15" name="Google Shape;470;p25">
              <a:extLst>
                <a:ext uri="{FF2B5EF4-FFF2-40B4-BE49-F238E27FC236}">
                  <a16:creationId xmlns:a16="http://schemas.microsoft.com/office/drawing/2014/main" id="{3766ADA4-FE51-AE6D-87FC-E3643EE58780}"/>
                </a:ext>
              </a:extLst>
            </p:cNvPr>
            <p:cNvSpPr/>
            <p:nvPr/>
          </p:nvSpPr>
          <p:spPr>
            <a:xfrm>
              <a:off x="3400162" y="2911300"/>
              <a:ext cx="131969" cy="131987"/>
            </a:xfrm>
            <a:custGeom>
              <a:avLst/>
              <a:gdLst/>
              <a:ahLst/>
              <a:cxnLst/>
              <a:rect l="l" t="t" r="r" b="b"/>
              <a:pathLst>
                <a:path w="2382" h="2382" extrusionOk="0">
                  <a:moveTo>
                    <a:pt x="1191" y="0"/>
                  </a:moveTo>
                  <a:cubicBezTo>
                    <a:pt x="536" y="0"/>
                    <a:pt x="0" y="524"/>
                    <a:pt x="0" y="1191"/>
                  </a:cubicBezTo>
                  <a:cubicBezTo>
                    <a:pt x="0" y="1846"/>
                    <a:pt x="536" y="2382"/>
                    <a:pt x="1191" y="2382"/>
                  </a:cubicBezTo>
                  <a:cubicBezTo>
                    <a:pt x="1858" y="2382"/>
                    <a:pt x="2382" y="1846"/>
                    <a:pt x="2382" y="1191"/>
                  </a:cubicBezTo>
                  <a:cubicBezTo>
                    <a:pt x="2382" y="524"/>
                    <a:pt x="1858" y="0"/>
                    <a:pt x="1191" y="0"/>
                  </a:cubicBezTo>
                  <a:close/>
                </a:path>
              </a:pathLst>
            </a:custGeom>
            <a:solidFill>
              <a:srgbClr val="C07546"/>
            </a:solidFill>
            <a:ln w="57150" cap="flat" cmpd="sng">
              <a:solidFill>
                <a:srgbClr val="C07546"/>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uLnTx/>
                <a:uFillTx/>
                <a:latin typeface="Arial"/>
                <a:cs typeface="Arial"/>
                <a:sym typeface="Arial"/>
              </a:endParaRPr>
            </a:p>
          </p:txBody>
        </p:sp>
        <p:sp>
          <p:nvSpPr>
            <p:cNvPr id="16" name="Google Shape;471;p25">
              <a:extLst>
                <a:ext uri="{FF2B5EF4-FFF2-40B4-BE49-F238E27FC236}">
                  <a16:creationId xmlns:a16="http://schemas.microsoft.com/office/drawing/2014/main" id="{C924DB89-93FF-C6EE-6717-0862F235D8D2}"/>
                </a:ext>
              </a:extLst>
            </p:cNvPr>
            <p:cNvSpPr/>
            <p:nvPr/>
          </p:nvSpPr>
          <p:spPr>
            <a:xfrm>
              <a:off x="3196366" y="3810282"/>
              <a:ext cx="131969" cy="131987"/>
            </a:xfrm>
            <a:custGeom>
              <a:avLst/>
              <a:gdLst/>
              <a:ahLst/>
              <a:cxnLst/>
              <a:rect l="l" t="t" r="r" b="b"/>
              <a:pathLst>
                <a:path w="2382" h="2382" extrusionOk="0">
                  <a:moveTo>
                    <a:pt x="1191" y="0"/>
                  </a:moveTo>
                  <a:cubicBezTo>
                    <a:pt x="536" y="0"/>
                    <a:pt x="1" y="524"/>
                    <a:pt x="1" y="1191"/>
                  </a:cubicBezTo>
                  <a:cubicBezTo>
                    <a:pt x="1" y="1846"/>
                    <a:pt x="536" y="2381"/>
                    <a:pt x="1191" y="2381"/>
                  </a:cubicBezTo>
                  <a:cubicBezTo>
                    <a:pt x="1846" y="2381"/>
                    <a:pt x="2382" y="1846"/>
                    <a:pt x="2382" y="1191"/>
                  </a:cubicBezTo>
                  <a:cubicBezTo>
                    <a:pt x="2382" y="524"/>
                    <a:pt x="1846" y="0"/>
                    <a:pt x="1191" y="0"/>
                  </a:cubicBezTo>
                  <a:close/>
                </a:path>
              </a:pathLst>
            </a:custGeom>
            <a:solidFill>
              <a:srgbClr val="E4AA6E"/>
            </a:solidFill>
            <a:ln w="57150" cap="flat" cmpd="sng">
              <a:solidFill>
                <a:srgbClr val="E4AA6E"/>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uLnTx/>
                <a:uFillTx/>
                <a:latin typeface="Arial"/>
                <a:cs typeface="Arial"/>
                <a:sym typeface="Arial"/>
              </a:endParaRPr>
            </a:p>
          </p:txBody>
        </p:sp>
        <p:sp>
          <p:nvSpPr>
            <p:cNvPr id="17" name="Google Shape;472;p25">
              <a:extLst>
                <a:ext uri="{FF2B5EF4-FFF2-40B4-BE49-F238E27FC236}">
                  <a16:creationId xmlns:a16="http://schemas.microsoft.com/office/drawing/2014/main" id="{A7E93014-D2C0-81B1-2A8E-BC186C60B42B}"/>
                </a:ext>
              </a:extLst>
            </p:cNvPr>
            <p:cNvSpPr/>
            <p:nvPr/>
          </p:nvSpPr>
          <p:spPr>
            <a:xfrm>
              <a:off x="5809202" y="3810282"/>
              <a:ext cx="131969" cy="131987"/>
            </a:xfrm>
            <a:custGeom>
              <a:avLst/>
              <a:gdLst/>
              <a:ahLst/>
              <a:cxnLst/>
              <a:rect l="l" t="t" r="r" b="b"/>
              <a:pathLst>
                <a:path w="2382" h="2382" extrusionOk="0">
                  <a:moveTo>
                    <a:pt x="1191" y="0"/>
                  </a:moveTo>
                  <a:cubicBezTo>
                    <a:pt x="536" y="0"/>
                    <a:pt x="1" y="524"/>
                    <a:pt x="1" y="1191"/>
                  </a:cubicBezTo>
                  <a:cubicBezTo>
                    <a:pt x="1" y="1846"/>
                    <a:pt x="536" y="2381"/>
                    <a:pt x="1191" y="2381"/>
                  </a:cubicBezTo>
                  <a:cubicBezTo>
                    <a:pt x="1858" y="2381"/>
                    <a:pt x="2382" y="1846"/>
                    <a:pt x="2382" y="1191"/>
                  </a:cubicBezTo>
                  <a:cubicBezTo>
                    <a:pt x="2382" y="524"/>
                    <a:pt x="1858" y="0"/>
                    <a:pt x="1191" y="0"/>
                  </a:cubicBezTo>
                  <a:close/>
                </a:path>
              </a:pathLst>
            </a:custGeom>
            <a:solidFill>
              <a:srgbClr val="62B0B8"/>
            </a:solidFill>
            <a:ln w="57150" cap="flat" cmpd="sng">
              <a:solidFill>
                <a:srgbClr val="62B0B8"/>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uLnTx/>
                <a:uFillTx/>
                <a:latin typeface="Arial"/>
                <a:cs typeface="Arial"/>
                <a:sym typeface="Arial"/>
              </a:endParaRPr>
            </a:p>
          </p:txBody>
        </p:sp>
      </p:grpSp>
      <p:grpSp>
        <p:nvGrpSpPr>
          <p:cNvPr id="18" name="Google Shape;473;p25">
            <a:extLst>
              <a:ext uri="{FF2B5EF4-FFF2-40B4-BE49-F238E27FC236}">
                <a16:creationId xmlns:a16="http://schemas.microsoft.com/office/drawing/2014/main" id="{86013C34-9762-BDD5-75F0-63D1FA7621BF}"/>
              </a:ext>
            </a:extLst>
          </p:cNvPr>
          <p:cNvGrpSpPr/>
          <p:nvPr/>
        </p:nvGrpSpPr>
        <p:grpSpPr>
          <a:xfrm>
            <a:off x="4393653" y="3986967"/>
            <a:ext cx="3205451" cy="2476372"/>
            <a:chOff x="-3259375" y="1838325"/>
            <a:chExt cx="3040648" cy="2327896"/>
          </a:xfrm>
        </p:grpSpPr>
        <p:grpSp>
          <p:nvGrpSpPr>
            <p:cNvPr id="19" name="Google Shape;474;p25">
              <a:extLst>
                <a:ext uri="{FF2B5EF4-FFF2-40B4-BE49-F238E27FC236}">
                  <a16:creationId xmlns:a16="http://schemas.microsoft.com/office/drawing/2014/main" id="{BF693579-F207-E31C-A177-9C6675E97A1B}"/>
                </a:ext>
              </a:extLst>
            </p:cNvPr>
            <p:cNvGrpSpPr/>
            <p:nvPr/>
          </p:nvGrpSpPr>
          <p:grpSpPr>
            <a:xfrm>
              <a:off x="-3259375" y="1838325"/>
              <a:ext cx="1477879" cy="2326437"/>
              <a:chOff x="-3335575" y="1838325"/>
              <a:chExt cx="1477879" cy="2326437"/>
            </a:xfrm>
          </p:grpSpPr>
          <p:sp>
            <p:nvSpPr>
              <p:cNvPr id="58" name="Google Shape;475;p25">
                <a:extLst>
                  <a:ext uri="{FF2B5EF4-FFF2-40B4-BE49-F238E27FC236}">
                    <a16:creationId xmlns:a16="http://schemas.microsoft.com/office/drawing/2014/main" id="{40BB321D-D86A-24A5-0F8F-053E574B2DF6}"/>
                  </a:ext>
                </a:extLst>
              </p:cNvPr>
              <p:cNvSpPr/>
              <p:nvPr/>
            </p:nvSpPr>
            <p:spPr>
              <a:xfrm>
                <a:off x="-2588416" y="3095227"/>
                <a:ext cx="228779" cy="236802"/>
              </a:xfrm>
              <a:custGeom>
                <a:avLst/>
                <a:gdLst/>
                <a:ahLst/>
                <a:cxnLst/>
                <a:rect l="l" t="t" r="r" b="b"/>
                <a:pathLst>
                  <a:path w="4135" h="4280" extrusionOk="0">
                    <a:moveTo>
                      <a:pt x="1281" y="0"/>
                    </a:moveTo>
                    <a:lnTo>
                      <a:pt x="1" y="4280"/>
                    </a:lnTo>
                    <a:lnTo>
                      <a:pt x="1" y="4280"/>
                    </a:lnTo>
                    <a:lnTo>
                      <a:pt x="4039" y="3417"/>
                    </a:lnTo>
                    <a:cubicBezTo>
                      <a:pt x="4134" y="1078"/>
                      <a:pt x="1281" y="0"/>
                      <a:pt x="1281" y="0"/>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476;p25">
                <a:extLst>
                  <a:ext uri="{FF2B5EF4-FFF2-40B4-BE49-F238E27FC236}">
                    <a16:creationId xmlns:a16="http://schemas.microsoft.com/office/drawing/2014/main" id="{1DD51278-D5EA-E572-05E8-F1D923C9AA1F}"/>
                  </a:ext>
                </a:extLst>
              </p:cNvPr>
              <p:cNvSpPr/>
              <p:nvPr/>
            </p:nvSpPr>
            <p:spPr>
              <a:xfrm>
                <a:off x="-3082332" y="3920610"/>
                <a:ext cx="579224" cy="244152"/>
              </a:xfrm>
              <a:custGeom>
                <a:avLst/>
                <a:gdLst/>
                <a:ahLst/>
                <a:cxnLst/>
                <a:rect l="l" t="t" r="r" b="b"/>
                <a:pathLst>
                  <a:path w="10469" h="3564" extrusionOk="0">
                    <a:moveTo>
                      <a:pt x="4103" y="0"/>
                    </a:moveTo>
                    <a:cubicBezTo>
                      <a:pt x="3589" y="203"/>
                      <a:pt x="1586" y="615"/>
                      <a:pt x="235" y="888"/>
                    </a:cubicBezTo>
                    <a:cubicBezTo>
                      <a:pt x="210" y="1059"/>
                      <a:pt x="197" y="1236"/>
                      <a:pt x="178" y="1414"/>
                    </a:cubicBezTo>
                    <a:lnTo>
                      <a:pt x="1" y="3563"/>
                    </a:lnTo>
                    <a:lnTo>
                      <a:pt x="10367" y="3563"/>
                    </a:lnTo>
                    <a:cubicBezTo>
                      <a:pt x="10367" y="3563"/>
                      <a:pt x="10430" y="2745"/>
                      <a:pt x="10468" y="1655"/>
                    </a:cubicBezTo>
                    <a:lnTo>
                      <a:pt x="10468" y="1655"/>
                    </a:lnTo>
                    <a:cubicBezTo>
                      <a:pt x="9790" y="1965"/>
                      <a:pt x="9091" y="2231"/>
                      <a:pt x="8677" y="2231"/>
                    </a:cubicBezTo>
                    <a:cubicBezTo>
                      <a:pt x="8642" y="2231"/>
                      <a:pt x="8610" y="2229"/>
                      <a:pt x="8579" y="2225"/>
                    </a:cubicBezTo>
                    <a:cubicBezTo>
                      <a:pt x="7685" y="2118"/>
                      <a:pt x="4103" y="0"/>
                      <a:pt x="4103"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477;p25">
                <a:extLst>
                  <a:ext uri="{FF2B5EF4-FFF2-40B4-BE49-F238E27FC236}">
                    <a16:creationId xmlns:a16="http://schemas.microsoft.com/office/drawing/2014/main" id="{D799139E-E949-1754-8A49-F76261F68E26}"/>
                  </a:ext>
                </a:extLst>
              </p:cNvPr>
              <p:cNvSpPr/>
              <p:nvPr/>
            </p:nvSpPr>
            <p:spPr>
              <a:xfrm>
                <a:off x="-3069333" y="3789049"/>
                <a:ext cx="569375" cy="255060"/>
              </a:xfrm>
              <a:custGeom>
                <a:avLst/>
                <a:gdLst/>
                <a:ahLst/>
                <a:cxnLst/>
                <a:rect l="l" t="t" r="r" b="b"/>
                <a:pathLst>
                  <a:path w="10291" h="4610" extrusionOk="0">
                    <a:moveTo>
                      <a:pt x="939" y="1"/>
                    </a:moveTo>
                    <a:cubicBezTo>
                      <a:pt x="939" y="1"/>
                      <a:pt x="254" y="1389"/>
                      <a:pt x="0" y="3266"/>
                    </a:cubicBezTo>
                    <a:cubicBezTo>
                      <a:pt x="1351" y="2993"/>
                      <a:pt x="3348" y="2581"/>
                      <a:pt x="3868" y="2378"/>
                    </a:cubicBezTo>
                    <a:cubicBezTo>
                      <a:pt x="3868" y="2378"/>
                      <a:pt x="7450" y="4483"/>
                      <a:pt x="8344" y="4603"/>
                    </a:cubicBezTo>
                    <a:cubicBezTo>
                      <a:pt x="8375" y="4607"/>
                      <a:pt x="8407" y="4609"/>
                      <a:pt x="8442" y="4609"/>
                    </a:cubicBezTo>
                    <a:cubicBezTo>
                      <a:pt x="8856" y="4609"/>
                      <a:pt x="9555" y="4343"/>
                      <a:pt x="10233" y="4033"/>
                    </a:cubicBezTo>
                    <a:cubicBezTo>
                      <a:pt x="10278" y="2771"/>
                      <a:pt x="10290" y="1148"/>
                      <a:pt x="10132"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78;p25">
                <a:extLst>
                  <a:ext uri="{FF2B5EF4-FFF2-40B4-BE49-F238E27FC236}">
                    <a16:creationId xmlns:a16="http://schemas.microsoft.com/office/drawing/2014/main" id="{4B172896-E167-F8FD-8157-C3BDFEA788EB}"/>
                  </a:ext>
                </a:extLst>
              </p:cNvPr>
              <p:cNvSpPr/>
              <p:nvPr/>
            </p:nvSpPr>
            <p:spPr>
              <a:xfrm>
                <a:off x="-2864838" y="2858088"/>
                <a:ext cx="191599" cy="187726"/>
              </a:xfrm>
              <a:custGeom>
                <a:avLst/>
                <a:gdLst/>
                <a:ahLst/>
                <a:cxnLst/>
                <a:rect l="l" t="t" r="r" b="b"/>
                <a:pathLst>
                  <a:path w="3463" h="3393" extrusionOk="0">
                    <a:moveTo>
                      <a:pt x="305" y="0"/>
                    </a:moveTo>
                    <a:cubicBezTo>
                      <a:pt x="292" y="317"/>
                      <a:pt x="267" y="590"/>
                      <a:pt x="229" y="755"/>
                    </a:cubicBezTo>
                    <a:lnTo>
                      <a:pt x="1" y="2035"/>
                    </a:lnTo>
                    <a:cubicBezTo>
                      <a:pt x="1" y="2035"/>
                      <a:pt x="2284" y="3393"/>
                      <a:pt x="2607" y="3393"/>
                    </a:cubicBezTo>
                    <a:cubicBezTo>
                      <a:pt x="2611" y="3393"/>
                      <a:pt x="2615" y="3393"/>
                      <a:pt x="2619" y="3392"/>
                    </a:cubicBezTo>
                    <a:cubicBezTo>
                      <a:pt x="2898" y="3354"/>
                      <a:pt x="3462" y="2435"/>
                      <a:pt x="3462" y="2435"/>
                    </a:cubicBezTo>
                    <a:cubicBezTo>
                      <a:pt x="3462" y="2435"/>
                      <a:pt x="3393" y="2175"/>
                      <a:pt x="3329" y="1833"/>
                    </a:cubicBezTo>
                    <a:cubicBezTo>
                      <a:pt x="3252" y="1846"/>
                      <a:pt x="3158" y="1855"/>
                      <a:pt x="3045" y="1855"/>
                    </a:cubicBezTo>
                    <a:cubicBezTo>
                      <a:pt x="2834" y="1855"/>
                      <a:pt x="2559" y="1822"/>
                      <a:pt x="2220" y="1718"/>
                    </a:cubicBezTo>
                    <a:cubicBezTo>
                      <a:pt x="1402" y="1465"/>
                      <a:pt x="717" y="628"/>
                      <a:pt x="305" y="0"/>
                    </a:cubicBezTo>
                    <a:close/>
                  </a:path>
                </a:pathLst>
              </a:custGeom>
              <a:solidFill>
                <a:srgbClr val="B06C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479;p25">
                <a:extLst>
                  <a:ext uri="{FF2B5EF4-FFF2-40B4-BE49-F238E27FC236}">
                    <a16:creationId xmlns:a16="http://schemas.microsoft.com/office/drawing/2014/main" id="{50493DB9-4862-0D9B-A334-DEE1CA1E4A3C}"/>
                  </a:ext>
                </a:extLst>
              </p:cNvPr>
              <p:cNvSpPr/>
              <p:nvPr/>
            </p:nvSpPr>
            <p:spPr>
              <a:xfrm>
                <a:off x="-2851836" y="2680207"/>
                <a:ext cx="171571" cy="280676"/>
              </a:xfrm>
              <a:custGeom>
                <a:avLst/>
                <a:gdLst/>
                <a:ahLst/>
                <a:cxnLst/>
                <a:rect l="l" t="t" r="r" b="b"/>
                <a:pathLst>
                  <a:path w="3101" h="5073" extrusionOk="0">
                    <a:moveTo>
                      <a:pt x="0" y="1"/>
                    </a:moveTo>
                    <a:cubicBezTo>
                      <a:pt x="0" y="1"/>
                      <a:pt x="133" y="1985"/>
                      <a:pt x="83" y="3209"/>
                    </a:cubicBezTo>
                    <a:cubicBezTo>
                      <a:pt x="495" y="3843"/>
                      <a:pt x="1173" y="4680"/>
                      <a:pt x="1991" y="4933"/>
                    </a:cubicBezTo>
                    <a:cubicBezTo>
                      <a:pt x="2331" y="5037"/>
                      <a:pt x="2606" y="5073"/>
                      <a:pt x="2817" y="5073"/>
                    </a:cubicBezTo>
                    <a:cubicBezTo>
                      <a:pt x="2929" y="5073"/>
                      <a:pt x="3024" y="5063"/>
                      <a:pt x="3100" y="5048"/>
                    </a:cubicBezTo>
                    <a:cubicBezTo>
                      <a:pt x="3062" y="4838"/>
                      <a:pt x="3031" y="4604"/>
                      <a:pt x="3031" y="4388"/>
                    </a:cubicBezTo>
                    <a:lnTo>
                      <a:pt x="2955" y="654"/>
                    </a:lnTo>
                    <a:lnTo>
                      <a:pt x="0" y="1"/>
                    </a:ln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480;p25">
                <a:extLst>
                  <a:ext uri="{FF2B5EF4-FFF2-40B4-BE49-F238E27FC236}">
                    <a16:creationId xmlns:a16="http://schemas.microsoft.com/office/drawing/2014/main" id="{20829669-E67D-D74C-B53B-EA92B3548DDF}"/>
                  </a:ext>
                </a:extLst>
              </p:cNvPr>
              <p:cNvSpPr/>
              <p:nvPr/>
            </p:nvSpPr>
            <p:spPr>
              <a:xfrm>
                <a:off x="-2939532" y="2900249"/>
                <a:ext cx="327317" cy="271713"/>
              </a:xfrm>
              <a:custGeom>
                <a:avLst/>
                <a:gdLst/>
                <a:ahLst/>
                <a:cxnLst/>
                <a:rect l="l" t="t" r="r" b="b"/>
                <a:pathLst>
                  <a:path w="5916" h="4911" extrusionOk="0">
                    <a:moveTo>
                      <a:pt x="1503" y="0"/>
                    </a:moveTo>
                    <a:cubicBezTo>
                      <a:pt x="1327" y="0"/>
                      <a:pt x="937" y="52"/>
                      <a:pt x="767" y="487"/>
                    </a:cubicBezTo>
                    <a:cubicBezTo>
                      <a:pt x="615" y="868"/>
                      <a:pt x="355" y="1546"/>
                      <a:pt x="0" y="2161"/>
                    </a:cubicBezTo>
                    <a:cubicBezTo>
                      <a:pt x="368" y="2713"/>
                      <a:pt x="970" y="3518"/>
                      <a:pt x="1604" y="4031"/>
                    </a:cubicBezTo>
                    <a:cubicBezTo>
                      <a:pt x="2437" y="4716"/>
                      <a:pt x="2903" y="4911"/>
                      <a:pt x="3113" y="4911"/>
                    </a:cubicBezTo>
                    <a:cubicBezTo>
                      <a:pt x="3163" y="4911"/>
                      <a:pt x="3199" y="4899"/>
                      <a:pt x="3221" y="4881"/>
                    </a:cubicBezTo>
                    <a:cubicBezTo>
                      <a:pt x="3329" y="4786"/>
                      <a:pt x="4032" y="3112"/>
                      <a:pt x="4032" y="3112"/>
                    </a:cubicBezTo>
                    <a:cubicBezTo>
                      <a:pt x="4032" y="3112"/>
                      <a:pt x="4836" y="4695"/>
                      <a:pt x="5137" y="4695"/>
                    </a:cubicBezTo>
                    <a:cubicBezTo>
                      <a:pt x="5145" y="4695"/>
                      <a:pt x="5153" y="4693"/>
                      <a:pt x="5161" y="4691"/>
                    </a:cubicBezTo>
                    <a:cubicBezTo>
                      <a:pt x="5383" y="4608"/>
                      <a:pt x="5763" y="3207"/>
                      <a:pt x="5915" y="2446"/>
                    </a:cubicBezTo>
                    <a:cubicBezTo>
                      <a:pt x="5915" y="2446"/>
                      <a:pt x="5389" y="918"/>
                      <a:pt x="5148" y="677"/>
                    </a:cubicBezTo>
                    <a:cubicBezTo>
                      <a:pt x="4907" y="437"/>
                      <a:pt x="4622" y="424"/>
                      <a:pt x="4622" y="424"/>
                    </a:cubicBezTo>
                    <a:lnTo>
                      <a:pt x="4622" y="424"/>
                    </a:lnTo>
                    <a:cubicBezTo>
                      <a:pt x="4628" y="639"/>
                      <a:pt x="4654" y="880"/>
                      <a:pt x="4692" y="1083"/>
                    </a:cubicBezTo>
                    <a:cubicBezTo>
                      <a:pt x="4749" y="1419"/>
                      <a:pt x="4825" y="1686"/>
                      <a:pt x="4825" y="1686"/>
                    </a:cubicBezTo>
                    <a:cubicBezTo>
                      <a:pt x="4825" y="1686"/>
                      <a:pt x="4261" y="2598"/>
                      <a:pt x="3988" y="2643"/>
                    </a:cubicBezTo>
                    <a:cubicBezTo>
                      <a:pt x="3983" y="2644"/>
                      <a:pt x="3977" y="2644"/>
                      <a:pt x="3971" y="2644"/>
                    </a:cubicBezTo>
                    <a:cubicBezTo>
                      <a:pt x="3626" y="2644"/>
                      <a:pt x="1363" y="1292"/>
                      <a:pt x="1363" y="1292"/>
                    </a:cubicBezTo>
                    <a:lnTo>
                      <a:pt x="1592" y="5"/>
                    </a:lnTo>
                    <a:cubicBezTo>
                      <a:pt x="1592" y="5"/>
                      <a:pt x="1558" y="0"/>
                      <a:pt x="1503" y="0"/>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481;p25">
                <a:extLst>
                  <a:ext uri="{FF2B5EF4-FFF2-40B4-BE49-F238E27FC236}">
                    <a16:creationId xmlns:a16="http://schemas.microsoft.com/office/drawing/2014/main" id="{5FC1D745-B409-2D7D-D968-6EA4AA7B03E5}"/>
                  </a:ext>
                </a:extLst>
              </p:cNvPr>
              <p:cNvSpPr/>
              <p:nvPr/>
            </p:nvSpPr>
            <p:spPr>
              <a:xfrm>
                <a:off x="-3081284" y="3019095"/>
                <a:ext cx="606555" cy="497947"/>
              </a:xfrm>
              <a:custGeom>
                <a:avLst/>
                <a:gdLst/>
                <a:ahLst/>
                <a:cxnLst/>
                <a:rect l="l" t="t" r="r" b="b"/>
                <a:pathLst>
                  <a:path w="10963" h="9000" extrusionOk="0">
                    <a:moveTo>
                      <a:pt x="2537" y="0"/>
                    </a:moveTo>
                    <a:cubicBezTo>
                      <a:pt x="2366" y="311"/>
                      <a:pt x="2169" y="603"/>
                      <a:pt x="1947" y="831"/>
                    </a:cubicBezTo>
                    <a:cubicBezTo>
                      <a:pt x="1288" y="1547"/>
                      <a:pt x="1" y="2061"/>
                      <a:pt x="1" y="2061"/>
                    </a:cubicBezTo>
                    <a:lnTo>
                      <a:pt x="1320" y="7735"/>
                    </a:lnTo>
                    <a:cubicBezTo>
                      <a:pt x="1320" y="7735"/>
                      <a:pt x="2404" y="8883"/>
                      <a:pt x="3513" y="8978"/>
                    </a:cubicBezTo>
                    <a:cubicBezTo>
                      <a:pt x="3681" y="8992"/>
                      <a:pt x="3908" y="8999"/>
                      <a:pt x="4176" y="8999"/>
                    </a:cubicBezTo>
                    <a:cubicBezTo>
                      <a:pt x="5680" y="8999"/>
                      <a:pt x="8483" y="8775"/>
                      <a:pt x="9473" y="8350"/>
                    </a:cubicBezTo>
                    <a:cubicBezTo>
                      <a:pt x="10037" y="8115"/>
                      <a:pt x="10557" y="7697"/>
                      <a:pt x="10963" y="7329"/>
                    </a:cubicBezTo>
                    <a:cubicBezTo>
                      <a:pt x="10937" y="6492"/>
                      <a:pt x="10893" y="5744"/>
                      <a:pt x="10811" y="5212"/>
                    </a:cubicBezTo>
                    <a:cubicBezTo>
                      <a:pt x="10506" y="2929"/>
                      <a:pt x="10189" y="1376"/>
                      <a:pt x="10189" y="1376"/>
                    </a:cubicBezTo>
                    <a:lnTo>
                      <a:pt x="8465" y="292"/>
                    </a:lnTo>
                    <a:cubicBezTo>
                      <a:pt x="8319" y="1053"/>
                      <a:pt x="7939" y="2454"/>
                      <a:pt x="7717" y="2536"/>
                    </a:cubicBezTo>
                    <a:cubicBezTo>
                      <a:pt x="7709" y="2539"/>
                      <a:pt x="7701" y="2540"/>
                      <a:pt x="7692" y="2540"/>
                    </a:cubicBezTo>
                    <a:cubicBezTo>
                      <a:pt x="7391" y="2540"/>
                      <a:pt x="6588" y="958"/>
                      <a:pt x="6588" y="958"/>
                    </a:cubicBezTo>
                    <a:cubicBezTo>
                      <a:pt x="6588" y="958"/>
                      <a:pt x="5884" y="2631"/>
                      <a:pt x="5770" y="2727"/>
                    </a:cubicBezTo>
                    <a:cubicBezTo>
                      <a:pt x="5749" y="2745"/>
                      <a:pt x="5715" y="2756"/>
                      <a:pt x="5665" y="2756"/>
                    </a:cubicBezTo>
                    <a:cubicBezTo>
                      <a:pt x="5459" y="2756"/>
                      <a:pt x="4991" y="2562"/>
                      <a:pt x="4154" y="1877"/>
                    </a:cubicBezTo>
                    <a:cubicBezTo>
                      <a:pt x="3532" y="1363"/>
                      <a:pt x="2917" y="552"/>
                      <a:pt x="2537" y="0"/>
                    </a:cubicBezTo>
                    <a:close/>
                  </a:path>
                </a:pathLst>
              </a:custGeom>
              <a:solidFill>
                <a:srgbClr val="62B0B8"/>
              </a:solidFill>
              <a:ln w="9525" cap="flat" cmpd="sng">
                <a:solidFill>
                  <a:srgbClr val="62B0B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482;p25">
                <a:extLst>
                  <a:ext uri="{FF2B5EF4-FFF2-40B4-BE49-F238E27FC236}">
                    <a16:creationId xmlns:a16="http://schemas.microsoft.com/office/drawing/2014/main" id="{78F76F83-81B9-75F8-E9C0-AAF2CF38836F}"/>
                  </a:ext>
                </a:extLst>
              </p:cNvPr>
              <p:cNvSpPr/>
              <p:nvPr/>
            </p:nvSpPr>
            <p:spPr>
              <a:xfrm>
                <a:off x="-3069665" y="3424599"/>
                <a:ext cx="599861" cy="452690"/>
              </a:xfrm>
              <a:custGeom>
                <a:avLst/>
                <a:gdLst/>
                <a:ahLst/>
                <a:cxnLst/>
                <a:rect l="l" t="t" r="r" b="b"/>
                <a:pathLst>
                  <a:path w="10842" h="8182" extrusionOk="0">
                    <a:moveTo>
                      <a:pt x="10753" y="0"/>
                    </a:moveTo>
                    <a:lnTo>
                      <a:pt x="10753" y="0"/>
                    </a:lnTo>
                    <a:cubicBezTo>
                      <a:pt x="10353" y="374"/>
                      <a:pt x="9827" y="793"/>
                      <a:pt x="9263" y="1021"/>
                    </a:cubicBezTo>
                    <a:cubicBezTo>
                      <a:pt x="8273" y="1446"/>
                      <a:pt x="5470" y="1670"/>
                      <a:pt x="3966" y="1670"/>
                    </a:cubicBezTo>
                    <a:cubicBezTo>
                      <a:pt x="3698" y="1670"/>
                      <a:pt x="3471" y="1663"/>
                      <a:pt x="3303" y="1649"/>
                    </a:cubicBezTo>
                    <a:cubicBezTo>
                      <a:pt x="2194" y="1554"/>
                      <a:pt x="1110" y="406"/>
                      <a:pt x="1110" y="406"/>
                    </a:cubicBezTo>
                    <a:lnTo>
                      <a:pt x="1110" y="406"/>
                    </a:lnTo>
                    <a:cubicBezTo>
                      <a:pt x="1110" y="406"/>
                      <a:pt x="1249" y="2631"/>
                      <a:pt x="1110" y="4457"/>
                    </a:cubicBezTo>
                    <a:cubicBezTo>
                      <a:pt x="964" y="6277"/>
                      <a:pt x="0" y="7120"/>
                      <a:pt x="197" y="7507"/>
                    </a:cubicBezTo>
                    <a:cubicBezTo>
                      <a:pt x="393" y="7894"/>
                      <a:pt x="1680" y="7963"/>
                      <a:pt x="3360" y="8135"/>
                    </a:cubicBezTo>
                    <a:cubicBezTo>
                      <a:pt x="3684" y="8168"/>
                      <a:pt x="4060" y="8182"/>
                      <a:pt x="4461" y="8182"/>
                    </a:cubicBezTo>
                    <a:cubicBezTo>
                      <a:pt x="6141" y="8182"/>
                      <a:pt x="8263" y="7930"/>
                      <a:pt x="8857" y="7735"/>
                    </a:cubicBezTo>
                    <a:cubicBezTo>
                      <a:pt x="9605" y="7488"/>
                      <a:pt x="10461" y="7165"/>
                      <a:pt x="10601" y="6790"/>
                    </a:cubicBezTo>
                    <a:cubicBezTo>
                      <a:pt x="10715" y="6505"/>
                      <a:pt x="10841" y="2765"/>
                      <a:pt x="10753" y="0"/>
                    </a:cubicBezTo>
                    <a:close/>
                  </a:path>
                </a:pathLst>
              </a:custGeom>
              <a:solidFill>
                <a:srgbClr val="62B0B8"/>
              </a:solidFill>
              <a:ln w="9525" cap="flat" cmpd="sng">
                <a:solidFill>
                  <a:srgbClr val="62B0B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483;p25">
                <a:extLst>
                  <a:ext uri="{FF2B5EF4-FFF2-40B4-BE49-F238E27FC236}">
                    <a16:creationId xmlns:a16="http://schemas.microsoft.com/office/drawing/2014/main" id="{6D56C4ED-86BF-0852-2604-2AE0F4DD51AC}"/>
                  </a:ext>
                </a:extLst>
              </p:cNvPr>
              <p:cNvSpPr/>
              <p:nvPr/>
            </p:nvSpPr>
            <p:spPr>
              <a:xfrm>
                <a:off x="-2596494" y="3197641"/>
                <a:ext cx="698786" cy="318188"/>
              </a:xfrm>
              <a:custGeom>
                <a:avLst/>
                <a:gdLst/>
                <a:ahLst/>
                <a:cxnLst/>
                <a:rect l="l" t="t" r="r" b="b"/>
                <a:pathLst>
                  <a:path w="12630" h="5751" extrusionOk="0">
                    <a:moveTo>
                      <a:pt x="10993" y="1"/>
                    </a:moveTo>
                    <a:cubicBezTo>
                      <a:pt x="10576" y="1"/>
                      <a:pt x="10096" y="393"/>
                      <a:pt x="9149" y="1344"/>
                    </a:cubicBezTo>
                    <a:cubicBezTo>
                      <a:pt x="8040" y="2454"/>
                      <a:pt x="7552" y="4502"/>
                      <a:pt x="7552" y="4502"/>
                    </a:cubicBezTo>
                    <a:cubicBezTo>
                      <a:pt x="7552" y="4502"/>
                      <a:pt x="6024" y="1699"/>
                      <a:pt x="4737" y="1097"/>
                    </a:cubicBezTo>
                    <a:cubicBezTo>
                      <a:pt x="3690" y="605"/>
                      <a:pt x="2771" y="172"/>
                      <a:pt x="2103" y="172"/>
                    </a:cubicBezTo>
                    <a:cubicBezTo>
                      <a:pt x="1953" y="172"/>
                      <a:pt x="1816" y="194"/>
                      <a:pt x="1693" y="241"/>
                    </a:cubicBezTo>
                    <a:cubicBezTo>
                      <a:pt x="1015" y="501"/>
                      <a:pt x="1" y="1440"/>
                      <a:pt x="1" y="1440"/>
                    </a:cubicBezTo>
                    <a:lnTo>
                      <a:pt x="6448" y="5656"/>
                    </a:lnTo>
                    <a:lnTo>
                      <a:pt x="8091" y="5751"/>
                    </a:lnTo>
                    <a:lnTo>
                      <a:pt x="12630" y="1363"/>
                    </a:lnTo>
                    <a:cubicBezTo>
                      <a:pt x="12630" y="1363"/>
                      <a:pt x="11673" y="172"/>
                      <a:pt x="11197" y="32"/>
                    </a:cubicBezTo>
                    <a:cubicBezTo>
                      <a:pt x="11130" y="11"/>
                      <a:pt x="11062" y="1"/>
                      <a:pt x="10993" y="1"/>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484;p25">
                <a:extLst>
                  <a:ext uri="{FF2B5EF4-FFF2-40B4-BE49-F238E27FC236}">
                    <a16:creationId xmlns:a16="http://schemas.microsoft.com/office/drawing/2014/main" id="{87658396-4D36-2268-A1E5-AF504BFBBB87}"/>
                  </a:ext>
                </a:extLst>
              </p:cNvPr>
              <p:cNvSpPr/>
              <p:nvPr/>
            </p:nvSpPr>
            <p:spPr>
              <a:xfrm>
                <a:off x="-2508798" y="3258336"/>
                <a:ext cx="247701" cy="147005"/>
              </a:xfrm>
              <a:custGeom>
                <a:avLst/>
                <a:gdLst/>
                <a:ahLst/>
                <a:cxnLst/>
                <a:rect l="l" t="t" r="r" b="b"/>
                <a:pathLst>
                  <a:path w="4477" h="2657" extrusionOk="0">
                    <a:moveTo>
                      <a:pt x="1" y="0"/>
                    </a:moveTo>
                    <a:cubicBezTo>
                      <a:pt x="1" y="0"/>
                      <a:pt x="3365" y="1692"/>
                      <a:pt x="4476" y="2656"/>
                    </a:cubicBezTo>
                    <a:lnTo>
                      <a:pt x="4476" y="2656"/>
                    </a:lnTo>
                    <a:cubicBezTo>
                      <a:pt x="4434" y="2614"/>
                      <a:pt x="3011" y="981"/>
                      <a:pt x="1" y="0"/>
                    </a:cubicBezTo>
                    <a:close/>
                    <a:moveTo>
                      <a:pt x="4476" y="2656"/>
                    </a:moveTo>
                    <a:lnTo>
                      <a:pt x="4476" y="2656"/>
                    </a:lnTo>
                    <a:cubicBezTo>
                      <a:pt x="4476" y="2656"/>
                      <a:pt x="4477" y="2657"/>
                      <a:pt x="4477" y="2657"/>
                    </a:cubicBezTo>
                    <a:cubicBezTo>
                      <a:pt x="4477" y="2657"/>
                      <a:pt x="4477" y="2657"/>
                      <a:pt x="4477" y="2657"/>
                    </a:cubicBezTo>
                    <a:cubicBezTo>
                      <a:pt x="4476" y="2656"/>
                      <a:pt x="4476" y="2656"/>
                      <a:pt x="4476" y="2656"/>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485;p25">
                <a:extLst>
                  <a:ext uri="{FF2B5EF4-FFF2-40B4-BE49-F238E27FC236}">
                    <a16:creationId xmlns:a16="http://schemas.microsoft.com/office/drawing/2014/main" id="{83E8C185-97A3-72F1-DFAD-6CC9F2BEDCD1}"/>
                  </a:ext>
                </a:extLst>
              </p:cNvPr>
              <p:cNvSpPr/>
              <p:nvPr/>
            </p:nvSpPr>
            <p:spPr>
              <a:xfrm>
                <a:off x="-2444949" y="3258336"/>
                <a:ext cx="160007" cy="98981"/>
              </a:xfrm>
              <a:custGeom>
                <a:avLst/>
                <a:gdLst/>
                <a:ahLst/>
                <a:cxnLst/>
                <a:rect l="l" t="t" r="r" b="b"/>
                <a:pathLst>
                  <a:path w="2892" h="1789" extrusionOk="0">
                    <a:moveTo>
                      <a:pt x="1" y="0"/>
                    </a:moveTo>
                    <a:cubicBezTo>
                      <a:pt x="1" y="0"/>
                      <a:pt x="2154" y="912"/>
                      <a:pt x="2890" y="1787"/>
                    </a:cubicBezTo>
                    <a:lnTo>
                      <a:pt x="2890" y="1787"/>
                    </a:lnTo>
                    <a:cubicBezTo>
                      <a:pt x="2850" y="1732"/>
                      <a:pt x="1899" y="230"/>
                      <a:pt x="1" y="0"/>
                    </a:cubicBezTo>
                    <a:close/>
                    <a:moveTo>
                      <a:pt x="2890" y="1787"/>
                    </a:moveTo>
                    <a:cubicBezTo>
                      <a:pt x="2891" y="1788"/>
                      <a:pt x="2892" y="1788"/>
                      <a:pt x="2892" y="1788"/>
                    </a:cubicBezTo>
                    <a:cubicBezTo>
                      <a:pt x="2891" y="1788"/>
                      <a:pt x="2891" y="1787"/>
                      <a:pt x="2890" y="1787"/>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486;p25">
                <a:extLst>
                  <a:ext uri="{FF2B5EF4-FFF2-40B4-BE49-F238E27FC236}">
                    <a16:creationId xmlns:a16="http://schemas.microsoft.com/office/drawing/2014/main" id="{5B6D1D7F-486D-74E9-9E47-BA9F4781A0CF}"/>
                  </a:ext>
                </a:extLst>
              </p:cNvPr>
              <p:cNvSpPr/>
              <p:nvPr/>
            </p:nvSpPr>
            <p:spPr>
              <a:xfrm>
                <a:off x="-2134499" y="3232000"/>
                <a:ext cx="183853" cy="201392"/>
              </a:xfrm>
              <a:custGeom>
                <a:avLst/>
                <a:gdLst/>
                <a:ahLst/>
                <a:cxnLst/>
                <a:rect l="l" t="t" r="r" b="b"/>
                <a:pathLst>
                  <a:path w="3323" h="3640" extrusionOk="0">
                    <a:moveTo>
                      <a:pt x="3323" y="1"/>
                    </a:moveTo>
                    <a:lnTo>
                      <a:pt x="3323" y="1"/>
                    </a:lnTo>
                    <a:cubicBezTo>
                      <a:pt x="825" y="1744"/>
                      <a:pt x="0" y="3640"/>
                      <a:pt x="0" y="3640"/>
                    </a:cubicBezTo>
                    <a:cubicBezTo>
                      <a:pt x="736" y="2454"/>
                      <a:pt x="3322" y="1"/>
                      <a:pt x="3323"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487;p25">
                <a:extLst>
                  <a:ext uri="{FF2B5EF4-FFF2-40B4-BE49-F238E27FC236}">
                    <a16:creationId xmlns:a16="http://schemas.microsoft.com/office/drawing/2014/main" id="{1DBD8184-AC16-6B1D-2AA0-56B3B7F4A952}"/>
                  </a:ext>
                </a:extLst>
              </p:cNvPr>
              <p:cNvSpPr/>
              <p:nvPr/>
            </p:nvSpPr>
            <p:spPr>
              <a:xfrm>
                <a:off x="-2126089" y="3249539"/>
                <a:ext cx="117571" cy="133339"/>
              </a:xfrm>
              <a:custGeom>
                <a:avLst/>
                <a:gdLst/>
                <a:ahLst/>
                <a:cxnLst/>
                <a:rect l="l" t="t" r="r" b="b"/>
                <a:pathLst>
                  <a:path w="2125" h="2410" extrusionOk="0">
                    <a:moveTo>
                      <a:pt x="2125" y="1"/>
                    </a:moveTo>
                    <a:cubicBezTo>
                      <a:pt x="479" y="731"/>
                      <a:pt x="28" y="2331"/>
                      <a:pt x="2" y="2407"/>
                    </a:cubicBezTo>
                    <a:lnTo>
                      <a:pt x="2" y="2407"/>
                    </a:lnTo>
                    <a:cubicBezTo>
                      <a:pt x="422" y="1418"/>
                      <a:pt x="2124" y="1"/>
                      <a:pt x="2125" y="1"/>
                    </a:cubicBezTo>
                    <a:close/>
                    <a:moveTo>
                      <a:pt x="2" y="2407"/>
                    </a:moveTo>
                    <a:cubicBezTo>
                      <a:pt x="1" y="2408"/>
                      <a:pt x="1" y="2409"/>
                      <a:pt x="1" y="2410"/>
                    </a:cubicBezTo>
                    <a:cubicBezTo>
                      <a:pt x="1" y="2410"/>
                      <a:pt x="1" y="2409"/>
                      <a:pt x="2" y="2407"/>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488;p25">
                <a:extLst>
                  <a:ext uri="{FF2B5EF4-FFF2-40B4-BE49-F238E27FC236}">
                    <a16:creationId xmlns:a16="http://schemas.microsoft.com/office/drawing/2014/main" id="{20FA0153-BDFA-6CCF-88BF-102D06A87B79}"/>
                  </a:ext>
                </a:extLst>
              </p:cNvPr>
              <p:cNvSpPr/>
              <p:nvPr/>
            </p:nvSpPr>
            <p:spPr>
              <a:xfrm>
                <a:off x="-2684522" y="3258392"/>
                <a:ext cx="444501" cy="346848"/>
              </a:xfrm>
              <a:custGeom>
                <a:avLst/>
                <a:gdLst/>
                <a:ahLst/>
                <a:cxnLst/>
                <a:rect l="l" t="t" r="r" b="b"/>
                <a:pathLst>
                  <a:path w="8034" h="6269" extrusionOk="0">
                    <a:moveTo>
                      <a:pt x="1252" y="1"/>
                    </a:moveTo>
                    <a:cubicBezTo>
                      <a:pt x="1070" y="1"/>
                      <a:pt x="936" y="37"/>
                      <a:pt x="825" y="94"/>
                    </a:cubicBezTo>
                    <a:cubicBezTo>
                      <a:pt x="622" y="202"/>
                      <a:pt x="330" y="1077"/>
                      <a:pt x="0" y="2231"/>
                    </a:cubicBezTo>
                    <a:cubicBezTo>
                      <a:pt x="736" y="3416"/>
                      <a:pt x="2112" y="5306"/>
                      <a:pt x="3760" y="5857"/>
                    </a:cubicBezTo>
                    <a:cubicBezTo>
                      <a:pt x="4638" y="6153"/>
                      <a:pt x="5252" y="6268"/>
                      <a:pt x="5702" y="6268"/>
                    </a:cubicBezTo>
                    <a:cubicBezTo>
                      <a:pt x="6507" y="6268"/>
                      <a:pt x="6786" y="5900"/>
                      <a:pt x="7108" y="5534"/>
                    </a:cubicBezTo>
                    <a:cubicBezTo>
                      <a:pt x="7501" y="5090"/>
                      <a:pt x="7881" y="3930"/>
                      <a:pt x="8033" y="3467"/>
                    </a:cubicBezTo>
                    <a:cubicBezTo>
                      <a:pt x="7526" y="3023"/>
                      <a:pt x="6385" y="2136"/>
                      <a:pt x="4578" y="1235"/>
                    </a:cubicBezTo>
                    <a:cubicBezTo>
                      <a:pt x="2681" y="296"/>
                      <a:pt x="1771" y="1"/>
                      <a:pt x="125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489;p25">
                <a:extLst>
                  <a:ext uri="{FF2B5EF4-FFF2-40B4-BE49-F238E27FC236}">
                    <a16:creationId xmlns:a16="http://schemas.microsoft.com/office/drawing/2014/main" id="{2AA086DC-1BEE-12CA-7D69-5C9439856EB4}"/>
                  </a:ext>
                </a:extLst>
              </p:cNvPr>
              <p:cNvSpPr/>
              <p:nvPr/>
            </p:nvSpPr>
            <p:spPr>
              <a:xfrm>
                <a:off x="-2804862" y="3381775"/>
                <a:ext cx="581990" cy="631951"/>
              </a:xfrm>
              <a:custGeom>
                <a:avLst/>
                <a:gdLst/>
                <a:ahLst/>
                <a:cxnLst/>
                <a:rect l="l" t="t" r="r" b="b"/>
                <a:pathLst>
                  <a:path w="10519" h="11422" extrusionOk="0">
                    <a:moveTo>
                      <a:pt x="2182" y="1"/>
                    </a:moveTo>
                    <a:cubicBezTo>
                      <a:pt x="1833" y="1237"/>
                      <a:pt x="1453" y="2784"/>
                      <a:pt x="1104" y="4039"/>
                    </a:cubicBezTo>
                    <a:cubicBezTo>
                      <a:pt x="438" y="6468"/>
                      <a:pt x="1" y="8573"/>
                      <a:pt x="254" y="9080"/>
                    </a:cubicBezTo>
                    <a:cubicBezTo>
                      <a:pt x="489" y="9548"/>
                      <a:pt x="3896" y="11422"/>
                      <a:pt x="6648" y="11422"/>
                    </a:cubicBezTo>
                    <a:cubicBezTo>
                      <a:pt x="6876" y="11422"/>
                      <a:pt x="7100" y="11409"/>
                      <a:pt x="7317" y="11381"/>
                    </a:cubicBezTo>
                    <a:lnTo>
                      <a:pt x="10512" y="1516"/>
                    </a:lnTo>
                    <a:cubicBezTo>
                      <a:pt x="10519" y="1516"/>
                      <a:pt x="10411" y="1415"/>
                      <a:pt x="10208" y="1224"/>
                    </a:cubicBezTo>
                    <a:cubicBezTo>
                      <a:pt x="10056" y="1700"/>
                      <a:pt x="9676" y="2854"/>
                      <a:pt x="9283" y="3298"/>
                    </a:cubicBezTo>
                    <a:cubicBezTo>
                      <a:pt x="8957" y="3660"/>
                      <a:pt x="8678" y="4030"/>
                      <a:pt x="7871" y="4030"/>
                    </a:cubicBezTo>
                    <a:cubicBezTo>
                      <a:pt x="7423" y="4030"/>
                      <a:pt x="6810" y="3916"/>
                      <a:pt x="5935" y="3621"/>
                    </a:cubicBezTo>
                    <a:cubicBezTo>
                      <a:pt x="4287" y="3063"/>
                      <a:pt x="2917" y="1180"/>
                      <a:pt x="218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490;p25">
                <a:extLst>
                  <a:ext uri="{FF2B5EF4-FFF2-40B4-BE49-F238E27FC236}">
                    <a16:creationId xmlns:a16="http://schemas.microsoft.com/office/drawing/2014/main" id="{1E416292-6257-881F-EF3F-265792D7E9B4}"/>
                  </a:ext>
                </a:extLst>
              </p:cNvPr>
              <p:cNvSpPr/>
              <p:nvPr/>
            </p:nvSpPr>
            <p:spPr>
              <a:xfrm>
                <a:off x="-2301149" y="3438984"/>
                <a:ext cx="385245" cy="544091"/>
              </a:xfrm>
              <a:custGeom>
                <a:avLst/>
                <a:gdLst/>
                <a:ahLst/>
                <a:cxnLst/>
                <a:rect l="l" t="t" r="r" b="b"/>
                <a:pathLst>
                  <a:path w="6963" h="9834" extrusionOk="0">
                    <a:moveTo>
                      <a:pt x="6962" y="0"/>
                    </a:moveTo>
                    <a:lnTo>
                      <a:pt x="6962" y="0"/>
                    </a:lnTo>
                    <a:cubicBezTo>
                      <a:pt x="6009" y="1187"/>
                      <a:pt x="4371" y="3011"/>
                      <a:pt x="3839" y="3011"/>
                    </a:cubicBezTo>
                    <a:cubicBezTo>
                      <a:pt x="3822" y="3011"/>
                      <a:pt x="3807" y="3009"/>
                      <a:pt x="3792" y="3005"/>
                    </a:cubicBezTo>
                    <a:cubicBezTo>
                      <a:pt x="3380" y="2904"/>
                      <a:pt x="3380" y="1275"/>
                      <a:pt x="3418" y="222"/>
                    </a:cubicBezTo>
                    <a:lnTo>
                      <a:pt x="3418" y="222"/>
                    </a:lnTo>
                    <a:cubicBezTo>
                      <a:pt x="3203" y="552"/>
                      <a:pt x="3070" y="774"/>
                      <a:pt x="3070" y="774"/>
                    </a:cubicBezTo>
                    <a:lnTo>
                      <a:pt x="1" y="9834"/>
                    </a:lnTo>
                    <a:cubicBezTo>
                      <a:pt x="1364" y="9504"/>
                      <a:pt x="4350" y="6562"/>
                      <a:pt x="4604" y="6226"/>
                    </a:cubicBezTo>
                    <a:cubicBezTo>
                      <a:pt x="4851" y="5884"/>
                      <a:pt x="5073" y="5377"/>
                      <a:pt x="5612" y="3868"/>
                    </a:cubicBezTo>
                    <a:cubicBezTo>
                      <a:pt x="5865" y="3158"/>
                      <a:pt x="6442" y="1535"/>
                      <a:pt x="6962" y="0"/>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491;p25">
                <a:extLst>
                  <a:ext uri="{FF2B5EF4-FFF2-40B4-BE49-F238E27FC236}">
                    <a16:creationId xmlns:a16="http://schemas.microsoft.com/office/drawing/2014/main" id="{B4E12BED-8D2F-4450-0F3D-26899380B0BA}"/>
                  </a:ext>
                </a:extLst>
              </p:cNvPr>
              <p:cNvSpPr/>
              <p:nvPr/>
            </p:nvSpPr>
            <p:spPr>
              <a:xfrm>
                <a:off x="-2114858" y="3249207"/>
                <a:ext cx="257162" cy="356420"/>
              </a:xfrm>
              <a:custGeom>
                <a:avLst/>
                <a:gdLst/>
                <a:ahLst/>
                <a:cxnLst/>
                <a:rect l="l" t="t" r="r" b="b"/>
                <a:pathLst>
                  <a:path w="4648" h="6442" extrusionOk="0">
                    <a:moveTo>
                      <a:pt x="4387" y="1"/>
                    </a:moveTo>
                    <a:cubicBezTo>
                      <a:pt x="3988" y="1"/>
                      <a:pt x="3004" y="612"/>
                      <a:pt x="1979" y="1401"/>
                    </a:cubicBezTo>
                    <a:cubicBezTo>
                      <a:pt x="1224" y="1985"/>
                      <a:pt x="470" y="3018"/>
                      <a:pt x="45" y="3652"/>
                    </a:cubicBezTo>
                    <a:cubicBezTo>
                      <a:pt x="1" y="4698"/>
                      <a:pt x="1" y="6328"/>
                      <a:pt x="413" y="6435"/>
                    </a:cubicBezTo>
                    <a:cubicBezTo>
                      <a:pt x="428" y="6439"/>
                      <a:pt x="444" y="6441"/>
                      <a:pt x="462" y="6441"/>
                    </a:cubicBezTo>
                    <a:cubicBezTo>
                      <a:pt x="997" y="6441"/>
                      <a:pt x="2644" y="4621"/>
                      <a:pt x="3583" y="3424"/>
                    </a:cubicBezTo>
                    <a:cubicBezTo>
                      <a:pt x="4166" y="1693"/>
                      <a:pt x="4648" y="83"/>
                      <a:pt x="4489" y="19"/>
                    </a:cubicBezTo>
                    <a:cubicBezTo>
                      <a:pt x="4462" y="7"/>
                      <a:pt x="4427" y="1"/>
                      <a:pt x="4387"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492;p25">
                <a:extLst>
                  <a:ext uri="{FF2B5EF4-FFF2-40B4-BE49-F238E27FC236}">
                    <a16:creationId xmlns:a16="http://schemas.microsoft.com/office/drawing/2014/main" id="{34A40BC5-EDD6-BD40-B888-3F8076FBBCE1}"/>
                  </a:ext>
                </a:extLst>
              </p:cNvPr>
              <p:cNvSpPr/>
              <p:nvPr/>
            </p:nvSpPr>
            <p:spPr>
              <a:xfrm>
                <a:off x="-2400022" y="3457354"/>
                <a:ext cx="269445" cy="566388"/>
              </a:xfrm>
              <a:custGeom>
                <a:avLst/>
                <a:gdLst/>
                <a:ahLst/>
                <a:cxnLst/>
                <a:rect l="l" t="t" r="r" b="b"/>
                <a:pathLst>
                  <a:path w="4870" h="10237" extrusionOk="0">
                    <a:moveTo>
                      <a:pt x="3996" y="856"/>
                    </a:moveTo>
                    <a:cubicBezTo>
                      <a:pt x="4008" y="856"/>
                      <a:pt x="4020" y="857"/>
                      <a:pt x="4032" y="860"/>
                    </a:cubicBezTo>
                    <a:cubicBezTo>
                      <a:pt x="4387" y="936"/>
                      <a:pt x="3937" y="2236"/>
                      <a:pt x="3557" y="3422"/>
                    </a:cubicBezTo>
                    <a:cubicBezTo>
                      <a:pt x="3186" y="4571"/>
                      <a:pt x="2689" y="5992"/>
                      <a:pt x="2358" y="5992"/>
                    </a:cubicBezTo>
                    <a:cubicBezTo>
                      <a:pt x="2350" y="5992"/>
                      <a:pt x="2341" y="5991"/>
                      <a:pt x="2333" y="5989"/>
                    </a:cubicBezTo>
                    <a:cubicBezTo>
                      <a:pt x="2010" y="5907"/>
                      <a:pt x="2574" y="4417"/>
                      <a:pt x="2809" y="3631"/>
                    </a:cubicBezTo>
                    <a:cubicBezTo>
                      <a:pt x="3043" y="2859"/>
                      <a:pt x="3542" y="856"/>
                      <a:pt x="3996" y="856"/>
                    </a:cubicBezTo>
                    <a:close/>
                    <a:moveTo>
                      <a:pt x="3984" y="0"/>
                    </a:moveTo>
                    <a:cubicBezTo>
                      <a:pt x="3760" y="0"/>
                      <a:pt x="3498" y="43"/>
                      <a:pt x="3202" y="150"/>
                    </a:cubicBezTo>
                    <a:lnTo>
                      <a:pt x="0" y="10015"/>
                    </a:lnTo>
                    <a:cubicBezTo>
                      <a:pt x="0" y="10015"/>
                      <a:pt x="236" y="10237"/>
                      <a:pt x="610" y="10237"/>
                    </a:cubicBezTo>
                    <a:cubicBezTo>
                      <a:pt x="669" y="10237"/>
                      <a:pt x="733" y="10231"/>
                      <a:pt x="799" y="10218"/>
                    </a:cubicBezTo>
                    <a:cubicBezTo>
                      <a:pt x="1281" y="10123"/>
                      <a:pt x="1649" y="9698"/>
                      <a:pt x="1788" y="9495"/>
                    </a:cubicBezTo>
                    <a:cubicBezTo>
                      <a:pt x="1934" y="9299"/>
                      <a:pt x="3341" y="5260"/>
                      <a:pt x="3855" y="3758"/>
                    </a:cubicBezTo>
                    <a:cubicBezTo>
                      <a:pt x="4387" y="2261"/>
                      <a:pt x="4869" y="695"/>
                      <a:pt x="4850" y="429"/>
                    </a:cubicBezTo>
                    <a:cubicBezTo>
                      <a:pt x="4837" y="250"/>
                      <a:pt x="4525" y="0"/>
                      <a:pt x="3984" y="0"/>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493;p25">
                <a:extLst>
                  <a:ext uri="{FF2B5EF4-FFF2-40B4-BE49-F238E27FC236}">
                    <a16:creationId xmlns:a16="http://schemas.microsoft.com/office/drawing/2014/main" id="{EA6F93D4-FFB8-BF1E-1E32-212077AA18D9}"/>
                  </a:ext>
                </a:extLst>
              </p:cNvPr>
              <p:cNvSpPr/>
              <p:nvPr/>
            </p:nvSpPr>
            <p:spPr>
              <a:xfrm>
                <a:off x="-2288867" y="3504328"/>
                <a:ext cx="131624" cy="283885"/>
              </a:xfrm>
              <a:custGeom>
                <a:avLst/>
                <a:gdLst/>
                <a:ahLst/>
                <a:cxnLst/>
                <a:rect l="l" t="t" r="r" b="b"/>
                <a:pathLst>
                  <a:path w="2379" h="5131" extrusionOk="0">
                    <a:moveTo>
                      <a:pt x="1987" y="0"/>
                    </a:moveTo>
                    <a:cubicBezTo>
                      <a:pt x="1533" y="0"/>
                      <a:pt x="1034" y="2010"/>
                      <a:pt x="800" y="2775"/>
                    </a:cubicBezTo>
                    <a:cubicBezTo>
                      <a:pt x="565" y="3568"/>
                      <a:pt x="1" y="5058"/>
                      <a:pt x="324" y="5128"/>
                    </a:cubicBezTo>
                    <a:cubicBezTo>
                      <a:pt x="333" y="5130"/>
                      <a:pt x="342" y="5131"/>
                      <a:pt x="351" y="5131"/>
                    </a:cubicBezTo>
                    <a:cubicBezTo>
                      <a:pt x="682" y="5131"/>
                      <a:pt x="1178" y="3707"/>
                      <a:pt x="1548" y="2560"/>
                    </a:cubicBezTo>
                    <a:cubicBezTo>
                      <a:pt x="1928" y="1387"/>
                      <a:pt x="2378" y="87"/>
                      <a:pt x="2023" y="5"/>
                    </a:cubicBezTo>
                    <a:cubicBezTo>
                      <a:pt x="2011" y="2"/>
                      <a:pt x="1999" y="0"/>
                      <a:pt x="1987" y="0"/>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494;p25">
                <a:extLst>
                  <a:ext uri="{FF2B5EF4-FFF2-40B4-BE49-F238E27FC236}">
                    <a16:creationId xmlns:a16="http://schemas.microsoft.com/office/drawing/2014/main" id="{617B8E17-1B95-26F9-217C-4D3F6AC77550}"/>
                  </a:ext>
                </a:extLst>
              </p:cNvPr>
              <p:cNvSpPr/>
              <p:nvPr/>
            </p:nvSpPr>
            <p:spPr>
              <a:xfrm>
                <a:off x="-2864119" y="3515781"/>
                <a:ext cx="243496" cy="181198"/>
              </a:xfrm>
              <a:custGeom>
                <a:avLst/>
                <a:gdLst/>
                <a:ahLst/>
                <a:cxnLst/>
                <a:rect l="l" t="t" r="r" b="b"/>
                <a:pathLst>
                  <a:path w="4401" h="3275" extrusionOk="0">
                    <a:moveTo>
                      <a:pt x="2605" y="1"/>
                    </a:moveTo>
                    <a:cubicBezTo>
                      <a:pt x="2588" y="1"/>
                      <a:pt x="2385" y="7"/>
                      <a:pt x="2131" y="273"/>
                    </a:cubicBezTo>
                    <a:cubicBezTo>
                      <a:pt x="1864" y="546"/>
                      <a:pt x="1833" y="977"/>
                      <a:pt x="1604" y="1396"/>
                    </a:cubicBezTo>
                    <a:cubicBezTo>
                      <a:pt x="1370" y="1814"/>
                      <a:pt x="0" y="1839"/>
                      <a:pt x="0" y="1839"/>
                    </a:cubicBezTo>
                    <a:lnTo>
                      <a:pt x="190" y="3038"/>
                    </a:lnTo>
                    <a:cubicBezTo>
                      <a:pt x="190" y="3038"/>
                      <a:pt x="1206" y="2859"/>
                      <a:pt x="1467" y="2859"/>
                    </a:cubicBezTo>
                    <a:cubicBezTo>
                      <a:pt x="1475" y="2859"/>
                      <a:pt x="1483" y="2860"/>
                      <a:pt x="1490" y="2860"/>
                    </a:cubicBezTo>
                    <a:cubicBezTo>
                      <a:pt x="1660" y="2875"/>
                      <a:pt x="2771" y="3274"/>
                      <a:pt x="3339" y="3274"/>
                    </a:cubicBezTo>
                    <a:cubicBezTo>
                      <a:pt x="3493" y="3274"/>
                      <a:pt x="3607" y="3245"/>
                      <a:pt x="3652" y="3171"/>
                    </a:cubicBezTo>
                    <a:cubicBezTo>
                      <a:pt x="3967" y="2655"/>
                      <a:pt x="2741" y="2256"/>
                      <a:pt x="2633" y="2222"/>
                    </a:cubicBezTo>
                    <a:lnTo>
                      <a:pt x="2633" y="2222"/>
                    </a:lnTo>
                    <a:cubicBezTo>
                      <a:pt x="2703" y="2244"/>
                      <a:pt x="3251" y="2409"/>
                      <a:pt x="3656" y="2409"/>
                    </a:cubicBezTo>
                    <a:cubicBezTo>
                      <a:pt x="3873" y="2409"/>
                      <a:pt x="4049" y="2361"/>
                      <a:pt x="4090" y="2220"/>
                    </a:cubicBezTo>
                    <a:cubicBezTo>
                      <a:pt x="4210" y="1795"/>
                      <a:pt x="2790" y="1491"/>
                      <a:pt x="2790" y="1491"/>
                    </a:cubicBezTo>
                    <a:lnTo>
                      <a:pt x="2790" y="1491"/>
                    </a:lnTo>
                    <a:cubicBezTo>
                      <a:pt x="2790" y="1491"/>
                      <a:pt x="3292" y="1595"/>
                      <a:pt x="3723" y="1595"/>
                    </a:cubicBezTo>
                    <a:cubicBezTo>
                      <a:pt x="4029" y="1595"/>
                      <a:pt x="4299" y="1543"/>
                      <a:pt x="4331" y="1364"/>
                    </a:cubicBezTo>
                    <a:cubicBezTo>
                      <a:pt x="4400" y="939"/>
                      <a:pt x="2416" y="723"/>
                      <a:pt x="2416" y="723"/>
                    </a:cubicBezTo>
                    <a:lnTo>
                      <a:pt x="2606" y="1"/>
                    </a:lnTo>
                    <a:cubicBezTo>
                      <a:pt x="2606" y="1"/>
                      <a:pt x="2606" y="1"/>
                      <a:pt x="2605" y="1"/>
                    </a:cubicBezTo>
                    <a:close/>
                  </a:path>
                </a:pathLst>
              </a:custGeom>
              <a:solidFill>
                <a:srgbClr val="B06C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495;p25">
                <a:extLst>
                  <a:ext uri="{FF2B5EF4-FFF2-40B4-BE49-F238E27FC236}">
                    <a16:creationId xmlns:a16="http://schemas.microsoft.com/office/drawing/2014/main" id="{0FA5A560-18C7-4D57-A179-EDDE48F9AA05}"/>
                  </a:ext>
                </a:extLst>
              </p:cNvPr>
              <p:cNvSpPr/>
              <p:nvPr/>
            </p:nvSpPr>
            <p:spPr>
              <a:xfrm>
                <a:off x="-3202620" y="3556115"/>
                <a:ext cx="130186" cy="83545"/>
              </a:xfrm>
              <a:custGeom>
                <a:avLst/>
                <a:gdLst/>
                <a:ahLst/>
                <a:cxnLst/>
                <a:rect l="l" t="t" r="r" b="b"/>
                <a:pathLst>
                  <a:path w="2353" h="1510" extrusionOk="0">
                    <a:moveTo>
                      <a:pt x="2352" y="1"/>
                    </a:moveTo>
                    <a:lnTo>
                      <a:pt x="2352" y="1"/>
                    </a:lnTo>
                    <a:cubicBezTo>
                      <a:pt x="0" y="546"/>
                      <a:pt x="343" y="1510"/>
                      <a:pt x="343" y="1510"/>
                    </a:cubicBezTo>
                    <a:cubicBezTo>
                      <a:pt x="1370" y="952"/>
                      <a:pt x="2061" y="914"/>
                      <a:pt x="2061" y="914"/>
                    </a:cubicBezTo>
                    <a:cubicBezTo>
                      <a:pt x="2137" y="590"/>
                      <a:pt x="2245" y="286"/>
                      <a:pt x="2352" y="1"/>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496;p25">
                <a:extLst>
                  <a:ext uri="{FF2B5EF4-FFF2-40B4-BE49-F238E27FC236}">
                    <a16:creationId xmlns:a16="http://schemas.microsoft.com/office/drawing/2014/main" id="{E3FA4F9F-560A-7E2A-5A49-C04144C29D0D}"/>
                  </a:ext>
                </a:extLst>
              </p:cNvPr>
              <p:cNvSpPr/>
              <p:nvPr/>
            </p:nvSpPr>
            <p:spPr>
              <a:xfrm>
                <a:off x="-3334192" y="3133459"/>
                <a:ext cx="527658" cy="608381"/>
              </a:xfrm>
              <a:custGeom>
                <a:avLst/>
                <a:gdLst/>
                <a:ahLst/>
                <a:cxnLst/>
                <a:rect l="l" t="t" r="r" b="b"/>
                <a:pathLst>
                  <a:path w="9537" h="10996" extrusionOk="0">
                    <a:moveTo>
                      <a:pt x="4572" y="0"/>
                    </a:moveTo>
                    <a:cubicBezTo>
                      <a:pt x="3228" y="907"/>
                      <a:pt x="1770" y="2466"/>
                      <a:pt x="952" y="4920"/>
                    </a:cubicBezTo>
                    <a:cubicBezTo>
                      <a:pt x="419" y="6537"/>
                      <a:pt x="39" y="8084"/>
                      <a:pt x="1" y="9282"/>
                    </a:cubicBezTo>
                    <a:cubicBezTo>
                      <a:pt x="476" y="10087"/>
                      <a:pt x="1300" y="10899"/>
                      <a:pt x="2721" y="10975"/>
                    </a:cubicBezTo>
                    <a:cubicBezTo>
                      <a:pt x="2961" y="10989"/>
                      <a:pt x="3211" y="10996"/>
                      <a:pt x="3466" y="10996"/>
                    </a:cubicBezTo>
                    <a:cubicBezTo>
                      <a:pt x="5811" y="10996"/>
                      <a:pt x="8633" y="10441"/>
                      <a:pt x="9536" y="10258"/>
                    </a:cubicBezTo>
                    <a:cubicBezTo>
                      <a:pt x="9530" y="9821"/>
                      <a:pt x="9428" y="9276"/>
                      <a:pt x="9314" y="8870"/>
                    </a:cubicBezTo>
                    <a:cubicBezTo>
                      <a:pt x="9144" y="8306"/>
                      <a:pt x="8870" y="8101"/>
                      <a:pt x="7831" y="8101"/>
                    </a:cubicBezTo>
                    <a:cubicBezTo>
                      <a:pt x="7784" y="8101"/>
                      <a:pt x="7735" y="8102"/>
                      <a:pt x="7685" y="8103"/>
                    </a:cubicBezTo>
                    <a:cubicBezTo>
                      <a:pt x="6531" y="8115"/>
                      <a:pt x="4439" y="8559"/>
                      <a:pt x="4439" y="8559"/>
                    </a:cubicBezTo>
                    <a:cubicBezTo>
                      <a:pt x="4439" y="8559"/>
                      <a:pt x="3748" y="8597"/>
                      <a:pt x="2721" y="9155"/>
                    </a:cubicBezTo>
                    <a:cubicBezTo>
                      <a:pt x="2721" y="9155"/>
                      <a:pt x="2385" y="8198"/>
                      <a:pt x="4730" y="7646"/>
                    </a:cubicBezTo>
                    <a:cubicBezTo>
                      <a:pt x="5206" y="6473"/>
                      <a:pt x="5891" y="5674"/>
                      <a:pt x="5891" y="5674"/>
                    </a:cubicBezTo>
                    <a:cubicBezTo>
                      <a:pt x="5859" y="2568"/>
                      <a:pt x="4572" y="0"/>
                      <a:pt x="4572" y="0"/>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497;p25">
                <a:extLst>
                  <a:ext uri="{FF2B5EF4-FFF2-40B4-BE49-F238E27FC236}">
                    <a16:creationId xmlns:a16="http://schemas.microsoft.com/office/drawing/2014/main" id="{DD739162-8064-506F-F400-FCEE7919F76B}"/>
                  </a:ext>
                </a:extLst>
              </p:cNvPr>
              <p:cNvSpPr/>
              <p:nvPr/>
            </p:nvSpPr>
            <p:spPr>
              <a:xfrm>
                <a:off x="-3335575" y="3646633"/>
                <a:ext cx="529042" cy="184296"/>
              </a:xfrm>
              <a:custGeom>
                <a:avLst/>
                <a:gdLst/>
                <a:ahLst/>
                <a:cxnLst/>
                <a:rect l="l" t="t" r="r" b="b"/>
                <a:pathLst>
                  <a:path w="9562" h="3331" extrusionOk="0">
                    <a:moveTo>
                      <a:pt x="26" y="1"/>
                    </a:moveTo>
                    <a:lnTo>
                      <a:pt x="26" y="1"/>
                    </a:lnTo>
                    <a:cubicBezTo>
                      <a:pt x="0" y="616"/>
                      <a:pt x="70" y="1142"/>
                      <a:pt x="267" y="1528"/>
                    </a:cubicBezTo>
                    <a:cubicBezTo>
                      <a:pt x="804" y="2622"/>
                      <a:pt x="1998" y="3330"/>
                      <a:pt x="3907" y="3330"/>
                    </a:cubicBezTo>
                    <a:cubicBezTo>
                      <a:pt x="3957" y="3330"/>
                      <a:pt x="4007" y="3330"/>
                      <a:pt x="4058" y="3329"/>
                    </a:cubicBezTo>
                    <a:cubicBezTo>
                      <a:pt x="6055" y="3285"/>
                      <a:pt x="9377" y="1884"/>
                      <a:pt x="9504" y="1471"/>
                    </a:cubicBezTo>
                    <a:cubicBezTo>
                      <a:pt x="9542" y="1345"/>
                      <a:pt x="9561" y="1167"/>
                      <a:pt x="9561" y="983"/>
                    </a:cubicBezTo>
                    <a:lnTo>
                      <a:pt x="9561" y="983"/>
                    </a:lnTo>
                    <a:cubicBezTo>
                      <a:pt x="8658" y="1166"/>
                      <a:pt x="5836" y="1721"/>
                      <a:pt x="3491" y="1721"/>
                    </a:cubicBezTo>
                    <a:cubicBezTo>
                      <a:pt x="3236" y="1721"/>
                      <a:pt x="2986" y="1714"/>
                      <a:pt x="2746" y="1700"/>
                    </a:cubicBezTo>
                    <a:cubicBezTo>
                      <a:pt x="1325" y="1624"/>
                      <a:pt x="501" y="812"/>
                      <a:pt x="26" y="1"/>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498;p25">
                <a:extLst>
                  <a:ext uri="{FF2B5EF4-FFF2-40B4-BE49-F238E27FC236}">
                    <a16:creationId xmlns:a16="http://schemas.microsoft.com/office/drawing/2014/main" id="{3F138DC9-3C35-CA8A-187C-A374FCB94DF2}"/>
                  </a:ext>
                </a:extLst>
              </p:cNvPr>
              <p:cNvSpPr/>
              <p:nvPr/>
            </p:nvSpPr>
            <p:spPr>
              <a:xfrm>
                <a:off x="-3002717" y="1838325"/>
                <a:ext cx="609709" cy="426298"/>
              </a:xfrm>
              <a:custGeom>
                <a:avLst/>
                <a:gdLst/>
                <a:ahLst/>
                <a:cxnLst/>
                <a:rect l="l" t="t" r="r" b="b"/>
                <a:pathLst>
                  <a:path w="11020" h="7705" extrusionOk="0">
                    <a:moveTo>
                      <a:pt x="6211" y="1"/>
                    </a:moveTo>
                    <a:cubicBezTo>
                      <a:pt x="3535" y="1"/>
                      <a:pt x="2270" y="3296"/>
                      <a:pt x="2226" y="4921"/>
                    </a:cubicBezTo>
                    <a:cubicBezTo>
                      <a:pt x="2226" y="4921"/>
                      <a:pt x="1855" y="4328"/>
                      <a:pt x="1128" y="4328"/>
                    </a:cubicBezTo>
                    <a:cubicBezTo>
                      <a:pt x="968" y="4328"/>
                      <a:pt x="791" y="4357"/>
                      <a:pt x="597" y="4426"/>
                    </a:cubicBezTo>
                    <a:cubicBezTo>
                      <a:pt x="261" y="4978"/>
                      <a:pt x="1" y="5739"/>
                      <a:pt x="286" y="6563"/>
                    </a:cubicBezTo>
                    <a:cubicBezTo>
                      <a:pt x="474" y="7095"/>
                      <a:pt x="748" y="7273"/>
                      <a:pt x="1030" y="7273"/>
                    </a:cubicBezTo>
                    <a:cubicBezTo>
                      <a:pt x="1594" y="7273"/>
                      <a:pt x="2188" y="6563"/>
                      <a:pt x="2188" y="6563"/>
                    </a:cubicBezTo>
                    <a:cubicBezTo>
                      <a:pt x="2188" y="6563"/>
                      <a:pt x="2409" y="7704"/>
                      <a:pt x="3463" y="7704"/>
                    </a:cubicBezTo>
                    <a:cubicBezTo>
                      <a:pt x="3579" y="7704"/>
                      <a:pt x="3706" y="7691"/>
                      <a:pt x="3843" y="7660"/>
                    </a:cubicBezTo>
                    <a:cubicBezTo>
                      <a:pt x="5231" y="7362"/>
                      <a:pt x="6360" y="5308"/>
                      <a:pt x="6360" y="5308"/>
                    </a:cubicBezTo>
                    <a:lnTo>
                      <a:pt x="6360" y="5308"/>
                    </a:lnTo>
                    <a:cubicBezTo>
                      <a:pt x="6360" y="5308"/>
                      <a:pt x="6024" y="7026"/>
                      <a:pt x="7787" y="7229"/>
                    </a:cubicBezTo>
                    <a:cubicBezTo>
                      <a:pt x="7831" y="7233"/>
                      <a:pt x="7875" y="7236"/>
                      <a:pt x="7919" y="7236"/>
                    </a:cubicBezTo>
                    <a:cubicBezTo>
                      <a:pt x="9196" y="7236"/>
                      <a:pt x="10487" y="5251"/>
                      <a:pt x="11020" y="3818"/>
                    </a:cubicBezTo>
                    <a:cubicBezTo>
                      <a:pt x="10675" y="3165"/>
                      <a:pt x="10035" y="2753"/>
                      <a:pt x="9314" y="2753"/>
                    </a:cubicBezTo>
                    <a:cubicBezTo>
                      <a:pt x="8802" y="2753"/>
                      <a:pt x="8248" y="2961"/>
                      <a:pt x="7729" y="3437"/>
                    </a:cubicBezTo>
                    <a:cubicBezTo>
                      <a:pt x="7729" y="3437"/>
                      <a:pt x="8972" y="39"/>
                      <a:pt x="6265" y="1"/>
                    </a:cubicBezTo>
                    <a:cubicBezTo>
                      <a:pt x="6247" y="1"/>
                      <a:pt x="6229" y="1"/>
                      <a:pt x="6211"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499;p25">
                <a:extLst>
                  <a:ext uri="{FF2B5EF4-FFF2-40B4-BE49-F238E27FC236}">
                    <a16:creationId xmlns:a16="http://schemas.microsoft.com/office/drawing/2014/main" id="{1362D018-E544-4331-2642-F07A1EC975F5}"/>
                  </a:ext>
                </a:extLst>
              </p:cNvPr>
              <p:cNvSpPr/>
              <p:nvPr/>
            </p:nvSpPr>
            <p:spPr>
              <a:xfrm>
                <a:off x="-3076360" y="2389067"/>
                <a:ext cx="510064" cy="346295"/>
              </a:xfrm>
              <a:custGeom>
                <a:avLst/>
                <a:gdLst/>
                <a:ahLst/>
                <a:cxnLst/>
                <a:rect l="l" t="t" r="r" b="b"/>
                <a:pathLst>
                  <a:path w="9219" h="6259" extrusionOk="0">
                    <a:moveTo>
                      <a:pt x="3874" y="793"/>
                    </a:moveTo>
                    <a:cubicBezTo>
                      <a:pt x="3874" y="793"/>
                      <a:pt x="3874" y="794"/>
                      <a:pt x="3874" y="795"/>
                    </a:cubicBezTo>
                    <a:lnTo>
                      <a:pt x="3874" y="795"/>
                    </a:lnTo>
                    <a:cubicBezTo>
                      <a:pt x="3874" y="794"/>
                      <a:pt x="3874" y="793"/>
                      <a:pt x="3874" y="793"/>
                    </a:cubicBezTo>
                    <a:close/>
                    <a:moveTo>
                      <a:pt x="178" y="1"/>
                    </a:moveTo>
                    <a:cubicBezTo>
                      <a:pt x="58" y="483"/>
                      <a:pt x="1" y="1148"/>
                      <a:pt x="210" y="1966"/>
                    </a:cubicBezTo>
                    <a:cubicBezTo>
                      <a:pt x="666" y="3792"/>
                      <a:pt x="2638" y="4927"/>
                      <a:pt x="2638" y="4927"/>
                    </a:cubicBezTo>
                    <a:lnTo>
                      <a:pt x="5415" y="6258"/>
                    </a:lnTo>
                    <a:lnTo>
                      <a:pt x="9219" y="387"/>
                    </a:lnTo>
                    <a:lnTo>
                      <a:pt x="5535" y="368"/>
                    </a:lnTo>
                    <a:cubicBezTo>
                      <a:pt x="5535" y="368"/>
                      <a:pt x="5198" y="1744"/>
                      <a:pt x="4504" y="1744"/>
                    </a:cubicBezTo>
                    <a:cubicBezTo>
                      <a:pt x="4499" y="1744"/>
                      <a:pt x="4494" y="1744"/>
                      <a:pt x="4489" y="1744"/>
                    </a:cubicBezTo>
                    <a:cubicBezTo>
                      <a:pt x="3796" y="1707"/>
                      <a:pt x="3870" y="837"/>
                      <a:pt x="3874" y="795"/>
                    </a:cubicBezTo>
                    <a:lnTo>
                      <a:pt x="3874" y="795"/>
                    </a:lnTo>
                    <a:cubicBezTo>
                      <a:pt x="3869" y="842"/>
                      <a:pt x="3746" y="1968"/>
                      <a:pt x="2790" y="2061"/>
                    </a:cubicBezTo>
                    <a:cubicBezTo>
                      <a:pt x="2758" y="2064"/>
                      <a:pt x="2727" y="2066"/>
                      <a:pt x="2697" y="2066"/>
                    </a:cubicBezTo>
                    <a:cubicBezTo>
                      <a:pt x="1829" y="2066"/>
                      <a:pt x="1858" y="774"/>
                      <a:pt x="1858" y="774"/>
                    </a:cubicBezTo>
                    <a:lnTo>
                      <a:pt x="1858" y="774"/>
                    </a:lnTo>
                    <a:cubicBezTo>
                      <a:pt x="1858" y="774"/>
                      <a:pt x="1649" y="1560"/>
                      <a:pt x="1009" y="1586"/>
                    </a:cubicBezTo>
                    <a:cubicBezTo>
                      <a:pt x="1006" y="1586"/>
                      <a:pt x="1003" y="1586"/>
                      <a:pt x="1000" y="1586"/>
                    </a:cubicBezTo>
                    <a:cubicBezTo>
                      <a:pt x="562" y="1586"/>
                      <a:pt x="304" y="612"/>
                      <a:pt x="178"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500;p25">
                <a:extLst>
                  <a:ext uri="{FF2B5EF4-FFF2-40B4-BE49-F238E27FC236}">
                    <a16:creationId xmlns:a16="http://schemas.microsoft.com/office/drawing/2014/main" id="{B94F3D06-7FE5-E58A-E73E-EA52BA629B48}"/>
                  </a:ext>
                </a:extLst>
              </p:cNvPr>
              <p:cNvSpPr/>
              <p:nvPr/>
            </p:nvSpPr>
            <p:spPr>
              <a:xfrm>
                <a:off x="-3106514" y="2049515"/>
                <a:ext cx="729659" cy="453851"/>
              </a:xfrm>
              <a:custGeom>
                <a:avLst/>
                <a:gdLst/>
                <a:ahLst/>
                <a:cxnLst/>
                <a:rect l="l" t="t" r="r" b="b"/>
                <a:pathLst>
                  <a:path w="13188" h="8203" extrusionOk="0">
                    <a:moveTo>
                      <a:pt x="12883" y="1"/>
                    </a:moveTo>
                    <a:cubicBezTo>
                      <a:pt x="12356" y="1428"/>
                      <a:pt x="11071" y="3419"/>
                      <a:pt x="9784" y="3419"/>
                    </a:cubicBezTo>
                    <a:cubicBezTo>
                      <a:pt x="9739" y="3419"/>
                      <a:pt x="9694" y="3416"/>
                      <a:pt x="9650" y="3412"/>
                    </a:cubicBezTo>
                    <a:cubicBezTo>
                      <a:pt x="7894" y="3209"/>
                      <a:pt x="8223" y="1491"/>
                      <a:pt x="8223" y="1491"/>
                    </a:cubicBezTo>
                    <a:lnTo>
                      <a:pt x="8223" y="1491"/>
                    </a:lnTo>
                    <a:cubicBezTo>
                      <a:pt x="8223" y="1491"/>
                      <a:pt x="7101" y="3545"/>
                      <a:pt x="5713" y="3843"/>
                    </a:cubicBezTo>
                    <a:cubicBezTo>
                      <a:pt x="5577" y="3872"/>
                      <a:pt x="5451" y="3886"/>
                      <a:pt x="5336" y="3886"/>
                    </a:cubicBezTo>
                    <a:cubicBezTo>
                      <a:pt x="4275" y="3886"/>
                      <a:pt x="4058" y="2746"/>
                      <a:pt x="4058" y="2746"/>
                    </a:cubicBezTo>
                    <a:cubicBezTo>
                      <a:pt x="4058" y="2746"/>
                      <a:pt x="3461" y="3456"/>
                      <a:pt x="2897" y="3456"/>
                    </a:cubicBezTo>
                    <a:cubicBezTo>
                      <a:pt x="2615" y="3456"/>
                      <a:pt x="2342" y="3278"/>
                      <a:pt x="2156" y="2746"/>
                    </a:cubicBezTo>
                    <a:cubicBezTo>
                      <a:pt x="1864" y="1922"/>
                      <a:pt x="2131" y="1161"/>
                      <a:pt x="2460" y="622"/>
                    </a:cubicBezTo>
                    <a:lnTo>
                      <a:pt x="2460" y="622"/>
                    </a:lnTo>
                    <a:cubicBezTo>
                      <a:pt x="2213" y="717"/>
                      <a:pt x="1934" y="876"/>
                      <a:pt x="1623" y="1129"/>
                    </a:cubicBezTo>
                    <a:cubicBezTo>
                      <a:pt x="0" y="2492"/>
                      <a:pt x="1135" y="5193"/>
                      <a:pt x="1135" y="5193"/>
                    </a:cubicBezTo>
                    <a:cubicBezTo>
                      <a:pt x="1135" y="5193"/>
                      <a:pt x="869" y="5523"/>
                      <a:pt x="723" y="6138"/>
                    </a:cubicBezTo>
                    <a:cubicBezTo>
                      <a:pt x="849" y="6749"/>
                      <a:pt x="1107" y="7723"/>
                      <a:pt x="1545" y="7723"/>
                    </a:cubicBezTo>
                    <a:cubicBezTo>
                      <a:pt x="1548" y="7723"/>
                      <a:pt x="1551" y="7723"/>
                      <a:pt x="1554" y="7723"/>
                    </a:cubicBezTo>
                    <a:cubicBezTo>
                      <a:pt x="2200" y="7704"/>
                      <a:pt x="2403" y="6911"/>
                      <a:pt x="2403" y="6911"/>
                    </a:cubicBezTo>
                    <a:lnTo>
                      <a:pt x="2403" y="6911"/>
                    </a:lnTo>
                    <a:cubicBezTo>
                      <a:pt x="2403" y="6911"/>
                      <a:pt x="2374" y="8203"/>
                      <a:pt x="3242" y="8203"/>
                    </a:cubicBezTo>
                    <a:cubicBezTo>
                      <a:pt x="3272" y="8203"/>
                      <a:pt x="3303" y="8201"/>
                      <a:pt x="3335" y="8198"/>
                    </a:cubicBezTo>
                    <a:cubicBezTo>
                      <a:pt x="4294" y="8104"/>
                      <a:pt x="4416" y="6958"/>
                      <a:pt x="4419" y="6931"/>
                    </a:cubicBezTo>
                    <a:lnTo>
                      <a:pt x="4419" y="6931"/>
                    </a:lnTo>
                    <a:cubicBezTo>
                      <a:pt x="4417" y="6955"/>
                      <a:pt x="4334" y="7844"/>
                      <a:pt x="5034" y="7881"/>
                    </a:cubicBezTo>
                    <a:cubicBezTo>
                      <a:pt x="5042" y="7882"/>
                      <a:pt x="5050" y="7882"/>
                      <a:pt x="5058" y="7882"/>
                    </a:cubicBezTo>
                    <a:cubicBezTo>
                      <a:pt x="5745" y="7882"/>
                      <a:pt x="6074" y="6505"/>
                      <a:pt x="6074" y="6505"/>
                    </a:cubicBezTo>
                    <a:lnTo>
                      <a:pt x="9770" y="6524"/>
                    </a:lnTo>
                    <a:lnTo>
                      <a:pt x="10886" y="4794"/>
                    </a:lnTo>
                    <a:cubicBezTo>
                      <a:pt x="10886" y="4794"/>
                      <a:pt x="12959" y="3361"/>
                      <a:pt x="13137" y="1357"/>
                    </a:cubicBezTo>
                    <a:cubicBezTo>
                      <a:pt x="13188" y="850"/>
                      <a:pt x="13086" y="381"/>
                      <a:pt x="12883"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501;p25">
                <a:extLst>
                  <a:ext uri="{FF2B5EF4-FFF2-40B4-BE49-F238E27FC236}">
                    <a16:creationId xmlns:a16="http://schemas.microsoft.com/office/drawing/2014/main" id="{A2E341F0-C447-BD37-283C-E85D1F2AE891}"/>
                  </a:ext>
                </a:extLst>
              </p:cNvPr>
              <p:cNvSpPr/>
              <p:nvPr/>
            </p:nvSpPr>
            <p:spPr>
              <a:xfrm>
                <a:off x="-2813272" y="2314373"/>
                <a:ext cx="336115" cy="117903"/>
              </a:xfrm>
              <a:custGeom>
                <a:avLst/>
                <a:gdLst/>
                <a:ahLst/>
                <a:cxnLst/>
                <a:rect l="l" t="t" r="r" b="b"/>
                <a:pathLst>
                  <a:path w="6075" h="2131" extrusionOk="0">
                    <a:moveTo>
                      <a:pt x="5586" y="0"/>
                    </a:moveTo>
                    <a:cubicBezTo>
                      <a:pt x="5586" y="0"/>
                      <a:pt x="4307" y="1046"/>
                      <a:pt x="1263" y="1046"/>
                    </a:cubicBezTo>
                    <a:cubicBezTo>
                      <a:pt x="872" y="1046"/>
                      <a:pt x="451" y="1028"/>
                      <a:pt x="1" y="989"/>
                    </a:cubicBezTo>
                    <a:lnTo>
                      <a:pt x="1" y="989"/>
                    </a:lnTo>
                    <a:cubicBezTo>
                      <a:pt x="1" y="989"/>
                      <a:pt x="273" y="1401"/>
                      <a:pt x="444" y="2086"/>
                    </a:cubicBezTo>
                    <a:cubicBezTo>
                      <a:pt x="833" y="2113"/>
                      <a:pt x="1251" y="2131"/>
                      <a:pt x="1666" y="2131"/>
                    </a:cubicBezTo>
                    <a:cubicBezTo>
                      <a:pt x="2117" y="2131"/>
                      <a:pt x="2565" y="2110"/>
                      <a:pt x="2968" y="2061"/>
                    </a:cubicBezTo>
                    <a:cubicBezTo>
                      <a:pt x="4185" y="1909"/>
                      <a:pt x="5440" y="1363"/>
                      <a:pt x="6074" y="1046"/>
                    </a:cubicBezTo>
                    <a:cubicBezTo>
                      <a:pt x="5922" y="698"/>
                      <a:pt x="5764" y="349"/>
                      <a:pt x="5586" y="0"/>
                    </a:cubicBez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502;p25">
                <a:extLst>
                  <a:ext uri="{FF2B5EF4-FFF2-40B4-BE49-F238E27FC236}">
                    <a16:creationId xmlns:a16="http://schemas.microsoft.com/office/drawing/2014/main" id="{9753E514-FA99-D564-BC65-EEB9B3EF9F3A}"/>
                  </a:ext>
                </a:extLst>
              </p:cNvPr>
              <p:cNvSpPr/>
              <p:nvPr/>
            </p:nvSpPr>
            <p:spPr>
              <a:xfrm>
                <a:off x="-2997849" y="2372247"/>
                <a:ext cx="617123" cy="535515"/>
              </a:xfrm>
              <a:custGeom>
                <a:avLst/>
                <a:gdLst/>
                <a:ahLst/>
                <a:cxnLst/>
                <a:rect l="l" t="t" r="r" b="b"/>
                <a:pathLst>
                  <a:path w="11154" h="9679" extrusionOk="0">
                    <a:moveTo>
                      <a:pt x="9410" y="0"/>
                    </a:moveTo>
                    <a:cubicBezTo>
                      <a:pt x="8776" y="317"/>
                      <a:pt x="7521" y="863"/>
                      <a:pt x="6304" y="1015"/>
                    </a:cubicBezTo>
                    <a:cubicBezTo>
                      <a:pt x="5888" y="1065"/>
                      <a:pt x="5429" y="1086"/>
                      <a:pt x="4968" y="1086"/>
                    </a:cubicBezTo>
                    <a:cubicBezTo>
                      <a:pt x="4564" y="1086"/>
                      <a:pt x="4159" y="1070"/>
                      <a:pt x="3780" y="1046"/>
                    </a:cubicBezTo>
                    <a:lnTo>
                      <a:pt x="3780" y="1046"/>
                    </a:lnTo>
                    <a:cubicBezTo>
                      <a:pt x="3869" y="1402"/>
                      <a:pt x="3939" y="1826"/>
                      <a:pt x="3933" y="2308"/>
                    </a:cubicBezTo>
                    <a:cubicBezTo>
                      <a:pt x="3901" y="3728"/>
                      <a:pt x="3470" y="4362"/>
                      <a:pt x="3470" y="4362"/>
                    </a:cubicBezTo>
                    <a:cubicBezTo>
                      <a:pt x="3470" y="4362"/>
                      <a:pt x="3933" y="5554"/>
                      <a:pt x="3489" y="5770"/>
                    </a:cubicBezTo>
                    <a:cubicBezTo>
                      <a:pt x="3465" y="5781"/>
                      <a:pt x="3440" y="5787"/>
                      <a:pt x="3415" y="5787"/>
                    </a:cubicBezTo>
                    <a:cubicBezTo>
                      <a:pt x="2984" y="5787"/>
                      <a:pt x="2424" y="4172"/>
                      <a:pt x="2424" y="4172"/>
                    </a:cubicBezTo>
                    <a:cubicBezTo>
                      <a:pt x="2424" y="4172"/>
                      <a:pt x="2014" y="3936"/>
                      <a:pt x="1558" y="3936"/>
                    </a:cubicBezTo>
                    <a:cubicBezTo>
                      <a:pt x="1163" y="3936"/>
                      <a:pt x="733" y="4114"/>
                      <a:pt x="509" y="4781"/>
                    </a:cubicBezTo>
                    <a:cubicBezTo>
                      <a:pt x="509" y="4781"/>
                      <a:pt x="0" y="6719"/>
                      <a:pt x="1915" y="6719"/>
                    </a:cubicBezTo>
                    <a:cubicBezTo>
                      <a:pt x="2190" y="6719"/>
                      <a:pt x="2515" y="6679"/>
                      <a:pt x="2899" y="6588"/>
                    </a:cubicBezTo>
                    <a:cubicBezTo>
                      <a:pt x="2899" y="6588"/>
                      <a:pt x="3812" y="9155"/>
                      <a:pt x="5727" y="9548"/>
                    </a:cubicBezTo>
                    <a:cubicBezTo>
                      <a:pt x="6138" y="9634"/>
                      <a:pt x="6541" y="9678"/>
                      <a:pt x="6929" y="9678"/>
                    </a:cubicBezTo>
                    <a:cubicBezTo>
                      <a:pt x="8355" y="9678"/>
                      <a:pt x="9583" y="9079"/>
                      <a:pt x="10311" y="7703"/>
                    </a:cubicBezTo>
                    <a:cubicBezTo>
                      <a:pt x="11154" y="6137"/>
                      <a:pt x="10723" y="3069"/>
                      <a:pt x="9410" y="0"/>
                    </a:cubicBezTo>
                    <a:close/>
                  </a:path>
                </a:pathLst>
              </a:custGeom>
              <a:solidFill>
                <a:srgbClr val="B06C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503;p25">
                <a:extLst>
                  <a:ext uri="{FF2B5EF4-FFF2-40B4-BE49-F238E27FC236}">
                    <a16:creationId xmlns:a16="http://schemas.microsoft.com/office/drawing/2014/main" id="{391E535D-7FD6-AB6D-18DA-6EEFE0A6314B}"/>
                  </a:ext>
                </a:extLst>
              </p:cNvPr>
              <p:cNvSpPr/>
              <p:nvPr/>
            </p:nvSpPr>
            <p:spPr>
              <a:xfrm>
                <a:off x="-2947942" y="2637272"/>
                <a:ext cx="99036" cy="66504"/>
              </a:xfrm>
              <a:custGeom>
                <a:avLst/>
                <a:gdLst/>
                <a:ahLst/>
                <a:cxnLst/>
                <a:rect l="l" t="t" r="r" b="b"/>
                <a:pathLst>
                  <a:path w="1790" h="1202" extrusionOk="0">
                    <a:moveTo>
                      <a:pt x="467" y="0"/>
                    </a:moveTo>
                    <a:cubicBezTo>
                      <a:pt x="430" y="0"/>
                      <a:pt x="397" y="7"/>
                      <a:pt x="368" y="22"/>
                    </a:cubicBezTo>
                    <a:cubicBezTo>
                      <a:pt x="0" y="219"/>
                      <a:pt x="1122" y="828"/>
                      <a:pt x="1122" y="828"/>
                    </a:cubicBezTo>
                    <a:cubicBezTo>
                      <a:pt x="1122" y="828"/>
                      <a:pt x="976" y="797"/>
                      <a:pt x="822" y="797"/>
                    </a:cubicBezTo>
                    <a:cubicBezTo>
                      <a:pt x="657" y="797"/>
                      <a:pt x="482" y="832"/>
                      <a:pt x="469" y="980"/>
                    </a:cubicBezTo>
                    <a:cubicBezTo>
                      <a:pt x="455" y="1140"/>
                      <a:pt x="802" y="1202"/>
                      <a:pt x="1128" y="1202"/>
                    </a:cubicBezTo>
                    <a:cubicBezTo>
                      <a:pt x="1371" y="1202"/>
                      <a:pt x="1602" y="1167"/>
                      <a:pt x="1661" y="1113"/>
                    </a:cubicBezTo>
                    <a:cubicBezTo>
                      <a:pt x="1790" y="996"/>
                      <a:pt x="899" y="0"/>
                      <a:pt x="467" y="0"/>
                    </a:cubicBez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504;p25">
                <a:extLst>
                  <a:ext uri="{FF2B5EF4-FFF2-40B4-BE49-F238E27FC236}">
                    <a16:creationId xmlns:a16="http://schemas.microsoft.com/office/drawing/2014/main" id="{6833FD14-F428-7559-8569-153050F3170A}"/>
                  </a:ext>
                </a:extLst>
              </p:cNvPr>
              <p:cNvSpPr/>
              <p:nvPr/>
            </p:nvSpPr>
            <p:spPr>
              <a:xfrm>
                <a:off x="-2598929" y="2531483"/>
                <a:ext cx="102135" cy="144405"/>
              </a:xfrm>
              <a:custGeom>
                <a:avLst/>
                <a:gdLst/>
                <a:ahLst/>
                <a:cxnLst/>
                <a:rect l="l" t="t" r="r" b="b"/>
                <a:pathLst>
                  <a:path w="1846" h="2610" extrusionOk="0">
                    <a:moveTo>
                      <a:pt x="612" y="0"/>
                    </a:moveTo>
                    <a:cubicBezTo>
                      <a:pt x="556" y="0"/>
                      <a:pt x="498" y="10"/>
                      <a:pt x="438" y="32"/>
                    </a:cubicBezTo>
                    <a:cubicBezTo>
                      <a:pt x="13" y="191"/>
                      <a:pt x="0" y="857"/>
                      <a:pt x="95" y="1408"/>
                    </a:cubicBezTo>
                    <a:cubicBezTo>
                      <a:pt x="185" y="1931"/>
                      <a:pt x="396" y="2610"/>
                      <a:pt x="918" y="2610"/>
                    </a:cubicBezTo>
                    <a:cubicBezTo>
                      <a:pt x="953" y="2610"/>
                      <a:pt x="989" y="2607"/>
                      <a:pt x="1027" y="2600"/>
                    </a:cubicBezTo>
                    <a:cubicBezTo>
                      <a:pt x="1623" y="2499"/>
                      <a:pt x="1845" y="2150"/>
                      <a:pt x="1776" y="1751"/>
                    </a:cubicBezTo>
                    <a:cubicBezTo>
                      <a:pt x="1711" y="1389"/>
                      <a:pt x="1271" y="0"/>
                      <a:pt x="612" y="0"/>
                    </a:cubicBez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505;p25">
                <a:extLst>
                  <a:ext uri="{FF2B5EF4-FFF2-40B4-BE49-F238E27FC236}">
                    <a16:creationId xmlns:a16="http://schemas.microsoft.com/office/drawing/2014/main" id="{D10AD790-8BA9-7A41-A23B-5CE0EAF49C2E}"/>
                  </a:ext>
                </a:extLst>
              </p:cNvPr>
              <p:cNvSpPr/>
              <p:nvPr/>
            </p:nvSpPr>
            <p:spPr>
              <a:xfrm>
                <a:off x="-2539672" y="2400575"/>
                <a:ext cx="56102" cy="30043"/>
              </a:xfrm>
              <a:custGeom>
                <a:avLst/>
                <a:gdLst/>
                <a:ahLst/>
                <a:cxnLst/>
                <a:rect l="l" t="t" r="r" b="b"/>
                <a:pathLst>
                  <a:path w="1014" h="543" extrusionOk="0">
                    <a:moveTo>
                      <a:pt x="312" y="0"/>
                    </a:moveTo>
                    <a:cubicBezTo>
                      <a:pt x="213" y="0"/>
                      <a:pt x="130" y="27"/>
                      <a:pt x="90" y="91"/>
                    </a:cubicBezTo>
                    <a:cubicBezTo>
                      <a:pt x="1" y="243"/>
                      <a:pt x="159" y="528"/>
                      <a:pt x="476" y="541"/>
                    </a:cubicBezTo>
                    <a:cubicBezTo>
                      <a:pt x="499" y="542"/>
                      <a:pt x="521" y="543"/>
                      <a:pt x="542" y="543"/>
                    </a:cubicBezTo>
                    <a:cubicBezTo>
                      <a:pt x="1013" y="543"/>
                      <a:pt x="917" y="212"/>
                      <a:pt x="698" y="97"/>
                    </a:cubicBezTo>
                    <a:cubicBezTo>
                      <a:pt x="574" y="38"/>
                      <a:pt x="431" y="0"/>
                      <a:pt x="312" y="0"/>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506;p25">
                <a:extLst>
                  <a:ext uri="{FF2B5EF4-FFF2-40B4-BE49-F238E27FC236}">
                    <a16:creationId xmlns:a16="http://schemas.microsoft.com/office/drawing/2014/main" id="{FC9F2B59-71B1-0F5F-D860-D2FAE313A85C}"/>
                  </a:ext>
                </a:extLst>
              </p:cNvPr>
              <p:cNvSpPr/>
              <p:nvPr/>
            </p:nvSpPr>
            <p:spPr>
              <a:xfrm>
                <a:off x="-2741345" y="2438973"/>
                <a:ext cx="49407" cy="37567"/>
              </a:xfrm>
              <a:custGeom>
                <a:avLst/>
                <a:gdLst/>
                <a:ahLst/>
                <a:cxnLst/>
                <a:rect l="l" t="t" r="r" b="b"/>
                <a:pathLst>
                  <a:path w="893" h="679" extrusionOk="0">
                    <a:moveTo>
                      <a:pt x="593" y="1"/>
                    </a:moveTo>
                    <a:cubicBezTo>
                      <a:pt x="530" y="1"/>
                      <a:pt x="463" y="20"/>
                      <a:pt x="406" y="56"/>
                    </a:cubicBezTo>
                    <a:cubicBezTo>
                      <a:pt x="190" y="196"/>
                      <a:pt x="0" y="417"/>
                      <a:pt x="83" y="570"/>
                    </a:cubicBezTo>
                    <a:cubicBezTo>
                      <a:pt x="117" y="638"/>
                      <a:pt x="201" y="678"/>
                      <a:pt x="300" y="678"/>
                    </a:cubicBezTo>
                    <a:cubicBezTo>
                      <a:pt x="421" y="678"/>
                      <a:pt x="565" y="618"/>
                      <a:pt x="666" y="474"/>
                    </a:cubicBezTo>
                    <a:cubicBezTo>
                      <a:pt x="893" y="141"/>
                      <a:pt x="762" y="1"/>
                      <a:pt x="593" y="1"/>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507;p25">
                <a:extLst>
                  <a:ext uri="{FF2B5EF4-FFF2-40B4-BE49-F238E27FC236}">
                    <a16:creationId xmlns:a16="http://schemas.microsoft.com/office/drawing/2014/main" id="{C7C1707D-7FA5-454B-DDAD-CBF5032C6349}"/>
                  </a:ext>
                </a:extLst>
              </p:cNvPr>
              <p:cNvSpPr/>
              <p:nvPr/>
            </p:nvSpPr>
            <p:spPr>
              <a:xfrm>
                <a:off x="-2760986" y="2746158"/>
                <a:ext cx="164212" cy="90682"/>
              </a:xfrm>
              <a:custGeom>
                <a:avLst/>
                <a:gdLst/>
                <a:ahLst/>
                <a:cxnLst/>
                <a:rect l="l" t="t" r="r" b="b"/>
                <a:pathLst>
                  <a:path w="2968" h="1639" extrusionOk="0">
                    <a:moveTo>
                      <a:pt x="744" y="0"/>
                    </a:moveTo>
                    <a:cubicBezTo>
                      <a:pt x="450" y="0"/>
                      <a:pt x="194" y="67"/>
                      <a:pt x="0" y="140"/>
                    </a:cubicBezTo>
                    <a:cubicBezTo>
                      <a:pt x="38" y="286"/>
                      <a:pt x="108" y="438"/>
                      <a:pt x="222" y="597"/>
                    </a:cubicBezTo>
                    <a:cubicBezTo>
                      <a:pt x="685" y="1276"/>
                      <a:pt x="1609" y="1638"/>
                      <a:pt x="2425" y="1638"/>
                    </a:cubicBezTo>
                    <a:cubicBezTo>
                      <a:pt x="2614" y="1638"/>
                      <a:pt x="2797" y="1619"/>
                      <a:pt x="2967" y="1579"/>
                    </a:cubicBezTo>
                    <a:cubicBezTo>
                      <a:pt x="2809" y="1231"/>
                      <a:pt x="2492" y="781"/>
                      <a:pt x="1877" y="362"/>
                    </a:cubicBezTo>
                    <a:cubicBezTo>
                      <a:pt x="1475" y="90"/>
                      <a:pt x="1084" y="0"/>
                      <a:pt x="744" y="0"/>
                    </a:cubicBezTo>
                    <a:close/>
                  </a:path>
                </a:pathLst>
              </a:custGeom>
              <a:solidFill>
                <a:srgbClr val="E27A7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508;p25">
                <a:extLst>
                  <a:ext uri="{FF2B5EF4-FFF2-40B4-BE49-F238E27FC236}">
                    <a16:creationId xmlns:a16="http://schemas.microsoft.com/office/drawing/2014/main" id="{F8352254-DD5E-5C02-CEA8-275AE79AACE1}"/>
                  </a:ext>
                </a:extLst>
              </p:cNvPr>
              <p:cNvSpPr/>
              <p:nvPr/>
            </p:nvSpPr>
            <p:spPr>
              <a:xfrm>
                <a:off x="-2772550" y="2672295"/>
                <a:ext cx="253621" cy="161280"/>
              </a:xfrm>
              <a:custGeom>
                <a:avLst/>
                <a:gdLst/>
                <a:ahLst/>
                <a:cxnLst/>
                <a:rect l="l" t="t" r="r" b="b"/>
                <a:pathLst>
                  <a:path w="4584" h="2915" extrusionOk="0">
                    <a:moveTo>
                      <a:pt x="1245" y="1"/>
                    </a:moveTo>
                    <a:cubicBezTo>
                      <a:pt x="1183" y="1"/>
                      <a:pt x="1117" y="8"/>
                      <a:pt x="1046" y="23"/>
                    </a:cubicBezTo>
                    <a:cubicBezTo>
                      <a:pt x="476" y="144"/>
                      <a:pt x="0" y="753"/>
                      <a:pt x="209" y="1475"/>
                    </a:cubicBezTo>
                    <a:cubicBezTo>
                      <a:pt x="403" y="1402"/>
                      <a:pt x="659" y="1335"/>
                      <a:pt x="953" y="1335"/>
                    </a:cubicBezTo>
                    <a:cubicBezTo>
                      <a:pt x="1293" y="1335"/>
                      <a:pt x="1684" y="1425"/>
                      <a:pt x="2086" y="1697"/>
                    </a:cubicBezTo>
                    <a:cubicBezTo>
                      <a:pt x="2695" y="2116"/>
                      <a:pt x="3012" y="2566"/>
                      <a:pt x="3183" y="2914"/>
                    </a:cubicBezTo>
                    <a:cubicBezTo>
                      <a:pt x="3259" y="2902"/>
                      <a:pt x="3329" y="2876"/>
                      <a:pt x="3405" y="2851"/>
                    </a:cubicBezTo>
                    <a:cubicBezTo>
                      <a:pt x="4324" y="2521"/>
                      <a:pt x="4584" y="2147"/>
                      <a:pt x="4457" y="1589"/>
                    </a:cubicBezTo>
                    <a:cubicBezTo>
                      <a:pt x="4330" y="1038"/>
                      <a:pt x="3994" y="1038"/>
                      <a:pt x="3760" y="1031"/>
                    </a:cubicBezTo>
                    <a:cubicBezTo>
                      <a:pt x="3653" y="1031"/>
                      <a:pt x="3493" y="1044"/>
                      <a:pt x="3322" y="1044"/>
                    </a:cubicBezTo>
                    <a:cubicBezTo>
                      <a:pt x="3109" y="1044"/>
                      <a:pt x="2879" y="1024"/>
                      <a:pt x="2714" y="936"/>
                    </a:cubicBezTo>
                    <a:cubicBezTo>
                      <a:pt x="2025" y="555"/>
                      <a:pt x="1786" y="1"/>
                      <a:pt x="1245" y="1"/>
                    </a:cubicBezTo>
                    <a:close/>
                  </a:path>
                </a:pathLst>
              </a:custGeom>
              <a:solidFill>
                <a:srgbClr val="8B29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509;p25">
                <a:extLst>
                  <a:ext uri="{FF2B5EF4-FFF2-40B4-BE49-F238E27FC236}">
                    <a16:creationId xmlns:a16="http://schemas.microsoft.com/office/drawing/2014/main" id="{85BD906F-EDB2-40E8-DC3A-8633341481CE}"/>
                  </a:ext>
                </a:extLst>
              </p:cNvPr>
              <p:cNvSpPr/>
              <p:nvPr/>
            </p:nvSpPr>
            <p:spPr>
              <a:xfrm>
                <a:off x="-2690830" y="2522354"/>
                <a:ext cx="35797" cy="48135"/>
              </a:xfrm>
              <a:custGeom>
                <a:avLst/>
                <a:gdLst/>
                <a:ahLst/>
                <a:cxnLst/>
                <a:rect l="l" t="t" r="r" b="b"/>
                <a:pathLst>
                  <a:path w="647" h="870" extrusionOk="0">
                    <a:moveTo>
                      <a:pt x="321" y="0"/>
                    </a:moveTo>
                    <a:cubicBezTo>
                      <a:pt x="316" y="0"/>
                      <a:pt x="310" y="1"/>
                      <a:pt x="305" y="1"/>
                    </a:cubicBezTo>
                    <a:cubicBezTo>
                      <a:pt x="133" y="7"/>
                      <a:pt x="0" y="204"/>
                      <a:pt x="7" y="445"/>
                    </a:cubicBezTo>
                    <a:cubicBezTo>
                      <a:pt x="19" y="682"/>
                      <a:pt x="160" y="870"/>
                      <a:pt x="334" y="870"/>
                    </a:cubicBezTo>
                    <a:cubicBezTo>
                      <a:pt x="337" y="870"/>
                      <a:pt x="340" y="870"/>
                      <a:pt x="343" y="869"/>
                    </a:cubicBezTo>
                    <a:cubicBezTo>
                      <a:pt x="514" y="863"/>
                      <a:pt x="647" y="660"/>
                      <a:pt x="641" y="419"/>
                    </a:cubicBezTo>
                    <a:cubicBezTo>
                      <a:pt x="628" y="186"/>
                      <a:pt x="491" y="0"/>
                      <a:pt x="321" y="0"/>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510;p25">
                <a:extLst>
                  <a:ext uri="{FF2B5EF4-FFF2-40B4-BE49-F238E27FC236}">
                    <a16:creationId xmlns:a16="http://schemas.microsoft.com/office/drawing/2014/main" id="{6ADAA0B6-D7CA-D776-E772-973A93F189D2}"/>
                  </a:ext>
                </a:extLst>
              </p:cNvPr>
              <p:cNvSpPr/>
              <p:nvPr/>
            </p:nvSpPr>
            <p:spPr>
              <a:xfrm>
                <a:off x="-2513722" y="2504815"/>
                <a:ext cx="35852" cy="48135"/>
              </a:xfrm>
              <a:custGeom>
                <a:avLst/>
                <a:gdLst/>
                <a:ahLst/>
                <a:cxnLst/>
                <a:rect l="l" t="t" r="r" b="b"/>
                <a:pathLst>
                  <a:path w="648" h="870" extrusionOk="0">
                    <a:moveTo>
                      <a:pt x="314" y="1"/>
                    </a:moveTo>
                    <a:cubicBezTo>
                      <a:pt x="311" y="1"/>
                      <a:pt x="308" y="1"/>
                      <a:pt x="305" y="1"/>
                    </a:cubicBezTo>
                    <a:cubicBezTo>
                      <a:pt x="134" y="7"/>
                      <a:pt x="1" y="204"/>
                      <a:pt x="7" y="445"/>
                    </a:cubicBezTo>
                    <a:cubicBezTo>
                      <a:pt x="20" y="682"/>
                      <a:pt x="161" y="870"/>
                      <a:pt x="335" y="870"/>
                    </a:cubicBezTo>
                    <a:cubicBezTo>
                      <a:pt x="338" y="870"/>
                      <a:pt x="340" y="870"/>
                      <a:pt x="343" y="869"/>
                    </a:cubicBezTo>
                    <a:cubicBezTo>
                      <a:pt x="514" y="863"/>
                      <a:pt x="648" y="660"/>
                      <a:pt x="641" y="419"/>
                    </a:cubicBezTo>
                    <a:cubicBezTo>
                      <a:pt x="629" y="182"/>
                      <a:pt x="488" y="1"/>
                      <a:pt x="314" y="1"/>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 name="Google Shape;511;p25">
              <a:extLst>
                <a:ext uri="{FF2B5EF4-FFF2-40B4-BE49-F238E27FC236}">
                  <a16:creationId xmlns:a16="http://schemas.microsoft.com/office/drawing/2014/main" id="{C48CE24B-236C-540C-4B8B-99FA26D40EA3}"/>
                </a:ext>
              </a:extLst>
            </p:cNvPr>
            <p:cNvGrpSpPr/>
            <p:nvPr/>
          </p:nvGrpSpPr>
          <p:grpSpPr>
            <a:xfrm>
              <a:off x="-1779744" y="2149383"/>
              <a:ext cx="1561017" cy="2016838"/>
              <a:chOff x="-1779744" y="2149383"/>
              <a:chExt cx="1561017" cy="2016838"/>
            </a:xfrm>
          </p:grpSpPr>
          <p:sp>
            <p:nvSpPr>
              <p:cNvPr id="21" name="Google Shape;512;p25">
                <a:extLst>
                  <a:ext uri="{FF2B5EF4-FFF2-40B4-BE49-F238E27FC236}">
                    <a16:creationId xmlns:a16="http://schemas.microsoft.com/office/drawing/2014/main" id="{3CF0C3AB-C5C2-A075-C61C-51BF7E6C78D3}"/>
                  </a:ext>
                </a:extLst>
              </p:cNvPr>
              <p:cNvSpPr/>
              <p:nvPr/>
            </p:nvSpPr>
            <p:spPr>
              <a:xfrm>
                <a:off x="-1779744" y="3416189"/>
                <a:ext cx="146120" cy="192318"/>
              </a:xfrm>
              <a:custGeom>
                <a:avLst/>
                <a:gdLst/>
                <a:ahLst/>
                <a:cxnLst/>
                <a:rect l="l" t="t" r="r" b="b"/>
                <a:pathLst>
                  <a:path w="2641" h="3476" extrusionOk="0">
                    <a:moveTo>
                      <a:pt x="831" y="0"/>
                    </a:moveTo>
                    <a:cubicBezTo>
                      <a:pt x="279" y="32"/>
                      <a:pt x="0" y="964"/>
                      <a:pt x="342" y="1712"/>
                    </a:cubicBezTo>
                    <a:cubicBezTo>
                      <a:pt x="648" y="2384"/>
                      <a:pt x="1396" y="3475"/>
                      <a:pt x="1896" y="3475"/>
                    </a:cubicBezTo>
                    <a:cubicBezTo>
                      <a:pt x="1957" y="3475"/>
                      <a:pt x="2015" y="3459"/>
                      <a:pt x="2067" y="3424"/>
                    </a:cubicBezTo>
                    <a:cubicBezTo>
                      <a:pt x="2386" y="3212"/>
                      <a:pt x="2063" y="2849"/>
                      <a:pt x="1801" y="2623"/>
                    </a:cubicBezTo>
                    <a:lnTo>
                      <a:pt x="1801" y="2623"/>
                    </a:lnTo>
                    <a:cubicBezTo>
                      <a:pt x="1881" y="2668"/>
                      <a:pt x="1973" y="2702"/>
                      <a:pt x="2064" y="2702"/>
                    </a:cubicBezTo>
                    <a:cubicBezTo>
                      <a:pt x="2166" y="2702"/>
                      <a:pt x="2268" y="2658"/>
                      <a:pt x="2352" y="2536"/>
                    </a:cubicBezTo>
                    <a:cubicBezTo>
                      <a:pt x="2640" y="2128"/>
                      <a:pt x="1464" y="1402"/>
                      <a:pt x="1336" y="1326"/>
                    </a:cubicBezTo>
                    <a:lnTo>
                      <a:pt x="1336" y="1326"/>
                    </a:lnTo>
                    <a:cubicBezTo>
                      <a:pt x="1402" y="1364"/>
                      <a:pt x="1744" y="1558"/>
                      <a:pt x="2023" y="1558"/>
                    </a:cubicBezTo>
                    <a:cubicBezTo>
                      <a:pt x="2155" y="1558"/>
                      <a:pt x="2273" y="1514"/>
                      <a:pt x="2340" y="1389"/>
                    </a:cubicBezTo>
                    <a:cubicBezTo>
                      <a:pt x="2555" y="970"/>
                      <a:pt x="831" y="0"/>
                      <a:pt x="831" y="0"/>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grpSp>
            <p:nvGrpSpPr>
              <p:cNvPr id="22" name="Google Shape;513;p25">
                <a:extLst>
                  <a:ext uri="{FF2B5EF4-FFF2-40B4-BE49-F238E27FC236}">
                    <a16:creationId xmlns:a16="http://schemas.microsoft.com/office/drawing/2014/main" id="{A14AB49C-C3CD-18A1-1150-8DB8E85D1DBD}"/>
                  </a:ext>
                </a:extLst>
              </p:cNvPr>
              <p:cNvGrpSpPr/>
              <p:nvPr/>
            </p:nvGrpSpPr>
            <p:grpSpPr>
              <a:xfrm>
                <a:off x="-1766465" y="2149383"/>
                <a:ext cx="1547738" cy="2016838"/>
                <a:chOff x="-1766465" y="2149383"/>
                <a:chExt cx="1547738" cy="2016838"/>
              </a:xfrm>
            </p:grpSpPr>
            <p:sp>
              <p:nvSpPr>
                <p:cNvPr id="23" name="Google Shape;514;p25">
                  <a:extLst>
                    <a:ext uri="{FF2B5EF4-FFF2-40B4-BE49-F238E27FC236}">
                      <a16:creationId xmlns:a16="http://schemas.microsoft.com/office/drawing/2014/main" id="{168CF190-68B4-AA0F-58C2-AA102AFEE0E3}"/>
                    </a:ext>
                  </a:extLst>
                </p:cNvPr>
                <p:cNvSpPr/>
                <p:nvPr/>
              </p:nvSpPr>
              <p:spPr>
                <a:xfrm>
                  <a:off x="-551668" y="3604915"/>
                  <a:ext cx="129854" cy="83157"/>
                </a:xfrm>
                <a:custGeom>
                  <a:avLst/>
                  <a:gdLst/>
                  <a:ahLst/>
                  <a:cxnLst/>
                  <a:rect l="l" t="t" r="r" b="b"/>
                  <a:pathLst>
                    <a:path w="2347" h="1503" extrusionOk="0">
                      <a:moveTo>
                        <a:pt x="0" y="0"/>
                      </a:moveTo>
                      <a:cubicBezTo>
                        <a:pt x="115" y="285"/>
                        <a:pt x="216" y="583"/>
                        <a:pt x="298" y="913"/>
                      </a:cubicBezTo>
                      <a:cubicBezTo>
                        <a:pt x="298" y="913"/>
                        <a:pt x="983" y="951"/>
                        <a:pt x="2017" y="1503"/>
                      </a:cubicBezTo>
                      <a:cubicBezTo>
                        <a:pt x="2017" y="1503"/>
                        <a:pt x="2346" y="545"/>
                        <a:pt x="0"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15;p25">
                  <a:extLst>
                    <a:ext uri="{FF2B5EF4-FFF2-40B4-BE49-F238E27FC236}">
                      <a16:creationId xmlns:a16="http://schemas.microsoft.com/office/drawing/2014/main" id="{D8B7BCA9-EDD9-C4A7-0A45-D1087C4ECA41}"/>
                    </a:ext>
                  </a:extLst>
                </p:cNvPr>
                <p:cNvSpPr/>
                <p:nvPr/>
              </p:nvSpPr>
              <p:spPr>
                <a:xfrm>
                  <a:off x="-1456016" y="2332244"/>
                  <a:ext cx="1237289" cy="1223236"/>
                </a:xfrm>
                <a:custGeom>
                  <a:avLst/>
                  <a:gdLst/>
                  <a:ahLst/>
                  <a:cxnLst/>
                  <a:rect l="l" t="t" r="r" b="b"/>
                  <a:pathLst>
                    <a:path w="22363" h="22109" extrusionOk="0">
                      <a:moveTo>
                        <a:pt x="6449" y="6055"/>
                      </a:moveTo>
                      <a:cubicBezTo>
                        <a:pt x="6449" y="6055"/>
                        <a:pt x="8548" y="7622"/>
                        <a:pt x="10924" y="7622"/>
                      </a:cubicBezTo>
                      <a:cubicBezTo>
                        <a:pt x="11911" y="7622"/>
                        <a:pt x="12946" y="7352"/>
                        <a:pt x="13898" y="6588"/>
                      </a:cubicBezTo>
                      <a:cubicBezTo>
                        <a:pt x="13898" y="6588"/>
                        <a:pt x="14519" y="8896"/>
                        <a:pt x="15933" y="9777"/>
                      </a:cubicBezTo>
                      <a:cubicBezTo>
                        <a:pt x="17353" y="10652"/>
                        <a:pt x="18343" y="11584"/>
                        <a:pt x="17886" y="12237"/>
                      </a:cubicBezTo>
                      <a:cubicBezTo>
                        <a:pt x="17732" y="12457"/>
                        <a:pt x="17525" y="12530"/>
                        <a:pt x="17319" y="12530"/>
                      </a:cubicBezTo>
                      <a:cubicBezTo>
                        <a:pt x="16905" y="12530"/>
                        <a:pt x="16491" y="12237"/>
                        <a:pt x="16491" y="12237"/>
                      </a:cubicBezTo>
                      <a:lnTo>
                        <a:pt x="16491" y="12237"/>
                      </a:lnTo>
                      <a:cubicBezTo>
                        <a:pt x="16491" y="12237"/>
                        <a:pt x="18647" y="15343"/>
                        <a:pt x="16016" y="16516"/>
                      </a:cubicBezTo>
                      <a:cubicBezTo>
                        <a:pt x="15487" y="16752"/>
                        <a:pt x="15017" y="16846"/>
                        <a:pt x="14602" y="16846"/>
                      </a:cubicBezTo>
                      <a:cubicBezTo>
                        <a:pt x="12952" y="16846"/>
                        <a:pt x="12186" y="15356"/>
                        <a:pt x="12186" y="15356"/>
                      </a:cubicBezTo>
                      <a:cubicBezTo>
                        <a:pt x="12186" y="15356"/>
                        <a:pt x="11663" y="17158"/>
                        <a:pt x="10407" y="17158"/>
                      </a:cubicBezTo>
                      <a:cubicBezTo>
                        <a:pt x="10344" y="17158"/>
                        <a:pt x="10280" y="17153"/>
                        <a:pt x="10215" y="17144"/>
                      </a:cubicBezTo>
                      <a:cubicBezTo>
                        <a:pt x="8820" y="16947"/>
                        <a:pt x="8547" y="15641"/>
                        <a:pt x="8547" y="15641"/>
                      </a:cubicBezTo>
                      <a:cubicBezTo>
                        <a:pt x="8547" y="15641"/>
                        <a:pt x="7972" y="16407"/>
                        <a:pt x="7036" y="16407"/>
                      </a:cubicBezTo>
                      <a:cubicBezTo>
                        <a:pt x="6661" y="16407"/>
                        <a:pt x="6228" y="16284"/>
                        <a:pt x="5751" y="15939"/>
                      </a:cubicBezTo>
                      <a:cubicBezTo>
                        <a:pt x="4090" y="14735"/>
                        <a:pt x="5314" y="13086"/>
                        <a:pt x="5314" y="13086"/>
                      </a:cubicBezTo>
                      <a:lnTo>
                        <a:pt x="5314" y="13086"/>
                      </a:lnTo>
                      <a:cubicBezTo>
                        <a:pt x="5314" y="13086"/>
                        <a:pt x="5111" y="13156"/>
                        <a:pt x="4835" y="13156"/>
                      </a:cubicBezTo>
                      <a:cubicBezTo>
                        <a:pt x="4426" y="13156"/>
                        <a:pt x="3857" y="13002"/>
                        <a:pt x="3558" y="12237"/>
                      </a:cubicBezTo>
                      <a:cubicBezTo>
                        <a:pt x="3063" y="10962"/>
                        <a:pt x="4071" y="9999"/>
                        <a:pt x="5009" y="8870"/>
                      </a:cubicBezTo>
                      <a:cubicBezTo>
                        <a:pt x="5941" y="7748"/>
                        <a:pt x="6449" y="6055"/>
                        <a:pt x="6449" y="6055"/>
                      </a:cubicBezTo>
                      <a:close/>
                      <a:moveTo>
                        <a:pt x="13188" y="1"/>
                      </a:moveTo>
                      <a:lnTo>
                        <a:pt x="13188" y="1"/>
                      </a:lnTo>
                      <a:cubicBezTo>
                        <a:pt x="13188" y="1"/>
                        <a:pt x="13505" y="1757"/>
                        <a:pt x="12586" y="1947"/>
                      </a:cubicBezTo>
                      <a:cubicBezTo>
                        <a:pt x="12458" y="1973"/>
                        <a:pt x="12348" y="1985"/>
                        <a:pt x="12253" y="1985"/>
                      </a:cubicBezTo>
                      <a:cubicBezTo>
                        <a:pt x="11666" y="1985"/>
                        <a:pt x="11666" y="1548"/>
                        <a:pt x="11666" y="1548"/>
                      </a:cubicBezTo>
                      <a:lnTo>
                        <a:pt x="8813" y="2213"/>
                      </a:lnTo>
                      <a:lnTo>
                        <a:pt x="6075" y="559"/>
                      </a:lnTo>
                      <a:cubicBezTo>
                        <a:pt x="6075" y="559"/>
                        <a:pt x="5803" y="1334"/>
                        <a:pt x="5319" y="1334"/>
                      </a:cubicBezTo>
                      <a:cubicBezTo>
                        <a:pt x="5225" y="1334"/>
                        <a:pt x="5124" y="1306"/>
                        <a:pt x="5016" y="1237"/>
                      </a:cubicBezTo>
                      <a:cubicBezTo>
                        <a:pt x="4762" y="1078"/>
                        <a:pt x="4597" y="742"/>
                        <a:pt x="4477" y="375"/>
                      </a:cubicBezTo>
                      <a:cubicBezTo>
                        <a:pt x="4173" y="1262"/>
                        <a:pt x="4008" y="2144"/>
                        <a:pt x="3919" y="2778"/>
                      </a:cubicBezTo>
                      <a:cubicBezTo>
                        <a:pt x="3627" y="5003"/>
                        <a:pt x="1205" y="5833"/>
                        <a:pt x="603" y="7304"/>
                      </a:cubicBezTo>
                      <a:cubicBezTo>
                        <a:pt x="1" y="8769"/>
                        <a:pt x="1313" y="10538"/>
                        <a:pt x="1313" y="10538"/>
                      </a:cubicBezTo>
                      <a:cubicBezTo>
                        <a:pt x="1313" y="10538"/>
                        <a:pt x="172" y="11362"/>
                        <a:pt x="445" y="12979"/>
                      </a:cubicBezTo>
                      <a:cubicBezTo>
                        <a:pt x="660" y="14287"/>
                        <a:pt x="1806" y="14412"/>
                        <a:pt x="2235" y="14412"/>
                      </a:cubicBezTo>
                      <a:cubicBezTo>
                        <a:pt x="2336" y="14412"/>
                        <a:pt x="2397" y="14405"/>
                        <a:pt x="2397" y="14405"/>
                      </a:cubicBezTo>
                      <a:lnTo>
                        <a:pt x="2397" y="14405"/>
                      </a:lnTo>
                      <a:cubicBezTo>
                        <a:pt x="2397" y="14405"/>
                        <a:pt x="1871" y="15616"/>
                        <a:pt x="2645" y="16764"/>
                      </a:cubicBezTo>
                      <a:cubicBezTo>
                        <a:pt x="3165" y="17524"/>
                        <a:pt x="4037" y="17651"/>
                        <a:pt x="4560" y="17651"/>
                      </a:cubicBezTo>
                      <a:cubicBezTo>
                        <a:pt x="4822" y="17651"/>
                        <a:pt x="4997" y="17619"/>
                        <a:pt x="4997" y="17619"/>
                      </a:cubicBezTo>
                      <a:lnTo>
                        <a:pt x="4997" y="17619"/>
                      </a:lnTo>
                      <a:cubicBezTo>
                        <a:pt x="4997" y="17619"/>
                        <a:pt x="4769" y="19705"/>
                        <a:pt x="6601" y="20276"/>
                      </a:cubicBezTo>
                      <a:cubicBezTo>
                        <a:pt x="7004" y="20402"/>
                        <a:pt x="7363" y="20452"/>
                        <a:pt x="7676" y="20452"/>
                      </a:cubicBezTo>
                      <a:cubicBezTo>
                        <a:pt x="8778" y="20452"/>
                        <a:pt x="9327" y="19845"/>
                        <a:pt x="9327" y="19845"/>
                      </a:cubicBezTo>
                      <a:lnTo>
                        <a:pt x="9327" y="19845"/>
                      </a:lnTo>
                      <a:cubicBezTo>
                        <a:pt x="9327" y="19845"/>
                        <a:pt x="9321" y="21702"/>
                        <a:pt x="11540" y="22057"/>
                      </a:cubicBezTo>
                      <a:cubicBezTo>
                        <a:pt x="11758" y="22092"/>
                        <a:pt x="11964" y="22108"/>
                        <a:pt x="12160" y="22108"/>
                      </a:cubicBezTo>
                      <a:cubicBezTo>
                        <a:pt x="13955" y="22108"/>
                        <a:pt x="14811" y="20783"/>
                        <a:pt x="14811" y="20783"/>
                      </a:cubicBezTo>
                      <a:cubicBezTo>
                        <a:pt x="15213" y="20852"/>
                        <a:pt x="15575" y="20883"/>
                        <a:pt x="15900" y="20883"/>
                      </a:cubicBezTo>
                      <a:cubicBezTo>
                        <a:pt x="19008" y="20883"/>
                        <a:pt x="18805" y="18032"/>
                        <a:pt x="18805" y="18032"/>
                      </a:cubicBezTo>
                      <a:cubicBezTo>
                        <a:pt x="22362" y="16136"/>
                        <a:pt x="19756" y="12636"/>
                        <a:pt x="19756" y="12636"/>
                      </a:cubicBezTo>
                      <a:cubicBezTo>
                        <a:pt x="21468" y="11413"/>
                        <a:pt x="20612" y="8794"/>
                        <a:pt x="18374" y="7311"/>
                      </a:cubicBezTo>
                      <a:cubicBezTo>
                        <a:pt x="16428" y="6017"/>
                        <a:pt x="17258" y="3475"/>
                        <a:pt x="16174" y="521"/>
                      </a:cubicBezTo>
                      <a:cubicBezTo>
                        <a:pt x="16117" y="1224"/>
                        <a:pt x="15883" y="1934"/>
                        <a:pt x="15173" y="1947"/>
                      </a:cubicBezTo>
                      <a:cubicBezTo>
                        <a:pt x="15168" y="1947"/>
                        <a:pt x="15163" y="1947"/>
                        <a:pt x="15159" y="1947"/>
                      </a:cubicBezTo>
                      <a:cubicBezTo>
                        <a:pt x="13755" y="1947"/>
                        <a:pt x="13188" y="1"/>
                        <a:pt x="13188"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16;p25">
                  <a:extLst>
                    <a:ext uri="{FF2B5EF4-FFF2-40B4-BE49-F238E27FC236}">
                      <a16:creationId xmlns:a16="http://schemas.microsoft.com/office/drawing/2014/main" id="{E1F2C266-B0A3-1A77-5827-6F2FE9E15294}"/>
                    </a:ext>
                  </a:extLst>
                </p:cNvPr>
                <p:cNvSpPr/>
                <p:nvPr/>
              </p:nvSpPr>
              <p:spPr>
                <a:xfrm>
                  <a:off x="-1208697" y="2149383"/>
                  <a:ext cx="647221" cy="305684"/>
                </a:xfrm>
                <a:custGeom>
                  <a:avLst/>
                  <a:gdLst/>
                  <a:ahLst/>
                  <a:cxnLst/>
                  <a:rect l="l" t="t" r="r" b="b"/>
                  <a:pathLst>
                    <a:path w="11698" h="5525" extrusionOk="0">
                      <a:moveTo>
                        <a:pt x="3861" y="1"/>
                      </a:moveTo>
                      <a:cubicBezTo>
                        <a:pt x="1771" y="1"/>
                        <a:pt x="610" y="1873"/>
                        <a:pt x="1" y="3686"/>
                      </a:cubicBezTo>
                      <a:cubicBezTo>
                        <a:pt x="115" y="4054"/>
                        <a:pt x="280" y="4396"/>
                        <a:pt x="539" y="4555"/>
                      </a:cubicBezTo>
                      <a:cubicBezTo>
                        <a:pt x="647" y="4621"/>
                        <a:pt x="747" y="4649"/>
                        <a:pt x="839" y="4649"/>
                      </a:cubicBezTo>
                      <a:cubicBezTo>
                        <a:pt x="1325" y="4649"/>
                        <a:pt x="1598" y="3870"/>
                        <a:pt x="1598" y="3870"/>
                      </a:cubicBezTo>
                      <a:lnTo>
                        <a:pt x="4331" y="5525"/>
                      </a:lnTo>
                      <a:lnTo>
                        <a:pt x="7184" y="4859"/>
                      </a:lnTo>
                      <a:cubicBezTo>
                        <a:pt x="7184" y="4859"/>
                        <a:pt x="7184" y="5296"/>
                        <a:pt x="7771" y="5296"/>
                      </a:cubicBezTo>
                      <a:cubicBezTo>
                        <a:pt x="7865" y="5296"/>
                        <a:pt x="7975" y="5285"/>
                        <a:pt x="8103" y="5258"/>
                      </a:cubicBezTo>
                      <a:cubicBezTo>
                        <a:pt x="9022" y="5068"/>
                        <a:pt x="8705" y="3319"/>
                        <a:pt x="8705" y="3318"/>
                      </a:cubicBezTo>
                      <a:lnTo>
                        <a:pt x="8705" y="3318"/>
                      </a:lnTo>
                      <a:cubicBezTo>
                        <a:pt x="8706" y="3319"/>
                        <a:pt x="9272" y="5258"/>
                        <a:pt x="10682" y="5258"/>
                      </a:cubicBezTo>
                      <a:cubicBezTo>
                        <a:pt x="10687" y="5258"/>
                        <a:pt x="10692" y="5258"/>
                        <a:pt x="10696" y="5258"/>
                      </a:cubicBezTo>
                      <a:cubicBezTo>
                        <a:pt x="11400" y="5252"/>
                        <a:pt x="11641" y="4536"/>
                        <a:pt x="11698" y="3819"/>
                      </a:cubicBezTo>
                      <a:cubicBezTo>
                        <a:pt x="11527" y="3382"/>
                        <a:pt x="11324" y="2932"/>
                        <a:pt x="11064" y="2475"/>
                      </a:cubicBezTo>
                      <a:cubicBezTo>
                        <a:pt x="9910" y="490"/>
                        <a:pt x="8261" y="58"/>
                        <a:pt x="7046" y="58"/>
                      </a:cubicBezTo>
                      <a:cubicBezTo>
                        <a:pt x="6112" y="58"/>
                        <a:pt x="5434" y="313"/>
                        <a:pt x="5434" y="313"/>
                      </a:cubicBezTo>
                      <a:cubicBezTo>
                        <a:pt x="4859" y="97"/>
                        <a:pt x="4336" y="1"/>
                        <a:pt x="3861"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17;p25">
                  <a:extLst>
                    <a:ext uri="{FF2B5EF4-FFF2-40B4-BE49-F238E27FC236}">
                      <a16:creationId xmlns:a16="http://schemas.microsoft.com/office/drawing/2014/main" id="{87DD0A6B-3555-B765-44F2-5B727F8B405C}"/>
                    </a:ext>
                  </a:extLst>
                </p:cNvPr>
                <p:cNvSpPr/>
                <p:nvPr/>
              </p:nvSpPr>
              <p:spPr>
                <a:xfrm>
                  <a:off x="-1286544" y="2667260"/>
                  <a:ext cx="862224" cy="614301"/>
                </a:xfrm>
                <a:custGeom>
                  <a:avLst/>
                  <a:gdLst/>
                  <a:ahLst/>
                  <a:cxnLst/>
                  <a:rect l="l" t="t" r="r" b="b"/>
                  <a:pathLst>
                    <a:path w="15584" h="11103" extrusionOk="0">
                      <a:moveTo>
                        <a:pt x="3386" y="0"/>
                      </a:moveTo>
                      <a:cubicBezTo>
                        <a:pt x="3386" y="0"/>
                        <a:pt x="2866" y="1699"/>
                        <a:pt x="1934" y="2815"/>
                      </a:cubicBezTo>
                      <a:cubicBezTo>
                        <a:pt x="1008" y="3931"/>
                        <a:pt x="0" y="4907"/>
                        <a:pt x="495" y="6182"/>
                      </a:cubicBezTo>
                      <a:cubicBezTo>
                        <a:pt x="794" y="6947"/>
                        <a:pt x="1363" y="7101"/>
                        <a:pt x="1772" y="7101"/>
                      </a:cubicBezTo>
                      <a:cubicBezTo>
                        <a:pt x="2048" y="7101"/>
                        <a:pt x="2251" y="7031"/>
                        <a:pt x="2251" y="7031"/>
                      </a:cubicBezTo>
                      <a:lnTo>
                        <a:pt x="2251" y="7031"/>
                      </a:lnTo>
                      <a:cubicBezTo>
                        <a:pt x="2251" y="7031"/>
                        <a:pt x="1027" y="8680"/>
                        <a:pt x="2688" y="9884"/>
                      </a:cubicBezTo>
                      <a:cubicBezTo>
                        <a:pt x="3165" y="10229"/>
                        <a:pt x="3598" y="10352"/>
                        <a:pt x="3973" y="10352"/>
                      </a:cubicBezTo>
                      <a:cubicBezTo>
                        <a:pt x="4909" y="10352"/>
                        <a:pt x="5484" y="9586"/>
                        <a:pt x="5484" y="9586"/>
                      </a:cubicBezTo>
                      <a:cubicBezTo>
                        <a:pt x="5484" y="9586"/>
                        <a:pt x="5757" y="10892"/>
                        <a:pt x="7152" y="11089"/>
                      </a:cubicBezTo>
                      <a:cubicBezTo>
                        <a:pt x="7217" y="11098"/>
                        <a:pt x="7281" y="11103"/>
                        <a:pt x="7344" y="11103"/>
                      </a:cubicBezTo>
                      <a:cubicBezTo>
                        <a:pt x="8600" y="11103"/>
                        <a:pt x="9123" y="9301"/>
                        <a:pt x="9123" y="9301"/>
                      </a:cubicBezTo>
                      <a:cubicBezTo>
                        <a:pt x="9123" y="9301"/>
                        <a:pt x="9889" y="10791"/>
                        <a:pt x="11539" y="10791"/>
                      </a:cubicBezTo>
                      <a:cubicBezTo>
                        <a:pt x="11954" y="10791"/>
                        <a:pt x="12424" y="10697"/>
                        <a:pt x="12953" y="10461"/>
                      </a:cubicBezTo>
                      <a:cubicBezTo>
                        <a:pt x="15584" y="9288"/>
                        <a:pt x="13428" y="6182"/>
                        <a:pt x="13428" y="6182"/>
                      </a:cubicBezTo>
                      <a:lnTo>
                        <a:pt x="13428" y="6182"/>
                      </a:lnTo>
                      <a:cubicBezTo>
                        <a:pt x="13428" y="6182"/>
                        <a:pt x="13842" y="6475"/>
                        <a:pt x="14256" y="6475"/>
                      </a:cubicBezTo>
                      <a:cubicBezTo>
                        <a:pt x="14462" y="6475"/>
                        <a:pt x="14669" y="6402"/>
                        <a:pt x="14823" y="6182"/>
                      </a:cubicBezTo>
                      <a:cubicBezTo>
                        <a:pt x="15280" y="5529"/>
                        <a:pt x="14290" y="4597"/>
                        <a:pt x="12870" y="3722"/>
                      </a:cubicBezTo>
                      <a:cubicBezTo>
                        <a:pt x="11456" y="2841"/>
                        <a:pt x="10835" y="533"/>
                        <a:pt x="10835" y="533"/>
                      </a:cubicBezTo>
                      <a:cubicBezTo>
                        <a:pt x="9883" y="1297"/>
                        <a:pt x="8848" y="1567"/>
                        <a:pt x="7861" y="1567"/>
                      </a:cubicBezTo>
                      <a:cubicBezTo>
                        <a:pt x="5485" y="1567"/>
                        <a:pt x="3386" y="0"/>
                        <a:pt x="3386" y="0"/>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18;p25">
                  <a:extLst>
                    <a:ext uri="{FF2B5EF4-FFF2-40B4-BE49-F238E27FC236}">
                      <a16:creationId xmlns:a16="http://schemas.microsoft.com/office/drawing/2014/main" id="{B28FEA9B-ECF2-D112-3028-FBE020FD0A5A}"/>
                    </a:ext>
                  </a:extLst>
                </p:cNvPr>
                <p:cNvSpPr/>
                <p:nvPr/>
              </p:nvSpPr>
              <p:spPr>
                <a:xfrm>
                  <a:off x="-1307624" y="3136613"/>
                  <a:ext cx="218931" cy="244160"/>
                </a:xfrm>
                <a:custGeom>
                  <a:avLst/>
                  <a:gdLst/>
                  <a:ahLst/>
                  <a:cxnLst/>
                  <a:rect l="l" t="t" r="r" b="b"/>
                  <a:pathLst>
                    <a:path w="3957" h="4413" extrusionOk="0">
                      <a:moveTo>
                        <a:pt x="3957" y="0"/>
                      </a:moveTo>
                      <a:lnTo>
                        <a:pt x="3957" y="0"/>
                      </a:lnTo>
                      <a:cubicBezTo>
                        <a:pt x="3957" y="0"/>
                        <a:pt x="914" y="856"/>
                        <a:pt x="1" y="3811"/>
                      </a:cubicBezTo>
                      <a:lnTo>
                        <a:pt x="3545" y="4413"/>
                      </a:lnTo>
                      <a:lnTo>
                        <a:pt x="3957" y="0"/>
                      </a:ln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19;p25">
                  <a:extLst>
                    <a:ext uri="{FF2B5EF4-FFF2-40B4-BE49-F238E27FC236}">
                      <a16:creationId xmlns:a16="http://schemas.microsoft.com/office/drawing/2014/main" id="{633F5F13-D8E1-53DB-C15C-DB774FE63736}"/>
                    </a:ext>
                  </a:extLst>
                </p:cNvPr>
                <p:cNvSpPr/>
                <p:nvPr/>
              </p:nvSpPr>
              <p:spPr>
                <a:xfrm>
                  <a:off x="-1121001" y="3968646"/>
                  <a:ext cx="579168" cy="197575"/>
                </a:xfrm>
                <a:custGeom>
                  <a:avLst/>
                  <a:gdLst/>
                  <a:ahLst/>
                  <a:cxnLst/>
                  <a:rect l="l" t="t" r="r" b="b"/>
                  <a:pathLst>
                    <a:path w="10468" h="3571" extrusionOk="0">
                      <a:moveTo>
                        <a:pt x="6360" y="1"/>
                      </a:moveTo>
                      <a:cubicBezTo>
                        <a:pt x="6360" y="1"/>
                        <a:pt x="2778" y="2118"/>
                        <a:pt x="1884" y="2232"/>
                      </a:cubicBezTo>
                      <a:cubicBezTo>
                        <a:pt x="1853" y="2236"/>
                        <a:pt x="1821" y="2238"/>
                        <a:pt x="1786" y="2238"/>
                      </a:cubicBezTo>
                      <a:cubicBezTo>
                        <a:pt x="1378" y="2238"/>
                        <a:pt x="679" y="1971"/>
                        <a:pt x="1" y="1655"/>
                      </a:cubicBezTo>
                      <a:lnTo>
                        <a:pt x="1" y="1655"/>
                      </a:lnTo>
                      <a:cubicBezTo>
                        <a:pt x="39" y="2752"/>
                        <a:pt x="102" y="3570"/>
                        <a:pt x="102" y="3570"/>
                      </a:cubicBezTo>
                      <a:lnTo>
                        <a:pt x="10468" y="3570"/>
                      </a:lnTo>
                      <a:lnTo>
                        <a:pt x="10284" y="1421"/>
                      </a:lnTo>
                      <a:cubicBezTo>
                        <a:pt x="10271" y="1237"/>
                        <a:pt x="10252" y="1066"/>
                        <a:pt x="10227" y="888"/>
                      </a:cubicBezTo>
                      <a:cubicBezTo>
                        <a:pt x="8883" y="622"/>
                        <a:pt x="6879" y="210"/>
                        <a:pt x="6360" y="1"/>
                      </a:cubicBezTo>
                      <a:close/>
                    </a:path>
                  </a:pathLst>
                </a:custGeom>
                <a:solidFill>
                  <a:srgbClr val="135458"/>
                </a:solidFill>
                <a:ln w="9525" cap="flat" cmpd="sng">
                  <a:solidFill>
                    <a:srgbClr val="13545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20;p25">
                  <a:extLst>
                    <a:ext uri="{FF2B5EF4-FFF2-40B4-BE49-F238E27FC236}">
                      <a16:creationId xmlns:a16="http://schemas.microsoft.com/office/drawing/2014/main" id="{3F809965-D5B6-CA4F-481F-CB165309440A}"/>
                    </a:ext>
                  </a:extLst>
                </p:cNvPr>
                <p:cNvSpPr/>
                <p:nvPr/>
              </p:nvSpPr>
              <p:spPr>
                <a:xfrm>
                  <a:off x="-1124154" y="3837130"/>
                  <a:ext cx="569043" cy="255281"/>
                </a:xfrm>
                <a:custGeom>
                  <a:avLst/>
                  <a:gdLst/>
                  <a:ahLst/>
                  <a:cxnLst/>
                  <a:rect l="l" t="t" r="r" b="b"/>
                  <a:pathLst>
                    <a:path w="10285" h="4614" extrusionOk="0">
                      <a:moveTo>
                        <a:pt x="159" y="0"/>
                      </a:moveTo>
                      <a:cubicBezTo>
                        <a:pt x="1" y="1154"/>
                        <a:pt x="7" y="2777"/>
                        <a:pt x="58" y="4039"/>
                      </a:cubicBezTo>
                      <a:cubicBezTo>
                        <a:pt x="742" y="4346"/>
                        <a:pt x="1448" y="4614"/>
                        <a:pt x="1855" y="4614"/>
                      </a:cubicBezTo>
                      <a:cubicBezTo>
                        <a:pt x="1885" y="4614"/>
                        <a:pt x="1914" y="4612"/>
                        <a:pt x="1941" y="4609"/>
                      </a:cubicBezTo>
                      <a:cubicBezTo>
                        <a:pt x="2847" y="4495"/>
                        <a:pt x="6417" y="2390"/>
                        <a:pt x="6417" y="2378"/>
                      </a:cubicBezTo>
                      <a:cubicBezTo>
                        <a:pt x="6943" y="2587"/>
                        <a:pt x="8940" y="2999"/>
                        <a:pt x="10284" y="3265"/>
                      </a:cubicBezTo>
                      <a:cubicBezTo>
                        <a:pt x="10030" y="1389"/>
                        <a:pt x="9352" y="0"/>
                        <a:pt x="9352" y="0"/>
                      </a:cubicBezTo>
                      <a:close/>
                    </a:path>
                  </a:pathLst>
                </a:custGeom>
                <a:solidFill>
                  <a:srgbClr val="135458"/>
                </a:solidFill>
                <a:ln w="9525" cap="flat" cmpd="sng">
                  <a:solidFill>
                    <a:srgbClr val="13545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21;p25">
                  <a:extLst>
                    <a:ext uri="{FF2B5EF4-FFF2-40B4-BE49-F238E27FC236}">
                      <a16:creationId xmlns:a16="http://schemas.microsoft.com/office/drawing/2014/main" id="{C7333E82-8518-D3E4-AD38-AB408CA91C8A}"/>
                    </a:ext>
                  </a:extLst>
                </p:cNvPr>
                <p:cNvSpPr/>
                <p:nvPr/>
              </p:nvSpPr>
              <p:spPr>
                <a:xfrm>
                  <a:off x="-937531" y="2736697"/>
                  <a:ext cx="166646" cy="272820"/>
                </a:xfrm>
                <a:custGeom>
                  <a:avLst/>
                  <a:gdLst/>
                  <a:ahLst/>
                  <a:cxnLst/>
                  <a:rect l="l" t="t" r="r" b="b"/>
                  <a:pathLst>
                    <a:path w="3012" h="4931" extrusionOk="0">
                      <a:moveTo>
                        <a:pt x="3012" y="1"/>
                      </a:moveTo>
                      <a:cubicBezTo>
                        <a:pt x="2686" y="277"/>
                        <a:pt x="2069" y="354"/>
                        <a:pt x="1482" y="354"/>
                      </a:cubicBezTo>
                      <a:cubicBezTo>
                        <a:pt x="734" y="354"/>
                        <a:pt x="32" y="229"/>
                        <a:pt x="32" y="229"/>
                      </a:cubicBezTo>
                      <a:lnTo>
                        <a:pt x="32" y="229"/>
                      </a:lnTo>
                      <a:cubicBezTo>
                        <a:pt x="32" y="229"/>
                        <a:pt x="64" y="1402"/>
                        <a:pt x="32" y="2625"/>
                      </a:cubicBezTo>
                      <a:cubicBezTo>
                        <a:pt x="13" y="3354"/>
                        <a:pt x="76" y="4223"/>
                        <a:pt x="0" y="4920"/>
                      </a:cubicBezTo>
                      <a:cubicBezTo>
                        <a:pt x="54" y="4927"/>
                        <a:pt x="113" y="4930"/>
                        <a:pt x="179" y="4930"/>
                      </a:cubicBezTo>
                      <a:cubicBezTo>
                        <a:pt x="387" y="4930"/>
                        <a:pt x="659" y="4895"/>
                        <a:pt x="996" y="4794"/>
                      </a:cubicBezTo>
                      <a:cubicBezTo>
                        <a:pt x="1883" y="4515"/>
                        <a:pt x="2612" y="3551"/>
                        <a:pt x="3006" y="2917"/>
                      </a:cubicBezTo>
                      <a:cubicBezTo>
                        <a:pt x="2929" y="1529"/>
                        <a:pt x="3012" y="1"/>
                        <a:pt x="3012" y="1"/>
                      </a:cubicBezTo>
                      <a:close/>
                    </a:path>
                  </a:pathLst>
                </a:custGeom>
                <a:solidFill>
                  <a:srgbClr val="D683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22;p25">
                  <a:extLst>
                    <a:ext uri="{FF2B5EF4-FFF2-40B4-BE49-F238E27FC236}">
                      <a16:creationId xmlns:a16="http://schemas.microsoft.com/office/drawing/2014/main" id="{88546999-4659-CC92-68E6-0542E6749CFF}"/>
                    </a:ext>
                  </a:extLst>
                </p:cNvPr>
                <p:cNvSpPr/>
                <p:nvPr/>
              </p:nvSpPr>
              <p:spPr>
                <a:xfrm>
                  <a:off x="-1070817" y="2898091"/>
                  <a:ext cx="453575" cy="361455"/>
                </a:xfrm>
                <a:custGeom>
                  <a:avLst/>
                  <a:gdLst/>
                  <a:ahLst/>
                  <a:cxnLst/>
                  <a:rect l="l" t="t" r="r" b="b"/>
                  <a:pathLst>
                    <a:path w="8198" h="6533" extrusionOk="0">
                      <a:moveTo>
                        <a:pt x="5408" y="0"/>
                      </a:moveTo>
                      <a:cubicBezTo>
                        <a:pt x="5009" y="640"/>
                        <a:pt x="4280" y="1598"/>
                        <a:pt x="3392" y="1877"/>
                      </a:cubicBezTo>
                      <a:cubicBezTo>
                        <a:pt x="3065" y="1978"/>
                        <a:pt x="2796" y="2013"/>
                        <a:pt x="2585" y="2013"/>
                      </a:cubicBezTo>
                      <a:cubicBezTo>
                        <a:pt x="2519" y="2013"/>
                        <a:pt x="2458" y="2010"/>
                        <a:pt x="2403" y="2003"/>
                      </a:cubicBezTo>
                      <a:cubicBezTo>
                        <a:pt x="2359" y="2473"/>
                        <a:pt x="2245" y="2866"/>
                        <a:pt x="2010" y="3088"/>
                      </a:cubicBezTo>
                      <a:cubicBezTo>
                        <a:pt x="1579" y="3493"/>
                        <a:pt x="533" y="3956"/>
                        <a:pt x="0" y="4178"/>
                      </a:cubicBezTo>
                      <a:cubicBezTo>
                        <a:pt x="330" y="4971"/>
                        <a:pt x="1224" y="6289"/>
                        <a:pt x="3595" y="6511"/>
                      </a:cubicBezTo>
                      <a:cubicBezTo>
                        <a:pt x="3748" y="6526"/>
                        <a:pt x="3898" y="6533"/>
                        <a:pt x="4045" y="6533"/>
                      </a:cubicBezTo>
                      <a:cubicBezTo>
                        <a:pt x="6110" y="6533"/>
                        <a:pt x="7499" y="5138"/>
                        <a:pt x="8198" y="4197"/>
                      </a:cubicBezTo>
                      <a:cubicBezTo>
                        <a:pt x="7221" y="3512"/>
                        <a:pt x="6074" y="2612"/>
                        <a:pt x="5732" y="1877"/>
                      </a:cubicBezTo>
                      <a:cubicBezTo>
                        <a:pt x="5548" y="1465"/>
                        <a:pt x="5453" y="754"/>
                        <a:pt x="5408" y="0"/>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523;p25">
                  <a:extLst>
                    <a:ext uri="{FF2B5EF4-FFF2-40B4-BE49-F238E27FC236}">
                      <a16:creationId xmlns:a16="http://schemas.microsoft.com/office/drawing/2014/main" id="{9BBB2489-F28C-86E0-63AD-0A50279AE693}"/>
                    </a:ext>
                  </a:extLst>
                </p:cNvPr>
                <p:cNvSpPr/>
                <p:nvPr/>
              </p:nvSpPr>
              <p:spPr>
                <a:xfrm>
                  <a:off x="-1142413" y="3128867"/>
                  <a:ext cx="599529" cy="436921"/>
                </a:xfrm>
                <a:custGeom>
                  <a:avLst/>
                  <a:gdLst/>
                  <a:ahLst/>
                  <a:cxnLst/>
                  <a:rect l="l" t="t" r="r" b="b"/>
                  <a:pathLst>
                    <a:path w="10836" h="7897" extrusionOk="0">
                      <a:moveTo>
                        <a:pt x="1307" y="1"/>
                      </a:moveTo>
                      <a:cubicBezTo>
                        <a:pt x="1104" y="89"/>
                        <a:pt x="977" y="140"/>
                        <a:pt x="977" y="140"/>
                      </a:cubicBezTo>
                      <a:cubicBezTo>
                        <a:pt x="102" y="1617"/>
                        <a:pt x="1" y="3767"/>
                        <a:pt x="140" y="5003"/>
                      </a:cubicBezTo>
                      <a:cubicBezTo>
                        <a:pt x="210" y="5669"/>
                        <a:pt x="292" y="6112"/>
                        <a:pt x="337" y="6620"/>
                      </a:cubicBezTo>
                      <a:cubicBezTo>
                        <a:pt x="648" y="6867"/>
                        <a:pt x="996" y="7095"/>
                        <a:pt x="1358" y="7247"/>
                      </a:cubicBezTo>
                      <a:cubicBezTo>
                        <a:pt x="2348" y="7672"/>
                        <a:pt x="5150" y="7897"/>
                        <a:pt x="6654" y="7897"/>
                      </a:cubicBezTo>
                      <a:cubicBezTo>
                        <a:pt x="6922" y="7897"/>
                        <a:pt x="7149" y="7889"/>
                        <a:pt x="7317" y="7875"/>
                      </a:cubicBezTo>
                      <a:cubicBezTo>
                        <a:pt x="8427" y="7780"/>
                        <a:pt x="9517" y="6632"/>
                        <a:pt x="9524" y="6626"/>
                      </a:cubicBezTo>
                      <a:lnTo>
                        <a:pt x="10836" y="952"/>
                      </a:lnTo>
                      <a:cubicBezTo>
                        <a:pt x="10576" y="755"/>
                        <a:pt x="10069" y="426"/>
                        <a:pt x="9505" y="26"/>
                      </a:cubicBezTo>
                      <a:cubicBezTo>
                        <a:pt x="8806" y="967"/>
                        <a:pt x="7411" y="2362"/>
                        <a:pt x="5345" y="2362"/>
                      </a:cubicBezTo>
                      <a:cubicBezTo>
                        <a:pt x="5199" y="2362"/>
                        <a:pt x="5049" y="2355"/>
                        <a:pt x="4895" y="2340"/>
                      </a:cubicBezTo>
                      <a:cubicBezTo>
                        <a:pt x="2524" y="2118"/>
                        <a:pt x="1630" y="787"/>
                        <a:pt x="1307"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524;p25">
                  <a:extLst>
                    <a:ext uri="{FF2B5EF4-FFF2-40B4-BE49-F238E27FC236}">
                      <a16:creationId xmlns:a16="http://schemas.microsoft.com/office/drawing/2014/main" id="{6EB1D5F8-1F4D-34B2-F04C-EB7F3FE68FCF}"/>
                    </a:ext>
                  </a:extLst>
                </p:cNvPr>
                <p:cNvSpPr/>
                <p:nvPr/>
              </p:nvSpPr>
              <p:spPr>
                <a:xfrm>
                  <a:off x="-1131181" y="3495807"/>
                  <a:ext cx="585531" cy="425911"/>
                </a:xfrm>
                <a:custGeom>
                  <a:avLst/>
                  <a:gdLst/>
                  <a:ahLst/>
                  <a:cxnLst/>
                  <a:rect l="l" t="t" r="r" b="b"/>
                  <a:pathLst>
                    <a:path w="10583" h="7698" extrusionOk="0">
                      <a:moveTo>
                        <a:pt x="134" y="0"/>
                      </a:moveTo>
                      <a:lnTo>
                        <a:pt x="134" y="0"/>
                      </a:lnTo>
                      <a:cubicBezTo>
                        <a:pt x="172" y="425"/>
                        <a:pt x="197" y="901"/>
                        <a:pt x="185" y="1604"/>
                      </a:cubicBezTo>
                      <a:cubicBezTo>
                        <a:pt x="140" y="3151"/>
                        <a:pt x="1" y="5155"/>
                        <a:pt x="153" y="5789"/>
                      </a:cubicBezTo>
                      <a:cubicBezTo>
                        <a:pt x="299" y="6423"/>
                        <a:pt x="1015" y="6803"/>
                        <a:pt x="2676" y="7393"/>
                      </a:cubicBezTo>
                      <a:cubicBezTo>
                        <a:pt x="3298" y="7610"/>
                        <a:pt x="4290" y="7697"/>
                        <a:pt x="5340" y="7697"/>
                      </a:cubicBezTo>
                      <a:cubicBezTo>
                        <a:pt x="7106" y="7697"/>
                        <a:pt x="9035" y="7451"/>
                        <a:pt x="9631" y="7165"/>
                      </a:cubicBezTo>
                      <a:cubicBezTo>
                        <a:pt x="10582" y="6702"/>
                        <a:pt x="9777" y="5789"/>
                        <a:pt x="9251" y="4159"/>
                      </a:cubicBezTo>
                      <a:cubicBezTo>
                        <a:pt x="8712" y="2524"/>
                        <a:pt x="9314" y="7"/>
                        <a:pt x="9314" y="7"/>
                      </a:cubicBezTo>
                      <a:lnTo>
                        <a:pt x="9314" y="7"/>
                      </a:lnTo>
                      <a:cubicBezTo>
                        <a:pt x="9314" y="7"/>
                        <a:pt x="8224" y="1154"/>
                        <a:pt x="7114" y="1249"/>
                      </a:cubicBezTo>
                      <a:cubicBezTo>
                        <a:pt x="6949" y="1263"/>
                        <a:pt x="6727" y="1270"/>
                        <a:pt x="6464" y="1270"/>
                      </a:cubicBezTo>
                      <a:cubicBezTo>
                        <a:pt x="4964" y="1270"/>
                        <a:pt x="2153" y="1042"/>
                        <a:pt x="1155" y="622"/>
                      </a:cubicBezTo>
                      <a:cubicBezTo>
                        <a:pt x="793" y="463"/>
                        <a:pt x="445" y="235"/>
                        <a:pt x="134"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525;p25">
                  <a:extLst>
                    <a:ext uri="{FF2B5EF4-FFF2-40B4-BE49-F238E27FC236}">
                      <a16:creationId xmlns:a16="http://schemas.microsoft.com/office/drawing/2014/main" id="{FA625870-874C-E4A0-F664-C462118C4DB0}"/>
                    </a:ext>
                  </a:extLst>
                </p:cNvPr>
                <p:cNvSpPr/>
                <p:nvPr/>
              </p:nvSpPr>
              <p:spPr>
                <a:xfrm>
                  <a:off x="-1726795" y="3246164"/>
                  <a:ext cx="699174" cy="318410"/>
                </a:xfrm>
                <a:custGeom>
                  <a:avLst/>
                  <a:gdLst/>
                  <a:ahLst/>
                  <a:cxnLst/>
                  <a:rect l="l" t="t" r="r" b="b"/>
                  <a:pathLst>
                    <a:path w="12637" h="5755" extrusionOk="0">
                      <a:moveTo>
                        <a:pt x="1637" y="1"/>
                      </a:moveTo>
                      <a:cubicBezTo>
                        <a:pt x="1570" y="1"/>
                        <a:pt x="1505" y="11"/>
                        <a:pt x="1440" y="30"/>
                      </a:cubicBezTo>
                      <a:cubicBezTo>
                        <a:pt x="964" y="176"/>
                        <a:pt x="0" y="1361"/>
                        <a:pt x="0" y="1361"/>
                      </a:cubicBezTo>
                      <a:lnTo>
                        <a:pt x="4546" y="5755"/>
                      </a:lnTo>
                      <a:lnTo>
                        <a:pt x="6182" y="5660"/>
                      </a:lnTo>
                      <a:lnTo>
                        <a:pt x="12636" y="1444"/>
                      </a:lnTo>
                      <a:cubicBezTo>
                        <a:pt x="12636" y="1444"/>
                        <a:pt x="11622" y="505"/>
                        <a:pt x="10937" y="246"/>
                      </a:cubicBezTo>
                      <a:cubicBezTo>
                        <a:pt x="10814" y="198"/>
                        <a:pt x="10677" y="176"/>
                        <a:pt x="10528" y="176"/>
                      </a:cubicBezTo>
                      <a:cubicBezTo>
                        <a:pt x="9862" y="176"/>
                        <a:pt x="8945" y="609"/>
                        <a:pt x="7894" y="1101"/>
                      </a:cubicBezTo>
                      <a:cubicBezTo>
                        <a:pt x="6613" y="1704"/>
                        <a:pt x="5085" y="4500"/>
                        <a:pt x="5085" y="4500"/>
                      </a:cubicBezTo>
                      <a:cubicBezTo>
                        <a:pt x="5085" y="4500"/>
                        <a:pt x="4591" y="2458"/>
                        <a:pt x="3481" y="1349"/>
                      </a:cubicBezTo>
                      <a:cubicBezTo>
                        <a:pt x="2530" y="392"/>
                        <a:pt x="2055" y="1"/>
                        <a:pt x="1637" y="1"/>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526;p25">
                  <a:extLst>
                    <a:ext uri="{FF2B5EF4-FFF2-40B4-BE49-F238E27FC236}">
                      <a16:creationId xmlns:a16="http://schemas.microsoft.com/office/drawing/2014/main" id="{95DB5C10-A1D8-00CD-6DDD-EB2B43B36FDA}"/>
                    </a:ext>
                  </a:extLst>
                </p:cNvPr>
                <p:cNvSpPr/>
                <p:nvPr/>
              </p:nvSpPr>
              <p:spPr>
                <a:xfrm>
                  <a:off x="-1363064" y="3307081"/>
                  <a:ext cx="247757" cy="147005"/>
                </a:xfrm>
                <a:custGeom>
                  <a:avLst/>
                  <a:gdLst/>
                  <a:ahLst/>
                  <a:cxnLst/>
                  <a:rect l="l" t="t" r="r" b="b"/>
                  <a:pathLst>
                    <a:path w="4478" h="2657" extrusionOk="0">
                      <a:moveTo>
                        <a:pt x="4477" y="0"/>
                      </a:moveTo>
                      <a:lnTo>
                        <a:pt x="4477" y="0"/>
                      </a:lnTo>
                      <a:cubicBezTo>
                        <a:pt x="1415" y="989"/>
                        <a:pt x="1" y="2657"/>
                        <a:pt x="1" y="2657"/>
                      </a:cubicBezTo>
                      <a:cubicBezTo>
                        <a:pt x="1110" y="1687"/>
                        <a:pt x="4477" y="1"/>
                        <a:pt x="4477"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27;p25">
                  <a:extLst>
                    <a:ext uri="{FF2B5EF4-FFF2-40B4-BE49-F238E27FC236}">
                      <a16:creationId xmlns:a16="http://schemas.microsoft.com/office/drawing/2014/main" id="{31753C92-A490-36A0-942F-A1435762D3E6}"/>
                    </a:ext>
                  </a:extLst>
                </p:cNvPr>
                <p:cNvSpPr/>
                <p:nvPr/>
              </p:nvSpPr>
              <p:spPr>
                <a:xfrm>
                  <a:off x="-1339162" y="3307081"/>
                  <a:ext cx="160339" cy="98594"/>
                </a:xfrm>
                <a:custGeom>
                  <a:avLst/>
                  <a:gdLst/>
                  <a:ahLst/>
                  <a:cxnLst/>
                  <a:rect l="l" t="t" r="r" b="b"/>
                  <a:pathLst>
                    <a:path w="2898" h="1782" extrusionOk="0">
                      <a:moveTo>
                        <a:pt x="2897" y="0"/>
                      </a:moveTo>
                      <a:lnTo>
                        <a:pt x="2897" y="0"/>
                      </a:lnTo>
                      <a:cubicBezTo>
                        <a:pt x="951" y="229"/>
                        <a:pt x="0" y="1782"/>
                        <a:pt x="0" y="1782"/>
                      </a:cubicBezTo>
                      <a:cubicBezTo>
                        <a:pt x="742" y="913"/>
                        <a:pt x="2897" y="0"/>
                        <a:pt x="2897"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528;p25">
                  <a:extLst>
                    <a:ext uri="{FF2B5EF4-FFF2-40B4-BE49-F238E27FC236}">
                      <a16:creationId xmlns:a16="http://schemas.microsoft.com/office/drawing/2014/main" id="{06F4B6F1-DB0B-A8A0-65A4-02764D424C1C}"/>
                    </a:ext>
                  </a:extLst>
                </p:cNvPr>
                <p:cNvSpPr/>
                <p:nvPr/>
              </p:nvSpPr>
              <p:spPr>
                <a:xfrm>
                  <a:off x="-1673458" y="3280744"/>
                  <a:ext cx="183466" cy="201447"/>
                </a:xfrm>
                <a:custGeom>
                  <a:avLst/>
                  <a:gdLst/>
                  <a:ahLst/>
                  <a:cxnLst/>
                  <a:rect l="l" t="t" r="r" b="b"/>
                  <a:pathLst>
                    <a:path w="3316" h="3641" extrusionOk="0">
                      <a:moveTo>
                        <a:pt x="0" y="1"/>
                      </a:moveTo>
                      <a:cubicBezTo>
                        <a:pt x="0" y="1"/>
                        <a:pt x="2581" y="2448"/>
                        <a:pt x="3316" y="3640"/>
                      </a:cubicBezTo>
                      <a:cubicBezTo>
                        <a:pt x="3316" y="3640"/>
                        <a:pt x="2492" y="1744"/>
                        <a:pt x="0" y="1"/>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529;p25">
                  <a:extLst>
                    <a:ext uri="{FF2B5EF4-FFF2-40B4-BE49-F238E27FC236}">
                      <a16:creationId xmlns:a16="http://schemas.microsoft.com/office/drawing/2014/main" id="{C4EDBE78-9F41-ED20-CE47-55B40F02A837}"/>
                    </a:ext>
                  </a:extLst>
                </p:cNvPr>
                <p:cNvSpPr/>
                <p:nvPr/>
              </p:nvSpPr>
              <p:spPr>
                <a:xfrm>
                  <a:off x="-1615584" y="3298284"/>
                  <a:ext cx="117571" cy="133395"/>
                </a:xfrm>
                <a:custGeom>
                  <a:avLst/>
                  <a:gdLst/>
                  <a:ahLst/>
                  <a:cxnLst/>
                  <a:rect l="l" t="t" r="r" b="b"/>
                  <a:pathLst>
                    <a:path w="2125" h="2411" extrusionOk="0">
                      <a:moveTo>
                        <a:pt x="0" y="1"/>
                      </a:moveTo>
                      <a:lnTo>
                        <a:pt x="0" y="1"/>
                      </a:lnTo>
                      <a:cubicBezTo>
                        <a:pt x="0" y="1"/>
                        <a:pt x="1688" y="1411"/>
                        <a:pt x="2120" y="2400"/>
                      </a:cubicBezTo>
                      <a:lnTo>
                        <a:pt x="2120" y="2400"/>
                      </a:lnTo>
                      <a:cubicBezTo>
                        <a:pt x="2070" y="2260"/>
                        <a:pt x="1610" y="715"/>
                        <a:pt x="0" y="1"/>
                      </a:cubicBezTo>
                      <a:close/>
                      <a:moveTo>
                        <a:pt x="2120" y="2400"/>
                      </a:moveTo>
                      <a:cubicBezTo>
                        <a:pt x="2122" y="2407"/>
                        <a:pt x="2124" y="2410"/>
                        <a:pt x="2124" y="2410"/>
                      </a:cubicBezTo>
                      <a:cubicBezTo>
                        <a:pt x="2123" y="2407"/>
                        <a:pt x="2121" y="2403"/>
                        <a:pt x="2120" y="240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530;p25">
                  <a:extLst>
                    <a:ext uri="{FF2B5EF4-FFF2-40B4-BE49-F238E27FC236}">
                      <a16:creationId xmlns:a16="http://schemas.microsoft.com/office/drawing/2014/main" id="{229EDA20-77D5-1D29-FD2B-E16D51ACA609}"/>
                    </a:ext>
                  </a:extLst>
                </p:cNvPr>
                <p:cNvSpPr/>
                <p:nvPr/>
              </p:nvSpPr>
              <p:spPr>
                <a:xfrm>
                  <a:off x="-1383757" y="3306804"/>
                  <a:ext cx="444169" cy="346737"/>
                </a:xfrm>
                <a:custGeom>
                  <a:avLst/>
                  <a:gdLst/>
                  <a:ahLst/>
                  <a:cxnLst/>
                  <a:rect l="l" t="t" r="r" b="b"/>
                  <a:pathLst>
                    <a:path w="8028" h="6267" extrusionOk="0">
                      <a:moveTo>
                        <a:pt x="6776" y="0"/>
                      </a:moveTo>
                      <a:cubicBezTo>
                        <a:pt x="6257" y="0"/>
                        <a:pt x="5349" y="296"/>
                        <a:pt x="3456" y="1235"/>
                      </a:cubicBezTo>
                      <a:cubicBezTo>
                        <a:pt x="1649" y="2129"/>
                        <a:pt x="508" y="3017"/>
                        <a:pt x="1" y="3461"/>
                      </a:cubicBezTo>
                      <a:cubicBezTo>
                        <a:pt x="153" y="3930"/>
                        <a:pt x="533" y="5084"/>
                        <a:pt x="927" y="5528"/>
                      </a:cubicBezTo>
                      <a:cubicBezTo>
                        <a:pt x="1249" y="5894"/>
                        <a:pt x="1526" y="6266"/>
                        <a:pt x="2335" y="6266"/>
                      </a:cubicBezTo>
                      <a:cubicBezTo>
                        <a:pt x="2784" y="6266"/>
                        <a:pt x="3398" y="6152"/>
                        <a:pt x="4274" y="5857"/>
                      </a:cubicBezTo>
                      <a:cubicBezTo>
                        <a:pt x="5910" y="5299"/>
                        <a:pt x="7292" y="3416"/>
                        <a:pt x="8027" y="2224"/>
                      </a:cubicBezTo>
                      <a:cubicBezTo>
                        <a:pt x="7704" y="1077"/>
                        <a:pt x="7406" y="196"/>
                        <a:pt x="7203" y="94"/>
                      </a:cubicBezTo>
                      <a:cubicBezTo>
                        <a:pt x="7091" y="37"/>
                        <a:pt x="6957" y="0"/>
                        <a:pt x="6776"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531;p25">
                  <a:extLst>
                    <a:ext uri="{FF2B5EF4-FFF2-40B4-BE49-F238E27FC236}">
                      <a16:creationId xmlns:a16="http://schemas.microsoft.com/office/drawing/2014/main" id="{600ABFFD-8DB7-6373-D83B-921118594B57}"/>
                    </a:ext>
                  </a:extLst>
                </p:cNvPr>
                <p:cNvSpPr/>
                <p:nvPr/>
              </p:nvSpPr>
              <p:spPr>
                <a:xfrm>
                  <a:off x="-1401296" y="3430187"/>
                  <a:ext cx="582377" cy="632006"/>
                </a:xfrm>
                <a:custGeom>
                  <a:avLst/>
                  <a:gdLst/>
                  <a:ahLst/>
                  <a:cxnLst/>
                  <a:rect l="l" t="t" r="r" b="b"/>
                  <a:pathLst>
                    <a:path w="10526" h="11423" extrusionOk="0">
                      <a:moveTo>
                        <a:pt x="8344" y="1"/>
                      </a:moveTo>
                      <a:cubicBezTo>
                        <a:pt x="7609" y="1180"/>
                        <a:pt x="6239" y="3069"/>
                        <a:pt x="4591" y="3621"/>
                      </a:cubicBezTo>
                      <a:cubicBezTo>
                        <a:pt x="3711" y="3917"/>
                        <a:pt x="3097" y="4032"/>
                        <a:pt x="2647" y="4032"/>
                      </a:cubicBezTo>
                      <a:cubicBezTo>
                        <a:pt x="1845" y="4032"/>
                        <a:pt x="1569" y="3663"/>
                        <a:pt x="1244" y="3298"/>
                      </a:cubicBezTo>
                      <a:cubicBezTo>
                        <a:pt x="850" y="2854"/>
                        <a:pt x="470" y="1706"/>
                        <a:pt x="318" y="1231"/>
                      </a:cubicBezTo>
                      <a:cubicBezTo>
                        <a:pt x="102" y="1415"/>
                        <a:pt x="1" y="1522"/>
                        <a:pt x="7" y="1522"/>
                      </a:cubicBezTo>
                      <a:lnTo>
                        <a:pt x="3209" y="11381"/>
                      </a:lnTo>
                      <a:cubicBezTo>
                        <a:pt x="3429" y="11410"/>
                        <a:pt x="3656" y="11423"/>
                        <a:pt x="3888" y="11423"/>
                      </a:cubicBezTo>
                      <a:cubicBezTo>
                        <a:pt x="6634" y="11423"/>
                        <a:pt x="10038" y="9554"/>
                        <a:pt x="10272" y="9086"/>
                      </a:cubicBezTo>
                      <a:cubicBezTo>
                        <a:pt x="10525" y="8579"/>
                        <a:pt x="10088" y="6468"/>
                        <a:pt x="9422" y="4046"/>
                      </a:cubicBezTo>
                      <a:cubicBezTo>
                        <a:pt x="9073" y="2790"/>
                        <a:pt x="8693" y="1237"/>
                        <a:pt x="8344"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32;p25">
                  <a:extLst>
                    <a:ext uri="{FF2B5EF4-FFF2-40B4-BE49-F238E27FC236}">
                      <a16:creationId xmlns:a16="http://schemas.microsoft.com/office/drawing/2014/main" id="{E5A631B0-71E9-CD59-F572-002C68FEF588}"/>
                    </a:ext>
                  </a:extLst>
                </p:cNvPr>
                <p:cNvSpPr/>
                <p:nvPr/>
              </p:nvSpPr>
              <p:spPr>
                <a:xfrm>
                  <a:off x="-1708204" y="3487397"/>
                  <a:ext cx="384858" cy="544091"/>
                </a:xfrm>
                <a:custGeom>
                  <a:avLst/>
                  <a:gdLst/>
                  <a:ahLst/>
                  <a:cxnLst/>
                  <a:rect l="l" t="t" r="r" b="b"/>
                  <a:pathLst>
                    <a:path w="6956" h="9834" extrusionOk="0">
                      <a:moveTo>
                        <a:pt x="0" y="0"/>
                      </a:moveTo>
                      <a:lnTo>
                        <a:pt x="0" y="0"/>
                      </a:lnTo>
                      <a:cubicBezTo>
                        <a:pt x="514" y="1528"/>
                        <a:pt x="1091" y="3151"/>
                        <a:pt x="1345" y="3868"/>
                      </a:cubicBezTo>
                      <a:cubicBezTo>
                        <a:pt x="1883" y="5370"/>
                        <a:pt x="2105" y="5877"/>
                        <a:pt x="2353" y="6220"/>
                      </a:cubicBezTo>
                      <a:cubicBezTo>
                        <a:pt x="2606" y="6562"/>
                        <a:pt x="5592" y="9504"/>
                        <a:pt x="6955" y="9833"/>
                      </a:cubicBezTo>
                      <a:lnTo>
                        <a:pt x="3900" y="767"/>
                      </a:lnTo>
                      <a:cubicBezTo>
                        <a:pt x="3900" y="767"/>
                        <a:pt x="3766" y="545"/>
                        <a:pt x="3551" y="222"/>
                      </a:cubicBezTo>
                      <a:lnTo>
                        <a:pt x="3551" y="222"/>
                      </a:lnTo>
                      <a:cubicBezTo>
                        <a:pt x="3589" y="1275"/>
                        <a:pt x="3589" y="2898"/>
                        <a:pt x="3177" y="3005"/>
                      </a:cubicBezTo>
                      <a:cubicBezTo>
                        <a:pt x="3161" y="3009"/>
                        <a:pt x="3145" y="3011"/>
                        <a:pt x="3127" y="3011"/>
                      </a:cubicBezTo>
                      <a:cubicBezTo>
                        <a:pt x="2586" y="3011"/>
                        <a:pt x="952" y="1191"/>
                        <a:pt x="0"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533;p25">
                  <a:extLst>
                    <a:ext uri="{FF2B5EF4-FFF2-40B4-BE49-F238E27FC236}">
                      <a16:creationId xmlns:a16="http://schemas.microsoft.com/office/drawing/2014/main" id="{D25F1C5F-9C39-D282-452D-40001CDB83F2}"/>
                    </a:ext>
                  </a:extLst>
                </p:cNvPr>
                <p:cNvSpPr/>
                <p:nvPr/>
              </p:nvSpPr>
              <p:spPr>
                <a:xfrm>
                  <a:off x="-1766465" y="3297343"/>
                  <a:ext cx="256830" cy="356696"/>
                </a:xfrm>
                <a:custGeom>
                  <a:avLst/>
                  <a:gdLst/>
                  <a:ahLst/>
                  <a:cxnLst/>
                  <a:rect l="l" t="t" r="r" b="b"/>
                  <a:pathLst>
                    <a:path w="4642" h="6447" extrusionOk="0">
                      <a:moveTo>
                        <a:pt x="256" y="1"/>
                      </a:moveTo>
                      <a:cubicBezTo>
                        <a:pt x="218" y="1"/>
                        <a:pt x="186" y="6"/>
                        <a:pt x="159" y="18"/>
                      </a:cubicBezTo>
                      <a:cubicBezTo>
                        <a:pt x="1" y="88"/>
                        <a:pt x="483" y="1704"/>
                        <a:pt x="1060" y="3429"/>
                      </a:cubicBezTo>
                      <a:cubicBezTo>
                        <a:pt x="2005" y="4626"/>
                        <a:pt x="3645" y="6446"/>
                        <a:pt x="4180" y="6446"/>
                      </a:cubicBezTo>
                      <a:cubicBezTo>
                        <a:pt x="4198" y="6446"/>
                        <a:pt x="4215" y="6444"/>
                        <a:pt x="4230" y="6440"/>
                      </a:cubicBezTo>
                      <a:cubicBezTo>
                        <a:pt x="4642" y="6326"/>
                        <a:pt x="4642" y="4703"/>
                        <a:pt x="4604" y="3657"/>
                      </a:cubicBezTo>
                      <a:cubicBezTo>
                        <a:pt x="4173" y="3023"/>
                        <a:pt x="3425" y="1983"/>
                        <a:pt x="2670" y="1406"/>
                      </a:cubicBezTo>
                      <a:cubicBezTo>
                        <a:pt x="1635" y="609"/>
                        <a:pt x="648" y="1"/>
                        <a:pt x="256"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534;p25">
                  <a:extLst>
                    <a:ext uri="{FF2B5EF4-FFF2-40B4-BE49-F238E27FC236}">
                      <a16:creationId xmlns:a16="http://schemas.microsoft.com/office/drawing/2014/main" id="{B8795379-4A76-2277-E9C0-D3A97241CE1C}"/>
                    </a:ext>
                  </a:extLst>
                </p:cNvPr>
                <p:cNvSpPr/>
                <p:nvPr/>
              </p:nvSpPr>
              <p:spPr>
                <a:xfrm>
                  <a:off x="-1493861" y="3506098"/>
                  <a:ext cx="269445" cy="566388"/>
                </a:xfrm>
                <a:custGeom>
                  <a:avLst/>
                  <a:gdLst/>
                  <a:ahLst/>
                  <a:cxnLst/>
                  <a:rect l="l" t="t" r="r" b="b"/>
                  <a:pathLst>
                    <a:path w="4870" h="10237" extrusionOk="0">
                      <a:moveTo>
                        <a:pt x="878" y="844"/>
                      </a:moveTo>
                      <a:cubicBezTo>
                        <a:pt x="1326" y="844"/>
                        <a:pt x="1832" y="2858"/>
                        <a:pt x="2061" y="3625"/>
                      </a:cubicBezTo>
                      <a:cubicBezTo>
                        <a:pt x="2302" y="4417"/>
                        <a:pt x="2860" y="5907"/>
                        <a:pt x="2536" y="5977"/>
                      </a:cubicBezTo>
                      <a:cubicBezTo>
                        <a:pt x="2528" y="5979"/>
                        <a:pt x="2520" y="5980"/>
                        <a:pt x="2512" y="5980"/>
                      </a:cubicBezTo>
                      <a:cubicBezTo>
                        <a:pt x="2187" y="5980"/>
                        <a:pt x="1690" y="4559"/>
                        <a:pt x="1319" y="3409"/>
                      </a:cubicBezTo>
                      <a:cubicBezTo>
                        <a:pt x="938" y="2236"/>
                        <a:pt x="482" y="937"/>
                        <a:pt x="843" y="848"/>
                      </a:cubicBezTo>
                      <a:cubicBezTo>
                        <a:pt x="855" y="845"/>
                        <a:pt x="866" y="844"/>
                        <a:pt x="878" y="844"/>
                      </a:cubicBezTo>
                      <a:close/>
                      <a:moveTo>
                        <a:pt x="884" y="0"/>
                      </a:moveTo>
                      <a:cubicBezTo>
                        <a:pt x="342" y="0"/>
                        <a:pt x="28" y="250"/>
                        <a:pt x="19" y="429"/>
                      </a:cubicBezTo>
                      <a:cubicBezTo>
                        <a:pt x="0" y="683"/>
                        <a:pt x="482" y="2255"/>
                        <a:pt x="1008" y="3758"/>
                      </a:cubicBezTo>
                      <a:cubicBezTo>
                        <a:pt x="1528" y="5267"/>
                        <a:pt x="2936" y="9299"/>
                        <a:pt x="3075" y="9495"/>
                      </a:cubicBezTo>
                      <a:cubicBezTo>
                        <a:pt x="3221" y="9692"/>
                        <a:pt x="3582" y="10123"/>
                        <a:pt x="4064" y="10218"/>
                      </a:cubicBezTo>
                      <a:cubicBezTo>
                        <a:pt x="4130" y="10231"/>
                        <a:pt x="4193" y="10237"/>
                        <a:pt x="4252" y="10237"/>
                      </a:cubicBezTo>
                      <a:cubicBezTo>
                        <a:pt x="4632" y="10237"/>
                        <a:pt x="4869" y="10009"/>
                        <a:pt x="4869" y="10009"/>
                      </a:cubicBezTo>
                      <a:lnTo>
                        <a:pt x="1668" y="150"/>
                      </a:lnTo>
                      <a:cubicBezTo>
                        <a:pt x="1371" y="43"/>
                        <a:pt x="1108" y="0"/>
                        <a:pt x="884"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535;p25">
                  <a:extLst>
                    <a:ext uri="{FF2B5EF4-FFF2-40B4-BE49-F238E27FC236}">
                      <a16:creationId xmlns:a16="http://schemas.microsoft.com/office/drawing/2014/main" id="{DA296EE4-CD19-64D6-2210-3DFB288E7F74}"/>
                    </a:ext>
                  </a:extLst>
                </p:cNvPr>
                <p:cNvSpPr/>
                <p:nvPr/>
              </p:nvSpPr>
              <p:spPr>
                <a:xfrm>
                  <a:off x="-1467192" y="3552740"/>
                  <a:ext cx="131569" cy="284217"/>
                </a:xfrm>
                <a:custGeom>
                  <a:avLst/>
                  <a:gdLst/>
                  <a:ahLst/>
                  <a:cxnLst/>
                  <a:rect l="l" t="t" r="r" b="b"/>
                  <a:pathLst>
                    <a:path w="2378" h="5137" extrusionOk="0">
                      <a:moveTo>
                        <a:pt x="396" y="1"/>
                      </a:moveTo>
                      <a:cubicBezTo>
                        <a:pt x="384" y="1"/>
                        <a:pt x="373" y="2"/>
                        <a:pt x="361" y="5"/>
                      </a:cubicBezTo>
                      <a:cubicBezTo>
                        <a:pt x="0" y="94"/>
                        <a:pt x="456" y="1393"/>
                        <a:pt x="837" y="2566"/>
                      </a:cubicBezTo>
                      <a:cubicBezTo>
                        <a:pt x="1208" y="3716"/>
                        <a:pt x="1705" y="5137"/>
                        <a:pt x="2030" y="5137"/>
                      </a:cubicBezTo>
                      <a:cubicBezTo>
                        <a:pt x="2038" y="5137"/>
                        <a:pt x="2046" y="5136"/>
                        <a:pt x="2054" y="5134"/>
                      </a:cubicBezTo>
                      <a:cubicBezTo>
                        <a:pt x="2378" y="5064"/>
                        <a:pt x="1820" y="3574"/>
                        <a:pt x="1579" y="2782"/>
                      </a:cubicBezTo>
                      <a:cubicBezTo>
                        <a:pt x="1350" y="2015"/>
                        <a:pt x="844" y="1"/>
                        <a:pt x="396" y="1"/>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536;p25">
                  <a:extLst>
                    <a:ext uri="{FF2B5EF4-FFF2-40B4-BE49-F238E27FC236}">
                      <a16:creationId xmlns:a16="http://schemas.microsoft.com/office/drawing/2014/main" id="{0961ADF4-447C-86D4-7195-1D8977E70014}"/>
                    </a:ext>
                  </a:extLst>
                </p:cNvPr>
                <p:cNvSpPr/>
                <p:nvPr/>
              </p:nvSpPr>
              <p:spPr>
                <a:xfrm>
                  <a:off x="-1003482" y="3564525"/>
                  <a:ext cx="243164" cy="181198"/>
                </a:xfrm>
                <a:custGeom>
                  <a:avLst/>
                  <a:gdLst/>
                  <a:ahLst/>
                  <a:cxnLst/>
                  <a:rect l="l" t="t" r="r" b="b"/>
                  <a:pathLst>
                    <a:path w="4395" h="3275" extrusionOk="0">
                      <a:moveTo>
                        <a:pt x="1790" y="1"/>
                      </a:moveTo>
                      <a:cubicBezTo>
                        <a:pt x="1789" y="1"/>
                        <a:pt x="1788" y="1"/>
                        <a:pt x="1788" y="1"/>
                      </a:cubicBezTo>
                      <a:lnTo>
                        <a:pt x="1979" y="724"/>
                      </a:lnTo>
                      <a:cubicBezTo>
                        <a:pt x="1979" y="724"/>
                        <a:pt x="0" y="933"/>
                        <a:pt x="70" y="1364"/>
                      </a:cubicBezTo>
                      <a:cubicBezTo>
                        <a:pt x="99" y="1541"/>
                        <a:pt x="370" y="1592"/>
                        <a:pt x="676" y="1592"/>
                      </a:cubicBezTo>
                      <a:cubicBezTo>
                        <a:pt x="1105" y="1592"/>
                        <a:pt x="1604" y="1491"/>
                        <a:pt x="1605" y="1491"/>
                      </a:cubicBezTo>
                      <a:lnTo>
                        <a:pt x="1605" y="1491"/>
                      </a:lnTo>
                      <a:cubicBezTo>
                        <a:pt x="1604" y="1491"/>
                        <a:pt x="184" y="1789"/>
                        <a:pt x="305" y="2220"/>
                      </a:cubicBezTo>
                      <a:cubicBezTo>
                        <a:pt x="345" y="2362"/>
                        <a:pt x="521" y="2409"/>
                        <a:pt x="738" y="2409"/>
                      </a:cubicBezTo>
                      <a:cubicBezTo>
                        <a:pt x="1147" y="2409"/>
                        <a:pt x="1700" y="2241"/>
                        <a:pt x="1763" y="2222"/>
                      </a:cubicBezTo>
                      <a:lnTo>
                        <a:pt x="1763" y="2222"/>
                      </a:lnTo>
                      <a:cubicBezTo>
                        <a:pt x="1667" y="2252"/>
                        <a:pt x="432" y="2653"/>
                        <a:pt x="742" y="3171"/>
                      </a:cubicBezTo>
                      <a:cubicBezTo>
                        <a:pt x="788" y="3245"/>
                        <a:pt x="903" y="3275"/>
                        <a:pt x="1058" y="3275"/>
                      </a:cubicBezTo>
                      <a:cubicBezTo>
                        <a:pt x="1629" y="3275"/>
                        <a:pt x="2740" y="2875"/>
                        <a:pt x="2904" y="2860"/>
                      </a:cubicBezTo>
                      <a:cubicBezTo>
                        <a:pt x="2912" y="2860"/>
                        <a:pt x="2920" y="2860"/>
                        <a:pt x="2929" y="2860"/>
                      </a:cubicBezTo>
                      <a:cubicBezTo>
                        <a:pt x="3197" y="2860"/>
                        <a:pt x="4204" y="3031"/>
                        <a:pt x="4204" y="3031"/>
                      </a:cubicBezTo>
                      <a:lnTo>
                        <a:pt x="4394" y="1840"/>
                      </a:lnTo>
                      <a:cubicBezTo>
                        <a:pt x="4394" y="1840"/>
                        <a:pt x="3025" y="1814"/>
                        <a:pt x="2796" y="1396"/>
                      </a:cubicBezTo>
                      <a:cubicBezTo>
                        <a:pt x="2568" y="977"/>
                        <a:pt x="2536" y="546"/>
                        <a:pt x="2264" y="267"/>
                      </a:cubicBezTo>
                      <a:cubicBezTo>
                        <a:pt x="2015" y="7"/>
                        <a:pt x="1808" y="1"/>
                        <a:pt x="1790" y="1"/>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537;p25">
                  <a:extLst>
                    <a:ext uri="{FF2B5EF4-FFF2-40B4-BE49-F238E27FC236}">
                      <a16:creationId xmlns:a16="http://schemas.microsoft.com/office/drawing/2014/main" id="{773369D7-023E-D1DB-E6A9-6A7E9133C8B3}"/>
                    </a:ext>
                  </a:extLst>
                </p:cNvPr>
                <p:cNvSpPr/>
                <p:nvPr/>
              </p:nvSpPr>
              <p:spPr>
                <a:xfrm>
                  <a:off x="-817191" y="3182204"/>
                  <a:ext cx="527603" cy="608381"/>
                </a:xfrm>
                <a:custGeom>
                  <a:avLst/>
                  <a:gdLst/>
                  <a:ahLst/>
                  <a:cxnLst/>
                  <a:rect l="l" t="t" r="r" b="b"/>
                  <a:pathLst>
                    <a:path w="9536" h="10996" extrusionOk="0">
                      <a:moveTo>
                        <a:pt x="4958" y="0"/>
                      </a:moveTo>
                      <a:cubicBezTo>
                        <a:pt x="4958" y="0"/>
                        <a:pt x="3677" y="2568"/>
                        <a:pt x="3646" y="5675"/>
                      </a:cubicBezTo>
                      <a:cubicBezTo>
                        <a:pt x="3646" y="5675"/>
                        <a:pt x="4324" y="6474"/>
                        <a:pt x="4799" y="7646"/>
                      </a:cubicBezTo>
                      <a:cubicBezTo>
                        <a:pt x="7145" y="8192"/>
                        <a:pt x="6816" y="9155"/>
                        <a:pt x="6816" y="9155"/>
                      </a:cubicBezTo>
                      <a:cubicBezTo>
                        <a:pt x="5782" y="8597"/>
                        <a:pt x="5097" y="8559"/>
                        <a:pt x="5097" y="8559"/>
                      </a:cubicBezTo>
                      <a:cubicBezTo>
                        <a:pt x="5097" y="8559"/>
                        <a:pt x="3005" y="8116"/>
                        <a:pt x="1845" y="8097"/>
                      </a:cubicBezTo>
                      <a:cubicBezTo>
                        <a:pt x="1810" y="8096"/>
                        <a:pt x="1777" y="8096"/>
                        <a:pt x="1744" y="8096"/>
                      </a:cubicBezTo>
                      <a:cubicBezTo>
                        <a:pt x="673" y="8096"/>
                        <a:pt x="388" y="8298"/>
                        <a:pt x="222" y="8870"/>
                      </a:cubicBezTo>
                      <a:cubicBezTo>
                        <a:pt x="101" y="9269"/>
                        <a:pt x="6" y="9821"/>
                        <a:pt x="0" y="10252"/>
                      </a:cubicBezTo>
                      <a:cubicBezTo>
                        <a:pt x="898" y="10441"/>
                        <a:pt x="3719" y="10996"/>
                        <a:pt x="6069" y="10996"/>
                      </a:cubicBezTo>
                      <a:cubicBezTo>
                        <a:pt x="6325" y="10996"/>
                        <a:pt x="6574" y="10989"/>
                        <a:pt x="6816" y="10975"/>
                      </a:cubicBezTo>
                      <a:cubicBezTo>
                        <a:pt x="8223" y="10886"/>
                        <a:pt x="9047" y="10081"/>
                        <a:pt x="9535" y="9282"/>
                      </a:cubicBezTo>
                      <a:cubicBezTo>
                        <a:pt x="9491" y="8084"/>
                        <a:pt x="9111" y="6537"/>
                        <a:pt x="8584" y="4920"/>
                      </a:cubicBezTo>
                      <a:cubicBezTo>
                        <a:pt x="7767" y="2467"/>
                        <a:pt x="6308" y="901"/>
                        <a:pt x="4958"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538;p25">
                  <a:extLst>
                    <a:ext uri="{FF2B5EF4-FFF2-40B4-BE49-F238E27FC236}">
                      <a16:creationId xmlns:a16="http://schemas.microsoft.com/office/drawing/2014/main" id="{5E9399F2-650E-86AD-0745-EC5E8B30ACB9}"/>
                    </a:ext>
                  </a:extLst>
                </p:cNvPr>
                <p:cNvSpPr/>
                <p:nvPr/>
              </p:nvSpPr>
              <p:spPr>
                <a:xfrm>
                  <a:off x="-817191" y="3695046"/>
                  <a:ext cx="528654" cy="184296"/>
                </a:xfrm>
                <a:custGeom>
                  <a:avLst/>
                  <a:gdLst/>
                  <a:ahLst/>
                  <a:cxnLst/>
                  <a:rect l="l" t="t" r="r" b="b"/>
                  <a:pathLst>
                    <a:path w="9555" h="3331" extrusionOk="0">
                      <a:moveTo>
                        <a:pt x="9535" y="0"/>
                      </a:moveTo>
                      <a:cubicBezTo>
                        <a:pt x="9060" y="818"/>
                        <a:pt x="8236" y="1630"/>
                        <a:pt x="6816" y="1706"/>
                      </a:cubicBezTo>
                      <a:cubicBezTo>
                        <a:pt x="6574" y="1720"/>
                        <a:pt x="6324" y="1727"/>
                        <a:pt x="6069" y="1727"/>
                      </a:cubicBezTo>
                      <a:cubicBezTo>
                        <a:pt x="3718" y="1727"/>
                        <a:pt x="892" y="1172"/>
                        <a:pt x="0" y="983"/>
                      </a:cubicBezTo>
                      <a:lnTo>
                        <a:pt x="0" y="983"/>
                      </a:lnTo>
                      <a:cubicBezTo>
                        <a:pt x="0" y="1173"/>
                        <a:pt x="13" y="1351"/>
                        <a:pt x="57" y="1478"/>
                      </a:cubicBezTo>
                      <a:cubicBezTo>
                        <a:pt x="184" y="1890"/>
                        <a:pt x="3500" y="3291"/>
                        <a:pt x="5497" y="3329"/>
                      </a:cubicBezTo>
                      <a:cubicBezTo>
                        <a:pt x="5555" y="3330"/>
                        <a:pt x="5613" y="3331"/>
                        <a:pt x="5671" y="3331"/>
                      </a:cubicBezTo>
                      <a:cubicBezTo>
                        <a:pt x="7567" y="3331"/>
                        <a:pt x="8759" y="2624"/>
                        <a:pt x="9294" y="1535"/>
                      </a:cubicBezTo>
                      <a:cubicBezTo>
                        <a:pt x="9485" y="1142"/>
                        <a:pt x="9554" y="622"/>
                        <a:pt x="9535"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539;p25">
                  <a:extLst>
                    <a:ext uri="{FF2B5EF4-FFF2-40B4-BE49-F238E27FC236}">
                      <a16:creationId xmlns:a16="http://schemas.microsoft.com/office/drawing/2014/main" id="{23380C0D-BAFF-A63F-4F99-59387643A67E}"/>
                    </a:ext>
                  </a:extLst>
                </p:cNvPr>
                <p:cNvSpPr/>
                <p:nvPr/>
              </p:nvSpPr>
              <p:spPr>
                <a:xfrm>
                  <a:off x="-1155028" y="2319297"/>
                  <a:ext cx="343805" cy="197851"/>
                </a:xfrm>
                <a:custGeom>
                  <a:avLst/>
                  <a:gdLst/>
                  <a:ahLst/>
                  <a:cxnLst/>
                  <a:rect l="l" t="t" r="r" b="b"/>
                  <a:pathLst>
                    <a:path w="6214" h="3576" extrusionOk="0">
                      <a:moveTo>
                        <a:pt x="3405" y="0"/>
                      </a:moveTo>
                      <a:cubicBezTo>
                        <a:pt x="2302" y="799"/>
                        <a:pt x="628" y="799"/>
                        <a:pt x="628" y="799"/>
                      </a:cubicBezTo>
                      <a:cubicBezTo>
                        <a:pt x="400" y="1262"/>
                        <a:pt x="191" y="1725"/>
                        <a:pt x="1" y="2187"/>
                      </a:cubicBezTo>
                      <a:cubicBezTo>
                        <a:pt x="276" y="2246"/>
                        <a:pt x="541" y="2270"/>
                        <a:pt x="793" y="2270"/>
                      </a:cubicBezTo>
                      <a:cubicBezTo>
                        <a:pt x="2213" y="2270"/>
                        <a:pt x="3215" y="1484"/>
                        <a:pt x="3215" y="1484"/>
                      </a:cubicBezTo>
                      <a:cubicBezTo>
                        <a:pt x="3570" y="2422"/>
                        <a:pt x="4806" y="3164"/>
                        <a:pt x="5656" y="3576"/>
                      </a:cubicBezTo>
                      <a:cubicBezTo>
                        <a:pt x="5764" y="2479"/>
                        <a:pt x="6214" y="1788"/>
                        <a:pt x="6214" y="1788"/>
                      </a:cubicBezTo>
                      <a:cubicBezTo>
                        <a:pt x="4058" y="1331"/>
                        <a:pt x="3405" y="0"/>
                        <a:pt x="3405" y="0"/>
                      </a:cubicBezTo>
                      <a:close/>
                    </a:path>
                  </a:pathLst>
                </a:custGeom>
                <a:solidFill>
                  <a:srgbClr val="D683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540;p25">
                  <a:extLst>
                    <a:ext uri="{FF2B5EF4-FFF2-40B4-BE49-F238E27FC236}">
                      <a16:creationId xmlns:a16="http://schemas.microsoft.com/office/drawing/2014/main" id="{84E4CD59-6AF2-A06F-DBF4-74EA57FD53C1}"/>
                    </a:ext>
                  </a:extLst>
                </p:cNvPr>
                <p:cNvSpPr/>
                <p:nvPr/>
              </p:nvSpPr>
              <p:spPr>
                <a:xfrm>
                  <a:off x="-1220980" y="2401350"/>
                  <a:ext cx="595103" cy="552500"/>
                </a:xfrm>
                <a:custGeom>
                  <a:avLst/>
                  <a:gdLst/>
                  <a:ahLst/>
                  <a:cxnLst/>
                  <a:rect l="l" t="t" r="r" b="b"/>
                  <a:pathLst>
                    <a:path w="10756" h="9986" extrusionOk="0">
                      <a:moveTo>
                        <a:pt x="4407" y="1"/>
                      </a:moveTo>
                      <a:cubicBezTo>
                        <a:pt x="4407" y="1"/>
                        <a:pt x="3408" y="789"/>
                        <a:pt x="1991" y="789"/>
                      </a:cubicBezTo>
                      <a:cubicBezTo>
                        <a:pt x="1737" y="789"/>
                        <a:pt x="1470" y="764"/>
                        <a:pt x="1193" y="704"/>
                      </a:cubicBezTo>
                      <a:cubicBezTo>
                        <a:pt x="1" y="3646"/>
                        <a:pt x="197" y="6093"/>
                        <a:pt x="1009" y="7596"/>
                      </a:cubicBezTo>
                      <a:cubicBezTo>
                        <a:pt x="1800" y="9076"/>
                        <a:pt x="2756" y="9985"/>
                        <a:pt x="4202" y="9985"/>
                      </a:cubicBezTo>
                      <a:cubicBezTo>
                        <a:pt x="4460" y="9985"/>
                        <a:pt x="4732" y="9957"/>
                        <a:pt x="5022" y="9897"/>
                      </a:cubicBezTo>
                      <a:cubicBezTo>
                        <a:pt x="6943" y="9498"/>
                        <a:pt x="7850" y="6930"/>
                        <a:pt x="7850" y="6930"/>
                      </a:cubicBezTo>
                      <a:cubicBezTo>
                        <a:pt x="8234" y="7022"/>
                        <a:pt x="8560" y="7062"/>
                        <a:pt x="8836" y="7062"/>
                      </a:cubicBezTo>
                      <a:cubicBezTo>
                        <a:pt x="10755" y="7062"/>
                        <a:pt x="10246" y="5123"/>
                        <a:pt x="10246" y="5123"/>
                      </a:cubicBezTo>
                      <a:cubicBezTo>
                        <a:pt x="10022" y="4457"/>
                        <a:pt x="9591" y="4279"/>
                        <a:pt x="9194" y="4279"/>
                      </a:cubicBezTo>
                      <a:cubicBezTo>
                        <a:pt x="8737" y="4279"/>
                        <a:pt x="8325" y="4515"/>
                        <a:pt x="8325" y="4515"/>
                      </a:cubicBezTo>
                      <a:cubicBezTo>
                        <a:pt x="8325" y="4515"/>
                        <a:pt x="7768" y="6135"/>
                        <a:pt x="7338" y="6135"/>
                      </a:cubicBezTo>
                      <a:cubicBezTo>
                        <a:pt x="7313" y="6135"/>
                        <a:pt x="7290" y="6129"/>
                        <a:pt x="7266" y="6119"/>
                      </a:cubicBezTo>
                      <a:cubicBezTo>
                        <a:pt x="6823" y="5903"/>
                        <a:pt x="7279" y="4705"/>
                        <a:pt x="7279" y="4705"/>
                      </a:cubicBezTo>
                      <a:cubicBezTo>
                        <a:pt x="7279" y="4705"/>
                        <a:pt x="6854" y="4071"/>
                        <a:pt x="6823" y="2651"/>
                      </a:cubicBezTo>
                      <a:cubicBezTo>
                        <a:pt x="6816" y="2454"/>
                        <a:pt x="6829" y="2264"/>
                        <a:pt x="6848" y="2080"/>
                      </a:cubicBezTo>
                      <a:cubicBezTo>
                        <a:pt x="5992" y="1681"/>
                        <a:pt x="4762" y="939"/>
                        <a:pt x="4407" y="1"/>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41;p25">
                  <a:extLst>
                    <a:ext uri="{FF2B5EF4-FFF2-40B4-BE49-F238E27FC236}">
                      <a16:creationId xmlns:a16="http://schemas.microsoft.com/office/drawing/2014/main" id="{1AC24CA0-0257-A3C1-1EC1-B2C3086FD9A2}"/>
                    </a:ext>
                  </a:extLst>
                </p:cNvPr>
                <p:cNvSpPr/>
                <p:nvPr/>
              </p:nvSpPr>
              <p:spPr>
                <a:xfrm>
                  <a:off x="-782500" y="2695809"/>
                  <a:ext cx="98262" cy="60473"/>
                </a:xfrm>
                <a:custGeom>
                  <a:avLst/>
                  <a:gdLst/>
                  <a:ahLst/>
                  <a:cxnLst/>
                  <a:rect l="l" t="t" r="r" b="b"/>
                  <a:pathLst>
                    <a:path w="1776" h="1093" extrusionOk="0">
                      <a:moveTo>
                        <a:pt x="1320" y="0"/>
                      </a:moveTo>
                      <a:cubicBezTo>
                        <a:pt x="899" y="0"/>
                        <a:pt x="1" y="811"/>
                        <a:pt x="108" y="930"/>
                      </a:cubicBezTo>
                      <a:cubicBezTo>
                        <a:pt x="179" y="1011"/>
                        <a:pt x="551" y="1092"/>
                        <a:pt x="852" y="1092"/>
                      </a:cubicBezTo>
                      <a:cubicBezTo>
                        <a:pt x="1068" y="1092"/>
                        <a:pt x="1247" y="1050"/>
                        <a:pt x="1250" y="936"/>
                      </a:cubicBezTo>
                      <a:cubicBezTo>
                        <a:pt x="1254" y="743"/>
                        <a:pt x="936" y="717"/>
                        <a:pt x="761" y="717"/>
                      </a:cubicBezTo>
                      <a:cubicBezTo>
                        <a:pt x="694" y="717"/>
                        <a:pt x="647" y="721"/>
                        <a:pt x="647" y="721"/>
                      </a:cubicBezTo>
                      <a:cubicBezTo>
                        <a:pt x="647" y="721"/>
                        <a:pt x="1776" y="264"/>
                        <a:pt x="1446" y="36"/>
                      </a:cubicBezTo>
                      <a:cubicBezTo>
                        <a:pt x="1412" y="11"/>
                        <a:pt x="1370" y="0"/>
                        <a:pt x="1320" y="0"/>
                      </a:cubicBezTo>
                      <a:close/>
                    </a:path>
                  </a:pathLst>
                </a:custGeom>
                <a:solidFill>
                  <a:srgbClr val="D582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42;p25">
                  <a:extLst>
                    <a:ext uri="{FF2B5EF4-FFF2-40B4-BE49-F238E27FC236}">
                      <a16:creationId xmlns:a16="http://schemas.microsoft.com/office/drawing/2014/main" id="{7B1383A6-6F36-8C23-D039-55CAAF28F6D9}"/>
                    </a:ext>
                  </a:extLst>
                </p:cNvPr>
                <p:cNvSpPr/>
                <p:nvPr/>
              </p:nvSpPr>
              <p:spPr>
                <a:xfrm>
                  <a:off x="-1096435" y="2587918"/>
                  <a:ext cx="77237" cy="109106"/>
                </a:xfrm>
                <a:custGeom>
                  <a:avLst/>
                  <a:gdLst/>
                  <a:ahLst/>
                  <a:cxnLst/>
                  <a:rect l="l" t="t" r="r" b="b"/>
                  <a:pathLst>
                    <a:path w="1396" h="1972" extrusionOk="0">
                      <a:moveTo>
                        <a:pt x="832" y="0"/>
                      </a:moveTo>
                      <a:cubicBezTo>
                        <a:pt x="284" y="0"/>
                        <a:pt x="37" y="1069"/>
                        <a:pt x="19" y="1352"/>
                      </a:cubicBezTo>
                      <a:cubicBezTo>
                        <a:pt x="0" y="1650"/>
                        <a:pt x="203" y="1903"/>
                        <a:pt x="710" y="1967"/>
                      </a:cubicBezTo>
                      <a:cubicBezTo>
                        <a:pt x="737" y="1970"/>
                        <a:pt x="762" y="1972"/>
                        <a:pt x="786" y="1972"/>
                      </a:cubicBezTo>
                      <a:cubicBezTo>
                        <a:pt x="1224" y="1972"/>
                        <a:pt x="1340" y="1444"/>
                        <a:pt x="1370" y="1048"/>
                      </a:cubicBezTo>
                      <a:cubicBezTo>
                        <a:pt x="1395" y="629"/>
                        <a:pt x="1332" y="122"/>
                        <a:pt x="964" y="21"/>
                      </a:cubicBezTo>
                      <a:cubicBezTo>
                        <a:pt x="918" y="7"/>
                        <a:pt x="874" y="0"/>
                        <a:pt x="832" y="0"/>
                      </a:cubicBezTo>
                      <a:close/>
                    </a:path>
                  </a:pathLst>
                </a:custGeom>
                <a:solidFill>
                  <a:srgbClr val="D582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43;p25">
                  <a:extLst>
                    <a:ext uri="{FF2B5EF4-FFF2-40B4-BE49-F238E27FC236}">
                      <a16:creationId xmlns:a16="http://schemas.microsoft.com/office/drawing/2014/main" id="{9CF57F4D-F254-56E3-191D-9131F2CEFD89}"/>
                    </a:ext>
                  </a:extLst>
                </p:cNvPr>
                <p:cNvSpPr/>
                <p:nvPr/>
              </p:nvSpPr>
              <p:spPr>
                <a:xfrm>
                  <a:off x="-1142745" y="2449597"/>
                  <a:ext cx="52340" cy="30098"/>
                </a:xfrm>
                <a:custGeom>
                  <a:avLst/>
                  <a:gdLst/>
                  <a:ahLst/>
                  <a:cxnLst/>
                  <a:rect l="l" t="t" r="r" b="b"/>
                  <a:pathLst>
                    <a:path w="946" h="544" extrusionOk="0">
                      <a:moveTo>
                        <a:pt x="667" y="1"/>
                      </a:moveTo>
                      <a:cubicBezTo>
                        <a:pt x="548" y="1"/>
                        <a:pt x="399" y="54"/>
                        <a:pt x="273" y="130"/>
                      </a:cubicBezTo>
                      <a:cubicBezTo>
                        <a:pt x="76" y="247"/>
                        <a:pt x="0" y="544"/>
                        <a:pt x="390" y="544"/>
                      </a:cubicBezTo>
                      <a:cubicBezTo>
                        <a:pt x="425" y="544"/>
                        <a:pt x="464" y="541"/>
                        <a:pt x="508" y="536"/>
                      </a:cubicBezTo>
                      <a:cubicBezTo>
                        <a:pt x="812" y="498"/>
                        <a:pt x="945" y="213"/>
                        <a:pt x="850" y="80"/>
                      </a:cubicBezTo>
                      <a:cubicBezTo>
                        <a:pt x="812" y="24"/>
                        <a:pt x="746" y="1"/>
                        <a:pt x="667"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44;p25">
                  <a:extLst>
                    <a:ext uri="{FF2B5EF4-FFF2-40B4-BE49-F238E27FC236}">
                      <a16:creationId xmlns:a16="http://schemas.microsoft.com/office/drawing/2014/main" id="{F0603F37-9FCB-3FB4-81ED-D9CA2CA3706C}"/>
                    </a:ext>
                  </a:extLst>
                </p:cNvPr>
                <p:cNvSpPr/>
                <p:nvPr/>
              </p:nvSpPr>
              <p:spPr>
                <a:xfrm>
                  <a:off x="-938526" y="2466582"/>
                  <a:ext cx="49075" cy="34912"/>
                </a:xfrm>
                <a:custGeom>
                  <a:avLst/>
                  <a:gdLst/>
                  <a:ahLst/>
                  <a:cxnLst/>
                  <a:rect l="l" t="t" r="r" b="b"/>
                  <a:pathLst>
                    <a:path w="887" h="631" extrusionOk="0">
                      <a:moveTo>
                        <a:pt x="312" y="1"/>
                      </a:moveTo>
                      <a:cubicBezTo>
                        <a:pt x="135" y="1"/>
                        <a:pt x="0" y="141"/>
                        <a:pt x="253" y="457"/>
                      </a:cubicBezTo>
                      <a:cubicBezTo>
                        <a:pt x="350" y="580"/>
                        <a:pt x="476" y="630"/>
                        <a:pt x="586" y="630"/>
                      </a:cubicBezTo>
                      <a:cubicBezTo>
                        <a:pt x="694" y="630"/>
                        <a:pt x="786" y="583"/>
                        <a:pt x="824" y="508"/>
                      </a:cubicBezTo>
                      <a:cubicBezTo>
                        <a:pt x="887" y="356"/>
                        <a:pt x="684" y="159"/>
                        <a:pt x="475" y="39"/>
                      </a:cubicBezTo>
                      <a:cubicBezTo>
                        <a:pt x="423" y="14"/>
                        <a:pt x="365" y="1"/>
                        <a:pt x="31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5;p25">
                  <a:extLst>
                    <a:ext uri="{FF2B5EF4-FFF2-40B4-BE49-F238E27FC236}">
                      <a16:creationId xmlns:a16="http://schemas.microsoft.com/office/drawing/2014/main" id="{F2837456-FE6F-4534-226A-8F6B0C5AC963}"/>
                    </a:ext>
                  </a:extLst>
                </p:cNvPr>
                <p:cNvSpPr/>
                <p:nvPr/>
              </p:nvSpPr>
              <p:spPr>
                <a:xfrm>
                  <a:off x="-1001380" y="2766021"/>
                  <a:ext cx="148112" cy="101083"/>
                </a:xfrm>
                <a:custGeom>
                  <a:avLst/>
                  <a:gdLst/>
                  <a:ahLst/>
                  <a:cxnLst/>
                  <a:rect l="l" t="t" r="r" b="b"/>
                  <a:pathLst>
                    <a:path w="2677" h="1827" extrusionOk="0">
                      <a:moveTo>
                        <a:pt x="2202" y="0"/>
                      </a:moveTo>
                      <a:cubicBezTo>
                        <a:pt x="1815" y="0"/>
                        <a:pt x="1348" y="111"/>
                        <a:pt x="901" y="510"/>
                      </a:cubicBezTo>
                      <a:cubicBezTo>
                        <a:pt x="356" y="986"/>
                        <a:pt x="108" y="1468"/>
                        <a:pt x="1" y="1816"/>
                      </a:cubicBezTo>
                      <a:cubicBezTo>
                        <a:pt x="70" y="1823"/>
                        <a:pt x="141" y="1827"/>
                        <a:pt x="214" y="1827"/>
                      </a:cubicBezTo>
                      <a:cubicBezTo>
                        <a:pt x="1088" y="1827"/>
                        <a:pt x="2120" y="1337"/>
                        <a:pt x="2530" y="523"/>
                      </a:cubicBezTo>
                      <a:cubicBezTo>
                        <a:pt x="2606" y="365"/>
                        <a:pt x="2657" y="206"/>
                        <a:pt x="2676" y="54"/>
                      </a:cubicBezTo>
                      <a:cubicBezTo>
                        <a:pt x="2542" y="24"/>
                        <a:pt x="2380" y="0"/>
                        <a:pt x="2202" y="0"/>
                      </a:cubicBezTo>
                      <a:close/>
                    </a:path>
                  </a:pathLst>
                </a:custGeom>
                <a:solidFill>
                  <a:srgbClr val="E27A7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46;p25">
                  <a:extLst>
                    <a:ext uri="{FF2B5EF4-FFF2-40B4-BE49-F238E27FC236}">
                      <a16:creationId xmlns:a16="http://schemas.microsoft.com/office/drawing/2014/main" id="{D5D7A9D7-2B5A-DF96-FAC9-FCCE802FEFE7}"/>
                    </a:ext>
                  </a:extLst>
                </p:cNvPr>
                <p:cNvSpPr/>
                <p:nvPr/>
              </p:nvSpPr>
              <p:spPr>
                <a:xfrm>
                  <a:off x="-1081717" y="2697856"/>
                  <a:ext cx="234367" cy="169026"/>
                </a:xfrm>
                <a:custGeom>
                  <a:avLst/>
                  <a:gdLst/>
                  <a:ahLst/>
                  <a:cxnLst/>
                  <a:rect l="l" t="t" r="r" b="b"/>
                  <a:pathLst>
                    <a:path w="4236" h="3055" extrusionOk="0">
                      <a:moveTo>
                        <a:pt x="3049" y="1"/>
                      </a:moveTo>
                      <a:cubicBezTo>
                        <a:pt x="2448" y="1"/>
                        <a:pt x="2308" y="612"/>
                        <a:pt x="1649" y="1089"/>
                      </a:cubicBezTo>
                      <a:cubicBezTo>
                        <a:pt x="1389" y="1280"/>
                        <a:pt x="888" y="1280"/>
                        <a:pt x="660" y="1311"/>
                      </a:cubicBezTo>
                      <a:cubicBezTo>
                        <a:pt x="432" y="1343"/>
                        <a:pt x="115" y="1381"/>
                        <a:pt x="58" y="1939"/>
                      </a:cubicBezTo>
                      <a:cubicBezTo>
                        <a:pt x="1" y="2484"/>
                        <a:pt x="292" y="2820"/>
                        <a:pt x="1224" y="3023"/>
                      </a:cubicBezTo>
                      <a:cubicBezTo>
                        <a:pt x="1294" y="3042"/>
                        <a:pt x="1370" y="3048"/>
                        <a:pt x="1446" y="3055"/>
                      </a:cubicBezTo>
                      <a:cubicBezTo>
                        <a:pt x="1560" y="2706"/>
                        <a:pt x="1808" y="2231"/>
                        <a:pt x="2346" y="1749"/>
                      </a:cubicBezTo>
                      <a:cubicBezTo>
                        <a:pt x="2791" y="1352"/>
                        <a:pt x="3252" y="1236"/>
                        <a:pt x="3636" y="1236"/>
                      </a:cubicBezTo>
                      <a:cubicBezTo>
                        <a:pt x="3822" y="1236"/>
                        <a:pt x="3989" y="1263"/>
                        <a:pt x="4128" y="1299"/>
                      </a:cubicBezTo>
                      <a:cubicBezTo>
                        <a:pt x="4236" y="576"/>
                        <a:pt x="3703" y="50"/>
                        <a:pt x="3139" y="5"/>
                      </a:cubicBezTo>
                      <a:cubicBezTo>
                        <a:pt x="3108" y="2"/>
                        <a:pt x="3078" y="1"/>
                        <a:pt x="3049" y="1"/>
                      </a:cubicBezTo>
                      <a:close/>
                    </a:path>
                  </a:pathLst>
                </a:custGeom>
                <a:solidFill>
                  <a:srgbClr val="8B29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47;p25">
                  <a:extLst>
                    <a:ext uri="{FF2B5EF4-FFF2-40B4-BE49-F238E27FC236}">
                      <a16:creationId xmlns:a16="http://schemas.microsoft.com/office/drawing/2014/main" id="{92FBC4DF-210A-3565-5890-ABF7A141F6F8}"/>
                    </a:ext>
                  </a:extLst>
                </p:cNvPr>
                <p:cNvSpPr/>
                <p:nvPr/>
              </p:nvSpPr>
              <p:spPr>
                <a:xfrm>
                  <a:off x="-971226" y="2565842"/>
                  <a:ext cx="36184" cy="48522"/>
                </a:xfrm>
                <a:custGeom>
                  <a:avLst/>
                  <a:gdLst/>
                  <a:ahLst/>
                  <a:cxnLst/>
                  <a:rect l="l" t="t" r="r" b="b"/>
                  <a:pathLst>
                    <a:path w="654" h="877" extrusionOk="0">
                      <a:moveTo>
                        <a:pt x="341" y="1"/>
                      </a:moveTo>
                      <a:cubicBezTo>
                        <a:pt x="167" y="1"/>
                        <a:pt x="20" y="189"/>
                        <a:pt x="13" y="426"/>
                      </a:cubicBezTo>
                      <a:cubicBezTo>
                        <a:pt x="1" y="667"/>
                        <a:pt x="140" y="863"/>
                        <a:pt x="311" y="876"/>
                      </a:cubicBezTo>
                      <a:cubicBezTo>
                        <a:pt x="314" y="876"/>
                        <a:pt x="317" y="876"/>
                        <a:pt x="320" y="876"/>
                      </a:cubicBezTo>
                      <a:cubicBezTo>
                        <a:pt x="494" y="876"/>
                        <a:pt x="635" y="688"/>
                        <a:pt x="647" y="451"/>
                      </a:cubicBezTo>
                      <a:cubicBezTo>
                        <a:pt x="654" y="210"/>
                        <a:pt x="521" y="7"/>
                        <a:pt x="349" y="1"/>
                      </a:cubicBezTo>
                      <a:cubicBezTo>
                        <a:pt x="347" y="1"/>
                        <a:pt x="344" y="1"/>
                        <a:pt x="341" y="1"/>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48;p25">
                  <a:extLst>
                    <a:ext uri="{FF2B5EF4-FFF2-40B4-BE49-F238E27FC236}">
                      <a16:creationId xmlns:a16="http://schemas.microsoft.com/office/drawing/2014/main" id="{A36AFD43-3847-BF39-0199-302CD1B5549C}"/>
                    </a:ext>
                  </a:extLst>
                </p:cNvPr>
                <p:cNvSpPr/>
                <p:nvPr/>
              </p:nvSpPr>
              <p:spPr>
                <a:xfrm>
                  <a:off x="-1148720" y="2548690"/>
                  <a:ext cx="36184" cy="48135"/>
                </a:xfrm>
                <a:custGeom>
                  <a:avLst/>
                  <a:gdLst/>
                  <a:ahLst/>
                  <a:cxnLst/>
                  <a:rect l="l" t="t" r="r" b="b"/>
                  <a:pathLst>
                    <a:path w="654" h="870" extrusionOk="0">
                      <a:moveTo>
                        <a:pt x="341" y="0"/>
                      </a:moveTo>
                      <a:cubicBezTo>
                        <a:pt x="167" y="0"/>
                        <a:pt x="20" y="182"/>
                        <a:pt x="13" y="419"/>
                      </a:cubicBezTo>
                      <a:cubicBezTo>
                        <a:pt x="1" y="660"/>
                        <a:pt x="140" y="863"/>
                        <a:pt x="311" y="869"/>
                      </a:cubicBezTo>
                      <a:cubicBezTo>
                        <a:pt x="314" y="869"/>
                        <a:pt x="317" y="869"/>
                        <a:pt x="320" y="869"/>
                      </a:cubicBezTo>
                      <a:cubicBezTo>
                        <a:pt x="494" y="869"/>
                        <a:pt x="635" y="681"/>
                        <a:pt x="647" y="444"/>
                      </a:cubicBezTo>
                      <a:cubicBezTo>
                        <a:pt x="654" y="203"/>
                        <a:pt x="521" y="7"/>
                        <a:pt x="349" y="0"/>
                      </a:cubicBezTo>
                      <a:cubicBezTo>
                        <a:pt x="346" y="0"/>
                        <a:pt x="343" y="0"/>
                        <a:pt x="341" y="0"/>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grpSp>
        </p:grpSp>
      </p:grpSp>
    </p:spTree>
    <p:extLst>
      <p:ext uri="{BB962C8B-B14F-4D97-AF65-F5344CB8AC3E}">
        <p14:creationId xmlns:p14="http://schemas.microsoft.com/office/powerpoint/2010/main" val="427733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horizont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randombar(horizontal)">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76"/>
        <p:cNvGrpSpPr/>
        <p:nvPr/>
      </p:nvGrpSpPr>
      <p:grpSpPr>
        <a:xfrm>
          <a:off x="0" y="0"/>
          <a:ext cx="0" cy="0"/>
          <a:chOff x="0" y="0"/>
          <a:chExt cx="0" cy="0"/>
        </a:xfrm>
      </p:grpSpPr>
      <p:sp>
        <p:nvSpPr>
          <p:cNvPr id="3577" name="Google Shape;3577;p38"/>
          <p:cNvSpPr/>
          <p:nvPr/>
        </p:nvSpPr>
        <p:spPr>
          <a:xfrm rot="5400000">
            <a:off x="738575" y="2381375"/>
            <a:ext cx="3094200" cy="3094200"/>
          </a:xfrm>
          <a:prstGeom prst="blockArc">
            <a:avLst>
              <a:gd name="adj1" fmla="val 10800000"/>
              <a:gd name="adj2" fmla="val 10779743"/>
              <a:gd name="adj3" fmla="val 1323"/>
            </a:avLst>
          </a:prstGeom>
          <a:solidFill>
            <a:schemeClr val="accent5"/>
          </a:solidFill>
          <a:ln>
            <a:noFill/>
          </a:ln>
          <a:effectLst>
            <a:outerShdw dist="28575" dir="2700000" algn="bl" rotWithShape="0">
              <a:schemeClr val="lt2"/>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578" name="Google Shape;3578;p38"/>
          <p:cNvSpPr/>
          <p:nvPr/>
        </p:nvSpPr>
        <p:spPr>
          <a:xfrm rot="5400000">
            <a:off x="4585363" y="2381375"/>
            <a:ext cx="3094200" cy="3094200"/>
          </a:xfrm>
          <a:prstGeom prst="blockArc">
            <a:avLst>
              <a:gd name="adj1" fmla="val 5310127"/>
              <a:gd name="adj2" fmla="val 10779743"/>
              <a:gd name="adj3" fmla="val 1323"/>
            </a:avLst>
          </a:prstGeom>
          <a:solidFill>
            <a:schemeClr val="accent5"/>
          </a:solidFill>
          <a:ln>
            <a:noFill/>
          </a:ln>
          <a:effectLst>
            <a:outerShdw dist="28575" dir="2700000" algn="bl" rotWithShape="0">
              <a:schemeClr val="lt2"/>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579" name="Google Shape;3579;p38"/>
          <p:cNvSpPr/>
          <p:nvPr/>
        </p:nvSpPr>
        <p:spPr>
          <a:xfrm rot="5400000">
            <a:off x="8432150" y="2381375"/>
            <a:ext cx="3094200" cy="3094200"/>
          </a:xfrm>
          <a:prstGeom prst="blockArc">
            <a:avLst>
              <a:gd name="adj1" fmla="val 16225776"/>
              <a:gd name="adj2" fmla="val 10779743"/>
              <a:gd name="adj3" fmla="val 1323"/>
            </a:avLst>
          </a:prstGeom>
          <a:solidFill>
            <a:schemeClr val="accent5"/>
          </a:solidFill>
          <a:ln>
            <a:noFill/>
          </a:ln>
          <a:effectLst>
            <a:outerShdw dist="28575" dir="2700000" algn="bl" rotWithShape="0">
              <a:schemeClr val="lt2"/>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581" name="Google Shape;3581;p38"/>
          <p:cNvSpPr txBox="1">
            <a:spLocks noGrp="1"/>
          </p:cNvSpPr>
          <p:nvPr>
            <p:ph type="body" idx="5"/>
          </p:nvPr>
        </p:nvSpPr>
        <p:spPr>
          <a:xfrm>
            <a:off x="4904889" y="2923669"/>
            <a:ext cx="2461800" cy="2464822"/>
          </a:xfrm>
          <a:prstGeom prst="rect">
            <a:avLst/>
          </a:prstGeom>
        </p:spPr>
        <p:txBody>
          <a:bodyPr spcFirstLastPara="1" wrap="square" lIns="121900" tIns="121900" rIns="121900" bIns="121900" anchor="t" anchorCtr="0">
            <a:noAutofit/>
          </a:bodyPr>
          <a:lstStyle/>
          <a:p>
            <a:pPr marL="88900" indent="0">
              <a:buNone/>
            </a:pP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Phản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hồi</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những</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câu</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hỏi</a:t>
            </a:r>
            <a:r>
              <a:rPr lang="en-US" sz="3000" b="1" dirty="0">
                <a:solidFill>
                  <a:srgbClr val="002060"/>
                </a:solidFill>
                <a:latin typeface="Times New Roman" panose="02020603050405020304" pitchFamily="18" charset="0"/>
                <a:cs typeface="Times New Roman" panose="02020603050405020304" pitchFamily="18" charset="0"/>
              </a:rPr>
              <a:t>, ý </a:t>
            </a:r>
            <a:r>
              <a:rPr lang="en-US" sz="3000" b="1" dirty="0" err="1">
                <a:solidFill>
                  <a:srgbClr val="002060"/>
                </a:solidFill>
                <a:latin typeface="Times New Roman" panose="02020603050405020304" pitchFamily="18" charset="0"/>
                <a:cs typeface="Times New Roman" panose="02020603050405020304" pitchFamily="18" charset="0"/>
              </a:rPr>
              <a:t>kiến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phản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biện</a:t>
            </a:r>
            <a:r>
              <a:rPr lang="en-US" sz="3000" b="1" dirty="0">
                <a:solidFill>
                  <a:srgbClr val="002060"/>
                </a:solidFill>
                <a:latin typeface="Times New Roman" panose="02020603050405020304" pitchFamily="18" charset="0"/>
                <a:cs typeface="Times New Roman" panose="02020603050405020304" pitchFamily="18" charset="0"/>
              </a:rPr>
              <a:t>.</a:t>
            </a:r>
          </a:p>
        </p:txBody>
      </p:sp>
      <p:sp>
        <p:nvSpPr>
          <p:cNvPr id="3582" name="Google Shape;3582;p38"/>
          <p:cNvSpPr txBox="1">
            <a:spLocks noGrp="1"/>
          </p:cNvSpPr>
          <p:nvPr>
            <p:ph type="body" idx="6"/>
          </p:nvPr>
        </p:nvSpPr>
        <p:spPr>
          <a:xfrm>
            <a:off x="716915" y="3238105"/>
            <a:ext cx="2948400" cy="1968460"/>
          </a:xfrm>
          <a:prstGeom prst="rect">
            <a:avLst/>
          </a:prstGeom>
        </p:spPr>
        <p:txBody>
          <a:bodyPr spcFirstLastPara="1" wrap="square" lIns="121900" tIns="121900" rIns="121900" bIns="121900" anchor="t" anchorCtr="0">
            <a:noAutofit/>
          </a:bodyPr>
          <a:lstStyle/>
          <a:p>
            <a:pPr marL="88900" indent="0">
              <a:buNone/>
            </a:pP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Có</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thái</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độ</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cầu</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thị</a:t>
            </a:r>
            <a:r>
              <a:rPr lang="en-US" sz="3000" b="1" dirty="0">
                <a:solidFill>
                  <a:srgbClr val="002060"/>
                </a:solidFill>
                <a:latin typeface="Times New Roman" panose="02020603050405020304" pitchFamily="18" charset="0"/>
                <a:cs typeface="Times New Roman" panose="02020603050405020304" pitchFamily="18" charset="0"/>
              </a:rPr>
              <a:t>.</a:t>
            </a:r>
          </a:p>
        </p:txBody>
      </p:sp>
      <p:sp>
        <p:nvSpPr>
          <p:cNvPr id="3586" name="Google Shape;3586;p38"/>
          <p:cNvSpPr txBox="1">
            <a:spLocks noGrp="1"/>
          </p:cNvSpPr>
          <p:nvPr>
            <p:ph type="body" idx="1"/>
          </p:nvPr>
        </p:nvSpPr>
        <p:spPr>
          <a:xfrm>
            <a:off x="8456243" y="2941802"/>
            <a:ext cx="2948400" cy="1855979"/>
          </a:xfrm>
          <a:prstGeom prst="rect">
            <a:avLst/>
          </a:prstGeom>
        </p:spPr>
        <p:txBody>
          <a:bodyPr spcFirstLastPara="1" wrap="square" lIns="121900" tIns="121900" rIns="121900" bIns="121900" anchor="t" anchorCtr="0">
            <a:noAutofit/>
          </a:bodyPr>
          <a:lstStyle/>
          <a:p>
            <a:pPr marL="88900" indent="0">
              <a:buNone/>
            </a:pPr>
            <a:r>
              <a:rPr lang="en-US" sz="3000" b="1" dirty="0">
                <a:solidFill>
                  <a:srgbClr val="002060"/>
                </a:solidFill>
                <a:latin typeface="Times New Roman" pitchFamily="18" charset="0"/>
                <a:cs typeface="Times New Roman" panose="02020603050405020304" pitchFamily="18" charset="0"/>
              </a:rPr>
              <a:t>- </a:t>
            </a:r>
            <a:r>
              <a:rPr lang="en-US" sz="3200" b="1" dirty="0" err="1">
                <a:solidFill>
                  <a:srgbClr val="002060"/>
                </a:solidFill>
                <a:latin typeface="Times New Roman" pitchFamily="18" charset="0"/>
                <a:cs typeface="Times New Roman" pitchFamily="18" charset="0"/>
              </a:rPr>
              <a:t>Chuẩn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tâm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thế</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tích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cực</a:t>
            </a:r>
            <a:endParaRPr lang="en-US" sz="3200" b="1" dirty="0">
              <a:solidFill>
                <a:srgbClr val="002060"/>
              </a:solidFill>
              <a:latin typeface="Times New Roman" pitchFamily="18" charset="0"/>
              <a:cs typeface="Times New Roman" pitchFamily="18" charset="0"/>
            </a:endParaRPr>
          </a:p>
        </p:txBody>
      </p:sp>
      <p:grpSp>
        <p:nvGrpSpPr>
          <p:cNvPr id="3587" name="Google Shape;3587;p38"/>
          <p:cNvGrpSpPr/>
          <p:nvPr/>
        </p:nvGrpSpPr>
        <p:grpSpPr>
          <a:xfrm rot="5400000">
            <a:off x="1691378" y="1589938"/>
            <a:ext cx="1188609" cy="1634033"/>
            <a:chOff x="9746781" y="290771"/>
            <a:chExt cx="1660068" cy="2282168"/>
          </a:xfrm>
        </p:grpSpPr>
        <p:grpSp>
          <p:nvGrpSpPr>
            <p:cNvPr id="3588" name="Google Shape;3588;p38"/>
            <p:cNvGrpSpPr/>
            <p:nvPr/>
          </p:nvGrpSpPr>
          <p:grpSpPr>
            <a:xfrm rot="-8504246" flipH="1">
              <a:off x="10080866" y="1478312"/>
              <a:ext cx="950868" cy="896500"/>
              <a:chOff x="6795971" y="2730009"/>
              <a:chExt cx="1945294" cy="1834067"/>
            </a:xfrm>
          </p:grpSpPr>
          <p:sp>
            <p:nvSpPr>
              <p:cNvPr id="3589" name="Google Shape;3589;p38"/>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0" name="Google Shape;3590;p3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91" name="Google Shape;3591;p38"/>
            <p:cNvGrpSpPr/>
            <p:nvPr/>
          </p:nvGrpSpPr>
          <p:grpSpPr>
            <a:xfrm rot="-5804727" flipH="1">
              <a:off x="9772331" y="1233982"/>
              <a:ext cx="950632" cy="896277"/>
              <a:chOff x="6795971" y="2730008"/>
              <a:chExt cx="1945294" cy="1834067"/>
            </a:xfrm>
          </p:grpSpPr>
          <p:sp>
            <p:nvSpPr>
              <p:cNvPr id="3592" name="Google Shape;3592;p38"/>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3" name="Google Shape;3593;p3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94" name="Google Shape;3594;p38"/>
            <p:cNvGrpSpPr/>
            <p:nvPr/>
          </p:nvGrpSpPr>
          <p:grpSpPr>
            <a:xfrm>
              <a:off x="10455990" y="495474"/>
              <a:ext cx="950860" cy="896492"/>
              <a:chOff x="6795971" y="2730009"/>
              <a:chExt cx="1945294" cy="1834067"/>
            </a:xfrm>
          </p:grpSpPr>
          <p:sp>
            <p:nvSpPr>
              <p:cNvPr id="3595" name="Google Shape;3595;p38"/>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6" name="Google Shape;3596;p3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97" name="Google Shape;3597;p38"/>
            <p:cNvGrpSpPr/>
            <p:nvPr/>
          </p:nvGrpSpPr>
          <p:grpSpPr>
            <a:xfrm rot="-2700000">
              <a:off x="10063131" y="495643"/>
              <a:ext cx="950767" cy="896404"/>
              <a:chOff x="6795971" y="2730008"/>
              <a:chExt cx="1945294" cy="1834067"/>
            </a:xfrm>
          </p:grpSpPr>
          <p:sp>
            <p:nvSpPr>
              <p:cNvPr id="3598" name="Google Shape;3598;p38"/>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9" name="Google Shape;3599;p3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00" name="Google Shape;3600;p38"/>
            <p:cNvGrpSpPr/>
            <p:nvPr/>
          </p:nvGrpSpPr>
          <p:grpSpPr>
            <a:xfrm flipH="1">
              <a:off x="10106233" y="835713"/>
              <a:ext cx="1244423" cy="1249825"/>
              <a:chOff x="8302868" y="1340770"/>
              <a:chExt cx="3569773" cy="3585270"/>
            </a:xfrm>
          </p:grpSpPr>
          <p:grpSp>
            <p:nvGrpSpPr>
              <p:cNvPr id="3601" name="Google Shape;3601;p38"/>
              <p:cNvGrpSpPr/>
              <p:nvPr/>
            </p:nvGrpSpPr>
            <p:grpSpPr>
              <a:xfrm>
                <a:off x="8302868" y="1340770"/>
                <a:ext cx="3569773" cy="3585270"/>
                <a:chOff x="8302868" y="1340770"/>
                <a:chExt cx="3569773" cy="3585270"/>
              </a:xfrm>
            </p:grpSpPr>
            <p:grpSp>
              <p:nvGrpSpPr>
                <p:cNvPr id="3602" name="Google Shape;3602;p38"/>
                <p:cNvGrpSpPr/>
                <p:nvPr/>
              </p:nvGrpSpPr>
              <p:grpSpPr>
                <a:xfrm>
                  <a:off x="8302868" y="1340770"/>
                  <a:ext cx="3569773" cy="3585270"/>
                  <a:chOff x="1668151" y="66635"/>
                  <a:chExt cx="3569773" cy="3585270"/>
                </a:xfrm>
              </p:grpSpPr>
              <p:sp>
                <p:nvSpPr>
                  <p:cNvPr id="3603" name="Google Shape;3603;p38"/>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4" name="Google Shape;3604;p38"/>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5" name="Google Shape;3605;p38"/>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6" name="Google Shape;3606;p38"/>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7" name="Google Shape;3607;p38"/>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8" name="Google Shape;3608;p38"/>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9" name="Google Shape;3609;p38"/>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0" name="Google Shape;3610;p38"/>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1" name="Google Shape;3611;p38"/>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2" name="Google Shape;3612;p38"/>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3" name="Google Shape;3613;p38"/>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4" name="Google Shape;3614;p38"/>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5" name="Google Shape;3615;p38"/>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6" name="Google Shape;3616;p38"/>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7" name="Google Shape;3617;p38"/>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8" name="Google Shape;3618;p38"/>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9" name="Google Shape;3619;p38"/>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0" name="Google Shape;3620;p38"/>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1" name="Google Shape;3621;p38"/>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2" name="Google Shape;3622;p38"/>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3" name="Google Shape;3623;p38"/>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4" name="Google Shape;3624;p38"/>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5" name="Google Shape;3625;p38"/>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6" name="Google Shape;3626;p38"/>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27" name="Google Shape;3627;p38"/>
                <p:cNvGrpSpPr/>
                <p:nvPr/>
              </p:nvGrpSpPr>
              <p:grpSpPr>
                <a:xfrm rot="166391">
                  <a:off x="8608485" y="1696827"/>
                  <a:ext cx="2884899" cy="2897423"/>
                  <a:chOff x="1668151" y="66635"/>
                  <a:chExt cx="3569773" cy="3585270"/>
                </a:xfrm>
              </p:grpSpPr>
              <p:sp>
                <p:nvSpPr>
                  <p:cNvPr id="3628" name="Google Shape;3628;p38"/>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9" name="Google Shape;3629;p38"/>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0" name="Google Shape;3630;p38"/>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1" name="Google Shape;3631;p38"/>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2" name="Google Shape;3632;p38"/>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3" name="Google Shape;3633;p38"/>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4" name="Google Shape;3634;p38"/>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5" name="Google Shape;3635;p38"/>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6" name="Google Shape;3636;p38"/>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7" name="Google Shape;3637;p38"/>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8" name="Google Shape;3638;p38"/>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9" name="Google Shape;3639;p38"/>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0" name="Google Shape;3640;p38"/>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1" name="Google Shape;3641;p38"/>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2" name="Google Shape;3642;p38"/>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3" name="Google Shape;3643;p38"/>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4" name="Google Shape;3644;p38"/>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5" name="Google Shape;3645;p38"/>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6" name="Google Shape;3646;p38"/>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7" name="Google Shape;3647;p38"/>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8" name="Google Shape;3648;p38"/>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9" name="Google Shape;3649;p38"/>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0" name="Google Shape;3650;p38"/>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1" name="Google Shape;3651;p38"/>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652" name="Google Shape;3652;p38"/>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3" name="Google Shape;3653;p38"/>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654" name="Google Shape;3654;p38"/>
          <p:cNvGrpSpPr/>
          <p:nvPr/>
        </p:nvGrpSpPr>
        <p:grpSpPr>
          <a:xfrm rot="-137360">
            <a:off x="3982906" y="3216563"/>
            <a:ext cx="1188562" cy="1633967"/>
            <a:chOff x="9746781" y="290771"/>
            <a:chExt cx="1660068" cy="2282168"/>
          </a:xfrm>
        </p:grpSpPr>
        <p:grpSp>
          <p:nvGrpSpPr>
            <p:cNvPr id="3655" name="Google Shape;3655;p38"/>
            <p:cNvGrpSpPr/>
            <p:nvPr/>
          </p:nvGrpSpPr>
          <p:grpSpPr>
            <a:xfrm rot="-8504246" flipH="1">
              <a:off x="10080866" y="1478312"/>
              <a:ext cx="950868" cy="896500"/>
              <a:chOff x="6795971" y="2730009"/>
              <a:chExt cx="1945294" cy="1834067"/>
            </a:xfrm>
          </p:grpSpPr>
          <p:sp>
            <p:nvSpPr>
              <p:cNvPr id="3656" name="Google Shape;3656;p38"/>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7" name="Google Shape;3657;p3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58" name="Google Shape;3658;p38"/>
            <p:cNvGrpSpPr/>
            <p:nvPr/>
          </p:nvGrpSpPr>
          <p:grpSpPr>
            <a:xfrm rot="-5804727" flipH="1">
              <a:off x="9772331" y="1233982"/>
              <a:ext cx="950632" cy="896277"/>
              <a:chOff x="6795971" y="2730008"/>
              <a:chExt cx="1945294" cy="1834067"/>
            </a:xfrm>
          </p:grpSpPr>
          <p:sp>
            <p:nvSpPr>
              <p:cNvPr id="3659" name="Google Shape;3659;p38"/>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0" name="Google Shape;3660;p3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61" name="Google Shape;3661;p38"/>
            <p:cNvGrpSpPr/>
            <p:nvPr/>
          </p:nvGrpSpPr>
          <p:grpSpPr>
            <a:xfrm>
              <a:off x="10455990" y="495474"/>
              <a:ext cx="950860" cy="896492"/>
              <a:chOff x="6795971" y="2730009"/>
              <a:chExt cx="1945294" cy="1834067"/>
            </a:xfrm>
          </p:grpSpPr>
          <p:sp>
            <p:nvSpPr>
              <p:cNvPr id="3662" name="Google Shape;3662;p38"/>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3" name="Google Shape;3663;p3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64" name="Google Shape;3664;p38"/>
            <p:cNvGrpSpPr/>
            <p:nvPr/>
          </p:nvGrpSpPr>
          <p:grpSpPr>
            <a:xfrm rot="-2700000">
              <a:off x="10063131" y="495643"/>
              <a:ext cx="950767" cy="896404"/>
              <a:chOff x="6795971" y="2730008"/>
              <a:chExt cx="1945294" cy="1834067"/>
            </a:xfrm>
          </p:grpSpPr>
          <p:sp>
            <p:nvSpPr>
              <p:cNvPr id="3665" name="Google Shape;3665;p38"/>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6" name="Google Shape;3666;p3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67" name="Google Shape;3667;p38"/>
            <p:cNvGrpSpPr/>
            <p:nvPr/>
          </p:nvGrpSpPr>
          <p:grpSpPr>
            <a:xfrm flipH="1">
              <a:off x="10106233" y="835713"/>
              <a:ext cx="1244423" cy="1249825"/>
              <a:chOff x="8302868" y="1340770"/>
              <a:chExt cx="3569773" cy="3585270"/>
            </a:xfrm>
          </p:grpSpPr>
          <p:grpSp>
            <p:nvGrpSpPr>
              <p:cNvPr id="3668" name="Google Shape;3668;p38"/>
              <p:cNvGrpSpPr/>
              <p:nvPr/>
            </p:nvGrpSpPr>
            <p:grpSpPr>
              <a:xfrm>
                <a:off x="8302868" y="1340770"/>
                <a:ext cx="3569773" cy="3585270"/>
                <a:chOff x="8302868" y="1340770"/>
                <a:chExt cx="3569773" cy="3585270"/>
              </a:xfrm>
            </p:grpSpPr>
            <p:grpSp>
              <p:nvGrpSpPr>
                <p:cNvPr id="3669" name="Google Shape;3669;p38"/>
                <p:cNvGrpSpPr/>
                <p:nvPr/>
              </p:nvGrpSpPr>
              <p:grpSpPr>
                <a:xfrm>
                  <a:off x="8302868" y="1340770"/>
                  <a:ext cx="3569773" cy="3585270"/>
                  <a:chOff x="1668151" y="66635"/>
                  <a:chExt cx="3569773" cy="3585270"/>
                </a:xfrm>
              </p:grpSpPr>
              <p:sp>
                <p:nvSpPr>
                  <p:cNvPr id="3670" name="Google Shape;3670;p38"/>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1" name="Google Shape;3671;p38"/>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2" name="Google Shape;3672;p38"/>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3" name="Google Shape;3673;p38"/>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4" name="Google Shape;3674;p38"/>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5" name="Google Shape;3675;p38"/>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6" name="Google Shape;3676;p38"/>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7" name="Google Shape;3677;p38"/>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8" name="Google Shape;3678;p38"/>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9" name="Google Shape;3679;p38"/>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0" name="Google Shape;3680;p38"/>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1" name="Google Shape;3681;p38"/>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2" name="Google Shape;3682;p38"/>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3" name="Google Shape;3683;p38"/>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4" name="Google Shape;3684;p38"/>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5" name="Google Shape;3685;p38"/>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6" name="Google Shape;3686;p38"/>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7" name="Google Shape;3687;p38"/>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8" name="Google Shape;3688;p38"/>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9" name="Google Shape;3689;p38"/>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0" name="Google Shape;3690;p38"/>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1" name="Google Shape;3691;p38"/>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2" name="Google Shape;3692;p38"/>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3" name="Google Shape;3693;p38"/>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94" name="Google Shape;3694;p38"/>
                <p:cNvGrpSpPr/>
                <p:nvPr/>
              </p:nvGrpSpPr>
              <p:grpSpPr>
                <a:xfrm rot="166391">
                  <a:off x="8608485" y="1696827"/>
                  <a:ext cx="2884899" cy="2897423"/>
                  <a:chOff x="1668151" y="66635"/>
                  <a:chExt cx="3569773" cy="3585270"/>
                </a:xfrm>
              </p:grpSpPr>
              <p:sp>
                <p:nvSpPr>
                  <p:cNvPr id="3695" name="Google Shape;3695;p38"/>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6" name="Google Shape;3696;p38"/>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7" name="Google Shape;3697;p38"/>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8" name="Google Shape;3698;p38"/>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9" name="Google Shape;3699;p38"/>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0" name="Google Shape;3700;p38"/>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1" name="Google Shape;3701;p38"/>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2" name="Google Shape;3702;p38"/>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3" name="Google Shape;3703;p38"/>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4" name="Google Shape;3704;p38"/>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5" name="Google Shape;3705;p38"/>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6" name="Google Shape;3706;p38"/>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7" name="Google Shape;3707;p38"/>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8" name="Google Shape;3708;p38"/>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9" name="Google Shape;3709;p38"/>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0" name="Google Shape;3710;p38"/>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1" name="Google Shape;3711;p38"/>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2" name="Google Shape;3712;p38"/>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3" name="Google Shape;3713;p38"/>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4" name="Google Shape;3714;p38"/>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5" name="Google Shape;3715;p38"/>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6" name="Google Shape;3716;p38"/>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7" name="Google Shape;3717;p38"/>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8" name="Google Shape;3718;p38"/>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719" name="Google Shape;3719;p38"/>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0" name="Google Shape;3720;p38"/>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721" name="Google Shape;3721;p38"/>
          <p:cNvGrpSpPr/>
          <p:nvPr/>
        </p:nvGrpSpPr>
        <p:grpSpPr>
          <a:xfrm rot="7606721">
            <a:off x="10939358" y="3218050"/>
            <a:ext cx="1188644" cy="1634080"/>
            <a:chOff x="9746781" y="290771"/>
            <a:chExt cx="1660068" cy="2282168"/>
          </a:xfrm>
        </p:grpSpPr>
        <p:grpSp>
          <p:nvGrpSpPr>
            <p:cNvPr id="3722" name="Google Shape;3722;p38"/>
            <p:cNvGrpSpPr/>
            <p:nvPr/>
          </p:nvGrpSpPr>
          <p:grpSpPr>
            <a:xfrm rot="-8504246" flipH="1">
              <a:off x="10080866" y="1478312"/>
              <a:ext cx="950868" cy="896500"/>
              <a:chOff x="6795971" y="2730009"/>
              <a:chExt cx="1945294" cy="1834067"/>
            </a:xfrm>
          </p:grpSpPr>
          <p:sp>
            <p:nvSpPr>
              <p:cNvPr id="3723" name="Google Shape;3723;p38"/>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4" name="Google Shape;3724;p3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25" name="Google Shape;3725;p38"/>
            <p:cNvGrpSpPr/>
            <p:nvPr/>
          </p:nvGrpSpPr>
          <p:grpSpPr>
            <a:xfrm rot="-5804727" flipH="1">
              <a:off x="9772331" y="1233982"/>
              <a:ext cx="950632" cy="896277"/>
              <a:chOff x="6795971" y="2730008"/>
              <a:chExt cx="1945294" cy="1834067"/>
            </a:xfrm>
          </p:grpSpPr>
          <p:sp>
            <p:nvSpPr>
              <p:cNvPr id="3726" name="Google Shape;3726;p38"/>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7" name="Google Shape;3727;p3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28" name="Google Shape;3728;p38"/>
            <p:cNvGrpSpPr/>
            <p:nvPr/>
          </p:nvGrpSpPr>
          <p:grpSpPr>
            <a:xfrm>
              <a:off x="10455990" y="495474"/>
              <a:ext cx="950860" cy="896492"/>
              <a:chOff x="6795971" y="2730009"/>
              <a:chExt cx="1945294" cy="1834067"/>
            </a:xfrm>
          </p:grpSpPr>
          <p:sp>
            <p:nvSpPr>
              <p:cNvPr id="3729" name="Google Shape;3729;p38"/>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0" name="Google Shape;3730;p3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31" name="Google Shape;3731;p38"/>
            <p:cNvGrpSpPr/>
            <p:nvPr/>
          </p:nvGrpSpPr>
          <p:grpSpPr>
            <a:xfrm rot="-2700000">
              <a:off x="10063131" y="495643"/>
              <a:ext cx="950767" cy="896404"/>
              <a:chOff x="6795971" y="2730008"/>
              <a:chExt cx="1945294" cy="1834067"/>
            </a:xfrm>
          </p:grpSpPr>
          <p:sp>
            <p:nvSpPr>
              <p:cNvPr id="3732" name="Google Shape;3732;p38"/>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3" name="Google Shape;3733;p3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34" name="Google Shape;3734;p38"/>
            <p:cNvGrpSpPr/>
            <p:nvPr/>
          </p:nvGrpSpPr>
          <p:grpSpPr>
            <a:xfrm flipH="1">
              <a:off x="10106233" y="835713"/>
              <a:ext cx="1244423" cy="1249825"/>
              <a:chOff x="8302868" y="1340770"/>
              <a:chExt cx="3569773" cy="3585270"/>
            </a:xfrm>
          </p:grpSpPr>
          <p:grpSp>
            <p:nvGrpSpPr>
              <p:cNvPr id="3735" name="Google Shape;3735;p38"/>
              <p:cNvGrpSpPr/>
              <p:nvPr/>
            </p:nvGrpSpPr>
            <p:grpSpPr>
              <a:xfrm>
                <a:off x="8302868" y="1340770"/>
                <a:ext cx="3569773" cy="3585270"/>
                <a:chOff x="8302868" y="1340770"/>
                <a:chExt cx="3569773" cy="3585270"/>
              </a:xfrm>
            </p:grpSpPr>
            <p:grpSp>
              <p:nvGrpSpPr>
                <p:cNvPr id="3736" name="Google Shape;3736;p38"/>
                <p:cNvGrpSpPr/>
                <p:nvPr/>
              </p:nvGrpSpPr>
              <p:grpSpPr>
                <a:xfrm>
                  <a:off x="8302868" y="1340770"/>
                  <a:ext cx="3569773" cy="3585270"/>
                  <a:chOff x="1668151" y="66635"/>
                  <a:chExt cx="3569773" cy="3585270"/>
                </a:xfrm>
              </p:grpSpPr>
              <p:sp>
                <p:nvSpPr>
                  <p:cNvPr id="3737" name="Google Shape;3737;p38"/>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8" name="Google Shape;3738;p38"/>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9" name="Google Shape;3739;p38"/>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0" name="Google Shape;3740;p38"/>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1" name="Google Shape;3741;p38"/>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2" name="Google Shape;3742;p38"/>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3" name="Google Shape;3743;p38"/>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4" name="Google Shape;3744;p38"/>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5" name="Google Shape;3745;p38"/>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6" name="Google Shape;3746;p38"/>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7" name="Google Shape;3747;p38"/>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8" name="Google Shape;3748;p38"/>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9" name="Google Shape;3749;p38"/>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0" name="Google Shape;3750;p38"/>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1" name="Google Shape;3751;p38"/>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2" name="Google Shape;3752;p38"/>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3" name="Google Shape;3753;p38"/>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4" name="Google Shape;3754;p38"/>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5" name="Google Shape;3755;p38"/>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6" name="Google Shape;3756;p38"/>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7" name="Google Shape;3757;p38"/>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8" name="Google Shape;3758;p38"/>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9" name="Google Shape;3759;p38"/>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0" name="Google Shape;3760;p38"/>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61" name="Google Shape;3761;p38"/>
                <p:cNvGrpSpPr/>
                <p:nvPr/>
              </p:nvGrpSpPr>
              <p:grpSpPr>
                <a:xfrm rot="166391">
                  <a:off x="8608485" y="1696827"/>
                  <a:ext cx="2884899" cy="2897423"/>
                  <a:chOff x="1668151" y="66635"/>
                  <a:chExt cx="3569773" cy="3585270"/>
                </a:xfrm>
              </p:grpSpPr>
              <p:sp>
                <p:nvSpPr>
                  <p:cNvPr id="3762" name="Google Shape;3762;p38"/>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3" name="Google Shape;3763;p38"/>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4" name="Google Shape;3764;p38"/>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5" name="Google Shape;3765;p38"/>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6" name="Google Shape;3766;p38"/>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7" name="Google Shape;3767;p38"/>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8" name="Google Shape;3768;p38"/>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9" name="Google Shape;3769;p38"/>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0" name="Google Shape;3770;p38"/>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1" name="Google Shape;3771;p38"/>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2" name="Google Shape;3772;p38"/>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3" name="Google Shape;3773;p38"/>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4" name="Google Shape;3774;p38"/>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5" name="Google Shape;3775;p38"/>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6" name="Google Shape;3776;p38"/>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7" name="Google Shape;3777;p38"/>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8" name="Google Shape;3778;p38"/>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9" name="Google Shape;3779;p38"/>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0" name="Google Shape;3780;p38"/>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1" name="Google Shape;3781;p38"/>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2" name="Google Shape;3782;p38"/>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3" name="Google Shape;3783;p38"/>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4" name="Google Shape;3784;p38"/>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5" name="Google Shape;3785;p38"/>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786" name="Google Shape;3786;p38"/>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7" name="Google Shape;3787;p38"/>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cxnSp>
        <p:nvCxnSpPr>
          <p:cNvPr id="3788" name="Google Shape;3788;p38"/>
          <p:cNvCxnSpPr/>
          <p:nvPr/>
        </p:nvCxnSpPr>
        <p:spPr>
          <a:xfrm>
            <a:off x="2826878" y="5938943"/>
            <a:ext cx="7872600"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sp>
        <p:nvSpPr>
          <p:cNvPr id="212" name="Google Shape;3481;p28"/>
          <p:cNvSpPr txBox="1">
            <a:spLocks noGrp="1"/>
          </p:cNvSpPr>
          <p:nvPr>
            <p:ph type="title"/>
          </p:nvPr>
        </p:nvSpPr>
        <p:spPr>
          <a:xfrm>
            <a:off x="738575" y="365132"/>
            <a:ext cx="9756355" cy="763500"/>
          </a:xfrm>
          <a:prstGeom prst="rect">
            <a:avLst/>
          </a:prstGeom>
        </p:spPr>
        <p:txBody>
          <a:bodyPr spcFirstLastPara="1" wrap="square" lIns="121900" tIns="121900" rIns="121900" bIns="121900" anchor="t" anchorCtr="0">
            <a:noAutofit/>
          </a:bodyPr>
          <a:lstStyle/>
          <a:p>
            <a:r>
              <a:rPr kumimoji="1" lang="en-US" altLang="zh-CN" sz="4000"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Bước</a:t>
            </a:r>
            <a:r>
              <a:rPr kumimoji="1" lang="en-US" altLang="zh-CN" sz="4000"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4: </a:t>
            </a:r>
            <a:r>
              <a:rPr kumimoji="1" lang="en-US" altLang="zh-CN" sz="4000"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Trao</a:t>
            </a:r>
            <a:r>
              <a:rPr kumimoji="1" lang="en-US" altLang="zh-CN" sz="4000"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sz="4000"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đổi</a:t>
            </a:r>
            <a:r>
              <a:rPr kumimoji="1" lang="en-US" altLang="zh-CN" sz="4000"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sz="4000"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và</a:t>
            </a:r>
            <a:r>
              <a:rPr kumimoji="1" lang="en-US" altLang="zh-CN" sz="4000"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sz="4000"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đánh</a:t>
            </a:r>
            <a:r>
              <a:rPr kumimoji="1" lang="en-US" altLang="zh-CN" sz="4000"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sz="4000"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giá</a:t>
            </a:r>
            <a:r>
              <a:rPr kumimoji="1" lang="en-US" altLang="zh-CN" sz="4000"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a:t>
            </a:r>
            <a:endParaRPr kumimoji="1" lang="zh-CN" altLang="en-US" sz="4000"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endParaRPr>
          </a:p>
        </p:txBody>
      </p:sp>
      <p:sp>
        <p:nvSpPr>
          <p:cNvPr id="213" name="Google Shape;1143;p31">
            <a:extLst>
              <a:ext uri="{FF2B5EF4-FFF2-40B4-BE49-F238E27FC236}">
                <a16:creationId xmlns:a16="http://schemas.microsoft.com/office/drawing/2014/main" id="{6D5CC28F-5499-0F23-4DE2-D48CC383C940}"/>
              </a:ext>
            </a:extLst>
          </p:cNvPr>
          <p:cNvSpPr txBox="1"/>
          <p:nvPr/>
        </p:nvSpPr>
        <p:spPr>
          <a:xfrm>
            <a:off x="4009510" y="1372503"/>
            <a:ext cx="3857233" cy="746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defRPr/>
            </a:pPr>
            <a:r>
              <a:rPr lang="en-US" sz="3400" b="1" i="1" dirty="0" err="1">
                <a:latin typeface="Times New Roman" panose="02020603050405020304" pitchFamily="18" charset="0"/>
                <a:cs typeface="Times New Roman" panose="02020603050405020304" pitchFamily="18" charset="0"/>
              </a:rPr>
              <a:t>Khi</a:t>
            </a:r>
            <a:r>
              <a:rPr lang="en-US" sz="3400" b="1" i="1" dirty="0">
                <a:latin typeface="Times New Roman" panose="02020603050405020304" pitchFamily="18" charset="0"/>
                <a:cs typeface="Times New Roman" panose="02020603050405020304" pitchFamily="18" charset="0"/>
              </a:rPr>
              <a:t> </a:t>
            </a:r>
            <a:r>
              <a:rPr lang="en-US" sz="3400" b="1" i="1" dirty="0" err="1">
                <a:latin typeface="Times New Roman" panose="02020603050405020304" pitchFamily="18" charset="0"/>
                <a:cs typeface="Times New Roman" panose="02020603050405020304" pitchFamily="18" charset="0"/>
              </a:rPr>
              <a:t>trao</a:t>
            </a:r>
            <a:r>
              <a:rPr lang="en-US" sz="3400" b="1" i="1" dirty="0">
                <a:latin typeface="Times New Roman" panose="02020603050405020304" pitchFamily="18" charset="0"/>
                <a:cs typeface="Times New Roman" panose="02020603050405020304" pitchFamily="18" charset="0"/>
              </a:rPr>
              <a:t> </a:t>
            </a:r>
            <a:r>
              <a:rPr lang="en-US" sz="3400" b="1" i="1" dirty="0" err="1">
                <a:latin typeface="Times New Roman" panose="02020603050405020304" pitchFamily="18" charset="0"/>
                <a:cs typeface="Times New Roman" panose="02020603050405020304" pitchFamily="18" charset="0"/>
              </a:rPr>
              <a:t>đổi</a:t>
            </a:r>
            <a:r>
              <a:rPr lang="en-US" sz="3400" b="1" i="1" dirty="0">
                <a:latin typeface="Times New Roman" panose="02020603050405020304" pitchFamily="18" charset="0"/>
                <a:cs typeface="Times New Roman" panose="02020603050405020304" pitchFamily="18" charset="0"/>
              </a:rPr>
              <a:t> </a:t>
            </a:r>
            <a:r>
              <a:rPr lang="en-US" sz="3400" b="1" i="1" dirty="0" err="1">
                <a:latin typeface="Times New Roman" panose="02020603050405020304" pitchFamily="18" charset="0"/>
                <a:cs typeface="Times New Roman" panose="02020603050405020304" pitchFamily="18" charset="0"/>
              </a:rPr>
              <a:t>cần</a:t>
            </a:r>
            <a:r>
              <a:rPr lang="en-US" sz="3400" b="1" i="1" dirty="0">
                <a:latin typeface="Times New Roman" panose="02020603050405020304" pitchFamily="18" charset="0"/>
                <a:cs typeface="Times New Roman" panose="02020603050405020304" pitchFamily="18" charset="0"/>
              </a:rPr>
              <a:t>: </a:t>
            </a:r>
            <a:endParaRPr kumimoji="0" sz="3400" b="1" i="1"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a:cs typeface="Times New Roman" panose="02020603050405020304" pitchFamily="18" charset="0"/>
              <a:sym typeface="Fira Sans Extra Condensed"/>
            </a:endParaRPr>
          </a:p>
        </p:txBody>
      </p:sp>
    </p:spTree>
    <p:extLst>
      <p:ext uri="{BB962C8B-B14F-4D97-AF65-F5344CB8AC3E}">
        <p14:creationId xmlns:p14="http://schemas.microsoft.com/office/powerpoint/2010/main" val="293363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circle(in)">
                                      <p:cBhvr>
                                        <p:cTn id="7" dur="20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3"/>
                                        </p:tgtEl>
                                        <p:attrNameLst>
                                          <p:attrName>style.visibility</p:attrName>
                                        </p:attrNameLst>
                                      </p:cBhvr>
                                      <p:to>
                                        <p:strVal val="visible"/>
                                      </p:to>
                                    </p:set>
                                    <p:anim calcmode="lin" valueType="num">
                                      <p:cBhvr additive="base">
                                        <p:cTn id="12" dur="500" fill="hold"/>
                                        <p:tgtEl>
                                          <p:spTgt spid="213"/>
                                        </p:tgtEl>
                                        <p:attrNameLst>
                                          <p:attrName>ppt_x</p:attrName>
                                        </p:attrNameLst>
                                      </p:cBhvr>
                                      <p:tavLst>
                                        <p:tav tm="0">
                                          <p:val>
                                            <p:strVal val="#ppt_x"/>
                                          </p:val>
                                        </p:tav>
                                        <p:tav tm="100000">
                                          <p:val>
                                            <p:strVal val="#ppt_x"/>
                                          </p:val>
                                        </p:tav>
                                      </p:tavLst>
                                    </p:anim>
                                    <p:anim calcmode="lin" valueType="num">
                                      <p:cBhvr additive="base">
                                        <p:cTn id="13"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582">
                                            <p:txEl>
                                              <p:pRg st="0" end="0"/>
                                            </p:txEl>
                                          </p:spTgt>
                                        </p:tgtEl>
                                        <p:attrNameLst>
                                          <p:attrName>style.visibility</p:attrName>
                                        </p:attrNameLst>
                                      </p:cBhvr>
                                      <p:to>
                                        <p:strVal val="visible"/>
                                      </p:to>
                                    </p:set>
                                    <p:animEffect transition="in" filter="circle(in)">
                                      <p:cBhvr>
                                        <p:cTn id="18" dur="2000"/>
                                        <p:tgtEl>
                                          <p:spTgt spid="358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581">
                                            <p:txEl>
                                              <p:pRg st="0" end="0"/>
                                            </p:txEl>
                                          </p:spTgt>
                                        </p:tgtEl>
                                        <p:attrNameLst>
                                          <p:attrName>style.visibility</p:attrName>
                                        </p:attrNameLst>
                                      </p:cBhvr>
                                      <p:to>
                                        <p:strVal val="visible"/>
                                      </p:to>
                                    </p:set>
                                    <p:animEffect transition="in" filter="circle(in)">
                                      <p:cBhvr>
                                        <p:cTn id="23" dur="2000"/>
                                        <p:tgtEl>
                                          <p:spTgt spid="358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586">
                                            <p:txEl>
                                              <p:pRg st="0" end="0"/>
                                            </p:txEl>
                                          </p:spTgt>
                                        </p:tgtEl>
                                        <p:attrNameLst>
                                          <p:attrName>style.visibility</p:attrName>
                                        </p:attrNameLst>
                                      </p:cBhvr>
                                      <p:to>
                                        <p:strVal val="visible"/>
                                      </p:to>
                                    </p:set>
                                    <p:animEffect transition="in" filter="circle(in)">
                                      <p:cBhvr>
                                        <p:cTn id="28" dur="2000"/>
                                        <p:tgtEl>
                                          <p:spTgt spid="35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1" grpId="0" build="p"/>
      <p:bldP spid="3582" grpId="0" build="p"/>
      <p:bldP spid="3586" grpId="0" build="p"/>
      <p:bldP spid="212" grpId="0"/>
      <p:bldP spid="2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21"/>
        <p:cNvGrpSpPr/>
        <p:nvPr/>
      </p:nvGrpSpPr>
      <p:grpSpPr>
        <a:xfrm>
          <a:off x="0" y="0"/>
          <a:ext cx="0" cy="0"/>
          <a:chOff x="0" y="0"/>
          <a:chExt cx="0" cy="0"/>
        </a:xfrm>
      </p:grpSpPr>
      <p:sp>
        <p:nvSpPr>
          <p:cNvPr id="9" name="文本框 19"/>
          <p:cNvSpPr txBox="1"/>
          <p:nvPr/>
        </p:nvSpPr>
        <p:spPr>
          <a:xfrm>
            <a:off x="2230282" y="664935"/>
            <a:ext cx="8785206" cy="1569660"/>
          </a:xfrm>
          <a:prstGeom prst="rect">
            <a:avLst/>
          </a:prstGeom>
          <a:noFill/>
        </p:spPr>
        <p:txBody>
          <a:bodyPr wrap="square" rtlCol="0">
            <a:spAutoFit/>
          </a:bodyPr>
          <a:lstStyle/>
          <a:p>
            <a:pPr algn="ctr"/>
            <a:r>
              <a:rPr kumimoji="1" lang="en-US" altLang="zh-CN" sz="4800" b="1" dirty="0">
                <a:solidFill>
                  <a:srgbClr val="3404BC"/>
                </a:solidFill>
                <a:latin typeface="Times New Roman" panose="02020603050405020304" pitchFamily="18" charset="0"/>
                <a:cs typeface="Times New Roman" panose="02020603050405020304" pitchFamily="18" charset="0"/>
                <a:sym typeface="+mn-lt"/>
              </a:rPr>
              <a:t>II. THỰC HÀNH NÓI VÀ NGHE</a:t>
            </a:r>
            <a:endParaRPr kumimoji="1" lang="zh-CN" altLang="en-US" sz="4800" b="1" dirty="0">
              <a:solidFill>
                <a:srgbClr val="3404BC"/>
              </a:solidFill>
              <a:latin typeface="Times New Roman" panose="02020603050405020304" pitchFamily="18" charset="0"/>
              <a:cs typeface="Times New Roman" panose="02020603050405020304" pitchFamily="18" charset="0"/>
              <a:sym typeface="+mn-lt"/>
            </a:endParaRPr>
          </a:p>
        </p:txBody>
      </p:sp>
      <p:sp>
        <p:nvSpPr>
          <p:cNvPr id="4" name="Google Shape;3463;p27"/>
          <p:cNvSpPr txBox="1">
            <a:spLocks noGrp="1"/>
          </p:cNvSpPr>
          <p:nvPr>
            <p:ph type="title"/>
          </p:nvPr>
        </p:nvSpPr>
        <p:spPr>
          <a:xfrm>
            <a:off x="2462331" y="2354362"/>
            <a:ext cx="8553157" cy="3462237"/>
          </a:xfrm>
          <a:prstGeom prst="rect">
            <a:avLst/>
          </a:prstGeom>
        </p:spPr>
        <p:txBody>
          <a:bodyPr spcFirstLastPara="1" wrap="square" lIns="121900" tIns="121900" rIns="121900" bIns="121900" anchor="t" anchorCtr="0">
            <a:noAutofit/>
          </a:bodyPr>
          <a:lstStyle/>
          <a:p>
            <a:pPr>
              <a:defRPr/>
            </a:pP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Vấn</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đề</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hiện</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tượng</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tôi</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sẽ</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trình</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bày</a:t>
            </a:r>
            <a:r>
              <a:rPr lang="en-US" kern="1200" dirty="0">
                <a:solidFill>
                  <a:schemeClr val="bg1">
                    <a:lumMod val="10000"/>
                  </a:schemeClr>
                </a:solidFill>
                <a:latin typeface="Times New Roman" pitchFamily="18" charset="0"/>
                <a:cs typeface="Times New Roman" pitchFamily="18" charset="0"/>
              </a:rPr>
              <a:t>:</a:t>
            </a:r>
            <a:r>
              <a:rPr lang="en-US" dirty="0">
                <a:solidFill>
                  <a:schemeClr val="bg1">
                    <a:lumMod val="10000"/>
                  </a:schemeClr>
                </a:solidFill>
                <a:latin typeface="Times New Roman" pitchFamily="18" charset="0"/>
                <a:cs typeface="Times New Roman" pitchFamily="18" charset="0"/>
              </a:rPr>
              <a:t> </a:t>
            </a:r>
            <a:r>
              <a:rPr lang="en-US" dirty="0" err="1"/>
              <a:t>Các</a:t>
            </a:r>
            <a:r>
              <a:rPr lang="en-US" dirty="0"/>
              <a:t> </a:t>
            </a:r>
            <a:r>
              <a:rPr lang="en-US" dirty="0" err="1"/>
              <a:t>văn</a:t>
            </a:r>
            <a:r>
              <a:rPr lang="en-US" dirty="0"/>
              <a:t> </a:t>
            </a:r>
            <a:r>
              <a:rPr lang="en-US" dirty="0" err="1"/>
              <a:t>bản</a:t>
            </a:r>
            <a:r>
              <a:rPr lang="en-US" dirty="0"/>
              <a:t> </a:t>
            </a:r>
            <a:r>
              <a:rPr lang="en-US" dirty="0" err="1"/>
              <a:t>hài</a:t>
            </a:r>
            <a:r>
              <a:rPr lang="en-US" dirty="0"/>
              <a:t> </a:t>
            </a:r>
            <a:r>
              <a:rPr lang="en-US" dirty="0" err="1"/>
              <a:t>kịch</a:t>
            </a:r>
            <a:r>
              <a:rPr lang="en-US" dirty="0"/>
              <a:t> </a:t>
            </a:r>
            <a:r>
              <a:rPr lang="en-US" dirty="0" err="1"/>
              <a:t>mà</a:t>
            </a:r>
            <a:r>
              <a:rPr lang="en-US" dirty="0"/>
              <a:t> </a:t>
            </a:r>
            <a:r>
              <a:rPr lang="en-US" dirty="0" err="1"/>
              <a:t>em</a:t>
            </a:r>
            <a:r>
              <a:rPr lang="en-US" dirty="0"/>
              <a:t> </a:t>
            </a:r>
            <a:r>
              <a:rPr lang="en-US" dirty="0" err="1"/>
              <a:t>đã</a:t>
            </a:r>
            <a:r>
              <a:rPr lang="en-US" dirty="0"/>
              <a:t> </a:t>
            </a:r>
            <a:r>
              <a:rPr lang="en-US" dirty="0" err="1"/>
              <a:t>học</a:t>
            </a:r>
            <a:r>
              <a:rPr lang="en-US" dirty="0"/>
              <a:t> </a:t>
            </a:r>
            <a:r>
              <a:rPr lang="en-US" dirty="0" err="1"/>
              <a:t>gợi</a:t>
            </a:r>
            <a:r>
              <a:rPr lang="en-US" dirty="0"/>
              <a:t> ra </a:t>
            </a:r>
            <a:r>
              <a:rPr lang="en-US" dirty="0" err="1"/>
              <a:t>một</a:t>
            </a:r>
            <a:r>
              <a:rPr lang="en-US" dirty="0"/>
              <a:t> </a:t>
            </a:r>
            <a:r>
              <a:rPr lang="en-US" dirty="0" err="1"/>
              <a:t>số</a:t>
            </a:r>
            <a:r>
              <a:rPr lang="en-US" dirty="0"/>
              <a:t> </a:t>
            </a:r>
            <a:r>
              <a:rPr lang="en-US" dirty="0" err="1"/>
              <a:t>vấn</a:t>
            </a:r>
            <a:r>
              <a:rPr lang="en-US" dirty="0"/>
              <a:t> </a:t>
            </a:r>
            <a:r>
              <a:rPr lang="en-US" dirty="0" err="1"/>
              <a:t>đề</a:t>
            </a:r>
            <a:r>
              <a:rPr lang="en-US" dirty="0"/>
              <a:t> </a:t>
            </a:r>
            <a:r>
              <a:rPr lang="en-US" dirty="0" err="1"/>
              <a:t>xã</a:t>
            </a:r>
            <a:r>
              <a:rPr lang="en-US" dirty="0"/>
              <a:t> </a:t>
            </a:r>
            <a:r>
              <a:rPr lang="en-US" dirty="0" err="1"/>
              <a:t>hội</a:t>
            </a:r>
            <a:r>
              <a:rPr lang="en-US" dirty="0"/>
              <a:t> </a:t>
            </a:r>
            <a:r>
              <a:rPr lang="en-US" dirty="0" err="1"/>
              <a:t>rất</a:t>
            </a:r>
            <a:r>
              <a:rPr lang="en-US" dirty="0"/>
              <a:t> </a:t>
            </a:r>
            <a:r>
              <a:rPr lang="en-US" dirty="0" err="1"/>
              <a:t>sâu</a:t>
            </a:r>
            <a:r>
              <a:rPr lang="en-US" dirty="0"/>
              <a:t> </a:t>
            </a:r>
            <a:r>
              <a:rPr lang="en-US" dirty="0" err="1"/>
              <a:t>sắc</a:t>
            </a:r>
            <a:r>
              <a:rPr lang="en-US" dirty="0"/>
              <a:t>, </a:t>
            </a:r>
            <a:r>
              <a:rPr lang="en-US" dirty="0" err="1"/>
              <a:t>những</a:t>
            </a:r>
            <a:r>
              <a:rPr lang="en-US" dirty="0"/>
              <a:t> </a:t>
            </a:r>
            <a:r>
              <a:rPr lang="en-US" dirty="0" err="1"/>
              <a:t>vấn</a:t>
            </a:r>
            <a:r>
              <a:rPr lang="en-US" dirty="0"/>
              <a:t> </a:t>
            </a:r>
            <a:r>
              <a:rPr lang="en-US" dirty="0" err="1"/>
              <a:t>đề</a:t>
            </a:r>
            <a:r>
              <a:rPr lang="en-US" dirty="0"/>
              <a:t> </a:t>
            </a:r>
            <a:r>
              <a:rPr lang="en-US" dirty="0" err="1"/>
              <a:t>đó</a:t>
            </a:r>
            <a:r>
              <a:rPr lang="en-US" dirty="0"/>
              <a:t> </a:t>
            </a:r>
            <a:r>
              <a:rPr lang="en-US" dirty="0" err="1"/>
              <a:t>không</a:t>
            </a:r>
            <a:r>
              <a:rPr lang="en-US" dirty="0"/>
              <a:t> </a:t>
            </a:r>
            <a:r>
              <a:rPr lang="en-US" dirty="0" err="1"/>
              <a:t>chỉ</a:t>
            </a:r>
            <a:r>
              <a:rPr lang="en-US" dirty="0"/>
              <a:t> ở </a:t>
            </a:r>
            <a:r>
              <a:rPr lang="en-US" dirty="0" err="1"/>
              <a:t>trong</a:t>
            </a:r>
            <a:r>
              <a:rPr lang="en-US" dirty="0"/>
              <a:t> quá </a:t>
            </a:r>
            <a:r>
              <a:rPr lang="en-US" dirty="0" err="1"/>
              <a:t>khứ</a:t>
            </a:r>
            <a:r>
              <a:rPr lang="en-US" dirty="0"/>
              <a:t> </a:t>
            </a:r>
            <a:r>
              <a:rPr lang="en-US" dirty="0" err="1"/>
              <a:t>mà</a:t>
            </a:r>
            <a:r>
              <a:rPr lang="en-US" dirty="0"/>
              <a:t> </a:t>
            </a:r>
            <a:r>
              <a:rPr lang="en-US" dirty="0" err="1"/>
              <a:t>vẫn</a:t>
            </a:r>
            <a:r>
              <a:rPr lang="en-US" dirty="0"/>
              <a:t> </a:t>
            </a:r>
            <a:r>
              <a:rPr lang="en-US" dirty="0" err="1"/>
              <a:t>tồn</a:t>
            </a:r>
            <a:r>
              <a:rPr lang="en-US" dirty="0"/>
              <a:t> </a:t>
            </a:r>
            <a:r>
              <a:rPr lang="en-US" dirty="0" err="1"/>
              <a:t>tại</a:t>
            </a:r>
            <a:r>
              <a:rPr lang="en-US" dirty="0"/>
              <a:t> </a:t>
            </a:r>
            <a:r>
              <a:rPr lang="en-US" dirty="0" err="1"/>
              <a:t>trong</a:t>
            </a:r>
            <a:r>
              <a:rPr lang="en-US" dirty="0"/>
              <a:t> </a:t>
            </a:r>
            <a:r>
              <a:rPr lang="en-US" dirty="0" err="1"/>
              <a:t>xã</a:t>
            </a:r>
            <a:r>
              <a:rPr lang="en-US" dirty="0"/>
              <a:t> </a:t>
            </a:r>
            <a:r>
              <a:rPr lang="en-US" dirty="0" err="1"/>
              <a:t>hội</a:t>
            </a:r>
            <a:r>
              <a:rPr lang="en-US" dirty="0"/>
              <a:t> </a:t>
            </a:r>
            <a:r>
              <a:rPr lang="en-US" dirty="0" err="1"/>
              <a:t>hiện</a:t>
            </a:r>
            <a:r>
              <a:rPr lang="en-US" dirty="0"/>
              <a:t> nay. </a:t>
            </a:r>
            <a:endParaRPr lang="en-US" altLang="zh-CN" b="1" dirty="0">
              <a:ln w="12700">
                <a:noFill/>
              </a:ln>
              <a:solidFill>
                <a:schemeClr val="bg1">
                  <a:lumMod val="1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75875422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ppt_x"/>
                                              </p:val>
                                            </p:tav>
                                            <p:tav tm="100000">
                                              <p:val>
                                                <p:strVal val="#ppt_x"/>
                                              </p:val>
                                            </p:tav>
                                          </p:tavLst>
                                        </p:anim>
                                        <p:anim calcmode="lin" valueType="num">
                                          <p:cBhvr additive="base">
                                            <p:cTn id="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26"/>
        <p:cNvGrpSpPr/>
        <p:nvPr/>
      </p:nvGrpSpPr>
      <p:grpSpPr>
        <a:xfrm>
          <a:off x="0" y="0"/>
          <a:ext cx="0" cy="0"/>
          <a:chOff x="0" y="0"/>
          <a:chExt cx="0" cy="0"/>
        </a:xfrm>
      </p:grpSpPr>
      <p:grpSp>
        <p:nvGrpSpPr>
          <p:cNvPr id="82" name="Google Shape;4729;p47"/>
          <p:cNvGrpSpPr/>
          <p:nvPr/>
        </p:nvGrpSpPr>
        <p:grpSpPr>
          <a:xfrm>
            <a:off x="7733283" y="-36230"/>
            <a:ext cx="4919515" cy="7434126"/>
            <a:chOff x="6586677" y="-36230"/>
            <a:chExt cx="4919515" cy="7434126"/>
          </a:xfrm>
        </p:grpSpPr>
        <p:grpSp>
          <p:nvGrpSpPr>
            <p:cNvPr id="83" name="Google Shape;4730;p47"/>
            <p:cNvGrpSpPr/>
            <p:nvPr/>
          </p:nvGrpSpPr>
          <p:grpSpPr>
            <a:xfrm rot="1233644" flipH="1">
              <a:off x="7722106" y="207633"/>
              <a:ext cx="2648656" cy="6946400"/>
              <a:chOff x="-2805439" y="-1066796"/>
              <a:chExt cx="2648657" cy="6946403"/>
            </a:xfrm>
          </p:grpSpPr>
          <p:sp>
            <p:nvSpPr>
              <p:cNvPr id="94" name="Google Shape;4731;p47"/>
              <p:cNvSpPr/>
              <p:nvPr/>
            </p:nvSpPr>
            <p:spPr>
              <a:xfrm rot="413639">
                <a:off x="-1967427" y="797709"/>
                <a:ext cx="716445" cy="5057182"/>
              </a:xfrm>
              <a:custGeom>
                <a:avLst/>
                <a:gdLst/>
                <a:ahLst/>
                <a:cxnLst/>
                <a:rect l="l" t="t" r="r" b="b"/>
                <a:pathLst>
                  <a:path w="716640" h="5058557" extrusionOk="0">
                    <a:moveTo>
                      <a:pt x="111073" y="0"/>
                    </a:moveTo>
                    <a:cubicBezTo>
                      <a:pt x="172579" y="152123"/>
                      <a:pt x="223976" y="308130"/>
                      <a:pt x="264935" y="467022"/>
                    </a:cubicBezTo>
                    <a:cubicBezTo>
                      <a:pt x="299908" y="603769"/>
                      <a:pt x="327389" y="742324"/>
                      <a:pt x="347253" y="882065"/>
                    </a:cubicBezTo>
                    <a:cubicBezTo>
                      <a:pt x="370939" y="1039504"/>
                      <a:pt x="386504" y="1198050"/>
                      <a:pt x="393895" y="1357090"/>
                    </a:cubicBezTo>
                    <a:cubicBezTo>
                      <a:pt x="394014" y="1360391"/>
                      <a:pt x="395941" y="1363355"/>
                      <a:pt x="398916" y="1364788"/>
                    </a:cubicBezTo>
                    <a:cubicBezTo>
                      <a:pt x="403343" y="1366923"/>
                      <a:pt x="408659" y="1365075"/>
                      <a:pt x="410793" y="1360648"/>
                    </a:cubicBezTo>
                    <a:cubicBezTo>
                      <a:pt x="444501" y="1293510"/>
                      <a:pt x="482487" y="1228624"/>
                      <a:pt x="524535" y="1166369"/>
                    </a:cubicBezTo>
                    <a:cubicBezTo>
                      <a:pt x="544991" y="1135231"/>
                      <a:pt x="567967" y="1105812"/>
                      <a:pt x="593215" y="1078419"/>
                    </a:cubicBezTo>
                    <a:cubicBezTo>
                      <a:pt x="622406" y="1047014"/>
                      <a:pt x="654572" y="1018524"/>
                      <a:pt x="689267" y="993335"/>
                    </a:cubicBezTo>
                    <a:lnTo>
                      <a:pt x="716640" y="1059545"/>
                    </a:lnTo>
                    <a:cubicBezTo>
                      <a:pt x="678200" y="1074269"/>
                      <a:pt x="593511" y="1078518"/>
                      <a:pt x="474928" y="1356004"/>
                    </a:cubicBezTo>
                    <a:cubicBezTo>
                      <a:pt x="452693" y="1408180"/>
                      <a:pt x="432929" y="1479232"/>
                      <a:pt x="411485" y="1563525"/>
                    </a:cubicBezTo>
                    <a:cubicBezTo>
                      <a:pt x="404450" y="1591599"/>
                      <a:pt x="401129" y="1620465"/>
                      <a:pt x="401603" y="1649399"/>
                    </a:cubicBezTo>
                    <a:cubicBezTo>
                      <a:pt x="404173" y="1877010"/>
                      <a:pt x="405822" y="2106113"/>
                      <a:pt x="406545" y="2336690"/>
                    </a:cubicBezTo>
                    <a:lnTo>
                      <a:pt x="406545" y="2390432"/>
                    </a:lnTo>
                    <a:lnTo>
                      <a:pt x="406689" y="2390812"/>
                    </a:lnTo>
                    <a:cubicBezTo>
                      <a:pt x="408074" y="2625444"/>
                      <a:pt x="409390" y="2860017"/>
                      <a:pt x="410650" y="3094525"/>
                    </a:cubicBezTo>
                    <a:cubicBezTo>
                      <a:pt x="410805" y="3119671"/>
                      <a:pt x="415123" y="3367709"/>
                      <a:pt x="415111" y="3375805"/>
                    </a:cubicBezTo>
                    <a:cubicBezTo>
                      <a:pt x="411427" y="3570234"/>
                      <a:pt x="418468" y="3764726"/>
                      <a:pt x="436197" y="3958384"/>
                    </a:cubicBezTo>
                    <a:cubicBezTo>
                      <a:pt x="453083" y="4141955"/>
                      <a:pt x="471294" y="4331052"/>
                      <a:pt x="533344" y="4572789"/>
                    </a:cubicBezTo>
                    <a:cubicBezTo>
                      <a:pt x="571803" y="4722767"/>
                      <a:pt x="621136" y="4869759"/>
                      <a:pt x="680932" y="5012577"/>
                    </a:cubicBezTo>
                    <a:lnTo>
                      <a:pt x="594857" y="5058557"/>
                    </a:lnTo>
                    <a:cubicBezTo>
                      <a:pt x="535760" y="4911883"/>
                      <a:pt x="486432" y="4761470"/>
                      <a:pt x="447186" y="4608291"/>
                    </a:cubicBezTo>
                    <a:cubicBezTo>
                      <a:pt x="413702" y="4476428"/>
                      <a:pt x="387373" y="4342841"/>
                      <a:pt x="368313" y="4208129"/>
                    </a:cubicBezTo>
                    <a:cubicBezTo>
                      <a:pt x="345686" y="4056354"/>
                      <a:pt x="330928" y="3903505"/>
                      <a:pt x="324095" y="3750200"/>
                    </a:cubicBezTo>
                    <a:cubicBezTo>
                      <a:pt x="323632" y="3741341"/>
                      <a:pt x="317214" y="3496444"/>
                      <a:pt x="317254" y="3468536"/>
                    </a:cubicBezTo>
                    <a:cubicBezTo>
                      <a:pt x="314963" y="3249076"/>
                      <a:pt x="313683" y="3028218"/>
                      <a:pt x="313426" y="2805971"/>
                    </a:cubicBezTo>
                    <a:lnTo>
                      <a:pt x="313468" y="2776092"/>
                    </a:lnTo>
                    <a:lnTo>
                      <a:pt x="310393" y="2768037"/>
                    </a:lnTo>
                    <a:cubicBezTo>
                      <a:pt x="308683" y="2524614"/>
                      <a:pt x="306934" y="2281222"/>
                      <a:pt x="305155" y="2037859"/>
                    </a:cubicBezTo>
                    <a:cubicBezTo>
                      <a:pt x="304919" y="2011810"/>
                      <a:pt x="301124" y="1985910"/>
                      <a:pt x="293889" y="1960878"/>
                    </a:cubicBezTo>
                    <a:cubicBezTo>
                      <a:pt x="281637" y="1918385"/>
                      <a:pt x="268889" y="1883107"/>
                      <a:pt x="258215" y="1856031"/>
                    </a:cubicBezTo>
                    <a:cubicBezTo>
                      <a:pt x="227058" y="1777242"/>
                      <a:pt x="186483" y="1702524"/>
                      <a:pt x="137360" y="1633489"/>
                    </a:cubicBezTo>
                    <a:cubicBezTo>
                      <a:pt x="116311" y="1602162"/>
                      <a:pt x="90322" y="1566292"/>
                      <a:pt x="43975" y="1540104"/>
                    </a:cubicBezTo>
                    <a:cubicBezTo>
                      <a:pt x="30011" y="1532209"/>
                      <a:pt x="15278" y="1525746"/>
                      <a:pt x="0" y="1520835"/>
                    </a:cubicBezTo>
                    <a:cubicBezTo>
                      <a:pt x="5466" y="1505290"/>
                      <a:pt x="10969" y="1489706"/>
                      <a:pt x="16503" y="1474092"/>
                    </a:cubicBezTo>
                    <a:lnTo>
                      <a:pt x="63146" y="1515301"/>
                    </a:lnTo>
                    <a:cubicBezTo>
                      <a:pt x="159308" y="1568880"/>
                      <a:pt x="236762" y="1650604"/>
                      <a:pt x="285096" y="1749503"/>
                    </a:cubicBezTo>
                    <a:cubicBezTo>
                      <a:pt x="286429" y="1752270"/>
                      <a:pt x="289226" y="1754039"/>
                      <a:pt x="292299" y="1754039"/>
                    </a:cubicBezTo>
                    <a:cubicBezTo>
                      <a:pt x="296716" y="1754048"/>
                      <a:pt x="300304" y="1750461"/>
                      <a:pt x="300313" y="1746044"/>
                    </a:cubicBezTo>
                    <a:cubicBezTo>
                      <a:pt x="303802" y="1544344"/>
                      <a:pt x="296113" y="1342613"/>
                      <a:pt x="277289" y="1141763"/>
                    </a:cubicBezTo>
                    <a:cubicBezTo>
                      <a:pt x="259501" y="951337"/>
                      <a:pt x="240329" y="755180"/>
                      <a:pt x="175602" y="504376"/>
                    </a:cubicBezTo>
                    <a:cubicBezTo>
                      <a:pt x="135502" y="348843"/>
                      <a:pt x="84076" y="196454"/>
                      <a:pt x="21740" y="48422"/>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dist="9525" dir="13080001"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5" name="Google Shape;4732;p47"/>
              <p:cNvGrpSpPr/>
              <p:nvPr/>
            </p:nvGrpSpPr>
            <p:grpSpPr>
              <a:xfrm rot="2219739">
                <a:off x="-1310202" y="1259540"/>
                <a:ext cx="974984" cy="919237"/>
                <a:chOff x="6795971" y="2730008"/>
                <a:chExt cx="1945294" cy="1834067"/>
              </a:xfrm>
            </p:grpSpPr>
            <p:sp>
              <p:nvSpPr>
                <p:cNvPr id="153" name="Google Shape;4733;p47"/>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4734;p47"/>
                <p:cNvSpPr/>
                <p:nvPr/>
              </p:nvSpPr>
              <p:spPr>
                <a:xfrm rot="-2263899">
                  <a:off x="6977174" y="3155932"/>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6" name="Google Shape;4735;p47"/>
              <p:cNvGrpSpPr/>
              <p:nvPr/>
            </p:nvGrpSpPr>
            <p:grpSpPr>
              <a:xfrm rot="-3045758">
                <a:off x="-2511956" y="1418499"/>
                <a:ext cx="1085000" cy="1022962"/>
                <a:chOff x="6795971" y="2730009"/>
                <a:chExt cx="1945294" cy="1834067"/>
              </a:xfrm>
            </p:grpSpPr>
            <p:sp>
              <p:nvSpPr>
                <p:cNvPr id="151" name="Google Shape;4736;p47"/>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4737;p47"/>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 name="Google Shape;4738;p47"/>
              <p:cNvGrpSpPr/>
              <p:nvPr/>
            </p:nvGrpSpPr>
            <p:grpSpPr>
              <a:xfrm rot="416227">
                <a:off x="-2675400" y="-937391"/>
                <a:ext cx="2281725" cy="2291630"/>
                <a:chOff x="8302868" y="1340770"/>
                <a:chExt cx="3569773" cy="3585270"/>
              </a:xfrm>
            </p:grpSpPr>
            <p:grpSp>
              <p:nvGrpSpPr>
                <p:cNvPr id="98" name="Google Shape;4739;p47"/>
                <p:cNvGrpSpPr/>
                <p:nvPr/>
              </p:nvGrpSpPr>
              <p:grpSpPr>
                <a:xfrm>
                  <a:off x="8302868" y="1340770"/>
                  <a:ext cx="3569773" cy="3585270"/>
                  <a:chOff x="8302868" y="1340770"/>
                  <a:chExt cx="3569773" cy="3585270"/>
                </a:xfrm>
              </p:grpSpPr>
              <p:grpSp>
                <p:nvGrpSpPr>
                  <p:cNvPr id="101" name="Google Shape;4740;p47"/>
                  <p:cNvGrpSpPr/>
                  <p:nvPr/>
                </p:nvGrpSpPr>
                <p:grpSpPr>
                  <a:xfrm>
                    <a:off x="8302868" y="1340770"/>
                    <a:ext cx="3569773" cy="3585270"/>
                    <a:chOff x="1668151" y="66635"/>
                    <a:chExt cx="3569773" cy="3585270"/>
                  </a:xfrm>
                </p:grpSpPr>
                <p:sp>
                  <p:nvSpPr>
                    <p:cNvPr id="127" name="Google Shape;4741;p47"/>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4742;p47"/>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4743;p47"/>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4744;p47"/>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4745;p47"/>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4746;p47"/>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4747;p47"/>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4748;p47"/>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4749;p47"/>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4750;p47"/>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4751;p47"/>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4752;p47"/>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4753;p47"/>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4754;p47"/>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4755;p47"/>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4756;p47"/>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4757;p47"/>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4758;p47"/>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4759;p47"/>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4760;p47"/>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4761;p47"/>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4762;p47"/>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4763;p47"/>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4764;p47"/>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2" name="Google Shape;4765;p47"/>
                  <p:cNvGrpSpPr/>
                  <p:nvPr/>
                </p:nvGrpSpPr>
                <p:grpSpPr>
                  <a:xfrm rot="166391">
                    <a:off x="8608485" y="1696827"/>
                    <a:ext cx="2884899" cy="2897423"/>
                    <a:chOff x="1668151" y="66635"/>
                    <a:chExt cx="3569773" cy="3585270"/>
                  </a:xfrm>
                </p:grpSpPr>
                <p:sp>
                  <p:nvSpPr>
                    <p:cNvPr id="103" name="Google Shape;4766;p47"/>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4767;p47"/>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4768;p47"/>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4769;p47"/>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4770;p47"/>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4771;p47"/>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4772;p47"/>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4773;p47"/>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4774;p47"/>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4775;p47"/>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4776;p47"/>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4777;p47"/>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4778;p47"/>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4779;p47"/>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4780;p47"/>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4781;p47"/>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4782;p47"/>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4783;p47"/>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4784;p47"/>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4785;p47"/>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4786;p47"/>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4787;p47"/>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4788;p47"/>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4789;p47"/>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99" name="Google Shape;4790;p47"/>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4791;p47"/>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4" name="Google Shape;4792;p47"/>
            <p:cNvGrpSpPr/>
            <p:nvPr/>
          </p:nvGrpSpPr>
          <p:grpSpPr>
            <a:xfrm>
              <a:off x="7732350" y="3642526"/>
              <a:ext cx="2921688" cy="1941106"/>
              <a:chOff x="7732350" y="3642526"/>
              <a:chExt cx="2921688" cy="1941106"/>
            </a:xfrm>
          </p:grpSpPr>
          <p:grpSp>
            <p:nvGrpSpPr>
              <p:cNvPr id="85" name="Google Shape;4793;p47"/>
              <p:cNvGrpSpPr/>
              <p:nvPr/>
            </p:nvGrpSpPr>
            <p:grpSpPr>
              <a:xfrm rot="-889706">
                <a:off x="8542516" y="3895002"/>
                <a:ext cx="1981479" cy="1274109"/>
                <a:chOff x="8664819" y="3764969"/>
                <a:chExt cx="1981677" cy="1274236"/>
              </a:xfrm>
            </p:grpSpPr>
            <p:grpSp>
              <p:nvGrpSpPr>
                <p:cNvPr id="90" name="Google Shape;4794;p47"/>
                <p:cNvGrpSpPr/>
                <p:nvPr/>
              </p:nvGrpSpPr>
              <p:grpSpPr>
                <a:xfrm rot="999320">
                  <a:off x="8738274" y="4011518"/>
                  <a:ext cx="1834768" cy="781138"/>
                  <a:chOff x="7987375" y="5280508"/>
                  <a:chExt cx="1834856" cy="781176"/>
                </a:xfrm>
              </p:grpSpPr>
              <p:sp>
                <p:nvSpPr>
                  <p:cNvPr id="92" name="Google Shape;4795;p47"/>
                  <p:cNvSpPr/>
                  <p:nvPr/>
                </p:nvSpPr>
                <p:spPr>
                  <a:xfrm>
                    <a:off x="7987375" y="5280508"/>
                    <a:ext cx="1834856" cy="781176"/>
                  </a:xfrm>
                  <a:custGeom>
                    <a:avLst/>
                    <a:gdLst/>
                    <a:ahLst/>
                    <a:cxnLst/>
                    <a:rect l="l" t="t" r="r" b="b"/>
                    <a:pathLst>
                      <a:path w="1834856" h="781176" extrusionOk="0">
                        <a:moveTo>
                          <a:pt x="464315" y="0"/>
                        </a:moveTo>
                        <a:lnTo>
                          <a:pt x="1698947" y="0"/>
                        </a:lnTo>
                        <a:cubicBezTo>
                          <a:pt x="1774007" y="0"/>
                          <a:pt x="1834856" y="60849"/>
                          <a:pt x="1834856" y="135909"/>
                        </a:cubicBezTo>
                        <a:lnTo>
                          <a:pt x="1834856" y="645267"/>
                        </a:lnTo>
                        <a:cubicBezTo>
                          <a:pt x="1834856" y="720327"/>
                          <a:pt x="1774007" y="781176"/>
                          <a:pt x="1698947" y="781176"/>
                        </a:cubicBezTo>
                        <a:lnTo>
                          <a:pt x="464315" y="781176"/>
                        </a:lnTo>
                        <a:cubicBezTo>
                          <a:pt x="426785" y="781176"/>
                          <a:pt x="392808" y="765964"/>
                          <a:pt x="368213" y="741369"/>
                        </a:cubicBezTo>
                        <a:lnTo>
                          <a:pt x="340059" y="699611"/>
                        </a:lnTo>
                        <a:lnTo>
                          <a:pt x="311865" y="702453"/>
                        </a:lnTo>
                        <a:cubicBezTo>
                          <a:pt x="139627" y="702453"/>
                          <a:pt x="0" y="562826"/>
                          <a:pt x="0" y="390588"/>
                        </a:cubicBezTo>
                        <a:cubicBezTo>
                          <a:pt x="0" y="218350"/>
                          <a:pt x="139627" y="78723"/>
                          <a:pt x="311865" y="78723"/>
                        </a:cubicBezTo>
                        <a:lnTo>
                          <a:pt x="340059" y="81565"/>
                        </a:lnTo>
                        <a:lnTo>
                          <a:pt x="368213" y="39807"/>
                        </a:lnTo>
                        <a:cubicBezTo>
                          <a:pt x="392808" y="15213"/>
                          <a:pt x="426785" y="0"/>
                          <a:pt x="464315" y="0"/>
                        </a:cubicBezTo>
                        <a:close/>
                        <a:moveTo>
                          <a:pt x="272503" y="278559"/>
                        </a:moveTo>
                        <a:cubicBezTo>
                          <a:pt x="208959" y="278559"/>
                          <a:pt x="157446" y="330072"/>
                          <a:pt x="157446" y="393616"/>
                        </a:cubicBezTo>
                        <a:cubicBezTo>
                          <a:pt x="157446" y="457160"/>
                          <a:pt x="208959" y="508673"/>
                          <a:pt x="272503" y="508673"/>
                        </a:cubicBezTo>
                        <a:cubicBezTo>
                          <a:pt x="336047" y="508673"/>
                          <a:pt x="387560" y="457160"/>
                          <a:pt x="387560" y="393616"/>
                        </a:cubicBezTo>
                        <a:cubicBezTo>
                          <a:pt x="387560" y="330072"/>
                          <a:pt x="336047" y="278559"/>
                          <a:pt x="272503" y="278559"/>
                        </a:cubicBezTo>
                        <a:close/>
                      </a:path>
                    </a:pathLst>
                  </a:custGeom>
                  <a:solidFill>
                    <a:srgbClr val="B49968"/>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4796;p47"/>
                  <p:cNvSpPr/>
                  <p:nvPr/>
                </p:nvSpPr>
                <p:spPr>
                  <a:xfrm>
                    <a:off x="8552778" y="5354183"/>
                    <a:ext cx="1170223" cy="637080"/>
                  </a:xfrm>
                  <a:custGeom>
                    <a:avLst/>
                    <a:gdLst/>
                    <a:ahLst/>
                    <a:cxnLst/>
                    <a:rect l="l" t="t" r="r" b="b"/>
                    <a:pathLst>
                      <a:path w="1170223" h="637080" extrusionOk="0">
                        <a:moveTo>
                          <a:pt x="0" y="0"/>
                        </a:moveTo>
                        <a:lnTo>
                          <a:pt x="1064041" y="0"/>
                        </a:lnTo>
                        <a:cubicBezTo>
                          <a:pt x="1122684" y="0"/>
                          <a:pt x="1170223" y="47539"/>
                          <a:pt x="1170223" y="106182"/>
                        </a:cubicBezTo>
                        <a:lnTo>
                          <a:pt x="1170223" y="530898"/>
                        </a:lnTo>
                        <a:cubicBezTo>
                          <a:pt x="1170223" y="589541"/>
                          <a:pt x="1122684" y="637080"/>
                          <a:pt x="1064041" y="637080"/>
                        </a:cubicBezTo>
                        <a:lnTo>
                          <a:pt x="0" y="637080"/>
                        </a:lnTo>
                      </a:path>
                    </a:pathLst>
                  </a:custGeom>
                  <a:noFill/>
                  <a:ln w="25400" cap="rnd" cmpd="sng">
                    <a:solidFill>
                      <a:srgbClr val="CBB895"/>
                    </a:solidFill>
                    <a:prstDash val="dash"/>
                    <a:round/>
                    <a:headEnd type="none" w="sm" len="sm"/>
                    <a:tailEnd type="none" w="sm" len="sm"/>
                  </a:ln>
                  <a:effectLst>
                    <a:outerShdw blurRad="12700" algn="ct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grpSp>
            <p:sp>
              <p:nvSpPr>
                <p:cNvPr id="91" name="Google Shape;4797;p47"/>
                <p:cNvSpPr txBox="1"/>
                <p:nvPr/>
              </p:nvSpPr>
              <p:spPr>
                <a:xfrm rot="1041677">
                  <a:off x="9181534" y="4210311"/>
                  <a:ext cx="1129036" cy="461801"/>
                </a:xfrm>
                <a:prstGeom prst="rect">
                  <a:avLst/>
                </a:prstGeom>
                <a:noFill/>
                <a:ln>
                  <a:noFill/>
                </a:ln>
                <a:effectLst>
                  <a:outerShdw dist="9525" algn="bl" rotWithShape="0">
                    <a:srgbClr val="FFFFFF">
                      <a:alpha val="51000"/>
                    </a:srgbClr>
                  </a:outerShdw>
                </a:effectLst>
              </p:spPr>
              <p:txBody>
                <a:bodyPr spcFirstLastPara="1" wrap="square" lIns="91425" tIns="91425" rIns="91425" bIns="91425" anchor="t" anchorCtr="0">
                  <a:spAutoFit/>
                </a:bodyPr>
                <a:lstStyle/>
                <a:p>
                  <a:pPr marL="0" lvl="0" indent="0" algn="r" rtl="0">
                    <a:spcBef>
                      <a:spcPts val="0"/>
                    </a:spcBef>
                    <a:spcAft>
                      <a:spcPts val="0"/>
                    </a:spcAft>
                    <a:buNone/>
                  </a:pPr>
                  <a:r>
                    <a:rPr lang="en" sz="1800" b="1">
                      <a:solidFill>
                        <a:srgbClr val="CBB895"/>
                      </a:solidFill>
                      <a:latin typeface="Pompiere"/>
                      <a:ea typeface="Pompiere"/>
                      <a:cs typeface="Pompiere"/>
                      <a:sym typeface="Pompiere"/>
                    </a:rPr>
                    <a:t>THANK YOU</a:t>
                  </a:r>
                  <a:endParaRPr sz="1800" b="1">
                    <a:solidFill>
                      <a:srgbClr val="CBB895"/>
                    </a:solidFill>
                    <a:latin typeface="Pompiere"/>
                    <a:ea typeface="Pompiere"/>
                    <a:cs typeface="Pompiere"/>
                    <a:sym typeface="Pompiere"/>
                  </a:endParaRPr>
                </a:p>
              </p:txBody>
            </p:sp>
          </p:grpSp>
          <p:grpSp>
            <p:nvGrpSpPr>
              <p:cNvPr id="86" name="Google Shape;4798;p47"/>
              <p:cNvGrpSpPr/>
              <p:nvPr/>
            </p:nvGrpSpPr>
            <p:grpSpPr>
              <a:xfrm rot="2316000">
                <a:off x="7811225" y="4146530"/>
                <a:ext cx="1942475" cy="933098"/>
                <a:chOff x="7366425" y="1617838"/>
                <a:chExt cx="1803379" cy="866281"/>
              </a:xfrm>
            </p:grpSpPr>
            <p:sp>
              <p:nvSpPr>
                <p:cNvPr id="87" name="Google Shape;4799;p47"/>
                <p:cNvSpPr/>
                <p:nvPr/>
              </p:nvSpPr>
              <p:spPr>
                <a:xfrm>
                  <a:off x="7366425" y="1617838"/>
                  <a:ext cx="1803379" cy="866281"/>
                </a:xfrm>
                <a:custGeom>
                  <a:avLst/>
                  <a:gdLst/>
                  <a:ahLst/>
                  <a:cxnLst/>
                  <a:rect l="l" t="t" r="r" b="b"/>
                  <a:pathLst>
                    <a:path w="1803379" h="866281" extrusionOk="0">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4800;p47"/>
                <p:cNvSpPr/>
                <p:nvPr/>
              </p:nvSpPr>
              <p:spPr>
                <a:xfrm>
                  <a:off x="8172137" y="1758861"/>
                  <a:ext cx="125407" cy="151954"/>
                </a:xfrm>
                <a:custGeom>
                  <a:avLst/>
                  <a:gdLst/>
                  <a:ahLst/>
                  <a:cxnLst/>
                  <a:rect l="l" t="t" r="r" b="b"/>
                  <a:pathLst>
                    <a:path w="125407" h="151954" extrusionOk="0">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4801;p47"/>
                <p:cNvSpPr/>
                <p:nvPr/>
              </p:nvSpPr>
              <p:spPr>
                <a:xfrm>
                  <a:off x="8174645" y="1743110"/>
                  <a:ext cx="138868" cy="158159"/>
                </a:xfrm>
                <a:custGeom>
                  <a:avLst/>
                  <a:gdLst/>
                  <a:ahLst/>
                  <a:cxnLst/>
                  <a:rect l="l" t="t" r="r" b="b"/>
                  <a:pathLst>
                    <a:path w="138868" h="158159" extrusionOk="0">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
        <p:nvSpPr>
          <p:cNvPr id="78" name="Rectangle 5"/>
          <p:cNvSpPr>
            <a:spLocks noChangeArrowheads="1"/>
          </p:cNvSpPr>
          <p:nvPr/>
        </p:nvSpPr>
        <p:spPr bwMode="auto">
          <a:xfrm>
            <a:off x="4076700" y="3867823"/>
            <a:ext cx="184731"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1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b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57" name="Rectangle 10"/>
          <p:cNvSpPr>
            <a:spLocks noChangeArrowheads="1"/>
          </p:cNvSpPr>
          <p:nvPr/>
        </p:nvSpPr>
        <p:spPr bwMode="auto">
          <a:xfrm>
            <a:off x="4076700" y="3867823"/>
            <a:ext cx="184731"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1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b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69" name="Rectangle 1">
            <a:extLst>
              <a:ext uri="{FF2B5EF4-FFF2-40B4-BE49-F238E27FC236}">
                <a16:creationId xmlns:a16="http://schemas.microsoft.com/office/drawing/2014/main" id="{390EDDF2-C2AE-8B8B-CD74-3D005489DD8C}"/>
              </a:ext>
            </a:extLst>
          </p:cNvPr>
          <p:cNvSpPr>
            <a:spLocks noChangeArrowheads="1"/>
          </p:cNvSpPr>
          <p:nvPr/>
        </p:nvSpPr>
        <p:spPr bwMode="auto">
          <a:xfrm>
            <a:off x="448555" y="329793"/>
            <a:ext cx="94805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32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altLang="en-US" sz="3200" b="1" i="1" dirty="0">
                <a:latin typeface="Times New Roman" panose="02020603050405020304" pitchFamily="18" charset="0"/>
                <a:ea typeface="Times New Roman" panose="02020603050405020304" pitchFamily="18" charset="0"/>
                <a:cs typeface="Times New Roman" panose="02020603050405020304" pitchFamily="18" charset="0"/>
              </a:rPr>
              <a:t>ả</a:t>
            </a:r>
            <a:r>
              <a:rPr kumimoji="0" lang="vi-VN" altLang="en-US" sz="32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 ki</a:t>
            </a:r>
            <a:r>
              <a:rPr kumimoji="0" lang="en-US" altLang="en-US" sz="32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kumimoji="0" lang="vi-VN" altLang="en-US" sz="32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 </a:t>
            </a:r>
            <a:r>
              <a:rPr kumimoji="0" lang="en-US" altLang="en-US" sz="32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altLang="en-US" sz="3200" b="1" i="1"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1"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altLang="en-US" sz="3200" b="1" i="1"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1"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3200" b="1" i="1"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1"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3200" b="1" i="1"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1"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altLang="en-US" sz="3200" b="1" i="1"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1"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altLang="en-US" sz="3200" b="1" i="1"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1"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3200" b="1" i="1"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1"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altLang="en-US" sz="3200" b="1" i="1"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1"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endParaRPr kumimoji="0" lang="en-US" altLang="en-US" sz="3200" b="0" i="1" u="none" strike="noStrike" cap="none" normalizeH="0" baseline="0" dirty="0">
              <a:ln>
                <a:noFill/>
              </a:ln>
              <a:solidFill>
                <a:schemeClr val="tx1"/>
              </a:solidFill>
              <a:effectLst/>
            </a:endParaRPr>
          </a:p>
        </p:txBody>
      </p:sp>
      <p:graphicFrame>
        <p:nvGraphicFramePr>
          <p:cNvPr id="170" name="Table 169">
            <a:extLst>
              <a:ext uri="{FF2B5EF4-FFF2-40B4-BE49-F238E27FC236}">
                <a16:creationId xmlns:a16="http://schemas.microsoft.com/office/drawing/2014/main" id="{489EEEFF-8267-0AFD-C759-0AC199817C58}"/>
              </a:ext>
            </a:extLst>
          </p:cNvPr>
          <p:cNvGraphicFramePr>
            <a:graphicFrameLocks noGrp="1"/>
          </p:cNvGraphicFramePr>
          <p:nvPr>
            <p:extLst>
              <p:ext uri="{D42A27DB-BD31-4B8C-83A1-F6EECF244321}">
                <p14:modId xmlns:p14="http://schemas.microsoft.com/office/powerpoint/2010/main" val="4021739244"/>
              </p:ext>
            </p:extLst>
          </p:nvPr>
        </p:nvGraphicFramePr>
        <p:xfrm>
          <a:off x="465330" y="1093658"/>
          <a:ext cx="8734596" cy="5626080"/>
        </p:xfrm>
        <a:graphic>
          <a:graphicData uri="http://schemas.openxmlformats.org/drawingml/2006/table">
            <a:tbl>
              <a:tblPr firstRow="1" firstCol="1" bandRow="1"/>
              <a:tblGrid>
                <a:gridCol w="6327356">
                  <a:extLst>
                    <a:ext uri="{9D8B030D-6E8A-4147-A177-3AD203B41FA5}">
                      <a16:colId xmlns:a16="http://schemas.microsoft.com/office/drawing/2014/main" val="2163578109"/>
                    </a:ext>
                  </a:extLst>
                </a:gridCol>
                <a:gridCol w="1132114">
                  <a:extLst>
                    <a:ext uri="{9D8B030D-6E8A-4147-A177-3AD203B41FA5}">
                      <a16:colId xmlns:a16="http://schemas.microsoft.com/office/drawing/2014/main" val="70057416"/>
                    </a:ext>
                  </a:extLst>
                </a:gridCol>
                <a:gridCol w="1275126">
                  <a:extLst>
                    <a:ext uri="{9D8B030D-6E8A-4147-A177-3AD203B41FA5}">
                      <a16:colId xmlns:a16="http://schemas.microsoft.com/office/drawing/2014/main" val="3641976074"/>
                    </a:ext>
                  </a:extLst>
                </a:gridCol>
              </a:tblGrid>
              <a:tr h="412320">
                <a:tc>
                  <a:txBody>
                    <a:bodyPr/>
                    <a:lstStyle/>
                    <a:p>
                      <a:pPr algn="just"/>
                      <a:r>
                        <a:rPr lang="en-US" sz="24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Nội</a:t>
                      </a:r>
                      <a:r>
                        <a:rPr lang="en-US" sz="24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dung </a:t>
                      </a:r>
                      <a:r>
                        <a:rPr lang="en-US" sz="24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kiểm</a:t>
                      </a:r>
                      <a:r>
                        <a:rPr lang="en-US" sz="24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tra</a:t>
                      </a:r>
                      <a:endParaRPr lang="en-US" sz="2400" dirty="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8F8"/>
                    </a:solidFill>
                  </a:tcPr>
                </a:tc>
                <a:tc>
                  <a:txBody>
                    <a:bodyPr/>
                    <a:lstStyle/>
                    <a:p>
                      <a:pPr indent="382270" algn="ctr"/>
                      <a:r>
                        <a:rPr lang="en-US" sz="24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Đạt</a:t>
                      </a:r>
                      <a:r>
                        <a:rPr lang="en-US" sz="24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8F8"/>
                    </a:solidFill>
                  </a:tcPr>
                </a:tc>
                <a:tc>
                  <a:txBody>
                    <a:bodyPr/>
                    <a:lstStyle/>
                    <a:p>
                      <a:pPr indent="153035" algn="ctr"/>
                      <a:r>
                        <a:rPr lang="en-US" sz="24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Chưa</a:t>
                      </a:r>
                      <a:r>
                        <a:rPr lang="en-US" sz="24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đạt</a:t>
                      </a:r>
                      <a:endParaRPr lang="en-US" sz="2400" dirty="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8F8"/>
                    </a:solidFill>
                  </a:tcPr>
                </a:tc>
                <a:extLst>
                  <a:ext uri="{0D108BD9-81ED-4DB2-BD59-A6C34878D82A}">
                    <a16:rowId xmlns:a16="http://schemas.microsoft.com/office/drawing/2014/main" val="4246491290"/>
                  </a:ext>
                </a:extLst>
              </a:tr>
              <a:tr h="562786">
                <a:tc>
                  <a:txBody>
                    <a:bodyPr/>
                    <a:lstStyle/>
                    <a:p>
                      <a:pPr algn="just"/>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Bài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trình</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bày</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có</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đủ</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các</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phần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giới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thiệu</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nội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dung,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kết</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thúc</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07324201"/>
                  </a:ext>
                </a:extLst>
              </a:tr>
              <a:tr h="412320">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Mở đầu và kết thúc ấn tượng, thu hút.</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27141267"/>
                  </a:ext>
                </a:extLst>
              </a:tr>
              <a:tr h="582752">
                <a:tc>
                  <a:txBody>
                    <a:bodyPr/>
                    <a:lstStyle/>
                    <a:p>
                      <a:pPr algn="just"/>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Trình</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bày</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trực</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tiếp</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rõ</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ràng</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ý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kiến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của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nói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về</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vấn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đề</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26890850"/>
                  </a:ext>
                </a:extLst>
              </a:tr>
              <a:tr h="412320">
                <a:tc>
                  <a:txBody>
                    <a:bodyPr/>
                    <a:lstStyle/>
                    <a:p>
                      <a:pPr algn="just"/>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Đưa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ra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lí</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lẽ</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bằng</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chứng</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thuyết</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phục</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85051209"/>
                  </a:ext>
                </a:extLst>
              </a:tr>
              <a:tr h="412320">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Nói rõ, rành mạch và đúng thời gian quy định.</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9536954"/>
                  </a:ext>
                </a:extLst>
              </a:tr>
              <a:tr h="582752">
                <a:tc>
                  <a:txBody>
                    <a:bodyPr/>
                    <a:lstStyle/>
                    <a:p>
                      <a:pPr algn="just"/>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Tự</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tin,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nhìn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vào</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nghe</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khi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nói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sử</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dụng</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giọng</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điệu</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điệu</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bộ</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hợp</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lí</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64781471"/>
                  </a:ext>
                </a:extLst>
              </a:tr>
              <a:tr h="562786">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Ghi nhận và phản hồi lịch sự, thỏa đáng những câu hỏi.</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90722916"/>
                  </a:ext>
                </a:extLst>
              </a:tr>
              <a:tr h="428929">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Biết bảo vệ ý kiến trước sự phản bác của người nghe.</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4975684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barn(inVertical)">
                                      <p:cBhvr>
                                        <p:cTn id="7" dur="5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barn(inVertical)">
                                      <p:cBhvr>
                                        <p:cTn id="12"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42"/>
        <p:cNvGrpSpPr/>
        <p:nvPr/>
      </p:nvGrpSpPr>
      <p:grpSpPr>
        <a:xfrm>
          <a:off x="0" y="0"/>
          <a:ext cx="0" cy="0"/>
          <a:chOff x="0" y="0"/>
          <a:chExt cx="0" cy="0"/>
        </a:xfrm>
      </p:grpSpPr>
      <p:sp>
        <p:nvSpPr>
          <p:cNvPr id="3544" name="Google Shape;3544;p34"/>
          <p:cNvSpPr txBox="1">
            <a:spLocks noGrp="1"/>
          </p:cNvSpPr>
          <p:nvPr>
            <p:ph type="body" idx="4294967295"/>
          </p:nvPr>
        </p:nvSpPr>
        <p:spPr>
          <a:xfrm>
            <a:off x="3048050" y="6553200"/>
            <a:ext cx="9105900" cy="282300"/>
          </a:xfrm>
          <a:prstGeom prst="rect">
            <a:avLst/>
          </a:prstGeom>
        </p:spPr>
        <p:txBody>
          <a:bodyPr spcFirstLastPara="1" wrap="square" lIns="121900" tIns="121900" rIns="121900" bIns="121900" anchor="t" anchorCtr="0">
            <a:noAutofit/>
          </a:bodyPr>
          <a:lstStyle/>
          <a:p>
            <a:pPr marL="0" lvl="0" indent="0" algn="r" rtl="0">
              <a:spcBef>
                <a:spcPts val="0"/>
              </a:spcBef>
              <a:spcAft>
                <a:spcPts val="2100"/>
              </a:spcAft>
              <a:buNone/>
            </a:pPr>
            <a:r>
              <a:rPr lang="en" sz="1200"/>
              <a:t>This is where you section ends. Duplicate this set of slides as many times you need to go over all your sections.</a:t>
            </a:r>
            <a:endParaRPr sz="1200"/>
          </a:p>
        </p:txBody>
      </p:sp>
      <p:cxnSp>
        <p:nvCxnSpPr>
          <p:cNvPr id="3545" name="Google Shape;3545;p34"/>
          <p:cNvCxnSpPr/>
          <p:nvPr/>
        </p:nvCxnSpPr>
        <p:spPr>
          <a:xfrm>
            <a:off x="3888450" y="1010218"/>
            <a:ext cx="4415100"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cxnSp>
        <p:nvCxnSpPr>
          <p:cNvPr id="3546" name="Google Shape;3546;p34"/>
          <p:cNvCxnSpPr/>
          <p:nvPr/>
        </p:nvCxnSpPr>
        <p:spPr>
          <a:xfrm>
            <a:off x="3888450" y="5753818"/>
            <a:ext cx="4415100"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sp>
        <p:nvSpPr>
          <p:cNvPr id="6" name="文本框 19"/>
          <p:cNvSpPr txBox="1">
            <a:spLocks noGrp="1"/>
          </p:cNvSpPr>
          <p:nvPr>
            <p:ph type="title"/>
          </p:nvPr>
        </p:nvSpPr>
        <p:spPr>
          <a:xfrm>
            <a:off x="2477293" y="2077709"/>
            <a:ext cx="7237413" cy="2462172"/>
          </a:xfrm>
          <a:prstGeom prst="rect">
            <a:avLst/>
          </a:prstGeom>
          <a:noFill/>
        </p:spPr>
        <p:txBody>
          <a:bodyPr wrap="square" rtlCol="0">
            <a:spAutoFit/>
          </a:bodyPr>
          <a:lstStyle/>
          <a:p>
            <a:pPr algn="ctr"/>
            <a:r>
              <a:rPr kumimoji="1" lang="en-US" altLang="zh-CN" sz="7200" b="1" dirty="0" err="1">
                <a:solidFill>
                  <a:srgbClr val="3404BC"/>
                </a:solidFill>
                <a:latin typeface="Times New Roman" panose="02020603050405020304" pitchFamily="18" charset="0"/>
                <a:cs typeface="Times New Roman" panose="02020603050405020304" pitchFamily="18" charset="0"/>
                <a:sym typeface="+mn-lt"/>
              </a:rPr>
              <a:t>Hoạt</a:t>
            </a:r>
            <a:r>
              <a:rPr kumimoji="1" lang="en-US" altLang="zh-CN" sz="72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7200" b="1" dirty="0" err="1">
                <a:solidFill>
                  <a:srgbClr val="3404BC"/>
                </a:solidFill>
                <a:latin typeface="Times New Roman" panose="02020603050405020304" pitchFamily="18" charset="0"/>
                <a:cs typeface="Times New Roman" panose="02020603050405020304" pitchFamily="18" charset="0"/>
                <a:sym typeface="+mn-lt"/>
              </a:rPr>
              <a:t>động</a:t>
            </a:r>
            <a:r>
              <a:rPr kumimoji="1" lang="en-US" altLang="zh-CN" sz="7200" b="1" dirty="0">
                <a:solidFill>
                  <a:srgbClr val="3404BC"/>
                </a:solidFill>
                <a:latin typeface="Times New Roman" panose="02020603050405020304" pitchFamily="18" charset="0"/>
                <a:cs typeface="Times New Roman" panose="02020603050405020304" pitchFamily="18" charset="0"/>
                <a:sym typeface="+mn-lt"/>
              </a:rPr>
              <a:t> </a:t>
            </a:r>
            <a:br>
              <a:rPr kumimoji="1" lang="en-US" altLang="zh-CN" sz="7200" b="1" dirty="0">
                <a:solidFill>
                  <a:srgbClr val="3404BC"/>
                </a:solidFill>
                <a:latin typeface="Times New Roman" panose="02020603050405020304" pitchFamily="18" charset="0"/>
                <a:cs typeface="Times New Roman" panose="02020603050405020304" pitchFamily="18" charset="0"/>
                <a:sym typeface="+mn-lt"/>
              </a:rPr>
            </a:br>
            <a:r>
              <a:rPr kumimoji="1" lang="en-US" altLang="zh-CN" sz="7200" b="1" dirty="0" err="1">
                <a:solidFill>
                  <a:srgbClr val="3404BC"/>
                </a:solidFill>
                <a:latin typeface="Times New Roman" panose="02020603050405020304" pitchFamily="18" charset="0"/>
                <a:cs typeface="Times New Roman" panose="02020603050405020304" pitchFamily="18" charset="0"/>
                <a:sym typeface="+mn-lt"/>
              </a:rPr>
              <a:t>luyện</a:t>
            </a:r>
            <a:r>
              <a:rPr kumimoji="1" lang="en-US" altLang="zh-CN" sz="72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7200" b="1" dirty="0" err="1">
                <a:solidFill>
                  <a:srgbClr val="3404BC"/>
                </a:solidFill>
                <a:latin typeface="Times New Roman" panose="02020603050405020304" pitchFamily="18" charset="0"/>
                <a:cs typeface="Times New Roman" panose="02020603050405020304" pitchFamily="18" charset="0"/>
                <a:sym typeface="+mn-lt"/>
              </a:rPr>
              <a:t>tập</a:t>
            </a:r>
            <a:endParaRPr kumimoji="1" lang="zh-CN" altLang="en-US" sz="7200" b="1" dirty="0">
              <a:solidFill>
                <a:srgbClr val="3404BC"/>
              </a:solidFill>
              <a:latin typeface="Times New Roman" panose="02020603050405020304" pitchFamily="18" charset="0"/>
              <a:cs typeface="Times New Roman" panose="02020603050405020304" pitchFamily="18" charset="0"/>
              <a:sym typeface="+mn-lt"/>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1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8"/>
        <p:cNvGrpSpPr/>
        <p:nvPr/>
      </p:nvGrpSpPr>
      <p:grpSpPr>
        <a:xfrm>
          <a:off x="0" y="0"/>
          <a:ext cx="0" cy="0"/>
          <a:chOff x="0" y="0"/>
          <a:chExt cx="0" cy="0"/>
        </a:xfrm>
      </p:grpSpPr>
      <p:pic>
        <p:nvPicPr>
          <p:cNvPr id="3571" name="Google Shape;3571;p37"/>
          <p:cNvPicPr preferRelativeResize="0"/>
          <p:nvPr/>
        </p:nvPicPr>
        <p:blipFill rotWithShape="1">
          <a:blip r:embed="rId3">
            <a:alphaModFix/>
          </a:blip>
          <a:srcRect l="2963" r="2963"/>
          <a:stretch/>
        </p:blipFill>
        <p:spPr>
          <a:xfrm flipH="1">
            <a:off x="7021486" y="-12045"/>
            <a:ext cx="5170499" cy="6870045"/>
          </a:xfrm>
          <a:prstGeom prst="rect">
            <a:avLst/>
          </a:prstGeom>
          <a:noFill/>
          <a:ln>
            <a:noFill/>
          </a:ln>
        </p:spPr>
      </p:pic>
      <p:cxnSp>
        <p:nvCxnSpPr>
          <p:cNvPr id="3572" name="Google Shape;3572;p37"/>
          <p:cNvCxnSpPr/>
          <p:nvPr/>
        </p:nvCxnSpPr>
        <p:spPr>
          <a:xfrm>
            <a:off x="837667" y="2572593"/>
            <a:ext cx="5202300"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sp>
        <p:nvSpPr>
          <p:cNvPr id="7" name="文本框 13">
            <a:extLst>
              <a:ext uri="{FF2B5EF4-FFF2-40B4-BE49-F238E27FC236}">
                <a16:creationId xmlns:a16="http://schemas.microsoft.com/office/drawing/2014/main" id="{81E35E0B-F192-8E1B-7712-184FB3C36754}"/>
              </a:ext>
            </a:extLst>
          </p:cNvPr>
          <p:cNvSpPr txBox="1"/>
          <p:nvPr/>
        </p:nvSpPr>
        <p:spPr>
          <a:xfrm>
            <a:off x="589394" y="2860260"/>
            <a:ext cx="5698845" cy="2308324"/>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36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em</a:t>
            </a:r>
            <a:r>
              <a:rPr lang="en-US" sz="36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36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trình</a:t>
            </a:r>
            <a:r>
              <a:rPr lang="en-US" sz="36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lại</a:t>
            </a:r>
            <a:r>
              <a:rPr lang="en-US" sz="36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36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nói</a:t>
            </a:r>
            <a:r>
              <a:rPr lang="en-US" sz="36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36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mình</a:t>
            </a:r>
            <a:r>
              <a:rPr lang="en-US" sz="36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quay </a:t>
            </a:r>
            <a:r>
              <a:rPr lang="en-US" sz="36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lại</a:t>
            </a:r>
            <a:r>
              <a:rPr lang="en-US" sz="36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video, </a:t>
            </a:r>
            <a:r>
              <a:rPr lang="en-US" sz="36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gửi</a:t>
            </a:r>
            <a:r>
              <a:rPr lang="en-US" sz="36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trên</a:t>
            </a:r>
            <a:r>
              <a:rPr lang="en-US" sz="36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đường</a:t>
            </a:r>
            <a:r>
              <a:rPr lang="en-US" sz="36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link </a:t>
            </a:r>
            <a:r>
              <a:rPr lang="en-US" sz="36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trên</a:t>
            </a:r>
            <a:r>
              <a:rPr lang="en-US" sz="36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nhóm</a:t>
            </a:r>
            <a:r>
              <a:rPr lang="en-US" sz="36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zalo</a:t>
            </a:r>
            <a:r>
              <a:rPr lang="en-US" sz="36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sz="36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lớp</a:t>
            </a:r>
            <a:r>
              <a:rPr lang="en-US" sz="36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3600" b="1" dirty="0">
              <a:effectLst/>
              <a:latin typeface=".VnTime"/>
              <a:ea typeface="Times New Roman" panose="02020603050405020304" pitchFamily="18" charset="0"/>
              <a:cs typeface="Times New Roman" panose="02020603050405020304" pitchFamily="18" charset="0"/>
            </a:endParaRPr>
          </a:p>
        </p:txBody>
      </p:sp>
      <p:sp>
        <p:nvSpPr>
          <p:cNvPr id="8" name="文本框 17">
            <a:extLst>
              <a:ext uri="{FF2B5EF4-FFF2-40B4-BE49-F238E27FC236}">
                <a16:creationId xmlns:a16="http://schemas.microsoft.com/office/drawing/2014/main" id="{B6A0260B-A1B6-4A68-5DC5-D9B6C768790B}"/>
              </a:ext>
            </a:extLst>
          </p:cNvPr>
          <p:cNvSpPr txBox="1"/>
          <p:nvPr/>
        </p:nvSpPr>
        <p:spPr>
          <a:xfrm>
            <a:off x="1729066" y="1477669"/>
            <a:ext cx="3733800" cy="868323"/>
          </a:xfrm>
          <a:prstGeom prst="round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500" b="1" dirty="0" err="1">
                <a:solidFill>
                  <a:srgbClr val="3404BC"/>
                </a:solidFill>
                <a:latin typeface="Times New Roman" panose="02020603050405020304" pitchFamily="18" charset="0"/>
                <a:ea typeface="思源黑体 CN Heavy" panose="020B0A00000000000000" charset="-122"/>
                <a:cs typeface="Times New Roman" panose="02020603050405020304" pitchFamily="18" charset="0"/>
              </a:rPr>
              <a:t>Nhiệm</a:t>
            </a:r>
            <a:r>
              <a:rPr lang="en-US" altLang="zh-CN" sz="4500" b="1" dirty="0">
                <a:solidFill>
                  <a:srgbClr val="3404BC"/>
                </a:solidFill>
                <a:latin typeface="Times New Roman" panose="02020603050405020304" pitchFamily="18" charset="0"/>
                <a:ea typeface="思源黑体 CN Heavy" panose="020B0A00000000000000" charset="-122"/>
                <a:cs typeface="Times New Roman" panose="02020603050405020304" pitchFamily="18" charset="0"/>
              </a:rPr>
              <a:t> </a:t>
            </a:r>
            <a:r>
              <a:rPr lang="en-US" altLang="zh-CN" sz="4500" b="1" dirty="0" err="1">
                <a:solidFill>
                  <a:srgbClr val="3404BC"/>
                </a:solidFill>
                <a:latin typeface="Times New Roman" panose="02020603050405020304" pitchFamily="18" charset="0"/>
                <a:ea typeface="思源黑体 CN Heavy" panose="020B0A00000000000000" charset="-122"/>
                <a:cs typeface="Times New Roman" panose="02020603050405020304" pitchFamily="18" charset="0"/>
              </a:rPr>
              <a:t>vụ</a:t>
            </a:r>
            <a:endParaRPr lang="zh-CN" altLang="en-US" sz="4500" b="1" dirty="0">
              <a:solidFill>
                <a:srgbClr val="3404BC"/>
              </a:solidFill>
              <a:latin typeface="Times New Roman" panose="02020603050405020304" pitchFamily="18" charset="0"/>
              <a:ea typeface="思源黑体 CN Heavy" panose="020B0A00000000000000" charset="-122"/>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95"/>
        <p:cNvGrpSpPr/>
        <p:nvPr/>
      </p:nvGrpSpPr>
      <p:grpSpPr>
        <a:xfrm>
          <a:off x="0" y="0"/>
          <a:ext cx="0" cy="0"/>
          <a:chOff x="0" y="0"/>
          <a:chExt cx="0" cy="0"/>
        </a:xfrm>
      </p:grpSpPr>
      <p:sp>
        <p:nvSpPr>
          <p:cNvPr id="3496" name="Google Shape;3496;p29"/>
          <p:cNvSpPr txBox="1">
            <a:spLocks noGrp="1"/>
          </p:cNvSpPr>
          <p:nvPr>
            <p:ph type="body" idx="1"/>
          </p:nvPr>
        </p:nvSpPr>
        <p:spPr>
          <a:xfrm>
            <a:off x="2843213" y="1362587"/>
            <a:ext cx="9058275" cy="5009625"/>
          </a:xfrm>
          <a:prstGeom prst="rect">
            <a:avLst/>
          </a:prstGeom>
        </p:spPr>
        <p:txBody>
          <a:bodyPr spcFirstLastPara="1" wrap="square" lIns="121900" tIns="121900" rIns="121900" bIns="121900" anchor="t" anchorCtr="0">
            <a:noAutofit/>
          </a:bodyPr>
          <a:lstStyle/>
          <a:p>
            <a:pPr marL="107950" indent="0">
              <a:buNone/>
            </a:pP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Đối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với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bài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học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tiết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này</a:t>
            </a:r>
            <a:r>
              <a:rPr lang="en-US" sz="3200" b="1" dirty="0">
                <a:solidFill>
                  <a:schemeClr val="tx1"/>
                </a:solidFill>
                <a:latin typeface="Times New Roman" pitchFamily="18" charset="0"/>
                <a:cs typeface="Times New Roman" pitchFamily="18" charset="0"/>
              </a:rPr>
              <a:t>:</a:t>
            </a:r>
          </a:p>
          <a:p>
            <a:pPr marL="107950" indent="0">
              <a:buNone/>
            </a:pPr>
            <a:r>
              <a:rPr lang="en-US" sz="3200" dirty="0">
                <a:solidFill>
                  <a:schemeClr val="tx1"/>
                </a:solidFill>
                <a:latin typeface="Times New Roman" pitchFamily="18" charset="0"/>
                <a:cs typeface="Times New Roman" pitchFamily="18" charset="0"/>
              </a:rPr>
              <a:t>   + </a:t>
            </a:r>
            <a:r>
              <a:rPr lang="en-US" sz="3200" dirty="0" err="1">
                <a:solidFill>
                  <a:schemeClr val="tx1"/>
                </a:solidFill>
                <a:latin typeface="Times New Roman" pitchFamily="18" charset="0"/>
                <a:cs typeface="Times New Roman" pitchFamily="18" charset="0"/>
              </a:rPr>
              <a:t>Nắm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lại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các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bước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trình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bày</a:t>
            </a:r>
            <a:r>
              <a:rPr lang="en-US" sz="3200" dirty="0">
                <a:solidFill>
                  <a:schemeClr val="tx1"/>
                </a:solidFill>
                <a:latin typeface="Times New Roman" pitchFamily="18" charset="0"/>
                <a:cs typeface="Times New Roman" pitchFamily="18" charset="0"/>
              </a:rPr>
              <a:t> ý </a:t>
            </a:r>
            <a:r>
              <a:rPr lang="en-US" sz="3200" dirty="0" err="1">
                <a:solidFill>
                  <a:schemeClr val="tx1"/>
                </a:solidFill>
                <a:latin typeface="Times New Roman" pitchFamily="18" charset="0"/>
                <a:cs typeface="Times New Roman" pitchFamily="18" charset="0"/>
              </a:rPr>
              <a:t>kiến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một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vấn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trong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xã</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hội</a:t>
            </a:r>
            <a:r>
              <a:rPr lang="en-US" sz="3200" dirty="0">
                <a:solidFill>
                  <a:schemeClr val="tx1"/>
                </a:solidFill>
                <a:latin typeface="Times New Roman" pitchFamily="18" charset="0"/>
                <a:cs typeface="Times New Roman" pitchFamily="18" charset="0"/>
              </a:rPr>
              <a:t>.</a:t>
            </a:r>
          </a:p>
          <a:p>
            <a:pPr marL="107950" indent="0">
              <a:buNone/>
            </a:pP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Viết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bài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trình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bày</a:t>
            </a:r>
            <a:r>
              <a:rPr lang="en-US" sz="3200" dirty="0">
                <a:solidFill>
                  <a:schemeClr val="tx1"/>
                </a:solidFill>
                <a:latin typeface="Times New Roman" pitchFamily="18" charset="0"/>
                <a:cs typeface="Times New Roman" pitchFamily="18" charset="0"/>
              </a:rPr>
              <a:t> ý </a:t>
            </a:r>
            <a:r>
              <a:rPr lang="en-US" sz="3200" dirty="0" err="1">
                <a:solidFill>
                  <a:schemeClr val="tx1"/>
                </a:solidFill>
                <a:latin typeface="Times New Roman" pitchFamily="18" charset="0"/>
                <a:cs typeface="Times New Roman" pitchFamily="18" charset="0"/>
              </a:rPr>
              <a:t>kiến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một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vấn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trong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xã</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hội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thực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hành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luyện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nói</a:t>
            </a:r>
            <a:r>
              <a:rPr lang="en-US" sz="3200" dirty="0">
                <a:solidFill>
                  <a:schemeClr val="tx1"/>
                </a:solidFill>
                <a:latin typeface="Times New Roman" pitchFamily="18" charset="0"/>
                <a:cs typeface="Times New Roman" pitchFamily="18" charset="0"/>
              </a:rPr>
              <a:t>.</a:t>
            </a:r>
          </a:p>
        </p:txBody>
      </p:sp>
      <p:sp>
        <p:nvSpPr>
          <p:cNvPr id="3497" name="Google Shape;3497;p29"/>
          <p:cNvSpPr txBox="1">
            <a:spLocks noGrp="1"/>
          </p:cNvSpPr>
          <p:nvPr>
            <p:ph type="title"/>
          </p:nvPr>
        </p:nvSpPr>
        <p:spPr>
          <a:xfrm>
            <a:off x="3058162" y="230863"/>
            <a:ext cx="7624200" cy="991228"/>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 sz="5000" dirty="0"/>
              <a:t>HƯỚNG DẪN TỰ HỌC</a:t>
            </a:r>
            <a:endParaRPr sz="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97"/>
                                        </p:tgtEl>
                                        <p:attrNameLst>
                                          <p:attrName>style.visibility</p:attrName>
                                        </p:attrNameLst>
                                      </p:cBhvr>
                                      <p:to>
                                        <p:strVal val="visible"/>
                                      </p:to>
                                    </p:set>
                                    <p:animEffect transition="in" filter="circle(in)">
                                      <p:cBhvr>
                                        <p:cTn id="7" dur="2000"/>
                                        <p:tgtEl>
                                          <p:spTgt spid="349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496">
                                            <p:txEl>
                                              <p:pRg st="0" end="0"/>
                                            </p:txEl>
                                          </p:spTgt>
                                        </p:tgtEl>
                                        <p:attrNameLst>
                                          <p:attrName>style.visibility</p:attrName>
                                        </p:attrNameLst>
                                      </p:cBhvr>
                                      <p:to>
                                        <p:strVal val="visible"/>
                                      </p:to>
                                    </p:set>
                                    <p:animEffect transition="in" filter="circle(in)">
                                      <p:cBhvr>
                                        <p:cTn id="12" dur="2000"/>
                                        <p:tgtEl>
                                          <p:spTgt spid="349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496">
                                            <p:txEl>
                                              <p:pRg st="1" end="1"/>
                                            </p:txEl>
                                          </p:spTgt>
                                        </p:tgtEl>
                                        <p:attrNameLst>
                                          <p:attrName>style.visibility</p:attrName>
                                        </p:attrNameLst>
                                      </p:cBhvr>
                                      <p:to>
                                        <p:strVal val="visible"/>
                                      </p:to>
                                    </p:set>
                                    <p:animEffect transition="in" filter="circle(in)">
                                      <p:cBhvr>
                                        <p:cTn id="17" dur="2000"/>
                                        <p:tgtEl>
                                          <p:spTgt spid="349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496">
                                            <p:txEl>
                                              <p:pRg st="2" end="2"/>
                                            </p:txEl>
                                          </p:spTgt>
                                        </p:tgtEl>
                                        <p:attrNameLst>
                                          <p:attrName>style.visibility</p:attrName>
                                        </p:attrNameLst>
                                      </p:cBhvr>
                                      <p:to>
                                        <p:strVal val="visible"/>
                                      </p:to>
                                    </p:set>
                                    <p:animEffect transition="in" filter="circle(in)">
                                      <p:cBhvr>
                                        <p:cTn id="22" dur="2000"/>
                                        <p:tgtEl>
                                          <p:spTgt spid="34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497;p29"/>
          <p:cNvSpPr txBox="1">
            <a:spLocks/>
          </p:cNvSpPr>
          <p:nvPr/>
        </p:nvSpPr>
        <p:spPr>
          <a:xfrm>
            <a:off x="3058162" y="230863"/>
            <a:ext cx="7624200" cy="991228"/>
          </a:xfrm>
          <a:prstGeom prst="rect">
            <a:avLst/>
          </a:prstGeom>
          <a:noFill/>
          <a:ln>
            <a:noFill/>
          </a:ln>
          <a:effectLst>
            <a:outerShdw dist="28575" dir="2700000" algn="bl" rotWithShape="0">
              <a:schemeClr val="lt2"/>
            </a:outerShdw>
          </a:effectLst>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5000"/>
              <a:buFont typeface="Aldrich"/>
              <a:buNone/>
              <a:defRPr sz="5000" b="0" i="0" u="none" strike="noStrike" cap="none">
                <a:solidFill>
                  <a:schemeClr val="dk1"/>
                </a:solidFill>
                <a:latin typeface="Lemon"/>
                <a:ea typeface="Lemon"/>
                <a:cs typeface="Lemon"/>
                <a:sym typeface="Lemon"/>
              </a:defRPr>
            </a:lvl1pPr>
            <a:lvl2pPr marR="0" lvl="1" algn="ctr" rtl="0">
              <a:lnSpc>
                <a:spcPct val="100000"/>
              </a:lnSpc>
              <a:spcBef>
                <a:spcPts val="0"/>
              </a:spcBef>
              <a:spcAft>
                <a:spcPts val="0"/>
              </a:spcAft>
              <a:buClr>
                <a:schemeClr val="dk1"/>
              </a:buClr>
              <a:buSzPts val="7000"/>
              <a:buFont typeface="Abril Fatface"/>
              <a:buNone/>
              <a:defRPr sz="7000" b="0" i="0" u="none" strike="noStrike" cap="none">
                <a:solidFill>
                  <a:schemeClr val="dk1"/>
                </a:solidFill>
                <a:latin typeface="Abril Fatface"/>
                <a:ea typeface="Abril Fatface"/>
                <a:cs typeface="Abril Fatface"/>
                <a:sym typeface="Abril Fatface"/>
              </a:defRPr>
            </a:lvl2pPr>
            <a:lvl3pPr marR="0" lvl="2" algn="ctr" rtl="0">
              <a:lnSpc>
                <a:spcPct val="100000"/>
              </a:lnSpc>
              <a:spcBef>
                <a:spcPts val="0"/>
              </a:spcBef>
              <a:spcAft>
                <a:spcPts val="0"/>
              </a:spcAft>
              <a:buClr>
                <a:schemeClr val="dk1"/>
              </a:buClr>
              <a:buSzPts val="7000"/>
              <a:buFont typeface="Abril Fatface"/>
              <a:buNone/>
              <a:defRPr sz="7000" b="0" i="0" u="none" strike="noStrike" cap="none">
                <a:solidFill>
                  <a:schemeClr val="dk1"/>
                </a:solidFill>
                <a:latin typeface="Abril Fatface"/>
                <a:ea typeface="Abril Fatface"/>
                <a:cs typeface="Abril Fatface"/>
                <a:sym typeface="Abril Fatface"/>
              </a:defRPr>
            </a:lvl3pPr>
            <a:lvl4pPr marR="0" lvl="3" algn="ctr" rtl="0">
              <a:lnSpc>
                <a:spcPct val="100000"/>
              </a:lnSpc>
              <a:spcBef>
                <a:spcPts val="0"/>
              </a:spcBef>
              <a:spcAft>
                <a:spcPts val="0"/>
              </a:spcAft>
              <a:buClr>
                <a:schemeClr val="dk1"/>
              </a:buClr>
              <a:buSzPts val="7000"/>
              <a:buFont typeface="Abril Fatface"/>
              <a:buNone/>
              <a:defRPr sz="7000" b="0" i="0" u="none" strike="noStrike" cap="none">
                <a:solidFill>
                  <a:schemeClr val="dk1"/>
                </a:solidFill>
                <a:latin typeface="Abril Fatface"/>
                <a:ea typeface="Abril Fatface"/>
                <a:cs typeface="Abril Fatface"/>
                <a:sym typeface="Abril Fatface"/>
              </a:defRPr>
            </a:lvl4pPr>
            <a:lvl5pPr marR="0" lvl="4" algn="ctr" rtl="0">
              <a:lnSpc>
                <a:spcPct val="100000"/>
              </a:lnSpc>
              <a:spcBef>
                <a:spcPts val="0"/>
              </a:spcBef>
              <a:spcAft>
                <a:spcPts val="0"/>
              </a:spcAft>
              <a:buClr>
                <a:schemeClr val="dk1"/>
              </a:buClr>
              <a:buSzPts val="7000"/>
              <a:buFont typeface="Abril Fatface"/>
              <a:buNone/>
              <a:defRPr sz="7000" b="0" i="0" u="none" strike="noStrike" cap="none">
                <a:solidFill>
                  <a:schemeClr val="dk1"/>
                </a:solidFill>
                <a:latin typeface="Abril Fatface"/>
                <a:ea typeface="Abril Fatface"/>
                <a:cs typeface="Abril Fatface"/>
                <a:sym typeface="Abril Fatface"/>
              </a:defRPr>
            </a:lvl5pPr>
            <a:lvl6pPr marR="0" lvl="5" algn="ctr" rtl="0">
              <a:lnSpc>
                <a:spcPct val="100000"/>
              </a:lnSpc>
              <a:spcBef>
                <a:spcPts val="0"/>
              </a:spcBef>
              <a:spcAft>
                <a:spcPts val="0"/>
              </a:spcAft>
              <a:buClr>
                <a:schemeClr val="dk1"/>
              </a:buClr>
              <a:buSzPts val="7000"/>
              <a:buFont typeface="Abril Fatface"/>
              <a:buNone/>
              <a:defRPr sz="7000" b="0" i="0" u="none" strike="noStrike" cap="none">
                <a:solidFill>
                  <a:schemeClr val="dk1"/>
                </a:solidFill>
                <a:latin typeface="Abril Fatface"/>
                <a:ea typeface="Abril Fatface"/>
                <a:cs typeface="Abril Fatface"/>
                <a:sym typeface="Abril Fatface"/>
              </a:defRPr>
            </a:lvl6pPr>
            <a:lvl7pPr marR="0" lvl="6" algn="ctr" rtl="0">
              <a:lnSpc>
                <a:spcPct val="100000"/>
              </a:lnSpc>
              <a:spcBef>
                <a:spcPts val="0"/>
              </a:spcBef>
              <a:spcAft>
                <a:spcPts val="0"/>
              </a:spcAft>
              <a:buClr>
                <a:schemeClr val="dk1"/>
              </a:buClr>
              <a:buSzPts val="7000"/>
              <a:buFont typeface="Abril Fatface"/>
              <a:buNone/>
              <a:defRPr sz="7000" b="0" i="0" u="none" strike="noStrike" cap="none">
                <a:solidFill>
                  <a:schemeClr val="dk1"/>
                </a:solidFill>
                <a:latin typeface="Abril Fatface"/>
                <a:ea typeface="Abril Fatface"/>
                <a:cs typeface="Abril Fatface"/>
                <a:sym typeface="Abril Fatface"/>
              </a:defRPr>
            </a:lvl7pPr>
            <a:lvl8pPr marR="0" lvl="7" algn="ctr" rtl="0">
              <a:lnSpc>
                <a:spcPct val="100000"/>
              </a:lnSpc>
              <a:spcBef>
                <a:spcPts val="0"/>
              </a:spcBef>
              <a:spcAft>
                <a:spcPts val="0"/>
              </a:spcAft>
              <a:buClr>
                <a:schemeClr val="dk1"/>
              </a:buClr>
              <a:buSzPts val="7000"/>
              <a:buFont typeface="Abril Fatface"/>
              <a:buNone/>
              <a:defRPr sz="7000" b="0" i="0" u="none" strike="noStrike" cap="none">
                <a:solidFill>
                  <a:schemeClr val="dk1"/>
                </a:solidFill>
                <a:latin typeface="Abril Fatface"/>
                <a:ea typeface="Abril Fatface"/>
                <a:cs typeface="Abril Fatface"/>
                <a:sym typeface="Abril Fatface"/>
              </a:defRPr>
            </a:lvl8pPr>
            <a:lvl9pPr marR="0" lvl="8" algn="ctr" rtl="0">
              <a:lnSpc>
                <a:spcPct val="100000"/>
              </a:lnSpc>
              <a:spcBef>
                <a:spcPts val="0"/>
              </a:spcBef>
              <a:spcAft>
                <a:spcPts val="0"/>
              </a:spcAft>
              <a:buClr>
                <a:schemeClr val="dk1"/>
              </a:buClr>
              <a:buSzPts val="7000"/>
              <a:buFont typeface="Abril Fatface"/>
              <a:buNone/>
              <a:defRPr sz="7000" b="0" i="0" u="none" strike="noStrike" cap="none">
                <a:solidFill>
                  <a:schemeClr val="dk1"/>
                </a:solidFill>
                <a:latin typeface="Abril Fatface"/>
                <a:ea typeface="Abril Fatface"/>
                <a:cs typeface="Abril Fatface"/>
                <a:sym typeface="Abril Fatface"/>
              </a:defRPr>
            </a:lvl9pPr>
          </a:lstStyle>
          <a:p>
            <a:pPr algn="l"/>
            <a:r>
              <a:rPr lang="vi-VN"/>
              <a:t>HƯỚNG DẪN TỰ HỌC</a:t>
            </a:r>
            <a:endParaRPr lang="vi-VN" dirty="0"/>
          </a:p>
        </p:txBody>
      </p:sp>
      <p:sp>
        <p:nvSpPr>
          <p:cNvPr id="6" name="文本框 14">
            <a:extLst>
              <a:ext uri="{FF2B5EF4-FFF2-40B4-BE49-F238E27FC236}">
                <a16:creationId xmlns:a16="http://schemas.microsoft.com/office/drawing/2014/main" id="{440AB006-7027-42B0-82D3-973BF86DCCB6}"/>
              </a:ext>
            </a:extLst>
          </p:cNvPr>
          <p:cNvSpPr txBox="1"/>
          <p:nvPr/>
        </p:nvSpPr>
        <p:spPr>
          <a:xfrm>
            <a:off x="1444233" y="3175939"/>
            <a:ext cx="9238129" cy="2123658"/>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CHUẨN BỊ</a:t>
            </a:r>
            <a:r>
              <a:rPr lang="vi-VN" sz="3600" b="1" dirty="0">
                <a:latin typeface="Times New Roman" panose="02020603050405020304" pitchFamily="18" charset="0"/>
                <a:cs typeface="Times New Roman" panose="02020603050405020304" pitchFamily="18" charset="0"/>
              </a:rPr>
              <a:t> DỰ ÁN: </a:t>
            </a:r>
          </a:p>
          <a:p>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mục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do </a:t>
            </a:r>
            <a:r>
              <a:rPr lang="en-US" sz="3200" b="1" dirty="0" err="1">
                <a:latin typeface="Times New Roman" panose="02020603050405020304" pitchFamily="18" charset="0"/>
                <a:cs typeface="Times New Roman" panose="02020603050405020304" pitchFamily="18" charset="0"/>
              </a:rPr>
              <a:t>mình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a:t>
            </a:r>
            <a:r>
              <a:rPr lang="en-US" sz="3200" b="1" dirty="0">
                <a:latin typeface="Times New Roman" panose="02020603050405020304" pitchFamily="18" charset="0"/>
                <a:cs typeface="Times New Roman" panose="02020603050405020304" pitchFamily="18" charset="0"/>
              </a:rPr>
              <a:t> ra. </a:t>
            </a:r>
            <a:r>
              <a:rPr lang="en-US" sz="3200" b="1" dirty="0" err="1">
                <a:latin typeface="Times New Roman" panose="02020603050405020304" pitchFamily="18" charset="0"/>
                <a:cs typeface="Times New Roman" panose="02020603050405020304" pitchFamily="18" charset="0"/>
              </a:rPr>
              <a:t>Mỗi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kế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bày</a:t>
            </a:r>
            <a:r>
              <a:rPr lang="en-US" sz="3200" b="1"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331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circle(in)">
                                      <p:cBhvr>
                                        <p:cTn id="16" dur="2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circle(in)">
                                      <p:cBhvr>
                                        <p:cTn id="21"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42"/>
        <p:cNvGrpSpPr/>
        <p:nvPr/>
      </p:nvGrpSpPr>
      <p:grpSpPr>
        <a:xfrm>
          <a:off x="0" y="0"/>
          <a:ext cx="0" cy="0"/>
          <a:chOff x="0" y="0"/>
          <a:chExt cx="0" cy="0"/>
        </a:xfrm>
      </p:grpSpPr>
      <p:sp>
        <p:nvSpPr>
          <p:cNvPr id="3543" name="Google Shape;3543;p34"/>
          <p:cNvSpPr txBox="1">
            <a:spLocks noGrp="1"/>
          </p:cNvSpPr>
          <p:nvPr>
            <p:ph type="title"/>
          </p:nvPr>
        </p:nvSpPr>
        <p:spPr>
          <a:xfrm>
            <a:off x="2510675" y="1010225"/>
            <a:ext cx="7237800" cy="4743600"/>
          </a:xfrm>
          <a:prstGeom prst="rect">
            <a:avLst/>
          </a:prstGeom>
        </p:spPr>
        <p:txBody>
          <a:bodyPr spcFirstLastPara="1" wrap="square" lIns="121900" tIns="121900" rIns="121900" bIns="121900" anchor="ctr" anchorCtr="0">
            <a:noAutofit/>
          </a:bodyPr>
          <a:lstStyle/>
          <a:p>
            <a:r>
              <a:rPr kumimoji="1" lang="en-US" altLang="zh-CN" b="1" dirty="0" err="1">
                <a:solidFill>
                  <a:schemeClr val="tx1">
                    <a:lumMod val="50000"/>
                  </a:schemeClr>
                </a:solidFill>
                <a:latin typeface="Times New Roman" panose="02020603050405020304" pitchFamily="18" charset="0"/>
                <a:cs typeface="Times New Roman" panose="02020603050405020304" pitchFamily="18" charset="0"/>
                <a:sym typeface="+mn-lt"/>
              </a:rPr>
              <a:t>Hoạt</a:t>
            </a:r>
            <a:r>
              <a:rPr kumimoji="1" lang="en-US" altLang="zh-CN" b="1" dirty="0">
                <a:solidFill>
                  <a:schemeClr val="tx1">
                    <a:lumMod val="50000"/>
                  </a:schemeClr>
                </a:solidFill>
                <a:latin typeface="Times New Roman" panose="02020603050405020304" pitchFamily="18" charset="0"/>
                <a:cs typeface="Times New Roman" panose="02020603050405020304" pitchFamily="18" charset="0"/>
                <a:sym typeface="+mn-lt"/>
              </a:rPr>
              <a:t> </a:t>
            </a:r>
            <a:r>
              <a:rPr kumimoji="1" lang="en-US" altLang="zh-CN" b="1" dirty="0" err="1">
                <a:solidFill>
                  <a:schemeClr val="tx1">
                    <a:lumMod val="50000"/>
                  </a:schemeClr>
                </a:solidFill>
                <a:latin typeface="Times New Roman" panose="02020603050405020304" pitchFamily="18" charset="0"/>
                <a:cs typeface="Times New Roman" panose="02020603050405020304" pitchFamily="18" charset="0"/>
                <a:sym typeface="+mn-lt"/>
              </a:rPr>
              <a:t>động</a:t>
            </a:r>
            <a:r>
              <a:rPr kumimoji="1" lang="en-US" altLang="zh-CN" b="1" dirty="0">
                <a:solidFill>
                  <a:schemeClr val="tx1">
                    <a:lumMod val="50000"/>
                  </a:schemeClr>
                </a:solidFill>
                <a:latin typeface="Times New Roman" panose="02020603050405020304" pitchFamily="18" charset="0"/>
                <a:cs typeface="Times New Roman" panose="02020603050405020304" pitchFamily="18" charset="0"/>
                <a:sym typeface="+mn-lt"/>
              </a:rPr>
              <a:t> </a:t>
            </a:r>
            <a:br>
              <a:rPr kumimoji="1" lang="en-US" altLang="zh-CN" b="1" dirty="0">
                <a:solidFill>
                  <a:schemeClr val="tx1">
                    <a:lumMod val="50000"/>
                  </a:schemeClr>
                </a:solidFill>
                <a:latin typeface="Times New Roman" panose="02020603050405020304" pitchFamily="18" charset="0"/>
                <a:cs typeface="Times New Roman" panose="02020603050405020304" pitchFamily="18" charset="0"/>
                <a:sym typeface="+mn-lt"/>
              </a:rPr>
            </a:br>
            <a:r>
              <a:rPr kumimoji="1" lang="en-US" altLang="zh-CN" b="1" dirty="0" err="1">
                <a:solidFill>
                  <a:schemeClr val="tx1">
                    <a:lumMod val="50000"/>
                  </a:schemeClr>
                </a:solidFill>
                <a:latin typeface="Times New Roman" panose="02020603050405020304" pitchFamily="18" charset="0"/>
                <a:cs typeface="Times New Roman" panose="02020603050405020304" pitchFamily="18" charset="0"/>
                <a:sym typeface="+mn-lt"/>
              </a:rPr>
              <a:t>khởi</a:t>
            </a:r>
            <a:r>
              <a:rPr kumimoji="1" lang="en-US" altLang="zh-CN" b="1" dirty="0">
                <a:solidFill>
                  <a:schemeClr val="tx1">
                    <a:lumMod val="50000"/>
                  </a:schemeClr>
                </a:solidFill>
                <a:latin typeface="Times New Roman" panose="02020603050405020304" pitchFamily="18" charset="0"/>
                <a:cs typeface="Times New Roman" panose="02020603050405020304" pitchFamily="18" charset="0"/>
                <a:sym typeface="+mn-lt"/>
              </a:rPr>
              <a:t> </a:t>
            </a:r>
            <a:r>
              <a:rPr kumimoji="1" lang="en-US" altLang="zh-CN" b="1" dirty="0" err="1">
                <a:solidFill>
                  <a:schemeClr val="tx1">
                    <a:lumMod val="50000"/>
                  </a:schemeClr>
                </a:solidFill>
                <a:latin typeface="Times New Roman" panose="02020603050405020304" pitchFamily="18" charset="0"/>
                <a:cs typeface="Times New Roman" panose="02020603050405020304" pitchFamily="18" charset="0"/>
                <a:sym typeface="+mn-lt"/>
              </a:rPr>
              <a:t>động</a:t>
            </a:r>
            <a:endParaRPr kumimoji="1" lang="zh-CN" altLang="en-US" b="1" dirty="0">
              <a:solidFill>
                <a:schemeClr val="tx1">
                  <a:lumMod val="50000"/>
                </a:schemeClr>
              </a:solidFill>
              <a:latin typeface="Times New Roman" panose="02020603050405020304" pitchFamily="18" charset="0"/>
              <a:cs typeface="Times New Roman" panose="02020603050405020304" pitchFamily="18" charset="0"/>
              <a:sym typeface="+mn-lt"/>
            </a:endParaRPr>
          </a:p>
        </p:txBody>
      </p:sp>
      <p:sp>
        <p:nvSpPr>
          <p:cNvPr id="3544" name="Google Shape;3544;p34"/>
          <p:cNvSpPr txBox="1">
            <a:spLocks noGrp="1"/>
          </p:cNvSpPr>
          <p:nvPr>
            <p:ph type="body" idx="4294967295"/>
          </p:nvPr>
        </p:nvSpPr>
        <p:spPr>
          <a:xfrm>
            <a:off x="3048050" y="6553200"/>
            <a:ext cx="9105900" cy="282300"/>
          </a:xfrm>
          <a:prstGeom prst="rect">
            <a:avLst/>
          </a:prstGeom>
        </p:spPr>
        <p:txBody>
          <a:bodyPr spcFirstLastPara="1" wrap="square" lIns="121900" tIns="121900" rIns="121900" bIns="121900" anchor="t" anchorCtr="0">
            <a:noAutofit/>
          </a:bodyPr>
          <a:lstStyle/>
          <a:p>
            <a:pPr marL="0" lvl="0" indent="0" algn="r" rtl="0">
              <a:spcBef>
                <a:spcPts val="0"/>
              </a:spcBef>
              <a:spcAft>
                <a:spcPts val="2100"/>
              </a:spcAft>
              <a:buNone/>
            </a:pPr>
            <a:r>
              <a:rPr lang="en" sz="1200"/>
              <a:t>This is where you section ends. Duplicate this set of slides as many times you need to go over all your sections.</a:t>
            </a:r>
            <a:endParaRPr sz="1200"/>
          </a:p>
        </p:txBody>
      </p:sp>
      <p:cxnSp>
        <p:nvCxnSpPr>
          <p:cNvPr id="3545" name="Google Shape;3545;p34"/>
          <p:cNvCxnSpPr/>
          <p:nvPr/>
        </p:nvCxnSpPr>
        <p:spPr>
          <a:xfrm>
            <a:off x="3888450" y="1010218"/>
            <a:ext cx="4415100"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cxnSp>
        <p:nvCxnSpPr>
          <p:cNvPr id="3546" name="Google Shape;3546;p34"/>
          <p:cNvCxnSpPr/>
          <p:nvPr/>
        </p:nvCxnSpPr>
        <p:spPr>
          <a:xfrm>
            <a:off x="3888450" y="5753818"/>
            <a:ext cx="4415100"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spTree>
    <p:extLst>
      <p:ext uri="{BB962C8B-B14F-4D97-AF65-F5344CB8AC3E}">
        <p14:creationId xmlns:p14="http://schemas.microsoft.com/office/powerpoint/2010/main" val="2947141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26"/>
        <p:cNvGrpSpPr/>
        <p:nvPr/>
      </p:nvGrpSpPr>
      <p:grpSpPr>
        <a:xfrm>
          <a:off x="0" y="0"/>
          <a:ext cx="0" cy="0"/>
          <a:chOff x="0" y="0"/>
          <a:chExt cx="0" cy="0"/>
        </a:xfrm>
      </p:grpSpPr>
      <p:grpSp>
        <p:nvGrpSpPr>
          <p:cNvPr id="4729" name="Google Shape;4729;p47"/>
          <p:cNvGrpSpPr/>
          <p:nvPr/>
        </p:nvGrpSpPr>
        <p:grpSpPr>
          <a:xfrm>
            <a:off x="6586677" y="-36230"/>
            <a:ext cx="4919515" cy="7434126"/>
            <a:chOff x="6586677" y="-36230"/>
            <a:chExt cx="4919515" cy="7434126"/>
          </a:xfrm>
        </p:grpSpPr>
        <p:grpSp>
          <p:nvGrpSpPr>
            <p:cNvPr id="4730" name="Google Shape;4730;p47"/>
            <p:cNvGrpSpPr/>
            <p:nvPr/>
          </p:nvGrpSpPr>
          <p:grpSpPr>
            <a:xfrm rot="1233644" flipH="1">
              <a:off x="7722106" y="207633"/>
              <a:ext cx="2648656" cy="6946400"/>
              <a:chOff x="-2805439" y="-1066796"/>
              <a:chExt cx="2648657" cy="6946403"/>
            </a:xfrm>
          </p:grpSpPr>
          <p:sp>
            <p:nvSpPr>
              <p:cNvPr id="4731" name="Google Shape;4731;p47"/>
              <p:cNvSpPr/>
              <p:nvPr/>
            </p:nvSpPr>
            <p:spPr>
              <a:xfrm rot="413639">
                <a:off x="-1967427" y="797709"/>
                <a:ext cx="716445" cy="5057182"/>
              </a:xfrm>
              <a:custGeom>
                <a:avLst/>
                <a:gdLst/>
                <a:ahLst/>
                <a:cxnLst/>
                <a:rect l="l" t="t" r="r" b="b"/>
                <a:pathLst>
                  <a:path w="716640" h="5058557" extrusionOk="0">
                    <a:moveTo>
                      <a:pt x="111073" y="0"/>
                    </a:moveTo>
                    <a:cubicBezTo>
                      <a:pt x="172579" y="152123"/>
                      <a:pt x="223976" y="308130"/>
                      <a:pt x="264935" y="467022"/>
                    </a:cubicBezTo>
                    <a:cubicBezTo>
                      <a:pt x="299908" y="603769"/>
                      <a:pt x="327389" y="742324"/>
                      <a:pt x="347253" y="882065"/>
                    </a:cubicBezTo>
                    <a:cubicBezTo>
                      <a:pt x="370939" y="1039504"/>
                      <a:pt x="386504" y="1198050"/>
                      <a:pt x="393895" y="1357090"/>
                    </a:cubicBezTo>
                    <a:cubicBezTo>
                      <a:pt x="394014" y="1360391"/>
                      <a:pt x="395941" y="1363355"/>
                      <a:pt x="398916" y="1364788"/>
                    </a:cubicBezTo>
                    <a:cubicBezTo>
                      <a:pt x="403343" y="1366923"/>
                      <a:pt x="408659" y="1365075"/>
                      <a:pt x="410793" y="1360648"/>
                    </a:cubicBezTo>
                    <a:cubicBezTo>
                      <a:pt x="444501" y="1293510"/>
                      <a:pt x="482487" y="1228624"/>
                      <a:pt x="524535" y="1166369"/>
                    </a:cubicBezTo>
                    <a:cubicBezTo>
                      <a:pt x="544991" y="1135231"/>
                      <a:pt x="567967" y="1105812"/>
                      <a:pt x="593215" y="1078419"/>
                    </a:cubicBezTo>
                    <a:cubicBezTo>
                      <a:pt x="622406" y="1047014"/>
                      <a:pt x="654572" y="1018524"/>
                      <a:pt x="689267" y="993335"/>
                    </a:cubicBezTo>
                    <a:lnTo>
                      <a:pt x="716640" y="1059545"/>
                    </a:lnTo>
                    <a:cubicBezTo>
                      <a:pt x="678200" y="1074269"/>
                      <a:pt x="593511" y="1078518"/>
                      <a:pt x="474928" y="1356004"/>
                    </a:cubicBezTo>
                    <a:cubicBezTo>
                      <a:pt x="452693" y="1408180"/>
                      <a:pt x="432929" y="1479232"/>
                      <a:pt x="411485" y="1563525"/>
                    </a:cubicBezTo>
                    <a:cubicBezTo>
                      <a:pt x="404450" y="1591599"/>
                      <a:pt x="401129" y="1620465"/>
                      <a:pt x="401603" y="1649399"/>
                    </a:cubicBezTo>
                    <a:cubicBezTo>
                      <a:pt x="404173" y="1877010"/>
                      <a:pt x="405822" y="2106113"/>
                      <a:pt x="406545" y="2336690"/>
                    </a:cubicBezTo>
                    <a:lnTo>
                      <a:pt x="406545" y="2390432"/>
                    </a:lnTo>
                    <a:lnTo>
                      <a:pt x="406689" y="2390812"/>
                    </a:lnTo>
                    <a:cubicBezTo>
                      <a:pt x="408074" y="2625444"/>
                      <a:pt x="409390" y="2860017"/>
                      <a:pt x="410650" y="3094525"/>
                    </a:cubicBezTo>
                    <a:cubicBezTo>
                      <a:pt x="410805" y="3119671"/>
                      <a:pt x="415123" y="3367709"/>
                      <a:pt x="415111" y="3375805"/>
                    </a:cubicBezTo>
                    <a:cubicBezTo>
                      <a:pt x="411427" y="3570234"/>
                      <a:pt x="418468" y="3764726"/>
                      <a:pt x="436197" y="3958384"/>
                    </a:cubicBezTo>
                    <a:cubicBezTo>
                      <a:pt x="453083" y="4141955"/>
                      <a:pt x="471294" y="4331052"/>
                      <a:pt x="533344" y="4572789"/>
                    </a:cubicBezTo>
                    <a:cubicBezTo>
                      <a:pt x="571803" y="4722767"/>
                      <a:pt x="621136" y="4869759"/>
                      <a:pt x="680932" y="5012577"/>
                    </a:cubicBezTo>
                    <a:lnTo>
                      <a:pt x="594857" y="5058557"/>
                    </a:lnTo>
                    <a:cubicBezTo>
                      <a:pt x="535760" y="4911883"/>
                      <a:pt x="486432" y="4761470"/>
                      <a:pt x="447186" y="4608291"/>
                    </a:cubicBezTo>
                    <a:cubicBezTo>
                      <a:pt x="413702" y="4476428"/>
                      <a:pt x="387373" y="4342841"/>
                      <a:pt x="368313" y="4208129"/>
                    </a:cubicBezTo>
                    <a:cubicBezTo>
                      <a:pt x="345686" y="4056354"/>
                      <a:pt x="330928" y="3903505"/>
                      <a:pt x="324095" y="3750200"/>
                    </a:cubicBezTo>
                    <a:cubicBezTo>
                      <a:pt x="323632" y="3741341"/>
                      <a:pt x="317214" y="3496444"/>
                      <a:pt x="317254" y="3468536"/>
                    </a:cubicBezTo>
                    <a:cubicBezTo>
                      <a:pt x="314963" y="3249076"/>
                      <a:pt x="313683" y="3028218"/>
                      <a:pt x="313426" y="2805971"/>
                    </a:cubicBezTo>
                    <a:lnTo>
                      <a:pt x="313468" y="2776092"/>
                    </a:lnTo>
                    <a:lnTo>
                      <a:pt x="310393" y="2768037"/>
                    </a:lnTo>
                    <a:cubicBezTo>
                      <a:pt x="308683" y="2524614"/>
                      <a:pt x="306934" y="2281222"/>
                      <a:pt x="305155" y="2037859"/>
                    </a:cubicBezTo>
                    <a:cubicBezTo>
                      <a:pt x="304919" y="2011810"/>
                      <a:pt x="301124" y="1985910"/>
                      <a:pt x="293889" y="1960878"/>
                    </a:cubicBezTo>
                    <a:cubicBezTo>
                      <a:pt x="281637" y="1918385"/>
                      <a:pt x="268889" y="1883107"/>
                      <a:pt x="258215" y="1856031"/>
                    </a:cubicBezTo>
                    <a:cubicBezTo>
                      <a:pt x="227058" y="1777242"/>
                      <a:pt x="186483" y="1702524"/>
                      <a:pt x="137360" y="1633489"/>
                    </a:cubicBezTo>
                    <a:cubicBezTo>
                      <a:pt x="116311" y="1602162"/>
                      <a:pt x="90322" y="1566292"/>
                      <a:pt x="43975" y="1540104"/>
                    </a:cubicBezTo>
                    <a:cubicBezTo>
                      <a:pt x="30011" y="1532209"/>
                      <a:pt x="15278" y="1525746"/>
                      <a:pt x="0" y="1520835"/>
                    </a:cubicBezTo>
                    <a:cubicBezTo>
                      <a:pt x="5466" y="1505290"/>
                      <a:pt x="10969" y="1489706"/>
                      <a:pt x="16503" y="1474092"/>
                    </a:cubicBezTo>
                    <a:lnTo>
                      <a:pt x="63146" y="1515301"/>
                    </a:lnTo>
                    <a:cubicBezTo>
                      <a:pt x="159308" y="1568880"/>
                      <a:pt x="236762" y="1650604"/>
                      <a:pt x="285096" y="1749503"/>
                    </a:cubicBezTo>
                    <a:cubicBezTo>
                      <a:pt x="286429" y="1752270"/>
                      <a:pt x="289226" y="1754039"/>
                      <a:pt x="292299" y="1754039"/>
                    </a:cubicBezTo>
                    <a:cubicBezTo>
                      <a:pt x="296716" y="1754048"/>
                      <a:pt x="300304" y="1750461"/>
                      <a:pt x="300313" y="1746044"/>
                    </a:cubicBezTo>
                    <a:cubicBezTo>
                      <a:pt x="303802" y="1544344"/>
                      <a:pt x="296113" y="1342613"/>
                      <a:pt x="277289" y="1141763"/>
                    </a:cubicBezTo>
                    <a:cubicBezTo>
                      <a:pt x="259501" y="951337"/>
                      <a:pt x="240329" y="755180"/>
                      <a:pt x="175602" y="504376"/>
                    </a:cubicBezTo>
                    <a:cubicBezTo>
                      <a:pt x="135502" y="348843"/>
                      <a:pt x="84076" y="196454"/>
                      <a:pt x="21740" y="48422"/>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dist="9525" dir="13080001"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732" name="Google Shape;4732;p47"/>
              <p:cNvGrpSpPr/>
              <p:nvPr/>
            </p:nvGrpSpPr>
            <p:grpSpPr>
              <a:xfrm rot="2219739">
                <a:off x="-1310202" y="1259540"/>
                <a:ext cx="974984" cy="919237"/>
                <a:chOff x="6795971" y="2730008"/>
                <a:chExt cx="1945294" cy="1834067"/>
              </a:xfrm>
            </p:grpSpPr>
            <p:sp>
              <p:nvSpPr>
                <p:cNvPr id="4733" name="Google Shape;4733;p47"/>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4" name="Google Shape;4734;p47"/>
                <p:cNvSpPr/>
                <p:nvPr/>
              </p:nvSpPr>
              <p:spPr>
                <a:xfrm rot="-2263899">
                  <a:off x="6977174" y="3155932"/>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35" name="Google Shape;4735;p47"/>
              <p:cNvGrpSpPr/>
              <p:nvPr/>
            </p:nvGrpSpPr>
            <p:grpSpPr>
              <a:xfrm rot="-3045758">
                <a:off x="-2511956" y="1418499"/>
                <a:ext cx="1085000" cy="1022962"/>
                <a:chOff x="6795971" y="2730009"/>
                <a:chExt cx="1945294" cy="1834067"/>
              </a:xfrm>
            </p:grpSpPr>
            <p:sp>
              <p:nvSpPr>
                <p:cNvPr id="4736" name="Google Shape;4736;p47"/>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7" name="Google Shape;4737;p47"/>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38" name="Google Shape;4738;p47"/>
              <p:cNvGrpSpPr/>
              <p:nvPr/>
            </p:nvGrpSpPr>
            <p:grpSpPr>
              <a:xfrm rot="416227">
                <a:off x="-2675400" y="-937391"/>
                <a:ext cx="2281725" cy="2291630"/>
                <a:chOff x="8302868" y="1340770"/>
                <a:chExt cx="3569773" cy="3585270"/>
              </a:xfrm>
            </p:grpSpPr>
            <p:grpSp>
              <p:nvGrpSpPr>
                <p:cNvPr id="4739" name="Google Shape;4739;p47"/>
                <p:cNvGrpSpPr/>
                <p:nvPr/>
              </p:nvGrpSpPr>
              <p:grpSpPr>
                <a:xfrm>
                  <a:off x="8302868" y="1340770"/>
                  <a:ext cx="3569773" cy="3585270"/>
                  <a:chOff x="8302868" y="1340770"/>
                  <a:chExt cx="3569773" cy="3585270"/>
                </a:xfrm>
              </p:grpSpPr>
              <p:grpSp>
                <p:nvGrpSpPr>
                  <p:cNvPr id="4740" name="Google Shape;4740;p47"/>
                  <p:cNvGrpSpPr/>
                  <p:nvPr/>
                </p:nvGrpSpPr>
                <p:grpSpPr>
                  <a:xfrm>
                    <a:off x="8302868" y="1340770"/>
                    <a:ext cx="3569773" cy="3585270"/>
                    <a:chOff x="1668151" y="66635"/>
                    <a:chExt cx="3569773" cy="3585270"/>
                  </a:xfrm>
                </p:grpSpPr>
                <p:sp>
                  <p:nvSpPr>
                    <p:cNvPr id="4741" name="Google Shape;4741;p47"/>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2" name="Google Shape;4742;p47"/>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3" name="Google Shape;4743;p47"/>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4" name="Google Shape;4744;p47"/>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5" name="Google Shape;4745;p47"/>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6" name="Google Shape;4746;p47"/>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7" name="Google Shape;4747;p47"/>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8" name="Google Shape;4748;p47"/>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9" name="Google Shape;4749;p47"/>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0" name="Google Shape;4750;p47"/>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1" name="Google Shape;4751;p47"/>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2" name="Google Shape;4752;p47"/>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3" name="Google Shape;4753;p47"/>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4" name="Google Shape;4754;p47"/>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5" name="Google Shape;4755;p47"/>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6" name="Google Shape;4756;p47"/>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7" name="Google Shape;4757;p47"/>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8" name="Google Shape;4758;p47"/>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9" name="Google Shape;4759;p47"/>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0" name="Google Shape;4760;p47"/>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1" name="Google Shape;4761;p47"/>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2" name="Google Shape;4762;p47"/>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3" name="Google Shape;4763;p47"/>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4" name="Google Shape;4764;p47"/>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65" name="Google Shape;4765;p47"/>
                  <p:cNvGrpSpPr/>
                  <p:nvPr/>
                </p:nvGrpSpPr>
                <p:grpSpPr>
                  <a:xfrm rot="166391">
                    <a:off x="8608485" y="1696827"/>
                    <a:ext cx="2884899" cy="2897423"/>
                    <a:chOff x="1668151" y="66635"/>
                    <a:chExt cx="3569773" cy="3585270"/>
                  </a:xfrm>
                </p:grpSpPr>
                <p:sp>
                  <p:nvSpPr>
                    <p:cNvPr id="4766" name="Google Shape;4766;p47"/>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7" name="Google Shape;4767;p47"/>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8" name="Google Shape;4768;p47"/>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9" name="Google Shape;4769;p47"/>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0" name="Google Shape;4770;p47"/>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1" name="Google Shape;4771;p47"/>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2" name="Google Shape;4772;p47"/>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3" name="Google Shape;4773;p47"/>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4" name="Google Shape;4774;p47"/>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5" name="Google Shape;4775;p47"/>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6" name="Google Shape;4776;p47"/>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7" name="Google Shape;4777;p47"/>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8" name="Google Shape;4778;p47"/>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9" name="Google Shape;4779;p47"/>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0" name="Google Shape;4780;p47"/>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1" name="Google Shape;4781;p47"/>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2" name="Google Shape;4782;p47"/>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3" name="Google Shape;4783;p47"/>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4" name="Google Shape;4784;p47"/>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5" name="Google Shape;4785;p47"/>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6" name="Google Shape;4786;p47"/>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7" name="Google Shape;4787;p47"/>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8" name="Google Shape;4788;p47"/>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9" name="Google Shape;4789;p47"/>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790" name="Google Shape;4790;p47"/>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1" name="Google Shape;4791;p47"/>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792" name="Google Shape;4792;p47"/>
            <p:cNvGrpSpPr/>
            <p:nvPr/>
          </p:nvGrpSpPr>
          <p:grpSpPr>
            <a:xfrm>
              <a:off x="7732350" y="3642526"/>
              <a:ext cx="2921688" cy="1941106"/>
              <a:chOff x="7732350" y="3642526"/>
              <a:chExt cx="2921688" cy="1941106"/>
            </a:xfrm>
          </p:grpSpPr>
          <p:grpSp>
            <p:nvGrpSpPr>
              <p:cNvPr id="4793" name="Google Shape;4793;p47"/>
              <p:cNvGrpSpPr/>
              <p:nvPr/>
            </p:nvGrpSpPr>
            <p:grpSpPr>
              <a:xfrm rot="-889706">
                <a:off x="8542516" y="3895002"/>
                <a:ext cx="1981479" cy="1274109"/>
                <a:chOff x="8664819" y="3764969"/>
                <a:chExt cx="1981677" cy="1274236"/>
              </a:xfrm>
            </p:grpSpPr>
            <p:grpSp>
              <p:nvGrpSpPr>
                <p:cNvPr id="4794" name="Google Shape;4794;p47"/>
                <p:cNvGrpSpPr/>
                <p:nvPr/>
              </p:nvGrpSpPr>
              <p:grpSpPr>
                <a:xfrm rot="999320">
                  <a:off x="8738274" y="4011518"/>
                  <a:ext cx="1834768" cy="781138"/>
                  <a:chOff x="7987375" y="5280508"/>
                  <a:chExt cx="1834856" cy="781176"/>
                </a:xfrm>
              </p:grpSpPr>
              <p:sp>
                <p:nvSpPr>
                  <p:cNvPr id="4795" name="Google Shape;4795;p47"/>
                  <p:cNvSpPr/>
                  <p:nvPr/>
                </p:nvSpPr>
                <p:spPr>
                  <a:xfrm>
                    <a:off x="7987375" y="5280508"/>
                    <a:ext cx="1834856" cy="781176"/>
                  </a:xfrm>
                  <a:custGeom>
                    <a:avLst/>
                    <a:gdLst/>
                    <a:ahLst/>
                    <a:cxnLst/>
                    <a:rect l="l" t="t" r="r" b="b"/>
                    <a:pathLst>
                      <a:path w="1834856" h="781176" extrusionOk="0">
                        <a:moveTo>
                          <a:pt x="464315" y="0"/>
                        </a:moveTo>
                        <a:lnTo>
                          <a:pt x="1698947" y="0"/>
                        </a:lnTo>
                        <a:cubicBezTo>
                          <a:pt x="1774007" y="0"/>
                          <a:pt x="1834856" y="60849"/>
                          <a:pt x="1834856" y="135909"/>
                        </a:cubicBezTo>
                        <a:lnTo>
                          <a:pt x="1834856" y="645267"/>
                        </a:lnTo>
                        <a:cubicBezTo>
                          <a:pt x="1834856" y="720327"/>
                          <a:pt x="1774007" y="781176"/>
                          <a:pt x="1698947" y="781176"/>
                        </a:cubicBezTo>
                        <a:lnTo>
                          <a:pt x="464315" y="781176"/>
                        </a:lnTo>
                        <a:cubicBezTo>
                          <a:pt x="426785" y="781176"/>
                          <a:pt x="392808" y="765964"/>
                          <a:pt x="368213" y="741369"/>
                        </a:cubicBezTo>
                        <a:lnTo>
                          <a:pt x="340059" y="699611"/>
                        </a:lnTo>
                        <a:lnTo>
                          <a:pt x="311865" y="702453"/>
                        </a:lnTo>
                        <a:cubicBezTo>
                          <a:pt x="139627" y="702453"/>
                          <a:pt x="0" y="562826"/>
                          <a:pt x="0" y="390588"/>
                        </a:cubicBezTo>
                        <a:cubicBezTo>
                          <a:pt x="0" y="218350"/>
                          <a:pt x="139627" y="78723"/>
                          <a:pt x="311865" y="78723"/>
                        </a:cubicBezTo>
                        <a:lnTo>
                          <a:pt x="340059" y="81565"/>
                        </a:lnTo>
                        <a:lnTo>
                          <a:pt x="368213" y="39807"/>
                        </a:lnTo>
                        <a:cubicBezTo>
                          <a:pt x="392808" y="15213"/>
                          <a:pt x="426785" y="0"/>
                          <a:pt x="464315" y="0"/>
                        </a:cubicBezTo>
                        <a:close/>
                        <a:moveTo>
                          <a:pt x="272503" y="278559"/>
                        </a:moveTo>
                        <a:cubicBezTo>
                          <a:pt x="208959" y="278559"/>
                          <a:pt x="157446" y="330072"/>
                          <a:pt x="157446" y="393616"/>
                        </a:cubicBezTo>
                        <a:cubicBezTo>
                          <a:pt x="157446" y="457160"/>
                          <a:pt x="208959" y="508673"/>
                          <a:pt x="272503" y="508673"/>
                        </a:cubicBezTo>
                        <a:cubicBezTo>
                          <a:pt x="336047" y="508673"/>
                          <a:pt x="387560" y="457160"/>
                          <a:pt x="387560" y="393616"/>
                        </a:cubicBezTo>
                        <a:cubicBezTo>
                          <a:pt x="387560" y="330072"/>
                          <a:pt x="336047" y="278559"/>
                          <a:pt x="272503" y="278559"/>
                        </a:cubicBezTo>
                        <a:close/>
                      </a:path>
                    </a:pathLst>
                  </a:custGeom>
                  <a:solidFill>
                    <a:srgbClr val="B49968"/>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6" name="Google Shape;4796;p47"/>
                  <p:cNvSpPr/>
                  <p:nvPr/>
                </p:nvSpPr>
                <p:spPr>
                  <a:xfrm>
                    <a:off x="8552778" y="5354183"/>
                    <a:ext cx="1170223" cy="637080"/>
                  </a:xfrm>
                  <a:custGeom>
                    <a:avLst/>
                    <a:gdLst/>
                    <a:ahLst/>
                    <a:cxnLst/>
                    <a:rect l="l" t="t" r="r" b="b"/>
                    <a:pathLst>
                      <a:path w="1170223" h="637080" extrusionOk="0">
                        <a:moveTo>
                          <a:pt x="0" y="0"/>
                        </a:moveTo>
                        <a:lnTo>
                          <a:pt x="1064041" y="0"/>
                        </a:lnTo>
                        <a:cubicBezTo>
                          <a:pt x="1122684" y="0"/>
                          <a:pt x="1170223" y="47539"/>
                          <a:pt x="1170223" y="106182"/>
                        </a:cubicBezTo>
                        <a:lnTo>
                          <a:pt x="1170223" y="530898"/>
                        </a:lnTo>
                        <a:cubicBezTo>
                          <a:pt x="1170223" y="589541"/>
                          <a:pt x="1122684" y="637080"/>
                          <a:pt x="1064041" y="637080"/>
                        </a:cubicBezTo>
                        <a:lnTo>
                          <a:pt x="0" y="637080"/>
                        </a:lnTo>
                      </a:path>
                    </a:pathLst>
                  </a:custGeom>
                  <a:noFill/>
                  <a:ln w="25400" cap="rnd" cmpd="sng">
                    <a:solidFill>
                      <a:srgbClr val="CBB895"/>
                    </a:solidFill>
                    <a:prstDash val="dash"/>
                    <a:round/>
                    <a:headEnd type="none" w="sm" len="sm"/>
                    <a:tailEnd type="none" w="sm" len="sm"/>
                  </a:ln>
                  <a:effectLst>
                    <a:outerShdw blurRad="12700" algn="ct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grpSp>
            <p:sp>
              <p:nvSpPr>
                <p:cNvPr id="4797" name="Google Shape;4797;p47"/>
                <p:cNvSpPr txBox="1"/>
                <p:nvPr/>
              </p:nvSpPr>
              <p:spPr>
                <a:xfrm rot="1041677">
                  <a:off x="9181534" y="4210311"/>
                  <a:ext cx="1129036" cy="461801"/>
                </a:xfrm>
                <a:prstGeom prst="rect">
                  <a:avLst/>
                </a:prstGeom>
                <a:noFill/>
                <a:ln>
                  <a:noFill/>
                </a:ln>
                <a:effectLst>
                  <a:outerShdw dist="9525" algn="bl" rotWithShape="0">
                    <a:srgbClr val="FFFFFF">
                      <a:alpha val="51000"/>
                    </a:srgbClr>
                  </a:outerShdw>
                </a:effectLst>
              </p:spPr>
              <p:txBody>
                <a:bodyPr spcFirstLastPara="1" wrap="square" lIns="91425" tIns="91425" rIns="91425" bIns="91425" anchor="t" anchorCtr="0">
                  <a:spAutoFit/>
                </a:bodyPr>
                <a:lstStyle/>
                <a:p>
                  <a:pPr marL="0" lvl="0" indent="0" algn="r" rtl="0">
                    <a:spcBef>
                      <a:spcPts val="0"/>
                    </a:spcBef>
                    <a:spcAft>
                      <a:spcPts val="0"/>
                    </a:spcAft>
                    <a:buNone/>
                  </a:pPr>
                  <a:r>
                    <a:rPr lang="en" sz="1800" b="1">
                      <a:solidFill>
                        <a:srgbClr val="CBB895"/>
                      </a:solidFill>
                      <a:latin typeface="Pompiere"/>
                      <a:ea typeface="Pompiere"/>
                      <a:cs typeface="Pompiere"/>
                      <a:sym typeface="Pompiere"/>
                    </a:rPr>
                    <a:t>THANK YOU</a:t>
                  </a:r>
                  <a:endParaRPr sz="1800" b="1">
                    <a:solidFill>
                      <a:srgbClr val="CBB895"/>
                    </a:solidFill>
                    <a:latin typeface="Pompiere"/>
                    <a:ea typeface="Pompiere"/>
                    <a:cs typeface="Pompiere"/>
                    <a:sym typeface="Pompiere"/>
                  </a:endParaRPr>
                </a:p>
              </p:txBody>
            </p:sp>
          </p:grpSp>
          <p:grpSp>
            <p:nvGrpSpPr>
              <p:cNvPr id="4798" name="Google Shape;4798;p47"/>
              <p:cNvGrpSpPr/>
              <p:nvPr/>
            </p:nvGrpSpPr>
            <p:grpSpPr>
              <a:xfrm rot="2316000">
                <a:off x="7811225" y="4146530"/>
                <a:ext cx="1942475" cy="933098"/>
                <a:chOff x="7366425" y="1617838"/>
                <a:chExt cx="1803379" cy="866281"/>
              </a:xfrm>
            </p:grpSpPr>
            <p:sp>
              <p:nvSpPr>
                <p:cNvPr id="4799" name="Google Shape;4799;p47"/>
                <p:cNvSpPr/>
                <p:nvPr/>
              </p:nvSpPr>
              <p:spPr>
                <a:xfrm>
                  <a:off x="7366425" y="1617838"/>
                  <a:ext cx="1803379" cy="866281"/>
                </a:xfrm>
                <a:custGeom>
                  <a:avLst/>
                  <a:gdLst/>
                  <a:ahLst/>
                  <a:cxnLst/>
                  <a:rect l="l" t="t" r="r" b="b"/>
                  <a:pathLst>
                    <a:path w="1803379" h="866281" extrusionOk="0">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0" name="Google Shape;4800;p47"/>
                <p:cNvSpPr/>
                <p:nvPr/>
              </p:nvSpPr>
              <p:spPr>
                <a:xfrm>
                  <a:off x="8172137" y="1758861"/>
                  <a:ext cx="125407" cy="151954"/>
                </a:xfrm>
                <a:custGeom>
                  <a:avLst/>
                  <a:gdLst/>
                  <a:ahLst/>
                  <a:cxnLst/>
                  <a:rect l="l" t="t" r="r" b="b"/>
                  <a:pathLst>
                    <a:path w="125407" h="151954" extrusionOk="0">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1" name="Google Shape;4801;p47"/>
                <p:cNvSpPr/>
                <p:nvPr/>
              </p:nvSpPr>
              <p:spPr>
                <a:xfrm>
                  <a:off x="8174645" y="1743110"/>
                  <a:ext cx="138868" cy="158159"/>
                </a:xfrm>
                <a:custGeom>
                  <a:avLst/>
                  <a:gdLst/>
                  <a:ahLst/>
                  <a:cxnLst/>
                  <a:rect l="l" t="t" r="r" b="b"/>
                  <a:pathLst>
                    <a:path w="138868" h="158159" extrusionOk="0">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cxnSp>
        <p:nvCxnSpPr>
          <p:cNvPr id="4802" name="Google Shape;4802;p47"/>
          <p:cNvCxnSpPr/>
          <p:nvPr/>
        </p:nvCxnSpPr>
        <p:spPr>
          <a:xfrm>
            <a:off x="3580246" y="2019542"/>
            <a:ext cx="2895300"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sp>
        <p:nvSpPr>
          <p:cNvPr id="80" name="文本框 17"/>
          <p:cNvSpPr txBox="1"/>
          <p:nvPr/>
        </p:nvSpPr>
        <p:spPr>
          <a:xfrm>
            <a:off x="2532567" y="1358683"/>
            <a:ext cx="4817344" cy="707886"/>
          </a:xfrm>
          <a:prstGeom prst="rect">
            <a:avLst/>
          </a:prstGeom>
          <a:noFill/>
        </p:spPr>
        <p:txBody>
          <a:bodyPr wrap="none" rtlCol="0">
            <a:spAutoFit/>
          </a:bodyPr>
          <a:lstStyle/>
          <a:p>
            <a:r>
              <a:rPr kumimoji="1" lang="en-US" altLang="zh-CN" sz="4000" b="1" dirty="0" err="1">
                <a:solidFill>
                  <a:srgbClr val="3404BC"/>
                </a:solidFill>
                <a:latin typeface="Times New Roman" panose="02020603050405020304" pitchFamily="18" charset="0"/>
                <a:cs typeface="Times New Roman" panose="02020603050405020304" pitchFamily="18" charset="0"/>
                <a:sym typeface="+mn-lt"/>
              </a:rPr>
              <a:t>Hoạt</a:t>
            </a:r>
            <a:r>
              <a:rPr kumimoji="1" lang="en-US" altLang="zh-CN" sz="40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4000" b="1" dirty="0" err="1">
                <a:solidFill>
                  <a:srgbClr val="3404BC"/>
                </a:solidFill>
                <a:latin typeface="Times New Roman" panose="02020603050405020304" pitchFamily="18" charset="0"/>
                <a:cs typeface="Times New Roman" panose="02020603050405020304" pitchFamily="18" charset="0"/>
                <a:sym typeface="+mn-lt"/>
              </a:rPr>
              <a:t>động</a:t>
            </a:r>
            <a:r>
              <a:rPr kumimoji="1" lang="en-US" altLang="zh-CN" sz="40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4000" b="1" dirty="0" err="1">
                <a:solidFill>
                  <a:srgbClr val="3404BC"/>
                </a:solidFill>
                <a:latin typeface="Times New Roman" panose="02020603050405020304" pitchFamily="18" charset="0"/>
                <a:cs typeface="Times New Roman" panose="02020603050405020304" pitchFamily="18" charset="0"/>
                <a:sym typeface="+mn-lt"/>
              </a:rPr>
              <a:t>khởi</a:t>
            </a:r>
            <a:r>
              <a:rPr kumimoji="1" lang="en-US" altLang="zh-CN" sz="40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4000" b="1" dirty="0" err="1">
                <a:solidFill>
                  <a:srgbClr val="3404BC"/>
                </a:solidFill>
                <a:latin typeface="Times New Roman" panose="02020603050405020304" pitchFamily="18" charset="0"/>
                <a:cs typeface="Times New Roman" panose="02020603050405020304" pitchFamily="18" charset="0"/>
                <a:sym typeface="+mn-lt"/>
              </a:rPr>
              <a:t>động</a:t>
            </a:r>
            <a:endParaRPr kumimoji="1" lang="zh-CN" altLang="en-US" sz="4000" b="1" dirty="0">
              <a:solidFill>
                <a:srgbClr val="3404BC"/>
              </a:solidFill>
              <a:latin typeface="Times New Roman" panose="02020603050405020304" pitchFamily="18" charset="0"/>
              <a:cs typeface="Times New Roman" panose="02020603050405020304" pitchFamily="18" charset="0"/>
              <a:sym typeface="+mn-lt"/>
            </a:endParaRPr>
          </a:p>
        </p:txBody>
      </p:sp>
      <p:sp>
        <p:nvSpPr>
          <p:cNvPr id="81" name="矩形 23"/>
          <p:cNvSpPr/>
          <p:nvPr/>
        </p:nvSpPr>
        <p:spPr>
          <a:xfrm>
            <a:off x="861416" y="2933365"/>
            <a:ext cx="7357651" cy="1200329"/>
          </a:xfrm>
          <a:prstGeom prst="rect">
            <a:avLst/>
          </a:prstGeom>
        </p:spPr>
        <p:txBody>
          <a:bodyPr wrap="square">
            <a:spAutoFit/>
          </a:bodyPr>
          <a:lstStyle/>
          <a:p>
            <a:pPr lvl="0" algn="ctr">
              <a:buClrTx/>
              <a:defRPr/>
            </a:pPr>
            <a:r>
              <a:rPr lang="en-US" sz="3600" dirty="0">
                <a:latin typeface="Times New Roman" panose="02020603050405020304" pitchFamily="18" charset="0"/>
                <a:cs typeface="Times New Roman" panose="02020603050405020304" pitchFamily="18" charset="0"/>
              </a:rPr>
              <a:t>GV </a:t>
            </a:r>
            <a:r>
              <a:rPr lang="en-US" sz="3600" dirty="0" err="1">
                <a:latin typeface="Times New Roman" panose="02020603050405020304" pitchFamily="18" charset="0"/>
                <a:cs typeface="Times New Roman" panose="02020603050405020304" pitchFamily="18" charset="0"/>
              </a:rPr>
              <a:t>đưa</a:t>
            </a:r>
            <a:r>
              <a:rPr lang="en-US" sz="3600" dirty="0">
                <a:latin typeface="Times New Roman" panose="02020603050405020304" pitchFamily="18" charset="0"/>
                <a:cs typeface="Times New Roman" panose="02020603050405020304" pitchFamily="18" charset="0"/>
              </a:rPr>
              <a:t> ra </a:t>
            </a:r>
            <a:r>
              <a:rPr lang="en-US" sz="3600" dirty="0" err="1">
                <a:latin typeface="Times New Roman" panose="02020603050405020304" pitchFamily="18" charset="0"/>
                <a:cs typeface="Times New Roman" panose="02020603050405020304" pitchFamily="18" charset="0"/>
              </a:rPr>
              <a:t>các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khóa</a:t>
            </a:r>
            <a:r>
              <a:rPr lang="en-US" sz="3600" dirty="0">
                <a:latin typeface="Times New Roman" panose="02020603050405020304" pitchFamily="18" charset="0"/>
                <a:cs typeface="Times New Roman" panose="02020603050405020304" pitchFamily="18" charset="0"/>
              </a:rPr>
              <a:t>: ham </a:t>
            </a:r>
            <a:r>
              <a:rPr lang="en-US" sz="3600" dirty="0" err="1">
                <a:latin typeface="Times New Roman" panose="02020603050405020304" pitchFamily="18" charset="0"/>
                <a:cs typeface="Times New Roman" panose="02020603050405020304" pitchFamily="18" charset="0"/>
              </a:rPr>
              <a:t>danh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lừa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diện</a:t>
            </a:r>
            <a:r>
              <a:rPr lang="en-US" sz="3600" dirty="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609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childTnLst>
                                </p:cTn>
                              </p:par>
                              <p:par>
                                <p:cTn id="9" presetID="27" presetClass="emph" presetSubtype="0" fill="remove" grpId="1" nodeType="withEffect">
                                  <p:stCondLst>
                                    <p:cond delay="500"/>
                                  </p:stCondLst>
                                  <p:iterate type="lt">
                                    <p:tmPct val="10000"/>
                                  </p:iterate>
                                  <p:childTnLst>
                                    <p:animClr clrSpc="rgb" dir="cw">
                                      <p:cBhvr override="childStyle">
                                        <p:cTn id="10" dur="500" autoRev="1" fill="remove"/>
                                        <p:tgtEl>
                                          <p:spTgt spid="81"/>
                                        </p:tgtEl>
                                        <p:attrNameLst>
                                          <p:attrName>style.color</p:attrName>
                                        </p:attrNameLst>
                                      </p:cBhvr>
                                      <p:to>
                                        <a:schemeClr val="bg1"/>
                                      </p:to>
                                    </p:animClr>
                                    <p:animClr clrSpc="rgb" dir="cw">
                                      <p:cBhvr>
                                        <p:cTn id="11" dur="500" autoRev="1" fill="remove"/>
                                        <p:tgtEl>
                                          <p:spTgt spid="81"/>
                                        </p:tgtEl>
                                        <p:attrNameLst>
                                          <p:attrName>fillcolor</p:attrName>
                                        </p:attrNameLst>
                                      </p:cBhvr>
                                      <p:to>
                                        <a:schemeClr val="bg1"/>
                                      </p:to>
                                    </p:animClr>
                                    <p:set>
                                      <p:cBhvr>
                                        <p:cTn id="12" dur="500" autoRev="1" fill="remove"/>
                                        <p:tgtEl>
                                          <p:spTgt spid="81"/>
                                        </p:tgtEl>
                                        <p:attrNameLst>
                                          <p:attrName>fill.type</p:attrName>
                                        </p:attrNameLst>
                                      </p:cBhvr>
                                      <p:to>
                                        <p:strVal val="solid"/>
                                      </p:to>
                                    </p:set>
                                    <p:set>
                                      <p:cBhvr>
                                        <p:cTn id="13" dur="500" autoRev="1" fill="remove"/>
                                        <p:tgtEl>
                                          <p:spTgt spid="8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26"/>
        <p:cNvGrpSpPr/>
        <p:nvPr/>
      </p:nvGrpSpPr>
      <p:grpSpPr>
        <a:xfrm>
          <a:off x="0" y="0"/>
          <a:ext cx="0" cy="0"/>
          <a:chOff x="0" y="0"/>
          <a:chExt cx="0" cy="0"/>
        </a:xfrm>
      </p:grpSpPr>
      <p:grpSp>
        <p:nvGrpSpPr>
          <p:cNvPr id="4729" name="Google Shape;4729;p47"/>
          <p:cNvGrpSpPr/>
          <p:nvPr/>
        </p:nvGrpSpPr>
        <p:grpSpPr>
          <a:xfrm>
            <a:off x="6586677" y="-36230"/>
            <a:ext cx="4919515" cy="7434126"/>
            <a:chOff x="6586677" y="-36230"/>
            <a:chExt cx="4919515" cy="7434126"/>
          </a:xfrm>
        </p:grpSpPr>
        <p:grpSp>
          <p:nvGrpSpPr>
            <p:cNvPr id="4730" name="Google Shape;4730;p47"/>
            <p:cNvGrpSpPr/>
            <p:nvPr/>
          </p:nvGrpSpPr>
          <p:grpSpPr>
            <a:xfrm rot="1233644" flipH="1">
              <a:off x="7722106" y="207633"/>
              <a:ext cx="2648656" cy="6946400"/>
              <a:chOff x="-2805439" y="-1066796"/>
              <a:chExt cx="2648657" cy="6946403"/>
            </a:xfrm>
          </p:grpSpPr>
          <p:sp>
            <p:nvSpPr>
              <p:cNvPr id="4731" name="Google Shape;4731;p47"/>
              <p:cNvSpPr/>
              <p:nvPr/>
            </p:nvSpPr>
            <p:spPr>
              <a:xfrm rot="413639">
                <a:off x="-1967427" y="797709"/>
                <a:ext cx="716445" cy="5057182"/>
              </a:xfrm>
              <a:custGeom>
                <a:avLst/>
                <a:gdLst/>
                <a:ahLst/>
                <a:cxnLst/>
                <a:rect l="l" t="t" r="r" b="b"/>
                <a:pathLst>
                  <a:path w="716640" h="5058557" extrusionOk="0">
                    <a:moveTo>
                      <a:pt x="111073" y="0"/>
                    </a:moveTo>
                    <a:cubicBezTo>
                      <a:pt x="172579" y="152123"/>
                      <a:pt x="223976" y="308130"/>
                      <a:pt x="264935" y="467022"/>
                    </a:cubicBezTo>
                    <a:cubicBezTo>
                      <a:pt x="299908" y="603769"/>
                      <a:pt x="327389" y="742324"/>
                      <a:pt x="347253" y="882065"/>
                    </a:cubicBezTo>
                    <a:cubicBezTo>
                      <a:pt x="370939" y="1039504"/>
                      <a:pt x="386504" y="1198050"/>
                      <a:pt x="393895" y="1357090"/>
                    </a:cubicBezTo>
                    <a:cubicBezTo>
                      <a:pt x="394014" y="1360391"/>
                      <a:pt x="395941" y="1363355"/>
                      <a:pt x="398916" y="1364788"/>
                    </a:cubicBezTo>
                    <a:cubicBezTo>
                      <a:pt x="403343" y="1366923"/>
                      <a:pt x="408659" y="1365075"/>
                      <a:pt x="410793" y="1360648"/>
                    </a:cubicBezTo>
                    <a:cubicBezTo>
                      <a:pt x="444501" y="1293510"/>
                      <a:pt x="482487" y="1228624"/>
                      <a:pt x="524535" y="1166369"/>
                    </a:cubicBezTo>
                    <a:cubicBezTo>
                      <a:pt x="544991" y="1135231"/>
                      <a:pt x="567967" y="1105812"/>
                      <a:pt x="593215" y="1078419"/>
                    </a:cubicBezTo>
                    <a:cubicBezTo>
                      <a:pt x="622406" y="1047014"/>
                      <a:pt x="654572" y="1018524"/>
                      <a:pt x="689267" y="993335"/>
                    </a:cubicBezTo>
                    <a:lnTo>
                      <a:pt x="716640" y="1059545"/>
                    </a:lnTo>
                    <a:cubicBezTo>
                      <a:pt x="678200" y="1074269"/>
                      <a:pt x="593511" y="1078518"/>
                      <a:pt x="474928" y="1356004"/>
                    </a:cubicBezTo>
                    <a:cubicBezTo>
                      <a:pt x="452693" y="1408180"/>
                      <a:pt x="432929" y="1479232"/>
                      <a:pt x="411485" y="1563525"/>
                    </a:cubicBezTo>
                    <a:cubicBezTo>
                      <a:pt x="404450" y="1591599"/>
                      <a:pt x="401129" y="1620465"/>
                      <a:pt x="401603" y="1649399"/>
                    </a:cubicBezTo>
                    <a:cubicBezTo>
                      <a:pt x="404173" y="1877010"/>
                      <a:pt x="405822" y="2106113"/>
                      <a:pt x="406545" y="2336690"/>
                    </a:cubicBezTo>
                    <a:lnTo>
                      <a:pt x="406545" y="2390432"/>
                    </a:lnTo>
                    <a:lnTo>
                      <a:pt x="406689" y="2390812"/>
                    </a:lnTo>
                    <a:cubicBezTo>
                      <a:pt x="408074" y="2625444"/>
                      <a:pt x="409390" y="2860017"/>
                      <a:pt x="410650" y="3094525"/>
                    </a:cubicBezTo>
                    <a:cubicBezTo>
                      <a:pt x="410805" y="3119671"/>
                      <a:pt x="415123" y="3367709"/>
                      <a:pt x="415111" y="3375805"/>
                    </a:cubicBezTo>
                    <a:cubicBezTo>
                      <a:pt x="411427" y="3570234"/>
                      <a:pt x="418468" y="3764726"/>
                      <a:pt x="436197" y="3958384"/>
                    </a:cubicBezTo>
                    <a:cubicBezTo>
                      <a:pt x="453083" y="4141955"/>
                      <a:pt x="471294" y="4331052"/>
                      <a:pt x="533344" y="4572789"/>
                    </a:cubicBezTo>
                    <a:cubicBezTo>
                      <a:pt x="571803" y="4722767"/>
                      <a:pt x="621136" y="4869759"/>
                      <a:pt x="680932" y="5012577"/>
                    </a:cubicBezTo>
                    <a:lnTo>
                      <a:pt x="594857" y="5058557"/>
                    </a:lnTo>
                    <a:cubicBezTo>
                      <a:pt x="535760" y="4911883"/>
                      <a:pt x="486432" y="4761470"/>
                      <a:pt x="447186" y="4608291"/>
                    </a:cubicBezTo>
                    <a:cubicBezTo>
                      <a:pt x="413702" y="4476428"/>
                      <a:pt x="387373" y="4342841"/>
                      <a:pt x="368313" y="4208129"/>
                    </a:cubicBezTo>
                    <a:cubicBezTo>
                      <a:pt x="345686" y="4056354"/>
                      <a:pt x="330928" y="3903505"/>
                      <a:pt x="324095" y="3750200"/>
                    </a:cubicBezTo>
                    <a:cubicBezTo>
                      <a:pt x="323632" y="3741341"/>
                      <a:pt x="317214" y="3496444"/>
                      <a:pt x="317254" y="3468536"/>
                    </a:cubicBezTo>
                    <a:cubicBezTo>
                      <a:pt x="314963" y="3249076"/>
                      <a:pt x="313683" y="3028218"/>
                      <a:pt x="313426" y="2805971"/>
                    </a:cubicBezTo>
                    <a:lnTo>
                      <a:pt x="313468" y="2776092"/>
                    </a:lnTo>
                    <a:lnTo>
                      <a:pt x="310393" y="2768037"/>
                    </a:lnTo>
                    <a:cubicBezTo>
                      <a:pt x="308683" y="2524614"/>
                      <a:pt x="306934" y="2281222"/>
                      <a:pt x="305155" y="2037859"/>
                    </a:cubicBezTo>
                    <a:cubicBezTo>
                      <a:pt x="304919" y="2011810"/>
                      <a:pt x="301124" y="1985910"/>
                      <a:pt x="293889" y="1960878"/>
                    </a:cubicBezTo>
                    <a:cubicBezTo>
                      <a:pt x="281637" y="1918385"/>
                      <a:pt x="268889" y="1883107"/>
                      <a:pt x="258215" y="1856031"/>
                    </a:cubicBezTo>
                    <a:cubicBezTo>
                      <a:pt x="227058" y="1777242"/>
                      <a:pt x="186483" y="1702524"/>
                      <a:pt x="137360" y="1633489"/>
                    </a:cubicBezTo>
                    <a:cubicBezTo>
                      <a:pt x="116311" y="1602162"/>
                      <a:pt x="90322" y="1566292"/>
                      <a:pt x="43975" y="1540104"/>
                    </a:cubicBezTo>
                    <a:cubicBezTo>
                      <a:pt x="30011" y="1532209"/>
                      <a:pt x="15278" y="1525746"/>
                      <a:pt x="0" y="1520835"/>
                    </a:cubicBezTo>
                    <a:cubicBezTo>
                      <a:pt x="5466" y="1505290"/>
                      <a:pt x="10969" y="1489706"/>
                      <a:pt x="16503" y="1474092"/>
                    </a:cubicBezTo>
                    <a:lnTo>
                      <a:pt x="63146" y="1515301"/>
                    </a:lnTo>
                    <a:cubicBezTo>
                      <a:pt x="159308" y="1568880"/>
                      <a:pt x="236762" y="1650604"/>
                      <a:pt x="285096" y="1749503"/>
                    </a:cubicBezTo>
                    <a:cubicBezTo>
                      <a:pt x="286429" y="1752270"/>
                      <a:pt x="289226" y="1754039"/>
                      <a:pt x="292299" y="1754039"/>
                    </a:cubicBezTo>
                    <a:cubicBezTo>
                      <a:pt x="296716" y="1754048"/>
                      <a:pt x="300304" y="1750461"/>
                      <a:pt x="300313" y="1746044"/>
                    </a:cubicBezTo>
                    <a:cubicBezTo>
                      <a:pt x="303802" y="1544344"/>
                      <a:pt x="296113" y="1342613"/>
                      <a:pt x="277289" y="1141763"/>
                    </a:cubicBezTo>
                    <a:cubicBezTo>
                      <a:pt x="259501" y="951337"/>
                      <a:pt x="240329" y="755180"/>
                      <a:pt x="175602" y="504376"/>
                    </a:cubicBezTo>
                    <a:cubicBezTo>
                      <a:pt x="135502" y="348843"/>
                      <a:pt x="84076" y="196454"/>
                      <a:pt x="21740" y="48422"/>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dist="9525" dir="13080001"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732" name="Google Shape;4732;p47"/>
              <p:cNvGrpSpPr/>
              <p:nvPr/>
            </p:nvGrpSpPr>
            <p:grpSpPr>
              <a:xfrm rot="2219739">
                <a:off x="-1310202" y="1259540"/>
                <a:ext cx="974984" cy="919237"/>
                <a:chOff x="6795971" y="2730008"/>
                <a:chExt cx="1945294" cy="1834067"/>
              </a:xfrm>
            </p:grpSpPr>
            <p:sp>
              <p:nvSpPr>
                <p:cNvPr id="4733" name="Google Shape;4733;p47"/>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4" name="Google Shape;4734;p47"/>
                <p:cNvSpPr/>
                <p:nvPr/>
              </p:nvSpPr>
              <p:spPr>
                <a:xfrm rot="-2263899">
                  <a:off x="6977174" y="3155932"/>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35" name="Google Shape;4735;p47"/>
              <p:cNvGrpSpPr/>
              <p:nvPr/>
            </p:nvGrpSpPr>
            <p:grpSpPr>
              <a:xfrm rot="-3045758">
                <a:off x="-2511956" y="1418499"/>
                <a:ext cx="1085000" cy="1022962"/>
                <a:chOff x="6795971" y="2730009"/>
                <a:chExt cx="1945294" cy="1834067"/>
              </a:xfrm>
            </p:grpSpPr>
            <p:sp>
              <p:nvSpPr>
                <p:cNvPr id="4736" name="Google Shape;4736;p47"/>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7" name="Google Shape;4737;p47"/>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38" name="Google Shape;4738;p47"/>
              <p:cNvGrpSpPr/>
              <p:nvPr/>
            </p:nvGrpSpPr>
            <p:grpSpPr>
              <a:xfrm rot="416227">
                <a:off x="-2675400" y="-937391"/>
                <a:ext cx="2281725" cy="2291630"/>
                <a:chOff x="8302868" y="1340770"/>
                <a:chExt cx="3569773" cy="3585270"/>
              </a:xfrm>
            </p:grpSpPr>
            <p:grpSp>
              <p:nvGrpSpPr>
                <p:cNvPr id="4739" name="Google Shape;4739;p47"/>
                <p:cNvGrpSpPr/>
                <p:nvPr/>
              </p:nvGrpSpPr>
              <p:grpSpPr>
                <a:xfrm>
                  <a:off x="8302868" y="1340770"/>
                  <a:ext cx="3569773" cy="3585270"/>
                  <a:chOff x="8302868" y="1340770"/>
                  <a:chExt cx="3569773" cy="3585270"/>
                </a:xfrm>
              </p:grpSpPr>
              <p:grpSp>
                <p:nvGrpSpPr>
                  <p:cNvPr id="4740" name="Google Shape;4740;p47"/>
                  <p:cNvGrpSpPr/>
                  <p:nvPr/>
                </p:nvGrpSpPr>
                <p:grpSpPr>
                  <a:xfrm>
                    <a:off x="8302868" y="1340770"/>
                    <a:ext cx="3569773" cy="3585270"/>
                    <a:chOff x="1668151" y="66635"/>
                    <a:chExt cx="3569773" cy="3585270"/>
                  </a:xfrm>
                </p:grpSpPr>
                <p:sp>
                  <p:nvSpPr>
                    <p:cNvPr id="4741" name="Google Shape;4741;p47"/>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2" name="Google Shape;4742;p47"/>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3" name="Google Shape;4743;p47"/>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4" name="Google Shape;4744;p47"/>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5" name="Google Shape;4745;p47"/>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6" name="Google Shape;4746;p47"/>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7" name="Google Shape;4747;p47"/>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8" name="Google Shape;4748;p47"/>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9" name="Google Shape;4749;p47"/>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0" name="Google Shape;4750;p47"/>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1" name="Google Shape;4751;p47"/>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2" name="Google Shape;4752;p47"/>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3" name="Google Shape;4753;p47"/>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4" name="Google Shape;4754;p47"/>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5" name="Google Shape;4755;p47"/>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6" name="Google Shape;4756;p47"/>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7" name="Google Shape;4757;p47"/>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8" name="Google Shape;4758;p47"/>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9" name="Google Shape;4759;p47"/>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0" name="Google Shape;4760;p47"/>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1" name="Google Shape;4761;p47"/>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2" name="Google Shape;4762;p47"/>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3" name="Google Shape;4763;p47"/>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4" name="Google Shape;4764;p47"/>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65" name="Google Shape;4765;p47"/>
                  <p:cNvGrpSpPr/>
                  <p:nvPr/>
                </p:nvGrpSpPr>
                <p:grpSpPr>
                  <a:xfrm rot="166391">
                    <a:off x="8608485" y="1696827"/>
                    <a:ext cx="2884899" cy="2897423"/>
                    <a:chOff x="1668151" y="66635"/>
                    <a:chExt cx="3569773" cy="3585270"/>
                  </a:xfrm>
                </p:grpSpPr>
                <p:sp>
                  <p:nvSpPr>
                    <p:cNvPr id="4766" name="Google Shape;4766;p47"/>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7" name="Google Shape;4767;p47"/>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8" name="Google Shape;4768;p47"/>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9" name="Google Shape;4769;p47"/>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0" name="Google Shape;4770;p47"/>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1" name="Google Shape;4771;p47"/>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2" name="Google Shape;4772;p47"/>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3" name="Google Shape;4773;p47"/>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4" name="Google Shape;4774;p47"/>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5" name="Google Shape;4775;p47"/>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6" name="Google Shape;4776;p47"/>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7" name="Google Shape;4777;p47"/>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8" name="Google Shape;4778;p47"/>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9" name="Google Shape;4779;p47"/>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0" name="Google Shape;4780;p47"/>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1" name="Google Shape;4781;p47"/>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2" name="Google Shape;4782;p47"/>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3" name="Google Shape;4783;p47"/>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4" name="Google Shape;4784;p47"/>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5" name="Google Shape;4785;p47"/>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6" name="Google Shape;4786;p47"/>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7" name="Google Shape;4787;p47"/>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8" name="Google Shape;4788;p47"/>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9" name="Google Shape;4789;p47"/>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790" name="Google Shape;4790;p47"/>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1" name="Google Shape;4791;p47"/>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792" name="Google Shape;4792;p47"/>
            <p:cNvGrpSpPr/>
            <p:nvPr/>
          </p:nvGrpSpPr>
          <p:grpSpPr>
            <a:xfrm>
              <a:off x="7732350" y="3642526"/>
              <a:ext cx="2921688" cy="1941106"/>
              <a:chOff x="7732350" y="3642526"/>
              <a:chExt cx="2921688" cy="1941106"/>
            </a:xfrm>
          </p:grpSpPr>
          <p:grpSp>
            <p:nvGrpSpPr>
              <p:cNvPr id="4793" name="Google Shape;4793;p47"/>
              <p:cNvGrpSpPr/>
              <p:nvPr/>
            </p:nvGrpSpPr>
            <p:grpSpPr>
              <a:xfrm rot="-889706">
                <a:off x="8542516" y="3895002"/>
                <a:ext cx="1981479" cy="1274109"/>
                <a:chOff x="8664819" y="3764969"/>
                <a:chExt cx="1981677" cy="1274236"/>
              </a:xfrm>
            </p:grpSpPr>
            <p:grpSp>
              <p:nvGrpSpPr>
                <p:cNvPr id="4794" name="Google Shape;4794;p47"/>
                <p:cNvGrpSpPr/>
                <p:nvPr/>
              </p:nvGrpSpPr>
              <p:grpSpPr>
                <a:xfrm rot="999320">
                  <a:off x="8738274" y="4011518"/>
                  <a:ext cx="1834768" cy="781138"/>
                  <a:chOff x="7987375" y="5280508"/>
                  <a:chExt cx="1834856" cy="781176"/>
                </a:xfrm>
              </p:grpSpPr>
              <p:sp>
                <p:nvSpPr>
                  <p:cNvPr id="4795" name="Google Shape;4795;p47"/>
                  <p:cNvSpPr/>
                  <p:nvPr/>
                </p:nvSpPr>
                <p:spPr>
                  <a:xfrm>
                    <a:off x="7987375" y="5280508"/>
                    <a:ext cx="1834856" cy="781176"/>
                  </a:xfrm>
                  <a:custGeom>
                    <a:avLst/>
                    <a:gdLst/>
                    <a:ahLst/>
                    <a:cxnLst/>
                    <a:rect l="l" t="t" r="r" b="b"/>
                    <a:pathLst>
                      <a:path w="1834856" h="781176" extrusionOk="0">
                        <a:moveTo>
                          <a:pt x="464315" y="0"/>
                        </a:moveTo>
                        <a:lnTo>
                          <a:pt x="1698947" y="0"/>
                        </a:lnTo>
                        <a:cubicBezTo>
                          <a:pt x="1774007" y="0"/>
                          <a:pt x="1834856" y="60849"/>
                          <a:pt x="1834856" y="135909"/>
                        </a:cubicBezTo>
                        <a:lnTo>
                          <a:pt x="1834856" y="645267"/>
                        </a:lnTo>
                        <a:cubicBezTo>
                          <a:pt x="1834856" y="720327"/>
                          <a:pt x="1774007" y="781176"/>
                          <a:pt x="1698947" y="781176"/>
                        </a:cubicBezTo>
                        <a:lnTo>
                          <a:pt x="464315" y="781176"/>
                        </a:lnTo>
                        <a:cubicBezTo>
                          <a:pt x="426785" y="781176"/>
                          <a:pt x="392808" y="765964"/>
                          <a:pt x="368213" y="741369"/>
                        </a:cubicBezTo>
                        <a:lnTo>
                          <a:pt x="340059" y="699611"/>
                        </a:lnTo>
                        <a:lnTo>
                          <a:pt x="311865" y="702453"/>
                        </a:lnTo>
                        <a:cubicBezTo>
                          <a:pt x="139627" y="702453"/>
                          <a:pt x="0" y="562826"/>
                          <a:pt x="0" y="390588"/>
                        </a:cubicBezTo>
                        <a:cubicBezTo>
                          <a:pt x="0" y="218350"/>
                          <a:pt x="139627" y="78723"/>
                          <a:pt x="311865" y="78723"/>
                        </a:cubicBezTo>
                        <a:lnTo>
                          <a:pt x="340059" y="81565"/>
                        </a:lnTo>
                        <a:lnTo>
                          <a:pt x="368213" y="39807"/>
                        </a:lnTo>
                        <a:cubicBezTo>
                          <a:pt x="392808" y="15213"/>
                          <a:pt x="426785" y="0"/>
                          <a:pt x="464315" y="0"/>
                        </a:cubicBezTo>
                        <a:close/>
                        <a:moveTo>
                          <a:pt x="272503" y="278559"/>
                        </a:moveTo>
                        <a:cubicBezTo>
                          <a:pt x="208959" y="278559"/>
                          <a:pt x="157446" y="330072"/>
                          <a:pt x="157446" y="393616"/>
                        </a:cubicBezTo>
                        <a:cubicBezTo>
                          <a:pt x="157446" y="457160"/>
                          <a:pt x="208959" y="508673"/>
                          <a:pt x="272503" y="508673"/>
                        </a:cubicBezTo>
                        <a:cubicBezTo>
                          <a:pt x="336047" y="508673"/>
                          <a:pt x="387560" y="457160"/>
                          <a:pt x="387560" y="393616"/>
                        </a:cubicBezTo>
                        <a:cubicBezTo>
                          <a:pt x="387560" y="330072"/>
                          <a:pt x="336047" y="278559"/>
                          <a:pt x="272503" y="278559"/>
                        </a:cubicBezTo>
                        <a:close/>
                      </a:path>
                    </a:pathLst>
                  </a:custGeom>
                  <a:solidFill>
                    <a:srgbClr val="B49968"/>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6" name="Google Shape;4796;p47"/>
                  <p:cNvSpPr/>
                  <p:nvPr/>
                </p:nvSpPr>
                <p:spPr>
                  <a:xfrm>
                    <a:off x="8552778" y="5354183"/>
                    <a:ext cx="1170223" cy="637080"/>
                  </a:xfrm>
                  <a:custGeom>
                    <a:avLst/>
                    <a:gdLst/>
                    <a:ahLst/>
                    <a:cxnLst/>
                    <a:rect l="l" t="t" r="r" b="b"/>
                    <a:pathLst>
                      <a:path w="1170223" h="637080" extrusionOk="0">
                        <a:moveTo>
                          <a:pt x="0" y="0"/>
                        </a:moveTo>
                        <a:lnTo>
                          <a:pt x="1064041" y="0"/>
                        </a:lnTo>
                        <a:cubicBezTo>
                          <a:pt x="1122684" y="0"/>
                          <a:pt x="1170223" y="47539"/>
                          <a:pt x="1170223" y="106182"/>
                        </a:cubicBezTo>
                        <a:lnTo>
                          <a:pt x="1170223" y="530898"/>
                        </a:lnTo>
                        <a:cubicBezTo>
                          <a:pt x="1170223" y="589541"/>
                          <a:pt x="1122684" y="637080"/>
                          <a:pt x="1064041" y="637080"/>
                        </a:cubicBezTo>
                        <a:lnTo>
                          <a:pt x="0" y="637080"/>
                        </a:lnTo>
                      </a:path>
                    </a:pathLst>
                  </a:custGeom>
                  <a:noFill/>
                  <a:ln w="25400" cap="rnd" cmpd="sng">
                    <a:solidFill>
                      <a:srgbClr val="CBB895"/>
                    </a:solidFill>
                    <a:prstDash val="dash"/>
                    <a:round/>
                    <a:headEnd type="none" w="sm" len="sm"/>
                    <a:tailEnd type="none" w="sm" len="sm"/>
                  </a:ln>
                  <a:effectLst>
                    <a:outerShdw blurRad="12700" algn="ct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grpSp>
            <p:sp>
              <p:nvSpPr>
                <p:cNvPr id="4797" name="Google Shape;4797;p47"/>
                <p:cNvSpPr txBox="1"/>
                <p:nvPr/>
              </p:nvSpPr>
              <p:spPr>
                <a:xfrm rot="1041677">
                  <a:off x="9181534" y="4210311"/>
                  <a:ext cx="1129036" cy="461801"/>
                </a:xfrm>
                <a:prstGeom prst="rect">
                  <a:avLst/>
                </a:prstGeom>
                <a:noFill/>
                <a:ln>
                  <a:noFill/>
                </a:ln>
                <a:effectLst>
                  <a:outerShdw dist="9525" algn="bl" rotWithShape="0">
                    <a:srgbClr val="FFFFFF">
                      <a:alpha val="51000"/>
                    </a:srgbClr>
                  </a:outerShdw>
                </a:effectLst>
              </p:spPr>
              <p:txBody>
                <a:bodyPr spcFirstLastPara="1" wrap="square" lIns="91425" tIns="91425" rIns="91425" bIns="91425" anchor="t" anchorCtr="0">
                  <a:spAutoFit/>
                </a:bodyPr>
                <a:lstStyle/>
                <a:p>
                  <a:pPr marL="0" lvl="0" indent="0" algn="r" rtl="0">
                    <a:spcBef>
                      <a:spcPts val="0"/>
                    </a:spcBef>
                    <a:spcAft>
                      <a:spcPts val="0"/>
                    </a:spcAft>
                    <a:buNone/>
                  </a:pPr>
                  <a:r>
                    <a:rPr lang="en" sz="1800" b="1">
                      <a:solidFill>
                        <a:srgbClr val="CBB895"/>
                      </a:solidFill>
                      <a:latin typeface="Pompiere"/>
                      <a:ea typeface="Pompiere"/>
                      <a:cs typeface="Pompiere"/>
                      <a:sym typeface="Pompiere"/>
                    </a:rPr>
                    <a:t>THANK YOU</a:t>
                  </a:r>
                  <a:endParaRPr sz="1800" b="1">
                    <a:solidFill>
                      <a:srgbClr val="CBB895"/>
                    </a:solidFill>
                    <a:latin typeface="Pompiere"/>
                    <a:ea typeface="Pompiere"/>
                    <a:cs typeface="Pompiere"/>
                    <a:sym typeface="Pompiere"/>
                  </a:endParaRPr>
                </a:p>
              </p:txBody>
            </p:sp>
          </p:grpSp>
          <p:grpSp>
            <p:nvGrpSpPr>
              <p:cNvPr id="4798" name="Google Shape;4798;p47"/>
              <p:cNvGrpSpPr/>
              <p:nvPr/>
            </p:nvGrpSpPr>
            <p:grpSpPr>
              <a:xfrm rot="2316000">
                <a:off x="7811225" y="4146530"/>
                <a:ext cx="1942475" cy="933098"/>
                <a:chOff x="7366425" y="1617838"/>
                <a:chExt cx="1803379" cy="866281"/>
              </a:xfrm>
            </p:grpSpPr>
            <p:sp>
              <p:nvSpPr>
                <p:cNvPr id="4799" name="Google Shape;4799;p47"/>
                <p:cNvSpPr/>
                <p:nvPr/>
              </p:nvSpPr>
              <p:spPr>
                <a:xfrm>
                  <a:off x="7366425" y="1617838"/>
                  <a:ext cx="1803379" cy="866281"/>
                </a:xfrm>
                <a:custGeom>
                  <a:avLst/>
                  <a:gdLst/>
                  <a:ahLst/>
                  <a:cxnLst/>
                  <a:rect l="l" t="t" r="r" b="b"/>
                  <a:pathLst>
                    <a:path w="1803379" h="866281" extrusionOk="0">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0" name="Google Shape;4800;p47"/>
                <p:cNvSpPr/>
                <p:nvPr/>
              </p:nvSpPr>
              <p:spPr>
                <a:xfrm>
                  <a:off x="8172137" y="1758861"/>
                  <a:ext cx="125407" cy="151954"/>
                </a:xfrm>
                <a:custGeom>
                  <a:avLst/>
                  <a:gdLst/>
                  <a:ahLst/>
                  <a:cxnLst/>
                  <a:rect l="l" t="t" r="r" b="b"/>
                  <a:pathLst>
                    <a:path w="125407" h="151954" extrusionOk="0">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1" name="Google Shape;4801;p47"/>
                <p:cNvSpPr/>
                <p:nvPr/>
              </p:nvSpPr>
              <p:spPr>
                <a:xfrm>
                  <a:off x="8174645" y="1743110"/>
                  <a:ext cx="138868" cy="158159"/>
                </a:xfrm>
                <a:custGeom>
                  <a:avLst/>
                  <a:gdLst/>
                  <a:ahLst/>
                  <a:cxnLst/>
                  <a:rect l="l" t="t" r="r" b="b"/>
                  <a:pathLst>
                    <a:path w="138868" h="158159" extrusionOk="0">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cxnSp>
        <p:nvCxnSpPr>
          <p:cNvPr id="4802" name="Google Shape;4802;p47"/>
          <p:cNvCxnSpPr/>
          <p:nvPr/>
        </p:nvCxnSpPr>
        <p:spPr>
          <a:xfrm>
            <a:off x="3580246" y="2019542"/>
            <a:ext cx="2895300"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sp>
        <p:nvSpPr>
          <p:cNvPr id="80" name="文本框 17"/>
          <p:cNvSpPr txBox="1"/>
          <p:nvPr/>
        </p:nvSpPr>
        <p:spPr>
          <a:xfrm>
            <a:off x="2532567" y="1358683"/>
            <a:ext cx="4817344" cy="707886"/>
          </a:xfrm>
          <a:prstGeom prst="rect">
            <a:avLst/>
          </a:prstGeom>
          <a:noFill/>
        </p:spPr>
        <p:txBody>
          <a:bodyPr wrap="none" rtlCol="0">
            <a:spAutoFit/>
          </a:bodyPr>
          <a:lstStyle/>
          <a:p>
            <a:r>
              <a:rPr kumimoji="1" lang="en-US" altLang="zh-CN" sz="4000" b="1" dirty="0" err="1">
                <a:solidFill>
                  <a:srgbClr val="3404BC"/>
                </a:solidFill>
                <a:latin typeface="Times New Roman" panose="02020603050405020304" pitchFamily="18" charset="0"/>
                <a:cs typeface="Times New Roman" panose="02020603050405020304" pitchFamily="18" charset="0"/>
                <a:sym typeface="+mn-lt"/>
              </a:rPr>
              <a:t>Hoạt</a:t>
            </a:r>
            <a:r>
              <a:rPr kumimoji="1" lang="en-US" altLang="zh-CN" sz="40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4000" b="1" dirty="0" err="1">
                <a:solidFill>
                  <a:srgbClr val="3404BC"/>
                </a:solidFill>
                <a:latin typeface="Times New Roman" panose="02020603050405020304" pitchFamily="18" charset="0"/>
                <a:cs typeface="Times New Roman" panose="02020603050405020304" pitchFamily="18" charset="0"/>
                <a:sym typeface="+mn-lt"/>
              </a:rPr>
              <a:t>động</a:t>
            </a:r>
            <a:r>
              <a:rPr kumimoji="1" lang="en-US" altLang="zh-CN" sz="40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4000" b="1" dirty="0" err="1">
                <a:solidFill>
                  <a:srgbClr val="3404BC"/>
                </a:solidFill>
                <a:latin typeface="Times New Roman" panose="02020603050405020304" pitchFamily="18" charset="0"/>
                <a:cs typeface="Times New Roman" panose="02020603050405020304" pitchFamily="18" charset="0"/>
                <a:sym typeface="+mn-lt"/>
              </a:rPr>
              <a:t>khởi</a:t>
            </a:r>
            <a:r>
              <a:rPr kumimoji="1" lang="en-US" altLang="zh-CN" sz="40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4000" b="1" dirty="0" err="1">
                <a:solidFill>
                  <a:srgbClr val="3404BC"/>
                </a:solidFill>
                <a:latin typeface="Times New Roman" panose="02020603050405020304" pitchFamily="18" charset="0"/>
                <a:cs typeface="Times New Roman" panose="02020603050405020304" pitchFamily="18" charset="0"/>
                <a:sym typeface="+mn-lt"/>
              </a:rPr>
              <a:t>động</a:t>
            </a:r>
            <a:endParaRPr kumimoji="1" lang="zh-CN" altLang="en-US" sz="4000" b="1" dirty="0">
              <a:solidFill>
                <a:srgbClr val="3404BC"/>
              </a:solidFill>
              <a:latin typeface="Times New Roman" panose="02020603050405020304" pitchFamily="18" charset="0"/>
              <a:cs typeface="Times New Roman" panose="02020603050405020304" pitchFamily="18" charset="0"/>
              <a:sym typeface="+mn-lt"/>
            </a:endParaRPr>
          </a:p>
        </p:txBody>
      </p:sp>
      <p:sp>
        <p:nvSpPr>
          <p:cNvPr id="81" name="矩形 23"/>
          <p:cNvSpPr/>
          <p:nvPr/>
        </p:nvSpPr>
        <p:spPr>
          <a:xfrm>
            <a:off x="861416" y="2933365"/>
            <a:ext cx="8279597" cy="1200329"/>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Theo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khóa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nay? </a:t>
            </a:r>
          </a:p>
        </p:txBody>
      </p:sp>
    </p:spTree>
    <p:extLst>
      <p:ext uri="{BB962C8B-B14F-4D97-AF65-F5344CB8AC3E}">
        <p14:creationId xmlns:p14="http://schemas.microsoft.com/office/powerpoint/2010/main" val="247948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childTnLst>
                                </p:cTn>
                              </p:par>
                              <p:par>
                                <p:cTn id="9" presetID="27" presetClass="emph" presetSubtype="0" fill="remove" grpId="1" nodeType="withEffect">
                                  <p:stCondLst>
                                    <p:cond delay="500"/>
                                  </p:stCondLst>
                                  <p:iterate type="lt">
                                    <p:tmPct val="10000"/>
                                  </p:iterate>
                                  <p:childTnLst>
                                    <p:animClr clrSpc="rgb" dir="cw">
                                      <p:cBhvr override="childStyle">
                                        <p:cTn id="10" dur="500" autoRev="1" fill="remove"/>
                                        <p:tgtEl>
                                          <p:spTgt spid="81"/>
                                        </p:tgtEl>
                                        <p:attrNameLst>
                                          <p:attrName>style.color</p:attrName>
                                        </p:attrNameLst>
                                      </p:cBhvr>
                                      <p:to>
                                        <a:schemeClr val="bg1"/>
                                      </p:to>
                                    </p:animClr>
                                    <p:animClr clrSpc="rgb" dir="cw">
                                      <p:cBhvr>
                                        <p:cTn id="11" dur="500" autoRev="1" fill="remove"/>
                                        <p:tgtEl>
                                          <p:spTgt spid="81"/>
                                        </p:tgtEl>
                                        <p:attrNameLst>
                                          <p:attrName>fillcolor</p:attrName>
                                        </p:attrNameLst>
                                      </p:cBhvr>
                                      <p:to>
                                        <a:schemeClr val="bg1"/>
                                      </p:to>
                                    </p:animClr>
                                    <p:set>
                                      <p:cBhvr>
                                        <p:cTn id="12" dur="500" autoRev="1" fill="remove"/>
                                        <p:tgtEl>
                                          <p:spTgt spid="81"/>
                                        </p:tgtEl>
                                        <p:attrNameLst>
                                          <p:attrName>fill.type</p:attrName>
                                        </p:attrNameLst>
                                      </p:cBhvr>
                                      <p:to>
                                        <p:strVal val="solid"/>
                                      </p:to>
                                    </p:set>
                                    <p:set>
                                      <p:cBhvr>
                                        <p:cTn id="13" dur="500" autoRev="1" fill="remove"/>
                                        <p:tgtEl>
                                          <p:spTgt spid="8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50"/>
        <p:cNvGrpSpPr/>
        <p:nvPr/>
      </p:nvGrpSpPr>
      <p:grpSpPr>
        <a:xfrm>
          <a:off x="0" y="0"/>
          <a:ext cx="0" cy="0"/>
          <a:chOff x="0" y="0"/>
          <a:chExt cx="0" cy="0"/>
        </a:xfrm>
      </p:grpSpPr>
      <p:cxnSp>
        <p:nvCxnSpPr>
          <p:cNvPr id="3553" name="Google Shape;3553;p35"/>
          <p:cNvCxnSpPr/>
          <p:nvPr/>
        </p:nvCxnSpPr>
        <p:spPr>
          <a:xfrm>
            <a:off x="4103192" y="4415193"/>
            <a:ext cx="6930900"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sp>
        <p:nvSpPr>
          <p:cNvPr id="3554" name="Google Shape;3554;p35"/>
          <p:cNvSpPr/>
          <p:nvPr/>
        </p:nvSpPr>
        <p:spPr>
          <a:xfrm>
            <a:off x="1295389" y="1812476"/>
            <a:ext cx="1087856" cy="581202"/>
          </a:xfrm>
          <a:prstGeom prst="rect">
            <a:avLst/>
          </a:prstGeom>
        </p:spPr>
        <p:txBody>
          <a:bodyPr>
            <a:prstTxWarp prst="textPlain">
              <a:avLst/>
            </a:prstTxWarp>
          </a:bodyPr>
          <a:lstStyle/>
          <a:p>
            <a:pPr lvl="0" algn="ctr"/>
            <a:r>
              <a:rPr b="0" i="0">
                <a:ln>
                  <a:noFill/>
                </a:ln>
                <a:solidFill>
                  <a:schemeClr val="accent6"/>
                </a:solidFill>
                <a:latin typeface="Lemon"/>
              </a:rPr>
              <a:t>02</a:t>
            </a:r>
          </a:p>
        </p:txBody>
      </p:sp>
      <p:sp>
        <p:nvSpPr>
          <p:cNvPr id="6" name="文本框 19"/>
          <p:cNvSpPr txBox="1"/>
          <p:nvPr/>
        </p:nvSpPr>
        <p:spPr>
          <a:xfrm>
            <a:off x="4572911" y="1895804"/>
            <a:ext cx="5928836" cy="2308324"/>
          </a:xfrm>
          <a:prstGeom prst="rect">
            <a:avLst/>
          </a:prstGeom>
          <a:noFill/>
        </p:spPr>
        <p:txBody>
          <a:bodyPr wrap="square" rtlCol="0">
            <a:spAutoFit/>
          </a:bodyPr>
          <a:lstStyle/>
          <a:p>
            <a:pPr algn="ctr"/>
            <a:r>
              <a:rPr kumimoji="1" lang="en-US" altLang="zh-CN" sz="7200" b="1" dirty="0" err="1">
                <a:solidFill>
                  <a:srgbClr val="3404BC"/>
                </a:solidFill>
                <a:latin typeface="Times New Roman" panose="02020603050405020304" pitchFamily="18" charset="0"/>
                <a:cs typeface="Times New Roman" panose="02020603050405020304" pitchFamily="18" charset="0"/>
                <a:sym typeface="+mn-lt"/>
              </a:rPr>
              <a:t>Hình</a:t>
            </a:r>
            <a:r>
              <a:rPr kumimoji="1" lang="en-US" altLang="zh-CN" sz="72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7200" b="1" dirty="0" err="1">
                <a:solidFill>
                  <a:srgbClr val="3404BC"/>
                </a:solidFill>
                <a:latin typeface="Times New Roman" panose="02020603050405020304" pitchFamily="18" charset="0"/>
                <a:cs typeface="Times New Roman" panose="02020603050405020304" pitchFamily="18" charset="0"/>
                <a:sym typeface="+mn-lt"/>
              </a:rPr>
              <a:t>thành</a:t>
            </a:r>
            <a:r>
              <a:rPr kumimoji="1" lang="en-US" altLang="zh-CN" sz="72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7200" b="1" dirty="0" err="1">
                <a:solidFill>
                  <a:srgbClr val="3404BC"/>
                </a:solidFill>
                <a:latin typeface="Times New Roman" panose="02020603050405020304" pitchFamily="18" charset="0"/>
                <a:cs typeface="Times New Roman" panose="02020603050405020304" pitchFamily="18" charset="0"/>
                <a:sym typeface="+mn-lt"/>
              </a:rPr>
              <a:t>kiến</a:t>
            </a:r>
            <a:r>
              <a:rPr kumimoji="1" lang="en-US" altLang="zh-CN" sz="72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7200" b="1" dirty="0" err="1">
                <a:solidFill>
                  <a:srgbClr val="3404BC"/>
                </a:solidFill>
                <a:latin typeface="Times New Roman" panose="02020603050405020304" pitchFamily="18" charset="0"/>
                <a:cs typeface="Times New Roman" panose="02020603050405020304" pitchFamily="18" charset="0"/>
                <a:sym typeface="+mn-lt"/>
              </a:rPr>
              <a:t>thức</a:t>
            </a:r>
            <a:endParaRPr kumimoji="1" lang="zh-CN" altLang="en-US" sz="7200" b="1" dirty="0">
              <a:solidFill>
                <a:srgbClr val="3404BC"/>
              </a:solidFill>
              <a:latin typeface="Times New Roman" panose="02020603050405020304" pitchFamily="18" charset="0"/>
              <a:cs typeface="Times New Roman" panose="02020603050405020304" pitchFamily="18" charset="0"/>
              <a:sym typeface="+mn-lt"/>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1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62"/>
        <p:cNvGrpSpPr/>
        <p:nvPr/>
      </p:nvGrpSpPr>
      <p:grpSpPr>
        <a:xfrm>
          <a:off x="0" y="0"/>
          <a:ext cx="0" cy="0"/>
          <a:chOff x="0" y="0"/>
          <a:chExt cx="0" cy="0"/>
        </a:xfrm>
      </p:grpSpPr>
      <p:sp>
        <p:nvSpPr>
          <p:cNvPr id="3463" name="Google Shape;3463;p27"/>
          <p:cNvSpPr txBox="1">
            <a:spLocks noGrp="1"/>
          </p:cNvSpPr>
          <p:nvPr>
            <p:ph type="title"/>
          </p:nvPr>
        </p:nvSpPr>
        <p:spPr>
          <a:xfrm>
            <a:off x="2666261" y="722618"/>
            <a:ext cx="5778299" cy="1077154"/>
          </a:xfrm>
          <a:prstGeom prst="rect">
            <a:avLst/>
          </a:prstGeom>
        </p:spPr>
        <p:txBody>
          <a:bodyPr spcFirstLastPara="1" wrap="square" lIns="121900" tIns="121900" rIns="121900" bIns="121900" anchor="t" anchorCtr="0">
            <a:noAutofit/>
          </a:bodyPr>
          <a:lstStyle/>
          <a:p>
            <a:pPr>
              <a:defRPr/>
            </a:pPr>
            <a:r>
              <a:rPr lang="en-US" b="1" kern="1200" dirty="0">
                <a:solidFill>
                  <a:srgbClr val="3404BC"/>
                </a:solidFill>
                <a:latin typeface="Times New Roman" pitchFamily="18" charset="0"/>
                <a:cs typeface="Times New Roman" pitchFamily="18" charset="0"/>
              </a:rPr>
              <a:t>I. CHUẨN BỊ BÀI NÓI</a:t>
            </a:r>
            <a:endParaRPr lang="en-US" altLang="zh-CN" b="1" dirty="0">
              <a:ln w="12700">
                <a:noFill/>
              </a:ln>
              <a:solidFill>
                <a:srgbClr val="3404BC"/>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3476" name="Google Shape;3476;p27"/>
          <p:cNvCxnSpPr/>
          <p:nvPr/>
        </p:nvCxnSpPr>
        <p:spPr>
          <a:xfrm>
            <a:off x="2517474" y="1694763"/>
            <a:ext cx="5433600"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sp>
        <p:nvSpPr>
          <p:cNvPr id="7" name="Google Shape;3463;p27"/>
          <p:cNvSpPr txBox="1">
            <a:spLocks noGrp="1"/>
          </p:cNvSpPr>
          <p:nvPr>
            <p:ph type="title"/>
          </p:nvPr>
        </p:nvSpPr>
        <p:spPr>
          <a:xfrm>
            <a:off x="732646" y="2420792"/>
            <a:ext cx="10726707" cy="2637436"/>
          </a:xfrm>
          <a:prstGeom prst="rect">
            <a:avLst/>
          </a:prstGeom>
        </p:spPr>
        <p:txBody>
          <a:bodyPr spcFirstLastPara="1" wrap="square" lIns="121900" tIns="121900" rIns="121900" bIns="121900" anchor="t" anchorCtr="0">
            <a:noAutofit/>
          </a:bodyPr>
          <a:lstStyle/>
          <a:p>
            <a:pPr>
              <a:defRPr/>
            </a:pPr>
            <a:r>
              <a:rPr lang="en-US" kern="1200" dirty="0">
                <a:solidFill>
                  <a:srgbClr val="3404BC"/>
                </a:solidFill>
                <a:latin typeface="Times New Roman" pitchFamily="18" charset="0"/>
                <a:cs typeface="Times New Roman" pitchFamily="18" charset="0"/>
              </a:rPr>
              <a:t>- </a:t>
            </a:r>
            <a:r>
              <a:rPr lang="en-US" kern="1200" dirty="0" err="1">
                <a:solidFill>
                  <a:srgbClr val="3404BC"/>
                </a:solidFill>
                <a:latin typeface="Times New Roman" pitchFamily="18" charset="0"/>
                <a:cs typeface="Times New Roman" pitchFamily="18" charset="0"/>
              </a:rPr>
              <a:t>Vấn</a:t>
            </a:r>
            <a:r>
              <a:rPr lang="en-US" kern="1200" dirty="0">
                <a:solidFill>
                  <a:srgbClr val="3404BC"/>
                </a:solidFill>
                <a:latin typeface="Times New Roman" pitchFamily="18" charset="0"/>
                <a:cs typeface="Times New Roman" pitchFamily="18" charset="0"/>
              </a:rPr>
              <a:t> </a:t>
            </a:r>
            <a:r>
              <a:rPr lang="en-US" kern="1200" dirty="0" err="1">
                <a:solidFill>
                  <a:srgbClr val="3404BC"/>
                </a:solidFill>
                <a:latin typeface="Times New Roman" pitchFamily="18" charset="0"/>
                <a:cs typeface="Times New Roman" pitchFamily="18" charset="0"/>
              </a:rPr>
              <a:t>đề</a:t>
            </a:r>
            <a:r>
              <a:rPr lang="en-US" kern="1200" dirty="0">
                <a:solidFill>
                  <a:srgbClr val="3404BC"/>
                </a:solidFill>
                <a:latin typeface="Times New Roman" pitchFamily="18" charset="0"/>
                <a:cs typeface="Times New Roman" pitchFamily="18" charset="0"/>
              </a:rPr>
              <a:t> </a:t>
            </a:r>
            <a:r>
              <a:rPr lang="en-US" kern="1200" dirty="0" err="1">
                <a:solidFill>
                  <a:srgbClr val="3404BC"/>
                </a:solidFill>
                <a:latin typeface="Times New Roman" pitchFamily="18" charset="0"/>
                <a:cs typeface="Times New Roman" pitchFamily="18" charset="0"/>
              </a:rPr>
              <a:t>hiện</a:t>
            </a:r>
            <a:r>
              <a:rPr lang="en-US" kern="1200" dirty="0">
                <a:solidFill>
                  <a:srgbClr val="3404BC"/>
                </a:solidFill>
                <a:latin typeface="Times New Roman" pitchFamily="18" charset="0"/>
                <a:cs typeface="Times New Roman" pitchFamily="18" charset="0"/>
              </a:rPr>
              <a:t> </a:t>
            </a:r>
            <a:r>
              <a:rPr lang="en-US" kern="1200" dirty="0" err="1">
                <a:solidFill>
                  <a:srgbClr val="3404BC"/>
                </a:solidFill>
                <a:latin typeface="Times New Roman" pitchFamily="18" charset="0"/>
                <a:cs typeface="Times New Roman" pitchFamily="18" charset="0"/>
              </a:rPr>
              <a:t>tượng</a:t>
            </a:r>
            <a:r>
              <a:rPr lang="en-US" kern="1200" dirty="0">
                <a:solidFill>
                  <a:srgbClr val="3404BC"/>
                </a:solidFill>
                <a:latin typeface="Times New Roman" pitchFamily="18" charset="0"/>
                <a:cs typeface="Times New Roman" pitchFamily="18" charset="0"/>
              </a:rPr>
              <a:t> </a:t>
            </a:r>
            <a:r>
              <a:rPr lang="en-US" kern="1200" dirty="0" err="1">
                <a:solidFill>
                  <a:srgbClr val="3404BC"/>
                </a:solidFill>
                <a:latin typeface="Times New Roman" pitchFamily="18" charset="0"/>
                <a:cs typeface="Times New Roman" pitchFamily="18" charset="0"/>
              </a:rPr>
              <a:t>tôi</a:t>
            </a:r>
            <a:r>
              <a:rPr lang="en-US" kern="1200" dirty="0">
                <a:solidFill>
                  <a:srgbClr val="3404BC"/>
                </a:solidFill>
                <a:latin typeface="Times New Roman" pitchFamily="18" charset="0"/>
                <a:cs typeface="Times New Roman" pitchFamily="18" charset="0"/>
              </a:rPr>
              <a:t> </a:t>
            </a:r>
            <a:r>
              <a:rPr lang="en-US" kern="1200" dirty="0" err="1">
                <a:solidFill>
                  <a:srgbClr val="3404BC"/>
                </a:solidFill>
                <a:latin typeface="Times New Roman" pitchFamily="18" charset="0"/>
                <a:cs typeface="Times New Roman" pitchFamily="18" charset="0"/>
              </a:rPr>
              <a:t>sẽ</a:t>
            </a:r>
            <a:r>
              <a:rPr lang="en-US" kern="1200" dirty="0">
                <a:solidFill>
                  <a:srgbClr val="3404BC"/>
                </a:solidFill>
                <a:latin typeface="Times New Roman" pitchFamily="18" charset="0"/>
                <a:cs typeface="Times New Roman" pitchFamily="18" charset="0"/>
              </a:rPr>
              <a:t> </a:t>
            </a:r>
            <a:r>
              <a:rPr lang="en-US" kern="1200" dirty="0" err="1">
                <a:solidFill>
                  <a:srgbClr val="3404BC"/>
                </a:solidFill>
                <a:latin typeface="Times New Roman" pitchFamily="18" charset="0"/>
                <a:cs typeface="Times New Roman" pitchFamily="18" charset="0"/>
              </a:rPr>
              <a:t>trình</a:t>
            </a:r>
            <a:r>
              <a:rPr lang="en-US" kern="1200" dirty="0">
                <a:solidFill>
                  <a:srgbClr val="3404BC"/>
                </a:solidFill>
                <a:latin typeface="Times New Roman" pitchFamily="18" charset="0"/>
                <a:cs typeface="Times New Roman" pitchFamily="18" charset="0"/>
              </a:rPr>
              <a:t> </a:t>
            </a:r>
            <a:r>
              <a:rPr lang="en-US" kern="1200" dirty="0" err="1">
                <a:solidFill>
                  <a:srgbClr val="3404BC"/>
                </a:solidFill>
                <a:latin typeface="Times New Roman" pitchFamily="18" charset="0"/>
                <a:cs typeface="Times New Roman" pitchFamily="18" charset="0"/>
              </a:rPr>
              <a:t>bày</a:t>
            </a:r>
            <a:r>
              <a:rPr lang="en-US" kern="1200" dirty="0">
                <a:solidFill>
                  <a:srgbClr val="3404BC"/>
                </a:solidFill>
                <a:latin typeface="Times New Roman" pitchFamily="18" charset="0"/>
                <a:cs typeface="Times New Roman" pitchFamily="18" charset="0"/>
              </a:rPr>
              <a:t>:</a:t>
            </a:r>
            <a:r>
              <a:rPr lang="en-US" dirty="0">
                <a:solidFill>
                  <a:srgbClr val="3404BC"/>
                </a:solidFill>
                <a:latin typeface="Times New Roman" pitchFamily="18" charset="0"/>
                <a:cs typeface="Times New Roman" pitchFamily="18" charset="0"/>
              </a:rPr>
              <a:t> </a:t>
            </a:r>
            <a:r>
              <a:rPr lang="en-US" dirty="0" err="1"/>
              <a:t>Các</a:t>
            </a:r>
            <a:r>
              <a:rPr lang="en-US" dirty="0"/>
              <a:t> </a:t>
            </a:r>
            <a:r>
              <a:rPr lang="en-US" dirty="0" err="1"/>
              <a:t>văn</a:t>
            </a:r>
            <a:r>
              <a:rPr lang="en-US" dirty="0"/>
              <a:t> </a:t>
            </a:r>
            <a:r>
              <a:rPr lang="en-US" dirty="0" err="1"/>
              <a:t>bản</a:t>
            </a:r>
            <a:r>
              <a:rPr lang="en-US" dirty="0"/>
              <a:t> </a:t>
            </a:r>
            <a:r>
              <a:rPr lang="en-US" dirty="0" err="1"/>
              <a:t>hài</a:t>
            </a:r>
            <a:r>
              <a:rPr lang="en-US" dirty="0"/>
              <a:t> </a:t>
            </a:r>
            <a:r>
              <a:rPr lang="en-US" dirty="0" err="1"/>
              <a:t>kịch</a:t>
            </a:r>
            <a:r>
              <a:rPr lang="en-US" dirty="0"/>
              <a:t> </a:t>
            </a:r>
            <a:r>
              <a:rPr lang="en-US" dirty="0" err="1"/>
              <a:t>mà</a:t>
            </a:r>
            <a:r>
              <a:rPr lang="en-US" dirty="0"/>
              <a:t> </a:t>
            </a:r>
            <a:r>
              <a:rPr lang="en-US" dirty="0" err="1"/>
              <a:t>em</a:t>
            </a:r>
            <a:r>
              <a:rPr lang="en-US" dirty="0"/>
              <a:t> </a:t>
            </a:r>
            <a:r>
              <a:rPr lang="en-US" dirty="0" err="1"/>
              <a:t>đã</a:t>
            </a:r>
            <a:r>
              <a:rPr lang="en-US" dirty="0"/>
              <a:t> </a:t>
            </a:r>
            <a:r>
              <a:rPr lang="en-US" dirty="0" err="1"/>
              <a:t>học</a:t>
            </a:r>
            <a:r>
              <a:rPr lang="en-US" dirty="0"/>
              <a:t> </a:t>
            </a:r>
            <a:r>
              <a:rPr lang="en-US" dirty="0" err="1"/>
              <a:t>gợi</a:t>
            </a:r>
            <a:r>
              <a:rPr lang="en-US" dirty="0"/>
              <a:t> ra </a:t>
            </a:r>
            <a:r>
              <a:rPr lang="en-US" dirty="0" err="1"/>
              <a:t>một</a:t>
            </a:r>
            <a:r>
              <a:rPr lang="en-US" dirty="0"/>
              <a:t> </a:t>
            </a:r>
            <a:r>
              <a:rPr lang="en-US" dirty="0" err="1"/>
              <a:t>số</a:t>
            </a:r>
            <a:r>
              <a:rPr lang="en-US" dirty="0"/>
              <a:t> </a:t>
            </a:r>
            <a:r>
              <a:rPr lang="en-US" dirty="0" err="1"/>
              <a:t>vấn</a:t>
            </a:r>
            <a:r>
              <a:rPr lang="en-US" dirty="0"/>
              <a:t> </a:t>
            </a:r>
            <a:r>
              <a:rPr lang="en-US" dirty="0" err="1"/>
              <a:t>đề</a:t>
            </a:r>
            <a:r>
              <a:rPr lang="en-US" dirty="0"/>
              <a:t> </a:t>
            </a:r>
            <a:r>
              <a:rPr lang="en-US" dirty="0" err="1"/>
              <a:t>xã</a:t>
            </a:r>
            <a:r>
              <a:rPr lang="en-US" dirty="0"/>
              <a:t> </a:t>
            </a:r>
            <a:r>
              <a:rPr lang="en-US" dirty="0" err="1"/>
              <a:t>hội</a:t>
            </a:r>
            <a:r>
              <a:rPr lang="en-US" dirty="0"/>
              <a:t> </a:t>
            </a:r>
            <a:r>
              <a:rPr lang="en-US" dirty="0" err="1"/>
              <a:t>rất</a:t>
            </a:r>
            <a:r>
              <a:rPr lang="en-US" dirty="0"/>
              <a:t> </a:t>
            </a:r>
            <a:r>
              <a:rPr lang="en-US" dirty="0" err="1"/>
              <a:t>sâu</a:t>
            </a:r>
            <a:r>
              <a:rPr lang="en-US" dirty="0"/>
              <a:t> </a:t>
            </a:r>
            <a:r>
              <a:rPr lang="en-US" dirty="0" err="1"/>
              <a:t>sắc</a:t>
            </a:r>
            <a:r>
              <a:rPr lang="en-US" dirty="0"/>
              <a:t>, </a:t>
            </a:r>
            <a:r>
              <a:rPr lang="en-US" dirty="0" err="1"/>
              <a:t>những</a:t>
            </a:r>
            <a:r>
              <a:rPr lang="en-US" dirty="0"/>
              <a:t> </a:t>
            </a:r>
            <a:r>
              <a:rPr lang="en-US" dirty="0" err="1"/>
              <a:t>vấn</a:t>
            </a:r>
            <a:r>
              <a:rPr lang="en-US" dirty="0"/>
              <a:t> </a:t>
            </a:r>
            <a:r>
              <a:rPr lang="en-US" dirty="0" err="1"/>
              <a:t>đề</a:t>
            </a:r>
            <a:r>
              <a:rPr lang="en-US" dirty="0"/>
              <a:t> </a:t>
            </a:r>
            <a:r>
              <a:rPr lang="en-US" dirty="0" err="1"/>
              <a:t>đó</a:t>
            </a:r>
            <a:r>
              <a:rPr lang="en-US" dirty="0"/>
              <a:t> </a:t>
            </a:r>
            <a:r>
              <a:rPr lang="en-US" dirty="0" err="1"/>
              <a:t>không</a:t>
            </a:r>
            <a:r>
              <a:rPr lang="en-US" dirty="0"/>
              <a:t> </a:t>
            </a:r>
            <a:r>
              <a:rPr lang="en-US" dirty="0" err="1"/>
              <a:t>chỉ</a:t>
            </a:r>
            <a:r>
              <a:rPr lang="en-US" dirty="0"/>
              <a:t> ở </a:t>
            </a:r>
            <a:r>
              <a:rPr lang="en-US" dirty="0" err="1"/>
              <a:t>trong</a:t>
            </a:r>
            <a:r>
              <a:rPr lang="en-US" dirty="0"/>
              <a:t> quá </a:t>
            </a:r>
            <a:r>
              <a:rPr lang="en-US" dirty="0" err="1"/>
              <a:t>khứ</a:t>
            </a:r>
            <a:r>
              <a:rPr lang="en-US" dirty="0"/>
              <a:t> </a:t>
            </a:r>
            <a:r>
              <a:rPr lang="en-US" dirty="0" err="1"/>
              <a:t>mà</a:t>
            </a:r>
            <a:r>
              <a:rPr lang="en-US" dirty="0"/>
              <a:t> </a:t>
            </a:r>
            <a:r>
              <a:rPr lang="en-US" dirty="0" err="1"/>
              <a:t>vẫn</a:t>
            </a:r>
            <a:r>
              <a:rPr lang="en-US" dirty="0"/>
              <a:t> </a:t>
            </a:r>
            <a:r>
              <a:rPr lang="en-US" dirty="0" err="1"/>
              <a:t>tồn</a:t>
            </a:r>
            <a:r>
              <a:rPr lang="en-US" dirty="0"/>
              <a:t> </a:t>
            </a:r>
            <a:r>
              <a:rPr lang="en-US" dirty="0" err="1"/>
              <a:t>tại</a:t>
            </a:r>
            <a:r>
              <a:rPr lang="en-US" dirty="0"/>
              <a:t> </a:t>
            </a:r>
            <a:r>
              <a:rPr lang="en-US" dirty="0" err="1"/>
              <a:t>trong</a:t>
            </a:r>
            <a:r>
              <a:rPr lang="en-US" dirty="0"/>
              <a:t> </a:t>
            </a:r>
            <a:r>
              <a:rPr lang="en-US" dirty="0" err="1"/>
              <a:t>xã</a:t>
            </a:r>
            <a:r>
              <a:rPr lang="en-US" dirty="0"/>
              <a:t> </a:t>
            </a:r>
            <a:r>
              <a:rPr lang="en-US" dirty="0" err="1"/>
              <a:t>hội</a:t>
            </a:r>
            <a:r>
              <a:rPr lang="en-US" dirty="0"/>
              <a:t> </a:t>
            </a:r>
            <a:r>
              <a:rPr lang="en-US" dirty="0" err="1"/>
              <a:t>hiện</a:t>
            </a:r>
            <a:r>
              <a:rPr lang="en-US" dirty="0"/>
              <a:t> nay. </a:t>
            </a:r>
            <a:endParaRPr lang="en-US" altLang="zh-CN" b="1" dirty="0">
              <a:ln w="12700">
                <a:noFill/>
              </a:ln>
              <a:solidFill>
                <a:srgbClr val="3404BC"/>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63"/>
                                        </p:tgtEl>
                                        <p:attrNameLst>
                                          <p:attrName>style.visibility</p:attrName>
                                        </p:attrNameLst>
                                      </p:cBhvr>
                                      <p:to>
                                        <p:strVal val="visible"/>
                                      </p:to>
                                    </p:set>
                                    <p:animEffect transition="in" filter="circle(in)">
                                      <p:cBhvr>
                                        <p:cTn id="7" dur="2000"/>
                                        <p:tgtEl>
                                          <p:spTgt spid="346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62"/>
        <p:cNvGrpSpPr/>
        <p:nvPr/>
      </p:nvGrpSpPr>
      <p:grpSpPr>
        <a:xfrm>
          <a:off x="0" y="0"/>
          <a:ext cx="0" cy="0"/>
          <a:chOff x="0" y="0"/>
          <a:chExt cx="0" cy="0"/>
        </a:xfrm>
      </p:grpSpPr>
      <p:sp>
        <p:nvSpPr>
          <p:cNvPr id="3463" name="Google Shape;3463;p27"/>
          <p:cNvSpPr txBox="1">
            <a:spLocks noGrp="1"/>
          </p:cNvSpPr>
          <p:nvPr>
            <p:ph type="title"/>
          </p:nvPr>
        </p:nvSpPr>
        <p:spPr>
          <a:xfrm>
            <a:off x="2623928" y="477085"/>
            <a:ext cx="5778299" cy="1077154"/>
          </a:xfrm>
          <a:prstGeom prst="rect">
            <a:avLst/>
          </a:prstGeom>
        </p:spPr>
        <p:txBody>
          <a:bodyPr spcFirstLastPara="1" wrap="square" lIns="121900" tIns="121900" rIns="121900" bIns="121900" anchor="t" anchorCtr="0">
            <a:noAutofit/>
          </a:bodyPr>
          <a:lstStyle/>
          <a:p>
            <a:pPr>
              <a:defRPr/>
            </a:pPr>
            <a:r>
              <a:rPr lang="en-US" b="1" kern="1200" dirty="0">
                <a:solidFill>
                  <a:srgbClr val="3404BC"/>
                </a:solidFill>
                <a:latin typeface="Times New Roman" pitchFamily="18" charset="0"/>
                <a:cs typeface="Times New Roman" pitchFamily="18" charset="0"/>
              </a:rPr>
              <a:t>I. CHUẨN BỊ BÀI NÓI</a:t>
            </a:r>
            <a:endParaRPr lang="en-US" altLang="zh-CN" b="1" dirty="0">
              <a:ln w="12700">
                <a:noFill/>
              </a:ln>
              <a:solidFill>
                <a:srgbClr val="3404B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Google Shape;3463;p27"/>
          <p:cNvSpPr txBox="1">
            <a:spLocks noGrp="1"/>
          </p:cNvSpPr>
          <p:nvPr>
            <p:ph type="title"/>
          </p:nvPr>
        </p:nvSpPr>
        <p:spPr>
          <a:xfrm>
            <a:off x="732646" y="1195229"/>
            <a:ext cx="10726707" cy="4638303"/>
          </a:xfrm>
          <a:prstGeom prst="rect">
            <a:avLst/>
          </a:prstGeom>
        </p:spPr>
        <p:txBody>
          <a:bodyPr spcFirstLastPara="1" wrap="square" lIns="121900" tIns="121900" rIns="121900" bIns="121900" anchor="t" anchorCtr="0">
            <a:noAutofit/>
          </a:bodyPr>
          <a:lstStyle/>
          <a:p>
            <a:r>
              <a:rPr lang="en-US" dirty="0" err="1"/>
              <a:t>Hãy</a:t>
            </a:r>
            <a:r>
              <a:rPr lang="en-US" dirty="0"/>
              <a:t> </a:t>
            </a:r>
            <a:r>
              <a:rPr lang="en-US" dirty="0" err="1"/>
              <a:t>chọn</a:t>
            </a:r>
            <a:r>
              <a:rPr lang="en-US" dirty="0"/>
              <a:t> </a:t>
            </a:r>
            <a:r>
              <a:rPr lang="en-US" dirty="0" err="1"/>
              <a:t>một</a:t>
            </a:r>
            <a:r>
              <a:rPr lang="en-US" dirty="0"/>
              <a:t> </a:t>
            </a:r>
            <a:r>
              <a:rPr lang="en-US" dirty="0" err="1"/>
              <a:t>vấn</a:t>
            </a:r>
            <a:r>
              <a:rPr lang="en-US" dirty="0"/>
              <a:t> </a:t>
            </a:r>
            <a:r>
              <a:rPr lang="en-US" dirty="0" err="1"/>
              <a:t>đề</a:t>
            </a:r>
            <a:r>
              <a:rPr lang="en-US" dirty="0"/>
              <a:t> </a:t>
            </a:r>
            <a:r>
              <a:rPr lang="en-US" dirty="0" err="1"/>
              <a:t>mà</a:t>
            </a:r>
            <a:r>
              <a:rPr lang="en-US" dirty="0"/>
              <a:t> </a:t>
            </a:r>
            <a:r>
              <a:rPr lang="en-US" dirty="0" err="1"/>
              <a:t>em</a:t>
            </a:r>
            <a:r>
              <a:rPr lang="en-US" dirty="0"/>
              <a:t> </a:t>
            </a:r>
            <a:r>
              <a:rPr lang="en-US" dirty="0" err="1"/>
              <a:t>quan</a:t>
            </a:r>
            <a:r>
              <a:rPr lang="en-US" dirty="0"/>
              <a:t> </a:t>
            </a:r>
            <a:r>
              <a:rPr lang="en-US" dirty="0" err="1"/>
              <a:t>tâm</a:t>
            </a:r>
            <a:r>
              <a:rPr lang="en-US" dirty="0"/>
              <a:t> </a:t>
            </a:r>
            <a:r>
              <a:rPr lang="en-US" dirty="0" err="1"/>
              <a:t>để</a:t>
            </a:r>
            <a:r>
              <a:rPr lang="en-US" dirty="0"/>
              <a:t> </a:t>
            </a:r>
            <a:r>
              <a:rPr lang="en-US" dirty="0" err="1"/>
              <a:t>trình</a:t>
            </a:r>
            <a:r>
              <a:rPr lang="en-US" dirty="0"/>
              <a:t> </a:t>
            </a:r>
            <a:r>
              <a:rPr lang="en-US" dirty="0" err="1"/>
              <a:t>bày</a:t>
            </a:r>
            <a:r>
              <a:rPr lang="en-US" dirty="0"/>
              <a:t> ý </a:t>
            </a:r>
            <a:r>
              <a:rPr lang="en-US" dirty="0" err="1"/>
              <a:t>kiến</a:t>
            </a:r>
            <a:r>
              <a:rPr lang="en-US" dirty="0"/>
              <a:t> </a:t>
            </a:r>
            <a:r>
              <a:rPr lang="en-US" dirty="0" err="1"/>
              <a:t>của</a:t>
            </a:r>
            <a:r>
              <a:rPr lang="en-US" dirty="0"/>
              <a:t> </a:t>
            </a:r>
            <a:r>
              <a:rPr lang="en-US" dirty="0" err="1"/>
              <a:t>mình</a:t>
            </a:r>
            <a:r>
              <a:rPr lang="en-US" dirty="0"/>
              <a:t> </a:t>
            </a:r>
            <a:br>
              <a:rPr lang="en-US" dirty="0"/>
            </a:br>
            <a:r>
              <a:rPr lang="en-US" dirty="0"/>
              <a:t>- </a:t>
            </a:r>
            <a:r>
              <a:rPr lang="en-US" dirty="0" err="1"/>
              <a:t>Các</a:t>
            </a:r>
            <a:r>
              <a:rPr lang="en-US" dirty="0"/>
              <a:t> </a:t>
            </a:r>
            <a:r>
              <a:rPr lang="en-US" dirty="0" err="1"/>
              <a:t>vấn</a:t>
            </a:r>
            <a:r>
              <a:rPr lang="en-US" dirty="0"/>
              <a:t> </a:t>
            </a:r>
            <a:r>
              <a:rPr lang="en-US" dirty="0" err="1"/>
              <a:t>đề</a:t>
            </a:r>
            <a:r>
              <a:rPr lang="en-US" dirty="0"/>
              <a:t> </a:t>
            </a:r>
            <a:r>
              <a:rPr lang="en-US" dirty="0" err="1"/>
              <a:t>đó</a:t>
            </a:r>
            <a:r>
              <a:rPr lang="en-US" dirty="0"/>
              <a:t> </a:t>
            </a:r>
            <a:r>
              <a:rPr lang="en-US" dirty="0" err="1"/>
              <a:t>có</a:t>
            </a:r>
            <a:r>
              <a:rPr lang="en-US" dirty="0"/>
              <a:t> </a:t>
            </a:r>
            <a:r>
              <a:rPr lang="en-US" dirty="0" err="1"/>
              <a:t>thể</a:t>
            </a:r>
            <a:r>
              <a:rPr lang="en-US" dirty="0"/>
              <a:t> </a:t>
            </a:r>
            <a:r>
              <a:rPr lang="en-US" dirty="0" err="1"/>
              <a:t>là</a:t>
            </a:r>
            <a:r>
              <a:rPr lang="en-US" dirty="0"/>
              <a:t>:</a:t>
            </a:r>
            <a:br>
              <a:rPr lang="en-US" dirty="0"/>
            </a:br>
            <a:r>
              <a:rPr lang="en-US" dirty="0"/>
              <a:t>+ </a:t>
            </a:r>
            <a:r>
              <a:rPr lang="en-US" dirty="0" err="1"/>
              <a:t>Thói</a:t>
            </a:r>
            <a:r>
              <a:rPr lang="en-US" dirty="0"/>
              <a:t> </a:t>
            </a:r>
            <a:r>
              <a:rPr lang="en-US" dirty="0" err="1"/>
              <a:t>háo</a:t>
            </a:r>
            <a:r>
              <a:rPr lang="en-US" dirty="0"/>
              <a:t> </a:t>
            </a:r>
            <a:r>
              <a:rPr lang="en-US" dirty="0" err="1"/>
              <a:t>danh</a:t>
            </a:r>
            <a:r>
              <a:rPr lang="en-US" dirty="0"/>
              <a:t>, </a:t>
            </a:r>
            <a:r>
              <a:rPr lang="en-US" dirty="0" err="1"/>
              <a:t>học</a:t>
            </a:r>
            <a:r>
              <a:rPr lang="en-US" dirty="0"/>
              <a:t> </a:t>
            </a:r>
            <a:r>
              <a:rPr lang="en-US" dirty="0" err="1"/>
              <a:t>đòi</a:t>
            </a:r>
            <a:r>
              <a:rPr lang="en-US" dirty="0"/>
              <a:t> </a:t>
            </a:r>
            <a:r>
              <a:rPr lang="en-US" dirty="0" err="1"/>
              <a:t>làm</a:t>
            </a:r>
            <a:r>
              <a:rPr lang="en-US" dirty="0"/>
              <a:t> sang. </a:t>
            </a:r>
            <a:br>
              <a:rPr lang="en-US" dirty="0"/>
            </a:br>
            <a:r>
              <a:rPr lang="en-US" dirty="0"/>
              <a:t>+ </a:t>
            </a:r>
            <a:r>
              <a:rPr lang="en-US" dirty="0" err="1"/>
              <a:t>Bệnh</a:t>
            </a:r>
            <a:r>
              <a:rPr lang="en-US" dirty="0"/>
              <a:t> </a:t>
            </a:r>
            <a:r>
              <a:rPr lang="en-US" dirty="0" err="1"/>
              <a:t>sĩ</a:t>
            </a:r>
            <a:r>
              <a:rPr lang="en-US" dirty="0"/>
              <a:t> </a:t>
            </a:r>
            <a:r>
              <a:rPr lang="en-US" dirty="0" err="1"/>
              <a:t>diện</a:t>
            </a:r>
            <a:r>
              <a:rPr lang="en-US" dirty="0"/>
              <a:t>. </a:t>
            </a:r>
            <a:br>
              <a:rPr lang="en-US" dirty="0"/>
            </a:br>
            <a:r>
              <a:rPr lang="en-US" dirty="0"/>
              <a:t>+ </a:t>
            </a:r>
            <a:r>
              <a:rPr lang="en-US" dirty="0" err="1"/>
              <a:t>Thói</a:t>
            </a:r>
            <a:r>
              <a:rPr lang="en-US" dirty="0"/>
              <a:t> </a:t>
            </a:r>
            <a:r>
              <a:rPr lang="en-US" dirty="0" err="1"/>
              <a:t>lửa</a:t>
            </a:r>
            <a:r>
              <a:rPr lang="en-US" dirty="0"/>
              <a:t> </a:t>
            </a:r>
            <a:r>
              <a:rPr lang="en-US" dirty="0" err="1"/>
              <a:t>gạt</a:t>
            </a:r>
            <a:r>
              <a:rPr lang="en-US" dirty="0"/>
              <a:t> </a:t>
            </a:r>
            <a:br>
              <a:rPr lang="en-US" dirty="0"/>
            </a:br>
            <a:r>
              <a:rPr lang="en-US" dirty="0"/>
              <a:t>+ </a:t>
            </a:r>
            <a:r>
              <a:rPr lang="en-US" dirty="0" err="1"/>
              <a:t>Thói</a:t>
            </a:r>
            <a:r>
              <a:rPr lang="en-US" dirty="0"/>
              <a:t> </a:t>
            </a:r>
            <a:r>
              <a:rPr lang="en-US" dirty="0" err="1"/>
              <a:t>sinh</a:t>
            </a:r>
            <a:r>
              <a:rPr lang="en-US" dirty="0"/>
              <a:t> </a:t>
            </a:r>
            <a:r>
              <a:rPr lang="en-US" dirty="0" err="1"/>
              <a:t>ngoại</a:t>
            </a:r>
            <a:r>
              <a:rPr lang="en-US" dirty="0"/>
              <a:t>. </a:t>
            </a:r>
          </a:p>
        </p:txBody>
      </p:sp>
    </p:spTree>
    <p:extLst>
      <p:ext uri="{BB962C8B-B14F-4D97-AF65-F5344CB8AC3E}">
        <p14:creationId xmlns:p14="http://schemas.microsoft.com/office/powerpoint/2010/main" val="361935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63"/>
                                        </p:tgtEl>
                                        <p:attrNameLst>
                                          <p:attrName>style.visibility</p:attrName>
                                        </p:attrNameLst>
                                      </p:cBhvr>
                                      <p:to>
                                        <p:strVal val="visible"/>
                                      </p:to>
                                    </p:set>
                                    <p:animEffect transition="in" filter="circle(in)">
                                      <p:cBhvr>
                                        <p:cTn id="7" dur="2000"/>
                                        <p:tgtEl>
                                          <p:spTgt spid="346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30"/>
        <p:cNvGrpSpPr/>
        <p:nvPr/>
      </p:nvGrpSpPr>
      <p:grpSpPr>
        <a:xfrm>
          <a:off x="0" y="0"/>
          <a:ext cx="0" cy="0"/>
          <a:chOff x="0" y="0"/>
          <a:chExt cx="0" cy="0"/>
        </a:xfrm>
      </p:grpSpPr>
      <p:sp>
        <p:nvSpPr>
          <p:cNvPr id="3531" name="Google Shape;3531;p33"/>
          <p:cNvSpPr txBox="1">
            <a:spLocks noGrp="1"/>
          </p:cNvSpPr>
          <p:nvPr>
            <p:ph type="title"/>
          </p:nvPr>
        </p:nvSpPr>
        <p:spPr>
          <a:xfrm>
            <a:off x="346697" y="373395"/>
            <a:ext cx="8797307" cy="763500"/>
          </a:xfrm>
          <a:prstGeom prst="rect">
            <a:avLst/>
          </a:prstGeom>
        </p:spPr>
        <p:txBody>
          <a:bodyPr spcFirstLastPara="1" wrap="square" lIns="121900" tIns="121900" rIns="121900" bIns="121900" anchor="t" anchorCtr="0">
            <a:noAutofit/>
          </a:bodyPr>
          <a:lstStyle/>
          <a:p>
            <a:pPr algn="ct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Bước</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1: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Xác</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định</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đề</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tài</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thời</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gian</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và</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không</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gian</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nói</a:t>
            </a:r>
            <a:endParaRPr kumimoji="1" lang="zh-CN" altLang="en-US"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endParaRPr>
          </a:p>
        </p:txBody>
      </p:sp>
      <p:cxnSp>
        <p:nvCxnSpPr>
          <p:cNvPr id="3538" name="Google Shape;3538;p33"/>
          <p:cNvCxnSpPr/>
          <p:nvPr/>
        </p:nvCxnSpPr>
        <p:spPr>
          <a:xfrm>
            <a:off x="2679537" y="1745175"/>
            <a:ext cx="4274700" cy="0"/>
          </a:xfrm>
          <a:prstGeom prst="straightConnector1">
            <a:avLst/>
          </a:prstGeom>
          <a:noFill/>
          <a:ln w="28575" cap="flat" cmpd="sng">
            <a:solidFill>
              <a:schemeClr val="dk1"/>
            </a:solidFill>
            <a:prstDash val="solid"/>
            <a:round/>
            <a:headEnd type="none" w="sm" len="sm"/>
            <a:tailEnd type="none" w="sm" len="sm"/>
          </a:ln>
          <a:effectLst>
            <a:outerShdw dist="28575" dir="2700000" algn="bl" rotWithShape="0">
              <a:schemeClr val="lt2"/>
            </a:outerShdw>
          </a:effectLst>
        </p:spPr>
      </p:cxnSp>
      <p:sp>
        <p:nvSpPr>
          <p:cNvPr id="12" name="Rectangle 51">
            <a:extLst>
              <a:ext uri="{FF2B5EF4-FFF2-40B4-BE49-F238E27FC236}">
                <a16:creationId xmlns:a16="http://schemas.microsoft.com/office/drawing/2014/main" id="{9C87E91D-1BF2-4F48-BC75-B2A12FB7E685}"/>
              </a:ext>
            </a:extLst>
          </p:cNvPr>
          <p:cNvSpPr/>
          <p:nvPr/>
        </p:nvSpPr>
        <p:spPr>
          <a:xfrm>
            <a:off x="4037188" y="3388417"/>
            <a:ext cx="1628226" cy="365201"/>
          </a:xfrm>
          <a:prstGeom prst="rect">
            <a:avLst/>
          </a:prstGeom>
        </p:spPr>
        <p:txBody>
          <a:bodyPr wrap="none" lIns="341244" tIns="0" rIns="0" bIns="0" anchor="b" anchorCtr="0">
            <a:noAutofit/>
          </a:bodyPr>
          <a:lstStyle/>
          <a:p>
            <a:endParaRPr lang="en-US" sz="3000" dirty="0">
              <a:latin typeface="Times New Roman" panose="02020603050405020304" pitchFamily="18" charset="0"/>
              <a:cs typeface="Times New Roman" panose="02020603050405020304" pitchFamily="18" charset="0"/>
            </a:endParaRPr>
          </a:p>
        </p:txBody>
      </p:sp>
      <p:sp>
        <p:nvSpPr>
          <p:cNvPr id="13" name="Rectangle 54">
            <a:extLst>
              <a:ext uri="{FF2B5EF4-FFF2-40B4-BE49-F238E27FC236}">
                <a16:creationId xmlns:a16="http://schemas.microsoft.com/office/drawing/2014/main" id="{CDE34F73-0574-43F4-8D3C-3B780581C7FB}"/>
              </a:ext>
            </a:extLst>
          </p:cNvPr>
          <p:cNvSpPr/>
          <p:nvPr/>
        </p:nvSpPr>
        <p:spPr>
          <a:xfrm>
            <a:off x="4002775" y="1685388"/>
            <a:ext cx="1628225" cy="365201"/>
          </a:xfrm>
          <a:prstGeom prst="rect">
            <a:avLst/>
          </a:prstGeom>
        </p:spPr>
        <p:txBody>
          <a:bodyPr wrap="none" lIns="341244" tIns="0" rIns="0" bIns="0" anchor="b" anchorCtr="0">
            <a:noAutofit/>
          </a:bodyPr>
          <a:lstStyle/>
          <a:p>
            <a:endParaRPr lang="en-US" sz="3000" dirty="0">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01A0F3F3-2380-4DF7-8D00-8C3D45DAFD14}"/>
              </a:ext>
            </a:extLst>
          </p:cNvPr>
          <p:cNvGraphicFramePr>
            <a:graphicFrameLocks noGrp="1"/>
          </p:cNvGraphicFramePr>
          <p:nvPr>
            <p:extLst>
              <p:ext uri="{D42A27DB-BD31-4B8C-83A1-F6EECF244321}">
                <p14:modId xmlns:p14="http://schemas.microsoft.com/office/powerpoint/2010/main" val="2850802787"/>
              </p:ext>
            </p:extLst>
          </p:nvPr>
        </p:nvGraphicFramePr>
        <p:xfrm>
          <a:off x="316250" y="2284815"/>
          <a:ext cx="9001274" cy="4238317"/>
        </p:xfrm>
        <a:graphic>
          <a:graphicData uri="http://schemas.openxmlformats.org/drawingml/2006/table">
            <a:tbl>
              <a:tblPr firstRow="1" firstCol="1" bandRow="1"/>
              <a:tblGrid>
                <a:gridCol w="3064931">
                  <a:extLst>
                    <a:ext uri="{9D8B030D-6E8A-4147-A177-3AD203B41FA5}">
                      <a16:colId xmlns:a16="http://schemas.microsoft.com/office/drawing/2014/main" val="1226048416"/>
                    </a:ext>
                  </a:extLst>
                </a:gridCol>
                <a:gridCol w="2162629">
                  <a:extLst>
                    <a:ext uri="{9D8B030D-6E8A-4147-A177-3AD203B41FA5}">
                      <a16:colId xmlns:a16="http://schemas.microsoft.com/office/drawing/2014/main" val="629730985"/>
                    </a:ext>
                  </a:extLst>
                </a:gridCol>
                <a:gridCol w="3773714">
                  <a:extLst>
                    <a:ext uri="{9D8B030D-6E8A-4147-A177-3AD203B41FA5}">
                      <a16:colId xmlns:a16="http://schemas.microsoft.com/office/drawing/2014/main" val="3040522633"/>
                    </a:ext>
                  </a:extLst>
                </a:gridCol>
              </a:tblGrid>
              <a:tr h="909580">
                <a:tc>
                  <a:txBody>
                    <a:bodyPr/>
                    <a:lstStyle/>
                    <a:p>
                      <a:pPr algn="ctr">
                        <a:lnSpc>
                          <a:spcPct val="150000"/>
                        </a:lnSpc>
                        <a:spcAft>
                          <a:spcPts val="0"/>
                        </a:spcAft>
                      </a:pP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Yếu</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tố</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50000"/>
                        </a:lnSpc>
                        <a:spcAft>
                          <a:spcPts val="0"/>
                        </a:spcAft>
                      </a:pP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Dự</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kiến</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tôi</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50000"/>
                        </a:lnSpc>
                        <a:spcAft>
                          <a:spcPts val="0"/>
                        </a:spcAft>
                      </a:pP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Cách</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thức</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trình</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bày</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phù</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hợp</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171218111"/>
                  </a:ext>
                </a:extLst>
              </a:tr>
              <a:tr h="713409">
                <a:tc>
                  <a:txBody>
                    <a:bodyPr/>
                    <a:lstStyle/>
                    <a:p>
                      <a:pPr algn="just">
                        <a:lnSpc>
                          <a:spcPct val="150000"/>
                        </a:lnSpc>
                        <a:spcAft>
                          <a:spcPts val="0"/>
                        </a:spcAft>
                      </a:pP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Mục</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đích</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nói</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24307"/>
                  </a:ext>
                </a:extLst>
              </a:tr>
              <a:tr h="713409">
                <a:tc>
                  <a:txBody>
                    <a:bodyPr/>
                    <a:lstStyle/>
                    <a:p>
                      <a:pPr algn="just">
                        <a:lnSpc>
                          <a:spcPct val="150000"/>
                        </a:lnSpc>
                        <a:spcAft>
                          <a:spcPts val="0"/>
                        </a:spcAft>
                      </a:pPr>
                      <a:r>
                        <a:rPr lang="en-US" sz="3200" b="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Người nghe</a:t>
                      </a:r>
                      <a:endParaRPr lang="en-US" sz="32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9882362"/>
                  </a:ext>
                </a:extLst>
              </a:tr>
              <a:tr h="713409">
                <a:tc>
                  <a:txBody>
                    <a:bodyPr/>
                    <a:lstStyle/>
                    <a:p>
                      <a:pPr algn="just">
                        <a:lnSpc>
                          <a:spcPct val="150000"/>
                        </a:lnSpc>
                        <a:spcAft>
                          <a:spcPts val="0"/>
                        </a:spcAft>
                      </a:pPr>
                      <a:r>
                        <a:rPr lang="en-US" sz="3200" b="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Thời gian</a:t>
                      </a:r>
                      <a:endParaRPr lang="en-US" sz="32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3200" b="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996858"/>
                  </a:ext>
                </a:extLst>
              </a:tr>
              <a:tr h="713409">
                <a:tc>
                  <a:txBody>
                    <a:bodyPr/>
                    <a:lstStyle/>
                    <a:p>
                      <a:pPr algn="just">
                        <a:lnSpc>
                          <a:spcPct val="150000"/>
                        </a:lnSpc>
                        <a:spcAft>
                          <a:spcPts val="0"/>
                        </a:spcAft>
                      </a:pP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Không</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gian</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5734576"/>
                  </a:ext>
                </a:extLst>
              </a:tr>
            </a:tbl>
          </a:graphicData>
        </a:graphic>
      </p:graphicFrame>
    </p:spTree>
    <p:extLst>
      <p:ext uri="{BB962C8B-B14F-4D97-AF65-F5344CB8AC3E}">
        <p14:creationId xmlns:p14="http://schemas.microsoft.com/office/powerpoint/2010/main" val="328804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531"/>
                                        </p:tgtEl>
                                        <p:attrNameLst>
                                          <p:attrName>style.visibility</p:attrName>
                                        </p:attrNameLst>
                                      </p:cBhvr>
                                      <p:to>
                                        <p:strVal val="visible"/>
                                      </p:to>
                                    </p:set>
                                    <p:animEffect transition="in" filter="circle(in)">
                                      <p:cBhvr>
                                        <p:cTn id="7" dur="2000"/>
                                        <p:tgtEl>
                                          <p:spTgt spid="35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80"/>
        <p:cNvGrpSpPr/>
        <p:nvPr/>
      </p:nvGrpSpPr>
      <p:grpSpPr>
        <a:xfrm>
          <a:off x="0" y="0"/>
          <a:ext cx="0" cy="0"/>
          <a:chOff x="0" y="0"/>
          <a:chExt cx="0" cy="0"/>
        </a:xfrm>
      </p:grpSpPr>
      <p:sp>
        <p:nvSpPr>
          <p:cNvPr id="3481" name="Google Shape;3481;p28"/>
          <p:cNvSpPr txBox="1">
            <a:spLocks noGrp="1"/>
          </p:cNvSpPr>
          <p:nvPr>
            <p:ph type="title"/>
          </p:nvPr>
        </p:nvSpPr>
        <p:spPr>
          <a:xfrm>
            <a:off x="2542269" y="713475"/>
            <a:ext cx="8244600" cy="763500"/>
          </a:xfrm>
          <a:prstGeom prst="rect">
            <a:avLst/>
          </a:prstGeom>
        </p:spPr>
        <p:txBody>
          <a:bodyPr spcFirstLastPara="1" wrap="square" lIns="121900" tIns="121900" rIns="121900" bIns="121900" anchor="t" anchorCtr="0">
            <a:noAutofit/>
          </a:bodyPr>
          <a:lstStyle/>
          <a:p>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Bước</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2: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Tìm</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ý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và</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lập</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dàn</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ý</a:t>
            </a:r>
            <a:endParaRPr kumimoji="1" lang="zh-CN" altLang="en-US"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endParaRPr>
          </a:p>
        </p:txBody>
      </p:sp>
      <p:cxnSp>
        <p:nvCxnSpPr>
          <p:cNvPr id="3491" name="Google Shape;3491;p28"/>
          <p:cNvCxnSpPr/>
          <p:nvPr/>
        </p:nvCxnSpPr>
        <p:spPr>
          <a:xfrm>
            <a:off x="2714494" y="1491035"/>
            <a:ext cx="6050700"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grpSp>
        <p:nvGrpSpPr>
          <p:cNvPr id="8" name="组合 16"/>
          <p:cNvGrpSpPr/>
          <p:nvPr/>
        </p:nvGrpSpPr>
        <p:grpSpPr>
          <a:xfrm>
            <a:off x="2959853" y="2056620"/>
            <a:ext cx="8142853" cy="656590"/>
            <a:chOff x="2562" y="4593"/>
            <a:chExt cx="17564" cy="1034"/>
          </a:xfrm>
        </p:grpSpPr>
        <p:grpSp>
          <p:nvGrpSpPr>
            <p:cNvPr id="9" name="组合 3"/>
            <p:cNvGrpSpPr/>
            <p:nvPr/>
          </p:nvGrpSpPr>
          <p:grpSpPr>
            <a:xfrm>
              <a:off x="2562" y="4593"/>
              <a:ext cx="17564" cy="1012"/>
              <a:chOff x="1448" y="3588"/>
              <a:chExt cx="17564" cy="1012"/>
            </a:xfrm>
          </p:grpSpPr>
          <p:sp>
            <p:nvSpPr>
              <p:cNvPr id="11" name="圆角矩形 7"/>
              <p:cNvSpPr/>
              <p:nvPr/>
            </p:nvSpPr>
            <p:spPr>
              <a:xfrm>
                <a:off x="1448" y="3588"/>
                <a:ext cx="2402" cy="945"/>
              </a:xfrm>
              <a:prstGeom prst="roundRect">
                <a:avLst>
                  <a:gd name="adj" fmla="val 50000"/>
                </a:avLst>
              </a:prstGeom>
              <a:solidFill>
                <a:srgbClr val="634768"/>
              </a:solidFill>
              <a:ln w="508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rgbClr val="0E0E1E"/>
                  </a:solidFill>
                  <a:latin typeface="Times New Roman" panose="02020603050405020304" pitchFamily="18" charset="0"/>
                  <a:cs typeface="Times New Roman" panose="02020603050405020304" pitchFamily="18" charset="0"/>
                </a:endParaRPr>
              </a:p>
            </p:txBody>
          </p:sp>
          <p:sp>
            <p:nvSpPr>
              <p:cNvPr id="12" name="文本框 4"/>
              <p:cNvSpPr txBox="1"/>
              <p:nvPr/>
            </p:nvSpPr>
            <p:spPr>
              <a:xfrm>
                <a:off x="4358" y="3631"/>
                <a:ext cx="14654" cy="969"/>
              </a:xfrm>
              <a:prstGeom prst="rect">
                <a:avLst/>
              </a:prstGeom>
              <a:noFill/>
            </p:spPr>
            <p:txBody>
              <a:bodyPr wrap="square" rtlCol="0">
                <a:spAutoFit/>
              </a:bodyPr>
              <a:lstStyle/>
              <a:p>
                <a:pPr algn="just"/>
                <a:r>
                  <a:rPr lang="en-US" sz="3400" b="1" dirty="0" err="1">
                    <a:effectLst/>
                    <a:latin typeface="Times New Roman" panose="02020603050405020304" pitchFamily="18" charset="0"/>
                    <a:ea typeface="Times New Roman" panose="02020603050405020304" pitchFamily="18" charset="0"/>
                  </a:rPr>
                  <a:t>Sử</a:t>
                </a:r>
                <a:r>
                  <a:rPr lang="en-US" sz="3400" b="1" dirty="0">
                    <a:effectLst/>
                    <a:latin typeface="Times New Roman" panose="02020603050405020304" pitchFamily="18" charset="0"/>
                    <a:ea typeface="Times New Roman" panose="02020603050405020304" pitchFamily="18" charset="0"/>
                  </a:rPr>
                  <a:t> </a:t>
                </a:r>
                <a:r>
                  <a:rPr lang="en-US" sz="3400" b="1" dirty="0" err="1">
                    <a:effectLst/>
                    <a:latin typeface="Times New Roman" panose="02020603050405020304" pitchFamily="18" charset="0"/>
                    <a:ea typeface="Times New Roman" panose="02020603050405020304" pitchFamily="18" charset="0"/>
                  </a:rPr>
                  <a:t>dụng</a:t>
                </a:r>
                <a:r>
                  <a:rPr lang="en-US" sz="3400" b="1" dirty="0">
                    <a:effectLst/>
                    <a:latin typeface="Times New Roman" panose="02020603050405020304" pitchFamily="18" charset="0"/>
                    <a:ea typeface="Times New Roman" panose="02020603050405020304" pitchFamily="18" charset="0"/>
                  </a:rPr>
                  <a:t> </a:t>
                </a:r>
                <a:r>
                  <a:rPr lang="en-US" sz="3400" b="1" dirty="0" err="1">
                    <a:effectLst/>
                    <a:latin typeface="Times New Roman" panose="02020603050405020304" pitchFamily="18" charset="0"/>
                    <a:ea typeface="Times New Roman" panose="02020603050405020304" pitchFamily="18" charset="0"/>
                  </a:rPr>
                  <a:t>lại</a:t>
                </a:r>
                <a:r>
                  <a:rPr lang="en-US" sz="3400" b="1" dirty="0">
                    <a:effectLst/>
                    <a:latin typeface="Times New Roman" panose="02020603050405020304" pitchFamily="18" charset="0"/>
                    <a:ea typeface="Times New Roman" panose="02020603050405020304" pitchFamily="18" charset="0"/>
                  </a:rPr>
                  <a:t> </a:t>
                </a:r>
                <a:r>
                  <a:rPr lang="en-US" sz="3400" b="1" dirty="0" err="1">
                    <a:effectLst/>
                    <a:latin typeface="Times New Roman" panose="02020603050405020304" pitchFamily="18" charset="0"/>
                    <a:ea typeface="Times New Roman" panose="02020603050405020304" pitchFamily="18" charset="0"/>
                  </a:rPr>
                  <a:t>dàn</a:t>
                </a:r>
                <a:r>
                  <a:rPr lang="en-US" sz="3400" b="1" dirty="0">
                    <a:effectLst/>
                    <a:latin typeface="Times New Roman" panose="02020603050405020304" pitchFamily="18" charset="0"/>
                    <a:ea typeface="Times New Roman" panose="02020603050405020304" pitchFamily="18" charset="0"/>
                  </a:rPr>
                  <a:t> ý </a:t>
                </a:r>
                <a:r>
                  <a:rPr lang="en-US" sz="3400" b="1" dirty="0" err="1">
                    <a:effectLst/>
                    <a:latin typeface="Times New Roman" panose="02020603050405020304" pitchFamily="18" charset="0"/>
                    <a:ea typeface="Times New Roman" panose="02020603050405020304" pitchFamily="18" charset="0"/>
                  </a:rPr>
                  <a:t>của</a:t>
                </a:r>
                <a:r>
                  <a:rPr lang="en-US" sz="3400" b="1" dirty="0">
                    <a:effectLst/>
                    <a:latin typeface="Times New Roman" panose="02020603050405020304" pitchFamily="18" charset="0"/>
                    <a:ea typeface="Times New Roman" panose="02020603050405020304" pitchFamily="18" charset="0"/>
                  </a:rPr>
                  <a:t> </a:t>
                </a:r>
                <a:r>
                  <a:rPr lang="en-US" sz="3400" b="1" dirty="0" err="1">
                    <a:effectLst/>
                    <a:latin typeface="Times New Roman" panose="02020603050405020304" pitchFamily="18" charset="0"/>
                    <a:ea typeface="Times New Roman" panose="02020603050405020304" pitchFamily="18" charset="0"/>
                  </a:rPr>
                  <a:t>bài</a:t>
                </a:r>
                <a:r>
                  <a:rPr lang="en-US" sz="3400" b="1" dirty="0">
                    <a:effectLst/>
                    <a:latin typeface="Times New Roman" panose="02020603050405020304" pitchFamily="18" charset="0"/>
                    <a:ea typeface="Times New Roman" panose="02020603050405020304" pitchFamily="18" charset="0"/>
                  </a:rPr>
                  <a:t> </a:t>
                </a:r>
                <a:r>
                  <a:rPr lang="en-US" sz="3400" b="1" dirty="0" err="1">
                    <a:effectLst/>
                    <a:latin typeface="Times New Roman" panose="02020603050405020304" pitchFamily="18" charset="0"/>
                    <a:ea typeface="Times New Roman" panose="02020603050405020304" pitchFamily="18" charset="0"/>
                  </a:rPr>
                  <a:t>viết</a:t>
                </a:r>
                <a:endParaRPr lang="en-US" sz="3400" b="1" dirty="0">
                  <a:effectLst/>
                  <a:latin typeface=".VnTime"/>
                  <a:ea typeface="Times New Roman" panose="02020603050405020304" pitchFamily="18" charset="0"/>
                  <a:cs typeface="Times New Roman" panose="02020603050405020304" pitchFamily="18" charset="0"/>
                </a:endParaRPr>
              </a:p>
            </p:txBody>
          </p:sp>
        </p:grpSp>
        <p:sp>
          <p:nvSpPr>
            <p:cNvPr id="10" name="文本框 15"/>
            <p:cNvSpPr txBox="1"/>
            <p:nvPr/>
          </p:nvSpPr>
          <p:spPr>
            <a:xfrm>
              <a:off x="2764" y="4608"/>
              <a:ext cx="2200" cy="1019"/>
            </a:xfrm>
            <a:prstGeom prst="roundRect">
              <a:avLst/>
            </a:prstGeom>
            <a:noFill/>
          </p:spPr>
          <p:txBody>
            <a:bodyPr wrap="square" rtlCol="0">
              <a:spAutoFit/>
            </a:bodyPr>
            <a:lstStyle/>
            <a:p>
              <a:pPr algn="ctr"/>
              <a:r>
                <a:rPr lang="en-US" altLang="zh-CN" sz="3200" b="1" dirty="0">
                  <a:solidFill>
                    <a:schemeClr val="bg1"/>
                  </a:solidFill>
                  <a:latin typeface="Times New Roman" panose="02020603050405020304" pitchFamily="18" charset="0"/>
                  <a:ea typeface="思源黑体 CN Heavy" panose="020B0A00000000000000" charset="-122"/>
                  <a:cs typeface="Times New Roman" panose="02020603050405020304" pitchFamily="18" charset="0"/>
                  <a:sym typeface="+mn-ea"/>
                </a:rPr>
                <a:t>01</a:t>
              </a:r>
              <a:endParaRPr lang="zh-CN" altLang="en-US" sz="3200" b="1" dirty="0">
                <a:solidFill>
                  <a:schemeClr val="bg1"/>
                </a:solidFill>
                <a:latin typeface="Times New Roman" panose="02020603050405020304" pitchFamily="18" charset="0"/>
                <a:ea typeface="思源黑体 CN Heavy" panose="020B0A00000000000000" charset="-122"/>
                <a:cs typeface="Times New Roman" panose="02020603050405020304" pitchFamily="18" charset="0"/>
                <a:sym typeface="+mn-ea"/>
              </a:endParaRPr>
            </a:p>
          </p:txBody>
        </p:sp>
      </p:grpSp>
      <p:grpSp>
        <p:nvGrpSpPr>
          <p:cNvPr id="13" name="组合 1"/>
          <p:cNvGrpSpPr/>
          <p:nvPr/>
        </p:nvGrpSpPr>
        <p:grpSpPr>
          <a:xfrm>
            <a:off x="2967556" y="3203941"/>
            <a:ext cx="6994101" cy="876935"/>
            <a:chOff x="2562" y="4401"/>
            <a:chExt cx="14152" cy="1381"/>
          </a:xfrm>
        </p:grpSpPr>
        <p:grpSp>
          <p:nvGrpSpPr>
            <p:cNvPr id="14" name="组合 2"/>
            <p:cNvGrpSpPr/>
            <p:nvPr/>
          </p:nvGrpSpPr>
          <p:grpSpPr>
            <a:xfrm>
              <a:off x="2562" y="4401"/>
              <a:ext cx="14152" cy="1381"/>
              <a:chOff x="1448" y="3396"/>
              <a:chExt cx="14152" cy="1381"/>
            </a:xfrm>
          </p:grpSpPr>
          <p:sp>
            <p:nvSpPr>
              <p:cNvPr id="16" name="圆角矩形 5"/>
              <p:cNvSpPr/>
              <p:nvPr/>
            </p:nvSpPr>
            <p:spPr>
              <a:xfrm>
                <a:off x="1448" y="3588"/>
                <a:ext cx="2238" cy="945"/>
              </a:xfrm>
              <a:prstGeom prst="roundRect">
                <a:avLst>
                  <a:gd name="adj" fmla="val 50000"/>
                </a:avLst>
              </a:prstGeom>
              <a:solidFill>
                <a:srgbClr val="FED86E"/>
              </a:solidFill>
              <a:ln w="508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rgbClr val="0E0E1E"/>
                  </a:solidFill>
                  <a:latin typeface="Times New Roman" panose="02020603050405020304" pitchFamily="18" charset="0"/>
                  <a:cs typeface="Times New Roman" panose="02020603050405020304" pitchFamily="18" charset="0"/>
                </a:endParaRPr>
              </a:p>
            </p:txBody>
          </p:sp>
          <p:sp>
            <p:nvSpPr>
              <p:cNvPr id="17" name="文本框 6"/>
              <p:cNvSpPr txBox="1"/>
              <p:nvPr/>
            </p:nvSpPr>
            <p:spPr>
              <a:xfrm>
                <a:off x="4162" y="3396"/>
                <a:ext cx="11438" cy="1381"/>
              </a:xfrm>
              <a:prstGeom prst="rect">
                <a:avLst/>
              </a:prstGeom>
              <a:noFill/>
            </p:spPr>
            <p:txBody>
              <a:bodyPr wrap="square" rtlCol="0">
                <a:spAutoFit/>
              </a:bodyPr>
              <a:lstStyle/>
              <a:p>
                <a:pPr algn="just">
                  <a:lnSpc>
                    <a:spcPct val="150000"/>
                  </a:lnSpc>
                </a:pPr>
                <a:r>
                  <a:rPr lang="en-US" sz="3400"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ea typeface="Times New Roman" panose="02020603050405020304" pitchFamily="18" charset="0"/>
                    <a:cs typeface="Times New Roman" panose="02020603050405020304" pitchFamily="18" charset="0"/>
                  </a:rPr>
                  <a:t>c</a:t>
                </a:r>
                <a:r>
                  <a:rPr lang="en-US" sz="3400" b="1" dirty="0" err="1">
                    <a:effectLst/>
                    <a:latin typeface="Times New Roman" panose="02020603050405020304" pitchFamily="18" charset="0"/>
                    <a:ea typeface="Times New Roman" panose="02020603050405020304" pitchFamily="18" charset="0"/>
                    <a:cs typeface="Times New Roman" panose="02020603050405020304" pitchFamily="18" charset="0"/>
                  </a:rPr>
                  <a:t>ần</a:t>
                </a:r>
                <a:r>
                  <a:rPr lang="en-US" sz="3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3400" b="1"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400" b="1"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endParaRPr lang="en-US" sz="3400" b="1" dirty="0">
                  <a:effectLst/>
                  <a:latin typeface=".VnTime"/>
                  <a:ea typeface="Times New Roman" panose="02020603050405020304" pitchFamily="18" charset="0"/>
                  <a:cs typeface="Times New Roman" panose="02020603050405020304" pitchFamily="18" charset="0"/>
                </a:endParaRPr>
              </a:p>
            </p:txBody>
          </p:sp>
        </p:grpSp>
        <p:sp>
          <p:nvSpPr>
            <p:cNvPr id="15" name="文本框 17"/>
            <p:cNvSpPr txBox="1"/>
            <p:nvPr/>
          </p:nvSpPr>
          <p:spPr>
            <a:xfrm>
              <a:off x="2705" y="4608"/>
              <a:ext cx="2095" cy="1019"/>
            </a:xfrm>
            <a:prstGeom prst="roundRect">
              <a:avLst/>
            </a:prstGeom>
            <a:noFill/>
          </p:spPr>
          <p:txBody>
            <a:bodyPr wrap="square" rtlCol="0">
              <a:spAutoFit/>
            </a:bodyPr>
            <a:lstStyle/>
            <a:p>
              <a:pPr algn="ctr"/>
              <a:r>
                <a:rPr lang="en-US" altLang="zh-CN" sz="3200" b="1" dirty="0">
                  <a:solidFill>
                    <a:srgbClr val="994B46"/>
                  </a:solidFill>
                  <a:latin typeface="Times New Roman" panose="02020603050405020304" pitchFamily="18" charset="0"/>
                  <a:ea typeface="思源黑体 CN Heavy" panose="020B0A00000000000000" charset="-122"/>
                  <a:cs typeface="Times New Roman" panose="02020603050405020304" pitchFamily="18" charset="0"/>
                  <a:sym typeface="+mn-ea"/>
                </a:rPr>
                <a:t>02</a:t>
              </a:r>
              <a:endParaRPr lang="zh-CN" altLang="en-US" sz="3200" b="1" dirty="0">
                <a:solidFill>
                  <a:srgbClr val="994B46"/>
                </a:solidFill>
                <a:latin typeface="Times New Roman" panose="02020603050405020304" pitchFamily="18" charset="0"/>
                <a:ea typeface="思源黑体 CN Heavy" panose="020B0A00000000000000" charset="-122"/>
                <a:cs typeface="Times New Roman" panose="02020603050405020304" pitchFamily="18" charset="0"/>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81"/>
                                        </p:tgtEl>
                                        <p:attrNameLst>
                                          <p:attrName>style.visibility</p:attrName>
                                        </p:attrNameLst>
                                      </p:cBhvr>
                                      <p:to>
                                        <p:strVal val="visible"/>
                                      </p:to>
                                    </p:set>
                                    <p:animEffect transition="in" filter="circle(in)">
                                      <p:cBhvr>
                                        <p:cTn id="7" dur="2000"/>
                                        <p:tgtEl>
                                          <p:spTgt spid="34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 grpId="0"/>
    </p:bldLst>
  </p:timing>
</p:sld>
</file>

<file path=ppt/theme/theme1.xml><?xml version="1.0" encoding="utf-8"?>
<a:theme xmlns:a="http://schemas.openxmlformats.org/drawingml/2006/main" name="SlidesMania">
  <a:themeElements>
    <a:clrScheme name="Simple Light">
      <a:dk1>
        <a:srgbClr val="4E3F30"/>
      </a:dk1>
      <a:lt1>
        <a:srgbClr val="EEEEEE"/>
      </a:lt1>
      <a:dk2>
        <a:srgbClr val="77634E"/>
      </a:dk2>
      <a:lt2>
        <a:srgbClr val="EEEEEE"/>
      </a:lt2>
      <a:accent1>
        <a:srgbClr val="AB9279"/>
      </a:accent1>
      <a:accent2>
        <a:srgbClr val="CBB895"/>
      </a:accent2>
      <a:accent3>
        <a:srgbClr val="FFCB25"/>
      </a:accent3>
      <a:accent4>
        <a:srgbClr val="FFFFFF"/>
      </a:accent4>
      <a:accent5>
        <a:srgbClr val="C2971F"/>
      </a:accent5>
      <a:accent6>
        <a:srgbClr val="DAD0C4"/>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930</TotalTime>
  <Words>878</Words>
  <Application>Microsoft Office PowerPoint</Application>
  <PresentationFormat>Widescreen</PresentationFormat>
  <Paragraphs>103</Paragraphs>
  <Slides>19</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.VnTime</vt:lpstr>
      <vt:lpstr>Abril Fatface</vt:lpstr>
      <vt:lpstr>Aldrich</vt:lpstr>
      <vt:lpstr>Arial</vt:lpstr>
      <vt:lpstr>Calibri</vt:lpstr>
      <vt:lpstr>Fira Sans Extra Condensed Medium</vt:lpstr>
      <vt:lpstr>Griffy</vt:lpstr>
      <vt:lpstr>Lemon</vt:lpstr>
      <vt:lpstr>Mali Medium</vt:lpstr>
      <vt:lpstr>Pompiere</vt:lpstr>
      <vt:lpstr>Times New Roman</vt:lpstr>
      <vt:lpstr>SlidesMania</vt:lpstr>
      <vt:lpstr>TRÌNH BÀY Ý KIẾN VỀ MỘT VẤN ĐỀ XÃ HỘI</vt:lpstr>
      <vt:lpstr>Hoạt động  khởi động</vt:lpstr>
      <vt:lpstr>PowerPoint Presentation</vt:lpstr>
      <vt:lpstr>PowerPoint Presentation</vt:lpstr>
      <vt:lpstr>PowerPoint Presentation</vt:lpstr>
      <vt:lpstr>I. CHUẨN BỊ BÀI NÓI</vt:lpstr>
      <vt:lpstr>I. CHUẨN BỊ BÀI NÓI</vt:lpstr>
      <vt:lpstr>Bước 1: Xác định đề tài, thời gian và không gian nói</vt:lpstr>
      <vt:lpstr>Bước 2: Tìm ý và lập dàn ý</vt:lpstr>
      <vt:lpstr>PowerPoint Presentation</vt:lpstr>
      <vt:lpstr>- Vấn đề hiện tượng tôi sẽ trình bày: Các văn bản hài kịch mà em đã học gợi ra một số vấn đề xã hội rất sâu sắc, những vấn đề đó không chỉ ở trong quá khứ mà vẫn tồn tại trong xã hội hiện nay. </vt:lpstr>
      <vt:lpstr>PowerPoint Presentation</vt:lpstr>
      <vt:lpstr>Bước 4: Trao đổi và đánh giá.</vt:lpstr>
      <vt:lpstr>- Vấn đề hiện tượng tôi sẽ trình bày: Các văn bản hài kịch mà em đã học gợi ra một số vấn đề xã hội rất sâu sắc, những vấn đề đó không chỉ ở trong quá khứ mà vẫn tồn tại trong xã hội hiện nay. </vt:lpstr>
      <vt:lpstr>PowerPoint Presentation</vt:lpstr>
      <vt:lpstr>Hoạt động  luyện tập</vt:lpstr>
      <vt:lpstr>PowerPoint Presentation</vt:lpstr>
      <vt:lpstr>HƯỚNG DẪN TỰ HỌC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TÓM TẮT Ý CHÍNH DO NGƯỜI KHÁC TRÌNH BÀY</dc:title>
  <cp:lastModifiedBy>ADMIN</cp:lastModifiedBy>
  <cp:revision>39</cp:revision>
  <dcterms:modified xsi:type="dcterms:W3CDTF">2023-06-29T06:19:56Z</dcterms:modified>
</cp:coreProperties>
</file>