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9" r:id="rId1"/>
    <p:sldMasterId id="2147483705" r:id="rId2"/>
    <p:sldMasterId id="2147483715" r:id="rId3"/>
    <p:sldMasterId id="2147483727" r:id="rId4"/>
    <p:sldMasterId id="2147483740" r:id="rId5"/>
    <p:sldMasterId id="2147483774" r:id="rId6"/>
  </p:sldMasterIdLst>
  <p:notesMasterIdLst>
    <p:notesMasterId r:id="rId26"/>
  </p:notesMasterIdLst>
  <p:sldIdLst>
    <p:sldId id="256" r:id="rId7"/>
    <p:sldId id="313" r:id="rId8"/>
    <p:sldId id="325" r:id="rId9"/>
    <p:sldId id="318" r:id="rId10"/>
    <p:sldId id="333" r:id="rId11"/>
    <p:sldId id="346" r:id="rId12"/>
    <p:sldId id="351" r:id="rId13"/>
    <p:sldId id="352" r:id="rId14"/>
    <p:sldId id="354" r:id="rId15"/>
    <p:sldId id="366" r:id="rId16"/>
    <p:sldId id="367" r:id="rId17"/>
    <p:sldId id="368" r:id="rId18"/>
    <p:sldId id="360" r:id="rId19"/>
    <p:sldId id="361" r:id="rId20"/>
    <p:sldId id="319" r:id="rId21"/>
    <p:sldId id="320" r:id="rId22"/>
    <p:sldId id="321" r:id="rId23"/>
    <p:sldId id="322" r:id="rId24"/>
    <p:sldId id="323" r:id="rId25"/>
  </p:sldIdLst>
  <p:sldSz cx="9144000" cy="5143500" type="screen16x9"/>
  <p:notesSz cx="6858000" cy="9144000"/>
  <p:embeddedFontLst>
    <p:embeddedFont>
      <p:font typeface="#9Slide05 Dancing Script" panose="03080800040507000D00" pitchFamily="66" charset="-93"/>
      <p:bold r:id="rId27"/>
    </p:embeddedFont>
    <p:embeddedFont>
      <p:font typeface="Cabin" panose="020B0604020202020204" charset="-93"/>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Palanquin Dark" panose="020B0604020202020204" charset="0"/>
      <p:regular r:id="rId38"/>
      <p:bold r:id="rId39"/>
    </p:embeddedFont>
    <p:embeddedFont>
      <p:font typeface="Roboto Condensed Light" panose="02000000000000000000" pitchFamily="2"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CC"/>
    <a:srgbClr val="FCE2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85EB12-A529-4686-8B55-6F447DAD42F5}">
  <a:tblStyle styleId="{8385EB12-A529-4686-8B55-6F447DAD42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4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5.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713056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09109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26128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97413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9064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2077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e47e84f11d_4_1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e47e84f11d_4_1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83822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3FA83839-D09B-4685-88FE-E8D5DABA30CB}" type="slidenum">
              <a:rPr lang="en-US" smtClean="0">
                <a:solidFill>
                  <a:prstClr val="black"/>
                </a:solidFill>
                <a:latin typeface="Calibri" panose="020F0502020204030204"/>
              </a: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368531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3FA83839-D09B-4685-88FE-E8D5DABA30CB}" type="slidenum">
              <a:rPr lang="en-US" smtClean="0">
                <a:solidFill>
                  <a:prstClr val="black"/>
                </a:solidFill>
                <a:latin typeface="Calibri" panose="020F0502020204030204"/>
              </a: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705587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3FA83839-D09B-4685-88FE-E8D5DABA30CB}" type="slidenum">
              <a:rPr lang="en-US" smtClean="0">
                <a:solidFill>
                  <a:prstClr val="black"/>
                </a:solidFill>
                <a:latin typeface="Calibri" panose="020F0502020204030204"/>
              </a: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79690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6741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e47e84f11d_4_1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e47e84f11d_4_1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2014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2852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05241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e47e84f11d_4_1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e47e84f11d_4_1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5094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522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316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26005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998917">
            <a:off x="6070985" y="1746706"/>
            <a:ext cx="5186694" cy="3745340"/>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19495" y="2690540"/>
            <a:ext cx="4512818" cy="3732581"/>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356655">
            <a:off x="-1531471" y="-284583"/>
            <a:ext cx="6807804" cy="540786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52253">
            <a:off x="5491935" y="-301751"/>
            <a:ext cx="4356918" cy="390030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15575" y="-142773"/>
            <a:ext cx="2413507" cy="1384738"/>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78081" y="3271196"/>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927800" y="1438848"/>
            <a:ext cx="5288400" cy="17043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solidFill>
                  <a:schemeClr val="accent3"/>
                </a:solidFill>
                <a:latin typeface="Palanquin Dark"/>
                <a:ea typeface="Palanquin Dark"/>
                <a:cs typeface="Palanquin Dark"/>
                <a:sym typeface="Palanquin Dar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1927800" y="3143150"/>
            <a:ext cx="5288400" cy="68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solidFill>
                  <a:schemeClr val="accent3"/>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41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501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419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47" tIns="17120" rIns="34247" bIns="17120"/>
          <a:lstStyle>
            <a:lvl1pPr>
              <a:defRPr/>
            </a:lvl1pPr>
          </a:lstStyle>
          <a:p>
            <a:pPr defTabSz="814974">
              <a:buClrTx/>
              <a:defRPr/>
            </a:pPr>
            <a:endParaRPr lang="en-US" sz="1600" kern="1200">
              <a:latin typeface="Calibri"/>
            </a:endParaRPr>
          </a:p>
        </p:txBody>
      </p:sp>
      <p:sp>
        <p:nvSpPr>
          <p:cNvPr id="5" name="Rectangle 5"/>
          <p:cNvSpPr>
            <a:spLocks noGrp="1" noChangeArrowheads="1"/>
          </p:cNvSpPr>
          <p:nvPr>
            <p:ph type="ftr" sz="quarter" idx="11"/>
          </p:nvPr>
        </p:nvSpPr>
        <p:spPr>
          <a:xfrm>
            <a:off x="3124407" y="4683919"/>
            <a:ext cx="2895223" cy="357188"/>
          </a:xfrm>
          <a:prstGeom prst="rect">
            <a:avLst/>
          </a:prstGeom>
        </p:spPr>
        <p:txBody>
          <a:bodyPr lIns="34247" tIns="17120" rIns="34247" bIns="17120"/>
          <a:lstStyle>
            <a:lvl1pPr>
              <a:defRPr/>
            </a:lvl1pPr>
          </a:lstStyle>
          <a:p>
            <a:pPr defTabSz="814974">
              <a:buClrTx/>
              <a:defRPr/>
            </a:pPr>
            <a:endParaRPr lang="en-US" sz="1600" kern="1200">
              <a:latin typeface="Calibri"/>
            </a:endParaRPr>
          </a:p>
        </p:txBody>
      </p:sp>
      <p:sp>
        <p:nvSpPr>
          <p:cNvPr id="6" name="Rectangle 6"/>
          <p:cNvSpPr>
            <a:spLocks noGrp="1" noChangeArrowheads="1"/>
          </p:cNvSpPr>
          <p:nvPr>
            <p:ph type="sldNum" sz="quarter" idx="12"/>
          </p:nvPr>
        </p:nvSpPr>
        <p:spPr>
          <a:xfrm>
            <a:off x="6552961" y="4683919"/>
            <a:ext cx="2133917" cy="357188"/>
          </a:xfrm>
          <a:prstGeom prst="rect">
            <a:avLst/>
          </a:prstGeom>
        </p:spPr>
        <p:txBody>
          <a:bodyPr lIns="34247" tIns="17120" rIns="34247" bIns="17120"/>
          <a:lstStyle>
            <a:lvl1pPr>
              <a:defRPr/>
            </a:lvl1pPr>
          </a:lstStyle>
          <a:p>
            <a:pPr defTabSz="814974">
              <a:buClrTx/>
              <a:defRPr/>
            </a:pPr>
            <a:fld id="{BEF8FD80-C95D-4220-BF8B-01906B7B67AD}" type="slidenum">
              <a:rPr lang="en-US" sz="1600" kern="1200" smtClean="0">
                <a:latin typeface="Calibri"/>
              </a:rPr>
              <a:pPr defTabSz="814974">
                <a:buClrTx/>
                <a:defRPr/>
              </a:pPr>
              <a:t>‹#›</a:t>
            </a:fld>
            <a:endParaRPr lang="en-US" sz="1600" kern="1200">
              <a:latin typeface="Calibri"/>
            </a:endParaRPr>
          </a:p>
        </p:txBody>
      </p:sp>
    </p:spTree>
    <p:extLst>
      <p:ext uri="{BB962C8B-B14F-4D97-AF65-F5344CB8AC3E}">
        <p14:creationId xmlns:p14="http://schemas.microsoft.com/office/powerpoint/2010/main" val="2672210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a:prstGeom prst="rect">
            <a:avLst/>
          </a:prstGeom>
        </p:spPr>
        <p:txBody>
          <a:bodyPr anchor="b"/>
          <a:lstStyle>
            <a:lvl1pPr algn="ctr">
              <a:defRPr sz="4499"/>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9"/>
            <a:ext cx="6858000" cy="1241822"/>
          </a:xfrm>
          <a:prstGeom prst="rect">
            <a:avLst/>
          </a:prstGeom>
        </p:spPr>
        <p:txBody>
          <a:bodyPr/>
          <a:lstStyle>
            <a:lvl1pPr marL="0" indent="0" algn="ctr">
              <a:buNone/>
              <a:defRPr sz="1799"/>
            </a:lvl1pPr>
            <a:lvl2pPr marL="342788" indent="0" algn="ctr">
              <a:buNone/>
              <a:defRPr sz="1499"/>
            </a:lvl2pPr>
            <a:lvl3pPr marL="685577" indent="0" algn="ctr">
              <a:buNone/>
              <a:defRPr sz="1349"/>
            </a:lvl3pPr>
            <a:lvl4pPr marL="1028366" indent="0" algn="ctr">
              <a:buNone/>
              <a:defRPr sz="1199"/>
            </a:lvl4pPr>
            <a:lvl5pPr marL="1371155" indent="0" algn="ctr">
              <a:buNone/>
              <a:defRPr sz="1199"/>
            </a:lvl5pPr>
            <a:lvl6pPr marL="1713943" indent="0" algn="ctr">
              <a:buNone/>
              <a:defRPr sz="1199"/>
            </a:lvl6pPr>
            <a:lvl7pPr marL="2056731" indent="0" algn="ctr">
              <a:buNone/>
              <a:defRPr sz="1199"/>
            </a:lvl7pPr>
            <a:lvl8pPr marL="2399520" indent="0" algn="ctr">
              <a:buNone/>
              <a:defRPr sz="1199"/>
            </a:lvl8pPr>
            <a:lvl9pPr marL="2742308" indent="0" algn="ctr">
              <a:buNone/>
              <a:defRPr sz="1199"/>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2023/6/11</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0038539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2023/6/11</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18360092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a:prstGeom prst="rect">
            <a:avLst/>
          </a:prstGeom>
        </p:spPr>
        <p:txBody>
          <a:bodyPr anchor="b"/>
          <a:lstStyle>
            <a:lvl1pPr>
              <a:defRPr sz="4499"/>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7"/>
            <a:ext cx="7886700" cy="1125141"/>
          </a:xfrm>
          <a:prstGeom prst="rect">
            <a:avLst/>
          </a:prstGeom>
        </p:spPr>
        <p:txBody>
          <a:bodyPr/>
          <a:lstStyle>
            <a:lvl1pPr marL="0" indent="0">
              <a:buNone/>
              <a:defRPr sz="1799">
                <a:solidFill>
                  <a:schemeClr val="tx1">
                    <a:tint val="75000"/>
                  </a:schemeClr>
                </a:solidFill>
              </a:defRPr>
            </a:lvl1pPr>
            <a:lvl2pPr marL="342788" indent="0">
              <a:buNone/>
              <a:defRPr sz="1499">
                <a:solidFill>
                  <a:schemeClr val="tx1">
                    <a:tint val="75000"/>
                  </a:schemeClr>
                </a:solidFill>
              </a:defRPr>
            </a:lvl2pPr>
            <a:lvl3pPr marL="685577" indent="0">
              <a:buNone/>
              <a:defRPr sz="1349">
                <a:solidFill>
                  <a:schemeClr val="tx1">
                    <a:tint val="75000"/>
                  </a:schemeClr>
                </a:solidFill>
              </a:defRPr>
            </a:lvl3pPr>
            <a:lvl4pPr marL="1028366" indent="0">
              <a:buNone/>
              <a:defRPr sz="1199">
                <a:solidFill>
                  <a:schemeClr val="tx1">
                    <a:tint val="75000"/>
                  </a:schemeClr>
                </a:solidFill>
              </a:defRPr>
            </a:lvl4pPr>
            <a:lvl5pPr marL="1371155" indent="0">
              <a:buNone/>
              <a:defRPr sz="1199">
                <a:solidFill>
                  <a:schemeClr val="tx1">
                    <a:tint val="75000"/>
                  </a:schemeClr>
                </a:solidFill>
              </a:defRPr>
            </a:lvl5pPr>
            <a:lvl6pPr marL="1713943" indent="0">
              <a:buNone/>
              <a:defRPr sz="1199">
                <a:solidFill>
                  <a:schemeClr val="tx1">
                    <a:tint val="75000"/>
                  </a:schemeClr>
                </a:solidFill>
              </a:defRPr>
            </a:lvl6pPr>
            <a:lvl7pPr marL="2056731" indent="0">
              <a:buNone/>
              <a:defRPr sz="1199">
                <a:solidFill>
                  <a:schemeClr val="tx1">
                    <a:tint val="75000"/>
                  </a:schemeClr>
                </a:solidFill>
              </a:defRPr>
            </a:lvl7pPr>
            <a:lvl8pPr marL="2399520" indent="0">
              <a:buNone/>
              <a:defRPr sz="1199">
                <a:solidFill>
                  <a:schemeClr val="tx1">
                    <a:tint val="75000"/>
                  </a:schemeClr>
                </a:solidFill>
              </a:defRPr>
            </a:lvl8pPr>
            <a:lvl9pPr marL="2742308" indent="0">
              <a:buNone/>
              <a:defRPr sz="1199">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2023/6/11</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0293216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2023/6/11</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68767799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799" b="1"/>
            </a:lvl1pPr>
            <a:lvl2pPr marL="342788" indent="0">
              <a:buNone/>
              <a:defRPr sz="1499" b="1"/>
            </a:lvl2pPr>
            <a:lvl3pPr marL="685577" indent="0">
              <a:buNone/>
              <a:defRPr sz="1349" b="1"/>
            </a:lvl3pPr>
            <a:lvl4pPr marL="1028366" indent="0">
              <a:buNone/>
              <a:defRPr sz="1199" b="1"/>
            </a:lvl4pPr>
            <a:lvl5pPr marL="1371155" indent="0">
              <a:buNone/>
              <a:defRPr sz="1199" b="1"/>
            </a:lvl5pPr>
            <a:lvl6pPr marL="1713943" indent="0">
              <a:buNone/>
              <a:defRPr sz="1199" b="1"/>
            </a:lvl6pPr>
            <a:lvl7pPr marL="2056731" indent="0">
              <a:buNone/>
              <a:defRPr sz="1199" b="1"/>
            </a:lvl7pPr>
            <a:lvl8pPr marL="2399520" indent="0">
              <a:buNone/>
              <a:defRPr sz="1199" b="1"/>
            </a:lvl8pPr>
            <a:lvl9pPr marL="2742308" indent="0">
              <a:buNone/>
              <a:defRPr sz="1199"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1" y="1260872"/>
            <a:ext cx="3887391" cy="617934"/>
          </a:xfrm>
          <a:prstGeom prst="rect">
            <a:avLst/>
          </a:prstGeom>
        </p:spPr>
        <p:txBody>
          <a:bodyPr anchor="b"/>
          <a:lstStyle>
            <a:lvl1pPr marL="0" indent="0">
              <a:buNone/>
              <a:defRPr sz="1799" b="1"/>
            </a:lvl1pPr>
            <a:lvl2pPr marL="342788" indent="0">
              <a:buNone/>
              <a:defRPr sz="1499" b="1"/>
            </a:lvl2pPr>
            <a:lvl3pPr marL="685577" indent="0">
              <a:buNone/>
              <a:defRPr sz="1349" b="1"/>
            </a:lvl3pPr>
            <a:lvl4pPr marL="1028366" indent="0">
              <a:buNone/>
              <a:defRPr sz="1199" b="1"/>
            </a:lvl4pPr>
            <a:lvl5pPr marL="1371155" indent="0">
              <a:buNone/>
              <a:defRPr sz="1199" b="1"/>
            </a:lvl5pPr>
            <a:lvl6pPr marL="1713943" indent="0">
              <a:buNone/>
              <a:defRPr sz="1199" b="1"/>
            </a:lvl6pPr>
            <a:lvl7pPr marL="2056731" indent="0">
              <a:buNone/>
              <a:defRPr sz="1199" b="1"/>
            </a:lvl7pPr>
            <a:lvl8pPr marL="2399520" indent="0">
              <a:buNone/>
              <a:defRPr sz="1199" b="1"/>
            </a:lvl8pPr>
            <a:lvl9pPr marL="2742308" indent="0">
              <a:buNone/>
              <a:defRPr sz="1199" b="1"/>
            </a:lvl9pPr>
          </a:lstStyle>
          <a:p>
            <a:pPr lvl="0"/>
            <a:r>
              <a:rPr lang="zh-CN" altLang="en-US"/>
              <a:t>单击此处编辑母版文本样式</a:t>
            </a:r>
          </a:p>
        </p:txBody>
      </p:sp>
      <p:sp>
        <p:nvSpPr>
          <p:cNvPr id="6" name="Content Placeholder 5"/>
          <p:cNvSpPr>
            <a:spLocks noGrp="1"/>
          </p:cNvSpPr>
          <p:nvPr>
            <p:ph sz="quarter" idx="4"/>
          </p:nvPr>
        </p:nvSpPr>
        <p:spPr>
          <a:xfrm>
            <a:off x="4629151" y="1878806"/>
            <a:ext cx="3887391"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2023/6/11</a:t>
            </a:fld>
            <a:endParaRPr lang="zh-CN" altLang="en-US" sz="1349" kern="1200">
              <a:solidFill>
                <a:prstClr val="black"/>
              </a:solidFill>
              <a:latin typeface="Calibri"/>
              <a:ea typeface="宋体" panose="02010600030101010101" pitchFamily="2" charset="-122"/>
            </a:endParaRPr>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9" name="Slide Number Placeholder 8"/>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86730790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2023/6/11</a:t>
            </a:fld>
            <a:endParaRPr lang="zh-CN" altLang="en-US" sz="1349" kern="1200">
              <a:solidFill>
                <a:prstClr val="black"/>
              </a:solidFill>
              <a:latin typeface="Calibri"/>
              <a:ea typeface="宋体" panose="02010600030101010101" pitchFamily="2" charset="-122"/>
            </a:endParaRPr>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7727706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276"/>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2023/6/11</a:t>
            </a:fld>
            <a:endParaRPr lang="zh-CN" altLang="en-US" sz="1349" kern="1200">
              <a:solidFill>
                <a:prstClr val="black"/>
              </a:solidFill>
              <a:latin typeface="Calibri"/>
              <a:ea typeface="宋体" panose="02010600030101010101" pitchFamily="2" charset="-122"/>
            </a:endParaRPr>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08811180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a:prstGeom prst="rect">
            <a:avLst/>
          </a:prstGeom>
        </p:spPr>
        <p:txBody>
          <a:bodyPr anchor="b"/>
          <a:lstStyle>
            <a:lvl1pPr>
              <a:defRPr sz="2399"/>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0"/>
            <a:ext cx="4629150" cy="3655219"/>
          </a:xfrm>
          <a:prstGeom prst="rect">
            <a:avLst/>
          </a:prstGeo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2"/>
          </a:xfrm>
          <a:prstGeom prst="rect">
            <a:avLst/>
          </a:prstGeom>
        </p:spPr>
        <p:txBody>
          <a:bodyPr/>
          <a:lstStyle>
            <a:lvl1pPr marL="0" indent="0">
              <a:buNone/>
              <a:defRPr sz="1199"/>
            </a:lvl1pPr>
            <a:lvl2pPr marL="342788" indent="0">
              <a:buNone/>
              <a:defRPr sz="1050"/>
            </a:lvl2pPr>
            <a:lvl3pPr marL="685577" indent="0">
              <a:buNone/>
              <a:defRPr sz="900"/>
            </a:lvl3pPr>
            <a:lvl4pPr marL="1028366" indent="0">
              <a:buNone/>
              <a:defRPr sz="750"/>
            </a:lvl4pPr>
            <a:lvl5pPr marL="1371155" indent="0">
              <a:buNone/>
              <a:defRPr sz="750"/>
            </a:lvl5pPr>
            <a:lvl6pPr marL="1713943" indent="0">
              <a:buNone/>
              <a:defRPr sz="750"/>
            </a:lvl6pPr>
            <a:lvl7pPr marL="2056731" indent="0">
              <a:buNone/>
              <a:defRPr sz="750"/>
            </a:lvl7pPr>
            <a:lvl8pPr marL="2399520" indent="0">
              <a:buNone/>
              <a:defRPr sz="750"/>
            </a:lvl8pPr>
            <a:lvl9pPr marL="2742308"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2023/6/11</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6978058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a:prstGeom prst="rect">
            <a:avLst/>
          </a:prstGeom>
        </p:spPr>
        <p:txBody>
          <a:bodyPr anchor="b"/>
          <a:lstStyle>
            <a:lvl1pPr>
              <a:defRPr sz="23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a:prstGeom prst="rect">
            <a:avLst/>
          </a:prstGeom>
        </p:spPr>
        <p:txBody>
          <a:bodyPr anchor="t"/>
          <a:lstStyle>
            <a:lvl1pPr marL="0" indent="0">
              <a:buNone/>
              <a:defRPr sz="2399"/>
            </a:lvl1pPr>
            <a:lvl2pPr marL="342788" indent="0">
              <a:buNone/>
              <a:defRPr sz="2099"/>
            </a:lvl2pPr>
            <a:lvl3pPr marL="685577" indent="0">
              <a:buNone/>
              <a:defRPr sz="1799"/>
            </a:lvl3pPr>
            <a:lvl4pPr marL="1028366" indent="0">
              <a:buNone/>
              <a:defRPr sz="1499"/>
            </a:lvl4pPr>
            <a:lvl5pPr marL="1371155" indent="0">
              <a:buNone/>
              <a:defRPr sz="1499"/>
            </a:lvl5pPr>
            <a:lvl6pPr marL="1713943" indent="0">
              <a:buNone/>
              <a:defRPr sz="1499"/>
            </a:lvl6pPr>
            <a:lvl7pPr marL="2056731" indent="0">
              <a:buNone/>
              <a:defRPr sz="1499"/>
            </a:lvl7pPr>
            <a:lvl8pPr marL="2399520" indent="0">
              <a:buNone/>
              <a:defRPr sz="1499"/>
            </a:lvl8pPr>
            <a:lvl9pPr marL="2742308" indent="0">
              <a:buNone/>
              <a:defRPr sz="1499"/>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2"/>
          </a:xfrm>
          <a:prstGeom prst="rect">
            <a:avLst/>
          </a:prstGeom>
        </p:spPr>
        <p:txBody>
          <a:bodyPr/>
          <a:lstStyle>
            <a:lvl1pPr marL="0" indent="0">
              <a:buNone/>
              <a:defRPr sz="1199"/>
            </a:lvl1pPr>
            <a:lvl2pPr marL="342788" indent="0">
              <a:buNone/>
              <a:defRPr sz="1050"/>
            </a:lvl2pPr>
            <a:lvl3pPr marL="685577" indent="0">
              <a:buNone/>
              <a:defRPr sz="900"/>
            </a:lvl3pPr>
            <a:lvl4pPr marL="1028366" indent="0">
              <a:buNone/>
              <a:defRPr sz="750"/>
            </a:lvl4pPr>
            <a:lvl5pPr marL="1371155" indent="0">
              <a:buNone/>
              <a:defRPr sz="750"/>
            </a:lvl5pPr>
            <a:lvl6pPr marL="1713943" indent="0">
              <a:buNone/>
              <a:defRPr sz="750"/>
            </a:lvl6pPr>
            <a:lvl7pPr marL="2056731" indent="0">
              <a:buNone/>
              <a:defRPr sz="750"/>
            </a:lvl7pPr>
            <a:lvl8pPr marL="2399520" indent="0">
              <a:buNone/>
              <a:defRPr sz="750"/>
            </a:lvl8pPr>
            <a:lvl9pPr marL="2742308"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2023/6/11</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6135503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2023/6/11</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95550791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273843"/>
            <a:ext cx="58007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2023/6/11</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68139879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solidFill>
                  <a:srgbClr val="000000"/>
                </a:solidFill>
              </a:rPr>
              <a:pPr/>
              <a:t>6/11/2023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837059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srgbClr val="000000"/>
                </a:solidFill>
              </a:rPr>
              <a:pPr/>
              <a:t>6/11/2023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348194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solidFill>
                  <a:srgbClr val="000000"/>
                </a:solidFill>
              </a:rPr>
              <a:pPr/>
              <a:t>6/11/2023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588340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2504"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296" y="1200151"/>
            <a:ext cx="4032504"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solidFill>
                  <a:srgbClr val="000000"/>
                </a:solidFill>
              </a:rPr>
              <a:pPr/>
              <a:t>6/11/2023</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4414247"/>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solidFill>
                  <a:srgbClr val="000000"/>
                </a:solidFill>
              </a:rPr>
              <a:pPr/>
              <a:t>6/11/2023</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412099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6">
    <p:spTree>
      <p:nvGrpSpPr>
        <p:cNvPr id="1" name="Shape 277"/>
        <p:cNvGrpSpPr/>
        <p:nvPr/>
      </p:nvGrpSpPr>
      <p:grpSpPr>
        <a:xfrm>
          <a:off x="0" y="0"/>
          <a:ext cx="0" cy="0"/>
          <a:chOff x="0" y="0"/>
          <a:chExt cx="0" cy="0"/>
        </a:xfrm>
      </p:grpSpPr>
      <p:sp>
        <p:nvSpPr>
          <p:cNvPr id="278" name="Google Shape;278;p30"/>
          <p:cNvSpPr/>
          <p:nvPr/>
        </p:nvSpPr>
        <p:spPr>
          <a:xfrm rot="-5400000">
            <a:off x="3248800" y="-132152"/>
            <a:ext cx="6807742" cy="540781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0"/>
          <p:cNvSpPr/>
          <p:nvPr/>
        </p:nvSpPr>
        <p:spPr>
          <a:xfrm rot="4954971">
            <a:off x="4031396" y="2247772"/>
            <a:ext cx="4512762" cy="3732537"/>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0"/>
          <p:cNvSpPr/>
          <p:nvPr/>
        </p:nvSpPr>
        <p:spPr>
          <a:xfrm rot="-5400000">
            <a:off x="-292863" y="3119028"/>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0"/>
          <p:cNvSpPr/>
          <p:nvPr/>
        </p:nvSpPr>
        <p:spPr>
          <a:xfrm>
            <a:off x="8569369" y="172875"/>
            <a:ext cx="787204" cy="753435"/>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solidFill>
                  <a:srgbClr val="000000"/>
                </a:solidFill>
              </a:rPr>
              <a:pPr/>
              <a:t>6/11/2023</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4589000"/>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solidFill>
                  <a:srgbClr val="000000"/>
                </a:solidFill>
              </a:rPr>
              <a:pPr/>
              <a:t>6/11/2023</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5900557"/>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ltLang="zh-CN">
              <a:solidFill>
                <a:srgbClr val="000000"/>
              </a:solidFill>
              <a:ea typeface="SimSun" panose="02010600030101010101" pitchFamily="2" charset="-122"/>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zh-CN">
              <a:solidFill>
                <a:srgbClr val="000000"/>
              </a:solidFill>
              <a:ea typeface="SimSun" panose="02010600030101010101" pitchFamily="2" charset="-122"/>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B2AEB82A-E188-4EC3-A976-6ACB2D5576C4}" type="slidenum">
              <a:rPr lang="en-US" altLang="zh-CN" smtClean="0">
                <a:solidFill>
                  <a:srgbClr val="000000"/>
                </a:solidFill>
                <a:ea typeface="SimSun" panose="02010600030101010101" pitchFamily="2" charset="-122"/>
              </a:rPr>
              <a:pPr fontAlgn="base">
                <a:spcBef>
                  <a:spcPct val="0"/>
                </a:spcBef>
                <a:spcAft>
                  <a:spcPct val="0"/>
                </a:spcAft>
                <a:defRPr/>
              </a:pPr>
              <a:t>‹#›</a:t>
            </a:fld>
            <a:endParaRPr lang="en-US" altLang="zh-CN">
              <a:solidFill>
                <a:srgbClr val="000000"/>
              </a:solidFill>
              <a:ea typeface="SimSun" panose="02010600030101010101" pitchFamily="2" charset="-122"/>
            </a:endParaRPr>
          </a:p>
        </p:txBody>
      </p:sp>
    </p:spTree>
    <p:extLst>
      <p:ext uri="{BB962C8B-B14F-4D97-AF65-F5344CB8AC3E}">
        <p14:creationId xmlns:p14="http://schemas.microsoft.com/office/powerpoint/2010/main" val="211031550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solidFill>
                  <a:srgbClr val="000000"/>
                </a:solidFill>
              </a:rPr>
              <a:pPr/>
              <a:t>6/11/2023</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6220530"/>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CN">
              <a:solidFill>
                <a:srgbClr val="000000"/>
              </a:solidFill>
              <a:ea typeface="SimSun" panose="02010600030101010101" pitchFamily="2" charset="-122"/>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CN">
              <a:solidFill>
                <a:srgbClr val="000000"/>
              </a:solidFill>
              <a:ea typeface="SimSun" panose="02010600030101010101" pitchFamily="2" charset="-122"/>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2AEB82A-E188-4EC3-A976-6ACB2D5576C4}" type="slidenum">
              <a:rPr lang="en-US" altLang="zh-CN" smtClean="0">
                <a:solidFill>
                  <a:srgbClr val="000000"/>
                </a:solidFill>
                <a:ea typeface="SimSun" panose="02010600030101010101" pitchFamily="2" charset="-122"/>
              </a:rPr>
              <a:pPr fontAlgn="base">
                <a:spcBef>
                  <a:spcPct val="0"/>
                </a:spcBef>
                <a:spcAft>
                  <a:spcPct val="0"/>
                </a:spcAft>
                <a:defRPr/>
              </a:pPr>
              <a:t>‹#›</a:t>
            </a:fld>
            <a:endParaRPr lang="en-US" altLang="zh-CN">
              <a:solidFill>
                <a:srgbClr val="000000"/>
              </a:solidFill>
              <a:ea typeface="SimSun" panose="02010600030101010101" pitchFamily="2" charset="-122"/>
            </a:endParaRPr>
          </a:p>
        </p:txBody>
      </p:sp>
    </p:spTree>
    <p:extLst>
      <p:ext uri="{BB962C8B-B14F-4D97-AF65-F5344CB8AC3E}">
        <p14:creationId xmlns:p14="http://schemas.microsoft.com/office/powerpoint/2010/main" val="2809954776"/>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5293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srgbClr val="000000"/>
                </a:solidFill>
              </a:rPr>
              <a:pPr/>
              <a:t>6/11/2023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6569847"/>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228600"/>
            <a:ext cx="8686800" cy="4400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dirty="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0101160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998917">
            <a:off x="6070985" y="1746706"/>
            <a:ext cx="5186694" cy="3745340"/>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319495" y="2690540"/>
            <a:ext cx="4512818" cy="3732581"/>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12" name="Google Shape;12;p2"/>
          <p:cNvSpPr/>
          <p:nvPr/>
        </p:nvSpPr>
        <p:spPr>
          <a:xfrm rot="-356655">
            <a:off x="-1531471" y="-284583"/>
            <a:ext cx="6807804" cy="540786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13" name="Google Shape;13;p2"/>
          <p:cNvSpPr/>
          <p:nvPr/>
        </p:nvSpPr>
        <p:spPr>
          <a:xfrm rot="-352253">
            <a:off x="5491935" y="-301751"/>
            <a:ext cx="4356918" cy="390030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315575" y="-142773"/>
            <a:ext cx="2413507" cy="1384738"/>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15" name="Google Shape;15;p2"/>
          <p:cNvSpPr/>
          <p:nvPr/>
        </p:nvSpPr>
        <p:spPr>
          <a:xfrm>
            <a:off x="6978081" y="3271196"/>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16" name="Google Shape;16;p2"/>
          <p:cNvSpPr txBox="1">
            <a:spLocks noGrp="1"/>
          </p:cNvSpPr>
          <p:nvPr>
            <p:ph type="ctrTitle"/>
          </p:nvPr>
        </p:nvSpPr>
        <p:spPr>
          <a:xfrm>
            <a:off x="1927800" y="1438848"/>
            <a:ext cx="5288400" cy="17043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solidFill>
                  <a:schemeClr val="accent3"/>
                </a:solidFill>
                <a:latin typeface="Palanquin Dark"/>
                <a:ea typeface="Palanquin Dark"/>
                <a:cs typeface="Palanquin Dark"/>
                <a:sym typeface="Palanquin Dar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1927800" y="3143150"/>
            <a:ext cx="5288400" cy="68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solidFill>
                  <a:schemeClr val="accent3"/>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646461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29" name="Google Shape;29;p4"/>
          <p:cNvSpPr txBox="1">
            <a:spLocks noGrp="1"/>
          </p:cNvSpPr>
          <p:nvPr>
            <p:ph type="subTitle" idx="1"/>
          </p:nvPr>
        </p:nvSpPr>
        <p:spPr>
          <a:xfrm>
            <a:off x="714300" y="1104900"/>
            <a:ext cx="7715400" cy="3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AutoNum type="arabicPeriod"/>
              <a:defRPr sz="1200"/>
            </a:lvl1pPr>
            <a:lvl2pPr lvl="1" rtl="0">
              <a:lnSpc>
                <a:spcPct val="100000"/>
              </a:lnSpc>
              <a:spcBef>
                <a:spcPts val="0"/>
              </a:spcBef>
              <a:spcAft>
                <a:spcPts val="0"/>
              </a:spcAft>
              <a:buClr>
                <a:srgbClr val="434343"/>
              </a:buClr>
              <a:buSzPts val="1200"/>
              <a:buFont typeface="Roboto Condensed Light"/>
              <a:buAutoNum type="alphaLcPeriod"/>
              <a:defRPr sz="1200"/>
            </a:lvl2pPr>
            <a:lvl3pPr lvl="2" rtl="0">
              <a:lnSpc>
                <a:spcPct val="100000"/>
              </a:lnSpc>
              <a:spcBef>
                <a:spcPts val="0"/>
              </a:spcBef>
              <a:spcAft>
                <a:spcPts val="0"/>
              </a:spcAft>
              <a:buClr>
                <a:srgbClr val="434343"/>
              </a:buClr>
              <a:buSzPts val="1200"/>
              <a:buFont typeface="Roboto Condensed Light"/>
              <a:buAutoNum type="romanLcPeriod"/>
              <a:defRPr sz="1200"/>
            </a:lvl3pPr>
            <a:lvl4pPr lvl="3" rtl="0">
              <a:lnSpc>
                <a:spcPct val="100000"/>
              </a:lnSpc>
              <a:spcBef>
                <a:spcPts val="0"/>
              </a:spcBef>
              <a:spcAft>
                <a:spcPts val="0"/>
              </a:spcAft>
              <a:buClr>
                <a:srgbClr val="434343"/>
              </a:buClr>
              <a:buSzPts val="1200"/>
              <a:buFont typeface="Roboto Condensed Light"/>
              <a:buAutoNum type="arabicPeriod"/>
              <a:defRPr sz="1200"/>
            </a:lvl4pPr>
            <a:lvl5pPr lvl="4" rtl="0">
              <a:lnSpc>
                <a:spcPct val="100000"/>
              </a:lnSpc>
              <a:spcBef>
                <a:spcPts val="0"/>
              </a:spcBef>
              <a:spcAft>
                <a:spcPts val="0"/>
              </a:spcAft>
              <a:buClr>
                <a:srgbClr val="434343"/>
              </a:buClr>
              <a:buSzPts val="1200"/>
              <a:buFont typeface="Roboto Condensed Light"/>
              <a:buAutoNum type="alphaLcPeriod"/>
              <a:defRPr sz="1200"/>
            </a:lvl5pPr>
            <a:lvl6pPr lvl="5" rtl="0">
              <a:lnSpc>
                <a:spcPct val="100000"/>
              </a:lnSpc>
              <a:spcBef>
                <a:spcPts val="0"/>
              </a:spcBef>
              <a:spcAft>
                <a:spcPts val="0"/>
              </a:spcAft>
              <a:buClr>
                <a:srgbClr val="434343"/>
              </a:buClr>
              <a:buSzPts val="1200"/>
              <a:buFont typeface="Roboto Condensed Light"/>
              <a:buAutoNum type="romanLcPeriod"/>
              <a:defRPr sz="1200"/>
            </a:lvl6pPr>
            <a:lvl7pPr lvl="6" rtl="0">
              <a:lnSpc>
                <a:spcPct val="100000"/>
              </a:lnSpc>
              <a:spcBef>
                <a:spcPts val="0"/>
              </a:spcBef>
              <a:spcAft>
                <a:spcPts val="0"/>
              </a:spcAft>
              <a:buClr>
                <a:srgbClr val="434343"/>
              </a:buClr>
              <a:buSzPts val="1200"/>
              <a:buFont typeface="Roboto Condensed Light"/>
              <a:buAutoNum type="arabicPeriod"/>
              <a:defRPr sz="1200"/>
            </a:lvl7pPr>
            <a:lvl8pPr lvl="7" rtl="0">
              <a:lnSpc>
                <a:spcPct val="100000"/>
              </a:lnSpc>
              <a:spcBef>
                <a:spcPts val="0"/>
              </a:spcBef>
              <a:spcAft>
                <a:spcPts val="0"/>
              </a:spcAft>
              <a:buClr>
                <a:srgbClr val="434343"/>
              </a:buClr>
              <a:buSzPts val="1200"/>
              <a:buFont typeface="Roboto Condensed Light"/>
              <a:buAutoNum type="alphaLcPeriod"/>
              <a:defRPr sz="1200"/>
            </a:lvl8pPr>
            <a:lvl9pPr lvl="8"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30" name="Google Shape;30;p4"/>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4"/>
          <p:cNvSpPr/>
          <p:nvPr/>
        </p:nvSpPr>
        <p:spPr>
          <a:xfrm rot="-4566704">
            <a:off x="7182910" y="-571588"/>
            <a:ext cx="3423849" cy="2472526"/>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32" name="Google Shape;32;p4"/>
          <p:cNvSpPr/>
          <p:nvPr/>
        </p:nvSpPr>
        <p:spPr>
          <a:xfrm rot="3773783">
            <a:off x="6146568" y="-706038"/>
            <a:ext cx="2568737" cy="2040507"/>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33" name="Google Shape;33;p4"/>
          <p:cNvSpPr/>
          <p:nvPr/>
        </p:nvSpPr>
        <p:spPr>
          <a:xfrm rot="7391375">
            <a:off x="8457991" y="-41986"/>
            <a:ext cx="1236155" cy="1183127"/>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34" name="Google Shape;34;p4"/>
          <p:cNvSpPr/>
          <p:nvPr/>
        </p:nvSpPr>
        <p:spPr>
          <a:xfrm rot="-3794629">
            <a:off x="-798574" y="3754548"/>
            <a:ext cx="1898849" cy="169984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8403662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7" name="Google Shape;37;p5"/>
          <p:cNvSpPr txBox="1">
            <a:spLocks noGrp="1"/>
          </p:cNvSpPr>
          <p:nvPr>
            <p:ph type="title" idx="2"/>
          </p:nvPr>
        </p:nvSpPr>
        <p:spPr>
          <a:xfrm>
            <a:off x="1607984" y="336243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 name="Google Shape;38;p5"/>
          <p:cNvSpPr txBox="1">
            <a:spLocks noGrp="1"/>
          </p:cNvSpPr>
          <p:nvPr>
            <p:ph type="subTitle" idx="1"/>
          </p:nvPr>
        </p:nvSpPr>
        <p:spPr>
          <a:xfrm>
            <a:off x="1607984" y="3782327"/>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 name="Google Shape;39;p5"/>
          <p:cNvSpPr txBox="1">
            <a:spLocks noGrp="1"/>
          </p:cNvSpPr>
          <p:nvPr>
            <p:ph type="title" idx="3"/>
          </p:nvPr>
        </p:nvSpPr>
        <p:spPr>
          <a:xfrm>
            <a:off x="5063618" y="336243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0" name="Google Shape;40;p5"/>
          <p:cNvSpPr txBox="1">
            <a:spLocks noGrp="1"/>
          </p:cNvSpPr>
          <p:nvPr>
            <p:ph type="subTitle" idx="4"/>
          </p:nvPr>
        </p:nvSpPr>
        <p:spPr>
          <a:xfrm>
            <a:off x="5063618" y="3782327"/>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 name="Google Shape;41;p5"/>
          <p:cNvSpPr/>
          <p:nvPr/>
        </p:nvSpPr>
        <p:spPr>
          <a:xfrm rot="-5603121" flipH="1">
            <a:off x="-1306333" y="45330"/>
            <a:ext cx="3708172" cy="3167391"/>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42" name="Google Shape;42;p5"/>
          <p:cNvSpPr/>
          <p:nvPr/>
        </p:nvSpPr>
        <p:spPr>
          <a:xfrm rot="-3717891" flipH="1">
            <a:off x="-1554698" y="-697711"/>
            <a:ext cx="3398098" cy="2416950"/>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43" name="Google Shape;43;p5"/>
          <p:cNvSpPr/>
          <p:nvPr/>
        </p:nvSpPr>
        <p:spPr>
          <a:xfrm rot="4712408" flipH="1">
            <a:off x="7563976" y="3133583"/>
            <a:ext cx="2157865" cy="1849949"/>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17340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CUSTOM_6_1">
    <p:spTree>
      <p:nvGrpSpPr>
        <p:cNvPr id="1" name="Shape 282"/>
        <p:cNvGrpSpPr/>
        <p:nvPr/>
      </p:nvGrpSpPr>
      <p:grpSpPr>
        <a:xfrm>
          <a:off x="0" y="0"/>
          <a:ext cx="0" cy="0"/>
          <a:chOff x="0" y="0"/>
          <a:chExt cx="0" cy="0"/>
        </a:xfrm>
      </p:grpSpPr>
      <p:sp>
        <p:nvSpPr>
          <p:cNvPr id="283" name="Google Shape;283;p31"/>
          <p:cNvSpPr/>
          <p:nvPr/>
        </p:nvSpPr>
        <p:spPr>
          <a:xfrm rot="-928921">
            <a:off x="2122187" y="-624817"/>
            <a:ext cx="4357078" cy="3900449"/>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rot="9772828">
            <a:off x="7239597" y="3280594"/>
            <a:ext cx="3201185" cy="2647695"/>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p:nvPr/>
        </p:nvSpPr>
        <p:spPr>
          <a:xfrm rot="-891676">
            <a:off x="-1488054" y="-779896"/>
            <a:ext cx="6807831" cy="5407884"/>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1"/>
          <p:cNvSpPr/>
          <p:nvPr/>
        </p:nvSpPr>
        <p:spPr>
          <a:xfrm rot="9726913">
            <a:off x="-492559" y="73675"/>
            <a:ext cx="2413700" cy="1384849"/>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p:nvPr/>
        </p:nvSpPr>
        <p:spPr>
          <a:xfrm rot="10263989">
            <a:off x="7061232" y="3116875"/>
            <a:ext cx="2321378" cy="1990129"/>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6"/>
          <p:cNvSpPr/>
          <p:nvPr/>
        </p:nvSpPr>
        <p:spPr>
          <a:xfrm rot="-7414492">
            <a:off x="6999632" y="-142779"/>
            <a:ext cx="2413570" cy="1384774"/>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47" name="Google Shape;47;p6"/>
          <p:cNvSpPr/>
          <p:nvPr/>
        </p:nvSpPr>
        <p:spPr>
          <a:xfrm rot="4609385">
            <a:off x="-244039" y="3948197"/>
            <a:ext cx="2479161" cy="1790216"/>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8" name="Google Shape;48;p6"/>
          <p:cNvSpPr/>
          <p:nvPr/>
        </p:nvSpPr>
        <p:spPr>
          <a:xfrm rot="6135325">
            <a:off x="-1668154" y="3077807"/>
            <a:ext cx="3254033" cy="2584881"/>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2600831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txBox="1">
            <a:spLocks noGrp="1"/>
          </p:cNvSpPr>
          <p:nvPr>
            <p:ph type="subTitle" idx="1"/>
          </p:nvPr>
        </p:nvSpPr>
        <p:spPr>
          <a:xfrm>
            <a:off x="714300" y="1638300"/>
            <a:ext cx="3400500" cy="255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1" name="Google Shape;51;p7"/>
          <p:cNvSpPr txBox="1">
            <a:spLocks noGrp="1"/>
          </p:cNvSpPr>
          <p:nvPr>
            <p:ph type="title"/>
          </p:nvPr>
        </p:nvSpPr>
        <p:spPr>
          <a:xfrm>
            <a:off x="714300" y="430675"/>
            <a:ext cx="3486300" cy="1017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2" name="Google Shape;52;p7"/>
          <p:cNvSpPr/>
          <p:nvPr/>
        </p:nvSpPr>
        <p:spPr>
          <a:xfrm rot="5229352">
            <a:off x="4169125" y="557956"/>
            <a:ext cx="6454718" cy="4590139"/>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53" name="Google Shape;53;p7"/>
          <p:cNvSpPr/>
          <p:nvPr/>
        </p:nvSpPr>
        <p:spPr>
          <a:xfrm rot="-6438280">
            <a:off x="387401" y="3224867"/>
            <a:ext cx="2349395" cy="2540325"/>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54" name="Google Shape;54;p7"/>
          <p:cNvSpPr/>
          <p:nvPr/>
        </p:nvSpPr>
        <p:spPr>
          <a:xfrm rot="-2113016">
            <a:off x="8285452" y="762909"/>
            <a:ext cx="1062594" cy="1017012"/>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55" name="Google Shape;55;p7"/>
          <p:cNvSpPr/>
          <p:nvPr/>
        </p:nvSpPr>
        <p:spPr>
          <a:xfrm rot="5400000">
            <a:off x="6467651" y="-449431"/>
            <a:ext cx="3924083" cy="2777220"/>
          </a:xfrm>
          <a:custGeom>
            <a:avLst/>
            <a:gdLst/>
            <a:ahLst/>
            <a:cxnLst/>
            <a:rect l="l" t="t" r="r" b="b"/>
            <a:pathLst>
              <a:path w="104922" h="86002" extrusionOk="0">
                <a:moveTo>
                  <a:pt x="90057" y="0"/>
                </a:moveTo>
                <a:cubicBezTo>
                  <a:pt x="89197" y="0"/>
                  <a:pt x="88357" y="35"/>
                  <a:pt x="87554" y="97"/>
                </a:cubicBezTo>
                <a:cubicBezTo>
                  <a:pt x="77970" y="808"/>
                  <a:pt x="69516" y="5830"/>
                  <a:pt x="62652" y="12317"/>
                </a:cubicBezTo>
                <a:cubicBezTo>
                  <a:pt x="58551" y="16210"/>
                  <a:pt x="55203" y="20730"/>
                  <a:pt x="51352" y="24915"/>
                </a:cubicBezTo>
                <a:cubicBezTo>
                  <a:pt x="49385" y="27133"/>
                  <a:pt x="47042" y="29058"/>
                  <a:pt x="44489" y="30565"/>
                </a:cubicBezTo>
                <a:cubicBezTo>
                  <a:pt x="41648" y="32143"/>
                  <a:pt x="38882" y="32494"/>
                  <a:pt x="35770" y="32494"/>
                </a:cubicBezTo>
                <a:cubicBezTo>
                  <a:pt x="35580" y="32494"/>
                  <a:pt x="35390" y="32492"/>
                  <a:pt x="35198" y="32490"/>
                </a:cubicBezTo>
                <a:cubicBezTo>
                  <a:pt x="29715" y="32490"/>
                  <a:pt x="25321" y="34080"/>
                  <a:pt x="21345" y="37931"/>
                </a:cubicBezTo>
                <a:cubicBezTo>
                  <a:pt x="18834" y="40316"/>
                  <a:pt x="16825" y="43204"/>
                  <a:pt x="14816" y="46050"/>
                </a:cubicBezTo>
                <a:cubicBezTo>
                  <a:pt x="14398" y="46092"/>
                  <a:pt x="14021" y="46385"/>
                  <a:pt x="13770" y="46719"/>
                </a:cubicBezTo>
                <a:cubicBezTo>
                  <a:pt x="12807" y="48184"/>
                  <a:pt x="11887" y="49649"/>
                  <a:pt x="10966" y="51114"/>
                </a:cubicBezTo>
                <a:lnTo>
                  <a:pt x="10589" y="51532"/>
                </a:lnTo>
                <a:cubicBezTo>
                  <a:pt x="10380" y="51741"/>
                  <a:pt x="10254" y="52034"/>
                  <a:pt x="10212" y="52327"/>
                </a:cubicBezTo>
                <a:cubicBezTo>
                  <a:pt x="8455" y="55090"/>
                  <a:pt x="6739" y="57852"/>
                  <a:pt x="5107" y="60698"/>
                </a:cubicBezTo>
                <a:cubicBezTo>
                  <a:pt x="2721" y="64757"/>
                  <a:pt x="1" y="69194"/>
                  <a:pt x="629" y="74132"/>
                </a:cubicBezTo>
                <a:cubicBezTo>
                  <a:pt x="1565" y="81740"/>
                  <a:pt x="9376" y="86002"/>
                  <a:pt x="16499" y="86002"/>
                </a:cubicBezTo>
                <a:cubicBezTo>
                  <a:pt x="17017" y="86002"/>
                  <a:pt x="17531" y="85979"/>
                  <a:pt x="18039" y="85934"/>
                </a:cubicBezTo>
                <a:cubicBezTo>
                  <a:pt x="28878" y="84930"/>
                  <a:pt x="36872" y="76852"/>
                  <a:pt x="46916" y="73672"/>
                </a:cubicBezTo>
                <a:cubicBezTo>
                  <a:pt x="52106" y="72039"/>
                  <a:pt x="57588" y="72583"/>
                  <a:pt x="62819" y="71202"/>
                </a:cubicBezTo>
                <a:cubicBezTo>
                  <a:pt x="67298" y="70072"/>
                  <a:pt x="71315" y="67561"/>
                  <a:pt x="74873" y="64715"/>
                </a:cubicBezTo>
                <a:cubicBezTo>
                  <a:pt x="82531" y="58605"/>
                  <a:pt x="88307" y="50360"/>
                  <a:pt x="93873" y="42367"/>
                </a:cubicBezTo>
                <a:cubicBezTo>
                  <a:pt x="96886" y="38182"/>
                  <a:pt x="99230" y="33536"/>
                  <a:pt x="100779" y="28640"/>
                </a:cubicBezTo>
                <a:cubicBezTo>
                  <a:pt x="102285" y="23785"/>
                  <a:pt x="103038" y="18721"/>
                  <a:pt x="103708" y="13657"/>
                </a:cubicBezTo>
                <a:cubicBezTo>
                  <a:pt x="104210" y="9681"/>
                  <a:pt x="104922" y="5245"/>
                  <a:pt x="101071" y="2692"/>
                </a:cubicBezTo>
                <a:cubicBezTo>
                  <a:pt x="98034" y="678"/>
                  <a:pt x="93856" y="0"/>
                  <a:pt x="90057" y="0"/>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2935624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sp>
        <p:nvSpPr>
          <p:cNvPr id="57" name="Google Shape;57;p8"/>
          <p:cNvSpPr/>
          <p:nvPr/>
        </p:nvSpPr>
        <p:spPr>
          <a:xfrm>
            <a:off x="5292275" y="1757799"/>
            <a:ext cx="4467316" cy="3661750"/>
          </a:xfrm>
          <a:custGeom>
            <a:avLst/>
            <a:gdLst/>
            <a:ahLst/>
            <a:cxnLst/>
            <a:rect l="l" t="t" r="r" b="b"/>
            <a:pathLst>
              <a:path w="104922" h="86002" extrusionOk="0">
                <a:moveTo>
                  <a:pt x="90057" y="0"/>
                </a:moveTo>
                <a:cubicBezTo>
                  <a:pt x="89197" y="0"/>
                  <a:pt x="88357" y="35"/>
                  <a:pt x="87554" y="97"/>
                </a:cubicBezTo>
                <a:cubicBezTo>
                  <a:pt x="77970" y="808"/>
                  <a:pt x="69516" y="5830"/>
                  <a:pt x="62652" y="12317"/>
                </a:cubicBezTo>
                <a:cubicBezTo>
                  <a:pt x="58551" y="16210"/>
                  <a:pt x="55203" y="20730"/>
                  <a:pt x="51352" y="24915"/>
                </a:cubicBezTo>
                <a:cubicBezTo>
                  <a:pt x="49385" y="27133"/>
                  <a:pt x="47042" y="29058"/>
                  <a:pt x="44489" y="30565"/>
                </a:cubicBezTo>
                <a:cubicBezTo>
                  <a:pt x="41648" y="32143"/>
                  <a:pt x="38882" y="32494"/>
                  <a:pt x="35770" y="32494"/>
                </a:cubicBezTo>
                <a:cubicBezTo>
                  <a:pt x="35580" y="32494"/>
                  <a:pt x="35390" y="32492"/>
                  <a:pt x="35198" y="32490"/>
                </a:cubicBezTo>
                <a:cubicBezTo>
                  <a:pt x="29715" y="32490"/>
                  <a:pt x="25321" y="34080"/>
                  <a:pt x="21345" y="37931"/>
                </a:cubicBezTo>
                <a:cubicBezTo>
                  <a:pt x="18834" y="40316"/>
                  <a:pt x="16825" y="43204"/>
                  <a:pt x="14816" y="46050"/>
                </a:cubicBezTo>
                <a:cubicBezTo>
                  <a:pt x="14398" y="46092"/>
                  <a:pt x="14021" y="46385"/>
                  <a:pt x="13770" y="46719"/>
                </a:cubicBezTo>
                <a:cubicBezTo>
                  <a:pt x="12807" y="48184"/>
                  <a:pt x="11887" y="49649"/>
                  <a:pt x="10966" y="51114"/>
                </a:cubicBezTo>
                <a:lnTo>
                  <a:pt x="10589" y="51532"/>
                </a:lnTo>
                <a:cubicBezTo>
                  <a:pt x="10380" y="51741"/>
                  <a:pt x="10254" y="52034"/>
                  <a:pt x="10212" y="52327"/>
                </a:cubicBezTo>
                <a:cubicBezTo>
                  <a:pt x="8455" y="55090"/>
                  <a:pt x="6739" y="57852"/>
                  <a:pt x="5107" y="60698"/>
                </a:cubicBezTo>
                <a:cubicBezTo>
                  <a:pt x="2721" y="64757"/>
                  <a:pt x="1" y="69194"/>
                  <a:pt x="629" y="74132"/>
                </a:cubicBezTo>
                <a:cubicBezTo>
                  <a:pt x="1565" y="81740"/>
                  <a:pt x="9376" y="86002"/>
                  <a:pt x="16499" y="86002"/>
                </a:cubicBezTo>
                <a:cubicBezTo>
                  <a:pt x="17017" y="86002"/>
                  <a:pt x="17531" y="85979"/>
                  <a:pt x="18039" y="85934"/>
                </a:cubicBezTo>
                <a:cubicBezTo>
                  <a:pt x="28878" y="84930"/>
                  <a:pt x="36872" y="76852"/>
                  <a:pt x="46916" y="73672"/>
                </a:cubicBezTo>
                <a:cubicBezTo>
                  <a:pt x="52106" y="72039"/>
                  <a:pt x="57588" y="72583"/>
                  <a:pt x="62819" y="71202"/>
                </a:cubicBezTo>
                <a:cubicBezTo>
                  <a:pt x="67298" y="70072"/>
                  <a:pt x="71315" y="67561"/>
                  <a:pt x="74873" y="64715"/>
                </a:cubicBezTo>
                <a:cubicBezTo>
                  <a:pt x="82531" y="58605"/>
                  <a:pt x="88307" y="50360"/>
                  <a:pt x="93873" y="42367"/>
                </a:cubicBezTo>
                <a:cubicBezTo>
                  <a:pt x="96886" y="38182"/>
                  <a:pt x="99230" y="33536"/>
                  <a:pt x="100779" y="28640"/>
                </a:cubicBezTo>
                <a:cubicBezTo>
                  <a:pt x="102285" y="23785"/>
                  <a:pt x="103038" y="18721"/>
                  <a:pt x="103708" y="13657"/>
                </a:cubicBezTo>
                <a:cubicBezTo>
                  <a:pt x="104210" y="9681"/>
                  <a:pt x="104922" y="5245"/>
                  <a:pt x="101071" y="2692"/>
                </a:cubicBezTo>
                <a:cubicBezTo>
                  <a:pt x="98034" y="678"/>
                  <a:pt x="93856" y="0"/>
                  <a:pt x="90057" y="0"/>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58" name="Google Shape;58;p8"/>
          <p:cNvSpPr/>
          <p:nvPr/>
        </p:nvSpPr>
        <p:spPr>
          <a:xfrm>
            <a:off x="-679625" y="-275575"/>
            <a:ext cx="3765651" cy="3086612"/>
          </a:xfrm>
          <a:custGeom>
            <a:avLst/>
            <a:gdLst/>
            <a:ahLst/>
            <a:cxnLst/>
            <a:rect l="l" t="t" r="r" b="b"/>
            <a:pathLst>
              <a:path w="104922" h="86002" extrusionOk="0">
                <a:moveTo>
                  <a:pt x="90057" y="0"/>
                </a:moveTo>
                <a:cubicBezTo>
                  <a:pt x="89197" y="0"/>
                  <a:pt x="88357" y="35"/>
                  <a:pt x="87554" y="97"/>
                </a:cubicBezTo>
                <a:cubicBezTo>
                  <a:pt x="77970" y="808"/>
                  <a:pt x="69516" y="5830"/>
                  <a:pt x="62652" y="12317"/>
                </a:cubicBezTo>
                <a:cubicBezTo>
                  <a:pt x="58551" y="16210"/>
                  <a:pt x="55203" y="20730"/>
                  <a:pt x="51352" y="24915"/>
                </a:cubicBezTo>
                <a:cubicBezTo>
                  <a:pt x="49385" y="27133"/>
                  <a:pt x="47042" y="29058"/>
                  <a:pt x="44489" y="30565"/>
                </a:cubicBezTo>
                <a:cubicBezTo>
                  <a:pt x="41648" y="32143"/>
                  <a:pt x="38882" y="32494"/>
                  <a:pt x="35770" y="32494"/>
                </a:cubicBezTo>
                <a:cubicBezTo>
                  <a:pt x="35580" y="32494"/>
                  <a:pt x="35390" y="32492"/>
                  <a:pt x="35198" y="32490"/>
                </a:cubicBezTo>
                <a:cubicBezTo>
                  <a:pt x="29715" y="32490"/>
                  <a:pt x="25321" y="34080"/>
                  <a:pt x="21345" y="37931"/>
                </a:cubicBezTo>
                <a:cubicBezTo>
                  <a:pt x="18834" y="40316"/>
                  <a:pt x="16825" y="43204"/>
                  <a:pt x="14816" y="46050"/>
                </a:cubicBezTo>
                <a:cubicBezTo>
                  <a:pt x="14398" y="46092"/>
                  <a:pt x="14021" y="46385"/>
                  <a:pt x="13770" y="46719"/>
                </a:cubicBezTo>
                <a:cubicBezTo>
                  <a:pt x="12807" y="48184"/>
                  <a:pt x="11887" y="49649"/>
                  <a:pt x="10966" y="51114"/>
                </a:cubicBezTo>
                <a:lnTo>
                  <a:pt x="10589" y="51532"/>
                </a:lnTo>
                <a:cubicBezTo>
                  <a:pt x="10380" y="51741"/>
                  <a:pt x="10254" y="52034"/>
                  <a:pt x="10212" y="52327"/>
                </a:cubicBezTo>
                <a:cubicBezTo>
                  <a:pt x="8455" y="55090"/>
                  <a:pt x="6739" y="57852"/>
                  <a:pt x="5107" y="60698"/>
                </a:cubicBezTo>
                <a:cubicBezTo>
                  <a:pt x="2721" y="64757"/>
                  <a:pt x="1" y="69194"/>
                  <a:pt x="629" y="74132"/>
                </a:cubicBezTo>
                <a:cubicBezTo>
                  <a:pt x="1565" y="81740"/>
                  <a:pt x="9376" y="86002"/>
                  <a:pt x="16499" y="86002"/>
                </a:cubicBezTo>
                <a:cubicBezTo>
                  <a:pt x="17017" y="86002"/>
                  <a:pt x="17531" y="85979"/>
                  <a:pt x="18039" y="85934"/>
                </a:cubicBezTo>
                <a:cubicBezTo>
                  <a:pt x="28878" y="84930"/>
                  <a:pt x="36495" y="77396"/>
                  <a:pt x="46539" y="74258"/>
                </a:cubicBezTo>
                <a:cubicBezTo>
                  <a:pt x="51729" y="72625"/>
                  <a:pt x="57588" y="72583"/>
                  <a:pt x="62819" y="71202"/>
                </a:cubicBezTo>
                <a:cubicBezTo>
                  <a:pt x="67298" y="70031"/>
                  <a:pt x="71315" y="67561"/>
                  <a:pt x="74873" y="64715"/>
                </a:cubicBezTo>
                <a:cubicBezTo>
                  <a:pt x="82573" y="58605"/>
                  <a:pt x="88307" y="50360"/>
                  <a:pt x="93873" y="42367"/>
                </a:cubicBezTo>
                <a:cubicBezTo>
                  <a:pt x="96886" y="38182"/>
                  <a:pt x="99230" y="33536"/>
                  <a:pt x="100779" y="28640"/>
                </a:cubicBezTo>
                <a:cubicBezTo>
                  <a:pt x="102285" y="23785"/>
                  <a:pt x="103038" y="18721"/>
                  <a:pt x="103708" y="13657"/>
                </a:cubicBezTo>
                <a:cubicBezTo>
                  <a:pt x="104210" y="9681"/>
                  <a:pt x="104922" y="5245"/>
                  <a:pt x="101071" y="2692"/>
                </a:cubicBezTo>
                <a:cubicBezTo>
                  <a:pt x="98034" y="678"/>
                  <a:pt x="93856" y="0"/>
                  <a:pt x="90057" y="0"/>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59" name="Google Shape;59;p8"/>
          <p:cNvSpPr/>
          <p:nvPr/>
        </p:nvSpPr>
        <p:spPr>
          <a:xfrm>
            <a:off x="6638700" y="3440150"/>
            <a:ext cx="2938145" cy="2328600"/>
          </a:xfrm>
          <a:custGeom>
            <a:avLst/>
            <a:gdLst/>
            <a:ahLst/>
            <a:cxnLst/>
            <a:rect l="l" t="t" r="r" b="b"/>
            <a:pathLst>
              <a:path w="32686" h="25905" extrusionOk="0">
                <a:moveTo>
                  <a:pt x="21329" y="0"/>
                </a:moveTo>
                <a:cubicBezTo>
                  <a:pt x="19366" y="0"/>
                  <a:pt x="17336" y="548"/>
                  <a:pt x="15527" y="1166"/>
                </a:cubicBezTo>
                <a:cubicBezTo>
                  <a:pt x="11384" y="2547"/>
                  <a:pt x="7324" y="4723"/>
                  <a:pt x="4143" y="7737"/>
                </a:cubicBezTo>
                <a:cubicBezTo>
                  <a:pt x="1758" y="9997"/>
                  <a:pt x="0" y="13052"/>
                  <a:pt x="544" y="16442"/>
                </a:cubicBezTo>
                <a:cubicBezTo>
                  <a:pt x="963" y="18576"/>
                  <a:pt x="2051" y="20543"/>
                  <a:pt x="3641" y="22050"/>
                </a:cubicBezTo>
                <a:cubicBezTo>
                  <a:pt x="3683" y="22133"/>
                  <a:pt x="3767" y="22259"/>
                  <a:pt x="3850" y="22343"/>
                </a:cubicBezTo>
                <a:cubicBezTo>
                  <a:pt x="6010" y="24865"/>
                  <a:pt x="8762" y="25904"/>
                  <a:pt x="11596" y="25904"/>
                </a:cubicBezTo>
                <a:cubicBezTo>
                  <a:pt x="15627" y="25904"/>
                  <a:pt x="19825" y="23802"/>
                  <a:pt x="22725" y="20878"/>
                </a:cubicBezTo>
                <a:cubicBezTo>
                  <a:pt x="27329" y="16316"/>
                  <a:pt x="32686" y="7151"/>
                  <a:pt x="26241" y="1668"/>
                </a:cubicBezTo>
                <a:cubicBezTo>
                  <a:pt x="24796" y="441"/>
                  <a:pt x="23089" y="0"/>
                  <a:pt x="21329" y="0"/>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60" name="Google Shape;60;p8"/>
          <p:cNvSpPr/>
          <p:nvPr/>
        </p:nvSpPr>
        <p:spPr>
          <a:xfrm>
            <a:off x="-340189" y="1496776"/>
            <a:ext cx="3224730" cy="2328596"/>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61" name="Google Shape;61;p8"/>
          <p:cNvSpPr/>
          <p:nvPr/>
        </p:nvSpPr>
        <p:spPr>
          <a:xfrm rot="-6438256">
            <a:off x="6844977" y="-582414"/>
            <a:ext cx="2259668" cy="2264037"/>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62" name="Google Shape;62;p8"/>
          <p:cNvSpPr/>
          <p:nvPr/>
        </p:nvSpPr>
        <p:spPr>
          <a:xfrm>
            <a:off x="-245531" y="3769438"/>
            <a:ext cx="787204" cy="753435"/>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63" name="Google Shape;63;p8"/>
          <p:cNvSpPr txBox="1">
            <a:spLocks noGrp="1"/>
          </p:cNvSpPr>
          <p:nvPr>
            <p:ph type="title"/>
          </p:nvPr>
        </p:nvSpPr>
        <p:spPr>
          <a:xfrm>
            <a:off x="2238300" y="1640238"/>
            <a:ext cx="4667400" cy="186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686958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4"/>
        <p:cNvGrpSpPr/>
        <p:nvPr/>
      </p:nvGrpSpPr>
      <p:grpSpPr>
        <a:xfrm>
          <a:off x="0" y="0"/>
          <a:ext cx="0" cy="0"/>
          <a:chOff x="0" y="0"/>
          <a:chExt cx="0" cy="0"/>
        </a:xfrm>
      </p:grpSpPr>
      <p:sp>
        <p:nvSpPr>
          <p:cNvPr id="65" name="Google Shape;65;p9"/>
          <p:cNvSpPr/>
          <p:nvPr/>
        </p:nvSpPr>
        <p:spPr>
          <a:xfrm rot="-5176318">
            <a:off x="3700103" y="2441808"/>
            <a:ext cx="4356925" cy="3900312"/>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66" name="Google Shape;66;p9"/>
          <p:cNvSpPr/>
          <p:nvPr/>
        </p:nvSpPr>
        <p:spPr>
          <a:xfrm rot="5400000">
            <a:off x="3755276" y="-33235"/>
            <a:ext cx="6774088" cy="6017608"/>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67" name="Google Shape;67;p9"/>
          <p:cNvSpPr txBox="1">
            <a:spLocks noGrp="1"/>
          </p:cNvSpPr>
          <p:nvPr>
            <p:ph type="title"/>
          </p:nvPr>
        </p:nvSpPr>
        <p:spPr>
          <a:xfrm>
            <a:off x="4306200" y="647563"/>
            <a:ext cx="4045200" cy="6771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8" name="Google Shape;68;p9"/>
          <p:cNvSpPr txBox="1">
            <a:spLocks noGrp="1"/>
          </p:cNvSpPr>
          <p:nvPr>
            <p:ph type="subTitle" idx="1"/>
          </p:nvPr>
        </p:nvSpPr>
        <p:spPr>
          <a:xfrm>
            <a:off x="4562400" y="1477063"/>
            <a:ext cx="3789000" cy="1409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 name="Google Shape;69;p9"/>
          <p:cNvSpPr/>
          <p:nvPr/>
        </p:nvSpPr>
        <p:spPr>
          <a:xfrm rot="3560212">
            <a:off x="-571500" y="3660852"/>
            <a:ext cx="3403362" cy="2814878"/>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70" name="Google Shape;70;p9"/>
          <p:cNvSpPr/>
          <p:nvPr/>
        </p:nvSpPr>
        <p:spPr>
          <a:xfrm>
            <a:off x="-187107" y="-176854"/>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52434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6"/>
        <p:cNvGrpSpPr/>
        <p:nvPr/>
      </p:nvGrpSpPr>
      <p:grpSpPr>
        <a:xfrm>
          <a:off x="0" y="0"/>
          <a:ext cx="0" cy="0"/>
          <a:chOff x="0" y="0"/>
          <a:chExt cx="0" cy="0"/>
        </a:xfrm>
      </p:grpSpPr>
    </p:spTree>
    <p:extLst>
      <p:ext uri="{BB962C8B-B14F-4D97-AF65-F5344CB8AC3E}">
        <p14:creationId xmlns:p14="http://schemas.microsoft.com/office/powerpoint/2010/main" val="4685322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9" name="Google Shape;89;p13"/>
          <p:cNvSpPr txBox="1">
            <a:spLocks noGrp="1"/>
          </p:cNvSpPr>
          <p:nvPr>
            <p:ph type="title" idx="2"/>
          </p:nvPr>
        </p:nvSpPr>
        <p:spPr>
          <a:xfrm>
            <a:off x="1996388" y="1517850"/>
            <a:ext cx="2333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90" name="Google Shape;90;p13"/>
          <p:cNvSpPr txBox="1">
            <a:spLocks noGrp="1"/>
          </p:cNvSpPr>
          <p:nvPr>
            <p:ph type="subTitle" idx="1"/>
          </p:nvPr>
        </p:nvSpPr>
        <p:spPr>
          <a:xfrm>
            <a:off x="1996388" y="1966800"/>
            <a:ext cx="2333700" cy="6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1" name="Google Shape;91;p13"/>
          <p:cNvSpPr txBox="1">
            <a:spLocks noGrp="1"/>
          </p:cNvSpPr>
          <p:nvPr>
            <p:ph type="title" idx="3" hasCustomPrompt="1"/>
          </p:nvPr>
        </p:nvSpPr>
        <p:spPr>
          <a:xfrm>
            <a:off x="984912" y="1705700"/>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92" name="Google Shape;92;p13"/>
          <p:cNvSpPr txBox="1">
            <a:spLocks noGrp="1"/>
          </p:cNvSpPr>
          <p:nvPr>
            <p:ph type="title" idx="4"/>
          </p:nvPr>
        </p:nvSpPr>
        <p:spPr>
          <a:xfrm>
            <a:off x="5825438" y="1517850"/>
            <a:ext cx="2333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93" name="Google Shape;93;p13"/>
          <p:cNvSpPr txBox="1">
            <a:spLocks noGrp="1"/>
          </p:cNvSpPr>
          <p:nvPr>
            <p:ph type="subTitle" idx="5"/>
          </p:nvPr>
        </p:nvSpPr>
        <p:spPr>
          <a:xfrm>
            <a:off x="5825438" y="1966800"/>
            <a:ext cx="2333700" cy="6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4" name="Google Shape;94;p13"/>
          <p:cNvSpPr txBox="1">
            <a:spLocks noGrp="1"/>
          </p:cNvSpPr>
          <p:nvPr>
            <p:ph type="title" idx="6" hasCustomPrompt="1"/>
          </p:nvPr>
        </p:nvSpPr>
        <p:spPr>
          <a:xfrm>
            <a:off x="4813962" y="1705700"/>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95" name="Google Shape;95;p13"/>
          <p:cNvSpPr txBox="1">
            <a:spLocks noGrp="1"/>
          </p:cNvSpPr>
          <p:nvPr>
            <p:ph type="title" idx="7"/>
          </p:nvPr>
        </p:nvSpPr>
        <p:spPr>
          <a:xfrm>
            <a:off x="1996388" y="3134625"/>
            <a:ext cx="2333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96" name="Google Shape;96;p13"/>
          <p:cNvSpPr txBox="1">
            <a:spLocks noGrp="1"/>
          </p:cNvSpPr>
          <p:nvPr>
            <p:ph type="subTitle" idx="8"/>
          </p:nvPr>
        </p:nvSpPr>
        <p:spPr>
          <a:xfrm>
            <a:off x="1996388" y="3583575"/>
            <a:ext cx="2333700" cy="6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7" name="Google Shape;97;p13"/>
          <p:cNvSpPr txBox="1">
            <a:spLocks noGrp="1"/>
          </p:cNvSpPr>
          <p:nvPr>
            <p:ph type="title" idx="9" hasCustomPrompt="1"/>
          </p:nvPr>
        </p:nvSpPr>
        <p:spPr>
          <a:xfrm>
            <a:off x="984912" y="3322475"/>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98" name="Google Shape;98;p13"/>
          <p:cNvSpPr txBox="1">
            <a:spLocks noGrp="1"/>
          </p:cNvSpPr>
          <p:nvPr>
            <p:ph type="title" idx="13"/>
          </p:nvPr>
        </p:nvSpPr>
        <p:spPr>
          <a:xfrm>
            <a:off x="5825438" y="3134625"/>
            <a:ext cx="2333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99" name="Google Shape;99;p13"/>
          <p:cNvSpPr txBox="1">
            <a:spLocks noGrp="1"/>
          </p:cNvSpPr>
          <p:nvPr>
            <p:ph type="subTitle" idx="14"/>
          </p:nvPr>
        </p:nvSpPr>
        <p:spPr>
          <a:xfrm>
            <a:off x="5825438" y="3583575"/>
            <a:ext cx="2333700" cy="6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0" name="Google Shape;100;p13"/>
          <p:cNvSpPr txBox="1">
            <a:spLocks noGrp="1"/>
          </p:cNvSpPr>
          <p:nvPr>
            <p:ph type="title" idx="15" hasCustomPrompt="1"/>
          </p:nvPr>
        </p:nvSpPr>
        <p:spPr>
          <a:xfrm>
            <a:off x="4813962" y="3322475"/>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01" name="Google Shape;101;p13"/>
          <p:cNvSpPr/>
          <p:nvPr/>
        </p:nvSpPr>
        <p:spPr>
          <a:xfrm rot="5270767">
            <a:off x="6651499" y="-644138"/>
            <a:ext cx="3164683" cy="2617605"/>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102" name="Google Shape;102;p13"/>
          <p:cNvSpPr/>
          <p:nvPr/>
        </p:nvSpPr>
        <p:spPr>
          <a:xfrm rot="-4956263">
            <a:off x="7218527" y="-335331"/>
            <a:ext cx="3503719" cy="2530055"/>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103" name="Google Shape;103;p13"/>
          <p:cNvSpPr/>
          <p:nvPr/>
        </p:nvSpPr>
        <p:spPr>
          <a:xfrm rot="4415037">
            <a:off x="7380578" y="-251825"/>
            <a:ext cx="1869657" cy="1602867"/>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6275" cap="flat" cmpd="sng">
            <a:solidFill>
              <a:srgbClr val="87725D"/>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104" name="Google Shape;104;p13"/>
          <p:cNvSpPr/>
          <p:nvPr/>
        </p:nvSpPr>
        <p:spPr>
          <a:xfrm rot="4500066">
            <a:off x="-362918" y="3520386"/>
            <a:ext cx="2413501" cy="1384735"/>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861285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14"/>
        <p:cNvGrpSpPr/>
        <p:nvPr/>
      </p:nvGrpSpPr>
      <p:grpSpPr>
        <a:xfrm>
          <a:off x="0" y="0"/>
          <a:ext cx="0" cy="0"/>
          <a:chOff x="0" y="0"/>
          <a:chExt cx="0" cy="0"/>
        </a:xfrm>
      </p:grpSpPr>
      <p:sp>
        <p:nvSpPr>
          <p:cNvPr id="115" name="Google Shape;115;p15"/>
          <p:cNvSpPr/>
          <p:nvPr/>
        </p:nvSpPr>
        <p:spPr>
          <a:xfrm rot="3584790">
            <a:off x="6956331" y="-680817"/>
            <a:ext cx="2946740" cy="2460840"/>
          </a:xfrm>
          <a:custGeom>
            <a:avLst/>
            <a:gdLst/>
            <a:ahLst/>
            <a:cxnLst/>
            <a:rect l="l" t="t" r="r" b="b"/>
            <a:pathLst>
              <a:path w="104922" h="86002" extrusionOk="0">
                <a:moveTo>
                  <a:pt x="90057" y="0"/>
                </a:moveTo>
                <a:cubicBezTo>
                  <a:pt x="89197" y="0"/>
                  <a:pt x="88357" y="35"/>
                  <a:pt x="87554" y="97"/>
                </a:cubicBezTo>
                <a:cubicBezTo>
                  <a:pt x="77970" y="808"/>
                  <a:pt x="69516" y="5830"/>
                  <a:pt x="62652" y="12317"/>
                </a:cubicBezTo>
                <a:cubicBezTo>
                  <a:pt x="58551" y="16210"/>
                  <a:pt x="55203" y="20730"/>
                  <a:pt x="51352" y="24915"/>
                </a:cubicBezTo>
                <a:cubicBezTo>
                  <a:pt x="49385" y="27133"/>
                  <a:pt x="47042" y="29058"/>
                  <a:pt x="44489" y="30565"/>
                </a:cubicBezTo>
                <a:cubicBezTo>
                  <a:pt x="41648" y="32143"/>
                  <a:pt x="38882" y="32494"/>
                  <a:pt x="35770" y="32494"/>
                </a:cubicBezTo>
                <a:cubicBezTo>
                  <a:pt x="35580" y="32494"/>
                  <a:pt x="35390" y="32492"/>
                  <a:pt x="35198" y="32490"/>
                </a:cubicBezTo>
                <a:cubicBezTo>
                  <a:pt x="29715" y="32490"/>
                  <a:pt x="25321" y="34080"/>
                  <a:pt x="21345" y="37931"/>
                </a:cubicBezTo>
                <a:cubicBezTo>
                  <a:pt x="18834" y="40316"/>
                  <a:pt x="16825" y="43204"/>
                  <a:pt x="14816" y="46050"/>
                </a:cubicBezTo>
                <a:cubicBezTo>
                  <a:pt x="14398" y="46092"/>
                  <a:pt x="14021" y="46385"/>
                  <a:pt x="13770" y="46719"/>
                </a:cubicBezTo>
                <a:cubicBezTo>
                  <a:pt x="12807" y="48184"/>
                  <a:pt x="11887" y="49649"/>
                  <a:pt x="10966" y="51114"/>
                </a:cubicBezTo>
                <a:lnTo>
                  <a:pt x="10589" y="51532"/>
                </a:lnTo>
                <a:cubicBezTo>
                  <a:pt x="10380" y="51741"/>
                  <a:pt x="10254" y="52034"/>
                  <a:pt x="10212" y="52327"/>
                </a:cubicBezTo>
                <a:cubicBezTo>
                  <a:pt x="8455" y="55090"/>
                  <a:pt x="6739" y="57852"/>
                  <a:pt x="5107" y="60698"/>
                </a:cubicBezTo>
                <a:cubicBezTo>
                  <a:pt x="2721" y="64757"/>
                  <a:pt x="1" y="69194"/>
                  <a:pt x="629" y="74132"/>
                </a:cubicBezTo>
                <a:cubicBezTo>
                  <a:pt x="1565" y="81740"/>
                  <a:pt x="9376" y="86002"/>
                  <a:pt x="16499" y="86002"/>
                </a:cubicBezTo>
                <a:cubicBezTo>
                  <a:pt x="17017" y="86002"/>
                  <a:pt x="17531" y="85979"/>
                  <a:pt x="18039" y="85934"/>
                </a:cubicBezTo>
                <a:cubicBezTo>
                  <a:pt x="28878" y="84930"/>
                  <a:pt x="36872" y="76852"/>
                  <a:pt x="46916" y="73672"/>
                </a:cubicBezTo>
                <a:cubicBezTo>
                  <a:pt x="52106" y="72039"/>
                  <a:pt x="57588" y="72583"/>
                  <a:pt x="62819" y="71202"/>
                </a:cubicBezTo>
                <a:cubicBezTo>
                  <a:pt x="67298" y="70072"/>
                  <a:pt x="71315" y="67561"/>
                  <a:pt x="74873" y="64715"/>
                </a:cubicBezTo>
                <a:cubicBezTo>
                  <a:pt x="82531" y="58605"/>
                  <a:pt x="88307" y="50360"/>
                  <a:pt x="93873" y="42367"/>
                </a:cubicBezTo>
                <a:cubicBezTo>
                  <a:pt x="96886" y="38182"/>
                  <a:pt x="99230" y="33536"/>
                  <a:pt x="100779" y="28640"/>
                </a:cubicBezTo>
                <a:cubicBezTo>
                  <a:pt x="102285" y="23785"/>
                  <a:pt x="103038" y="18721"/>
                  <a:pt x="103708" y="13657"/>
                </a:cubicBezTo>
                <a:cubicBezTo>
                  <a:pt x="104210" y="9681"/>
                  <a:pt x="104922" y="5245"/>
                  <a:pt x="101071" y="2692"/>
                </a:cubicBezTo>
                <a:cubicBezTo>
                  <a:pt x="98034" y="678"/>
                  <a:pt x="93856" y="0"/>
                  <a:pt x="90057" y="0"/>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116" name="Google Shape;116;p15"/>
          <p:cNvSpPr/>
          <p:nvPr/>
        </p:nvSpPr>
        <p:spPr>
          <a:xfrm rot="4788513">
            <a:off x="-466981" y="3024871"/>
            <a:ext cx="2794270" cy="2639946"/>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117" name="Google Shape;117;p15"/>
          <p:cNvSpPr/>
          <p:nvPr/>
        </p:nvSpPr>
        <p:spPr>
          <a:xfrm rot="-5399798">
            <a:off x="-866013" y="1463371"/>
            <a:ext cx="4469940" cy="3973070"/>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118" name="Google Shape;118;p15"/>
          <p:cNvSpPr/>
          <p:nvPr/>
        </p:nvSpPr>
        <p:spPr>
          <a:xfrm>
            <a:off x="-248606" y="4147850"/>
            <a:ext cx="1279462" cy="675396"/>
          </a:xfrm>
          <a:custGeom>
            <a:avLst/>
            <a:gdLst/>
            <a:ahLst/>
            <a:cxnLst/>
            <a:rect l="l" t="t" r="r" b="b"/>
            <a:pathLst>
              <a:path w="19504" h="10799" fill="none" extrusionOk="0">
                <a:moveTo>
                  <a:pt x="1" y="10798"/>
                </a:moveTo>
                <a:cubicBezTo>
                  <a:pt x="1" y="10798"/>
                  <a:pt x="11217" y="1"/>
                  <a:pt x="11175" y="3098"/>
                </a:cubicBezTo>
                <a:cubicBezTo>
                  <a:pt x="11133" y="8957"/>
                  <a:pt x="14105" y="8078"/>
                  <a:pt x="19504" y="2219"/>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119" name="Google Shape;119;p15"/>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0" name="Google Shape;120;p15"/>
          <p:cNvSpPr txBox="1">
            <a:spLocks noGrp="1"/>
          </p:cNvSpPr>
          <p:nvPr>
            <p:ph type="title" idx="2"/>
          </p:nvPr>
        </p:nvSpPr>
        <p:spPr>
          <a:xfrm>
            <a:off x="880151" y="2584650"/>
            <a:ext cx="232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21" name="Google Shape;121;p15"/>
          <p:cNvSpPr txBox="1">
            <a:spLocks noGrp="1"/>
          </p:cNvSpPr>
          <p:nvPr>
            <p:ph type="subTitle" idx="1"/>
          </p:nvPr>
        </p:nvSpPr>
        <p:spPr>
          <a:xfrm>
            <a:off x="880151" y="3072347"/>
            <a:ext cx="2328000" cy="7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15"/>
          <p:cNvSpPr txBox="1">
            <a:spLocks noGrp="1"/>
          </p:cNvSpPr>
          <p:nvPr>
            <p:ph type="title" idx="3"/>
          </p:nvPr>
        </p:nvSpPr>
        <p:spPr>
          <a:xfrm>
            <a:off x="3407991" y="2584650"/>
            <a:ext cx="232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23" name="Google Shape;123;p15"/>
          <p:cNvSpPr txBox="1">
            <a:spLocks noGrp="1"/>
          </p:cNvSpPr>
          <p:nvPr>
            <p:ph type="subTitle" idx="4"/>
          </p:nvPr>
        </p:nvSpPr>
        <p:spPr>
          <a:xfrm>
            <a:off x="3407987" y="3072347"/>
            <a:ext cx="2328000" cy="7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 name="Google Shape;124;p15"/>
          <p:cNvSpPr txBox="1">
            <a:spLocks noGrp="1"/>
          </p:cNvSpPr>
          <p:nvPr>
            <p:ph type="title" idx="5"/>
          </p:nvPr>
        </p:nvSpPr>
        <p:spPr>
          <a:xfrm>
            <a:off x="5935831" y="2584650"/>
            <a:ext cx="232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25" name="Google Shape;125;p15"/>
          <p:cNvSpPr txBox="1">
            <a:spLocks noGrp="1"/>
          </p:cNvSpPr>
          <p:nvPr>
            <p:ph type="subTitle" idx="6"/>
          </p:nvPr>
        </p:nvSpPr>
        <p:spPr>
          <a:xfrm>
            <a:off x="5935823" y="3072347"/>
            <a:ext cx="2328000" cy="7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15"/>
          <p:cNvSpPr/>
          <p:nvPr/>
        </p:nvSpPr>
        <p:spPr>
          <a:xfrm>
            <a:off x="7341200" y="3618574"/>
            <a:ext cx="2177002" cy="1971759"/>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860237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42"/>
        <p:cNvGrpSpPr/>
        <p:nvPr/>
      </p:nvGrpSpPr>
      <p:grpSpPr>
        <a:xfrm>
          <a:off x="0" y="0"/>
          <a:ext cx="0" cy="0"/>
          <a:chOff x="0" y="0"/>
          <a:chExt cx="0" cy="0"/>
        </a:xfrm>
      </p:grpSpPr>
      <p:sp>
        <p:nvSpPr>
          <p:cNvPr id="143" name="Google Shape;143;p17"/>
          <p:cNvSpPr/>
          <p:nvPr/>
        </p:nvSpPr>
        <p:spPr>
          <a:xfrm rot="5353502">
            <a:off x="7382770" y="-282590"/>
            <a:ext cx="2715105" cy="259423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144" name="Google Shape;144;p17"/>
          <p:cNvSpPr/>
          <p:nvPr/>
        </p:nvSpPr>
        <p:spPr>
          <a:xfrm rot="5567869">
            <a:off x="5887204" y="73635"/>
            <a:ext cx="4083743" cy="346218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145" name="Google Shape;145;p17"/>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17"/>
          <p:cNvSpPr txBox="1">
            <a:spLocks noGrp="1"/>
          </p:cNvSpPr>
          <p:nvPr>
            <p:ph type="title" idx="2"/>
          </p:nvPr>
        </p:nvSpPr>
        <p:spPr>
          <a:xfrm>
            <a:off x="714301" y="1412388"/>
            <a:ext cx="23280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7" name="Google Shape;147;p17"/>
          <p:cNvSpPr txBox="1">
            <a:spLocks noGrp="1"/>
          </p:cNvSpPr>
          <p:nvPr>
            <p:ph type="subTitle" idx="1"/>
          </p:nvPr>
        </p:nvSpPr>
        <p:spPr>
          <a:xfrm>
            <a:off x="714301" y="1900085"/>
            <a:ext cx="2328000" cy="75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7"/>
          <p:cNvSpPr txBox="1">
            <a:spLocks noGrp="1"/>
          </p:cNvSpPr>
          <p:nvPr>
            <p:ph type="title" idx="3"/>
          </p:nvPr>
        </p:nvSpPr>
        <p:spPr>
          <a:xfrm>
            <a:off x="6101707" y="1412388"/>
            <a:ext cx="2328000" cy="46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9" name="Google Shape;149;p17"/>
          <p:cNvSpPr txBox="1">
            <a:spLocks noGrp="1"/>
          </p:cNvSpPr>
          <p:nvPr>
            <p:ph type="subTitle" idx="4"/>
          </p:nvPr>
        </p:nvSpPr>
        <p:spPr>
          <a:xfrm>
            <a:off x="6101707" y="1900085"/>
            <a:ext cx="2328000" cy="75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17"/>
          <p:cNvSpPr txBox="1">
            <a:spLocks noGrp="1"/>
          </p:cNvSpPr>
          <p:nvPr>
            <p:ph type="title" idx="5"/>
          </p:nvPr>
        </p:nvSpPr>
        <p:spPr>
          <a:xfrm>
            <a:off x="714306" y="2974488"/>
            <a:ext cx="23280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51" name="Google Shape;151;p17"/>
          <p:cNvSpPr txBox="1">
            <a:spLocks noGrp="1"/>
          </p:cNvSpPr>
          <p:nvPr>
            <p:ph type="subTitle" idx="6"/>
          </p:nvPr>
        </p:nvSpPr>
        <p:spPr>
          <a:xfrm>
            <a:off x="714298" y="3462185"/>
            <a:ext cx="2328000" cy="75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 name="Google Shape;152;p17"/>
          <p:cNvSpPr txBox="1">
            <a:spLocks noGrp="1"/>
          </p:cNvSpPr>
          <p:nvPr>
            <p:ph type="title" idx="7"/>
          </p:nvPr>
        </p:nvSpPr>
        <p:spPr>
          <a:xfrm>
            <a:off x="6101707" y="2974488"/>
            <a:ext cx="2328000" cy="46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53" name="Google Shape;153;p17"/>
          <p:cNvSpPr txBox="1">
            <a:spLocks noGrp="1"/>
          </p:cNvSpPr>
          <p:nvPr>
            <p:ph type="subTitle" idx="8"/>
          </p:nvPr>
        </p:nvSpPr>
        <p:spPr>
          <a:xfrm>
            <a:off x="6101707" y="3462185"/>
            <a:ext cx="2328000" cy="75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17"/>
          <p:cNvSpPr/>
          <p:nvPr/>
        </p:nvSpPr>
        <p:spPr>
          <a:xfrm rot="3217063">
            <a:off x="-591918" y="3998645"/>
            <a:ext cx="1817409" cy="1211605"/>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155" name="Google Shape;155;p17"/>
          <p:cNvSpPr/>
          <p:nvPr/>
        </p:nvSpPr>
        <p:spPr>
          <a:xfrm rot="5599243">
            <a:off x="-353873" y="3986135"/>
            <a:ext cx="1756879" cy="1924855"/>
          </a:xfrm>
          <a:custGeom>
            <a:avLst/>
            <a:gdLst/>
            <a:ahLst/>
            <a:cxnLst/>
            <a:rect l="l" t="t" r="r" b="b"/>
            <a:pathLst>
              <a:path w="42271" h="44824" fill="none" extrusionOk="0">
                <a:moveTo>
                  <a:pt x="8120" y="38546"/>
                </a:moveTo>
                <a:cubicBezTo>
                  <a:pt x="8120" y="38546"/>
                  <a:pt x="1" y="26493"/>
                  <a:pt x="14858" y="13267"/>
                </a:cubicBezTo>
                <a:cubicBezTo>
                  <a:pt x="29715" y="1"/>
                  <a:pt x="42271" y="8873"/>
                  <a:pt x="36244" y="18792"/>
                </a:cubicBezTo>
                <a:cubicBezTo>
                  <a:pt x="30259" y="28752"/>
                  <a:pt x="21178" y="44823"/>
                  <a:pt x="8120" y="38546"/>
                </a:cubicBezTo>
                <a:close/>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1397161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70"/>
        <p:cNvGrpSpPr/>
        <p:nvPr/>
      </p:nvGrpSpPr>
      <p:grpSpPr>
        <a:xfrm>
          <a:off x="0" y="0"/>
          <a:ext cx="0" cy="0"/>
          <a:chOff x="0" y="0"/>
          <a:chExt cx="0" cy="0"/>
        </a:xfrm>
      </p:grpSpPr>
      <p:sp>
        <p:nvSpPr>
          <p:cNvPr id="171" name="Google Shape;171;p19"/>
          <p:cNvSpPr/>
          <p:nvPr/>
        </p:nvSpPr>
        <p:spPr>
          <a:xfrm rot="5400000">
            <a:off x="6335146" y="-631141"/>
            <a:ext cx="3868736" cy="346328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172" name="Google Shape;172;p19"/>
          <p:cNvSpPr/>
          <p:nvPr/>
        </p:nvSpPr>
        <p:spPr>
          <a:xfrm rot="4622985">
            <a:off x="7656636" y="-466822"/>
            <a:ext cx="2411387" cy="1994530"/>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173" name="Google Shape;173;p19"/>
          <p:cNvSpPr/>
          <p:nvPr/>
        </p:nvSpPr>
        <p:spPr>
          <a:xfrm rot="4568820">
            <a:off x="7486758" y="63306"/>
            <a:ext cx="1885876" cy="1202733"/>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174" name="Google Shape;174;p19"/>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5" name="Google Shape;175;p19"/>
          <p:cNvSpPr txBox="1">
            <a:spLocks noGrp="1"/>
          </p:cNvSpPr>
          <p:nvPr>
            <p:ph type="title" idx="2"/>
          </p:nvPr>
        </p:nvSpPr>
        <p:spPr>
          <a:xfrm>
            <a:off x="714301" y="178121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76" name="Google Shape;176;p19"/>
          <p:cNvSpPr txBox="1">
            <a:spLocks noGrp="1"/>
          </p:cNvSpPr>
          <p:nvPr>
            <p:ph type="subTitle" idx="1"/>
          </p:nvPr>
        </p:nvSpPr>
        <p:spPr>
          <a:xfrm>
            <a:off x="714300" y="2201108"/>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 name="Google Shape;177;p19"/>
          <p:cNvSpPr txBox="1">
            <a:spLocks noGrp="1"/>
          </p:cNvSpPr>
          <p:nvPr>
            <p:ph type="title" idx="3"/>
          </p:nvPr>
        </p:nvSpPr>
        <p:spPr>
          <a:xfrm>
            <a:off x="3378911" y="178121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78" name="Google Shape;178;p19"/>
          <p:cNvSpPr txBox="1">
            <a:spLocks noGrp="1"/>
          </p:cNvSpPr>
          <p:nvPr>
            <p:ph type="subTitle" idx="4"/>
          </p:nvPr>
        </p:nvSpPr>
        <p:spPr>
          <a:xfrm>
            <a:off x="3378907" y="2201108"/>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19"/>
          <p:cNvSpPr txBox="1">
            <a:spLocks noGrp="1"/>
          </p:cNvSpPr>
          <p:nvPr>
            <p:ph type="title" idx="5"/>
          </p:nvPr>
        </p:nvSpPr>
        <p:spPr>
          <a:xfrm>
            <a:off x="6043497" y="178121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0" name="Google Shape;180;p19"/>
          <p:cNvSpPr txBox="1">
            <a:spLocks noGrp="1"/>
          </p:cNvSpPr>
          <p:nvPr>
            <p:ph type="subTitle" idx="6"/>
          </p:nvPr>
        </p:nvSpPr>
        <p:spPr>
          <a:xfrm>
            <a:off x="6043489" y="2201108"/>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19"/>
          <p:cNvSpPr txBox="1">
            <a:spLocks noGrp="1"/>
          </p:cNvSpPr>
          <p:nvPr>
            <p:ph type="title" idx="7"/>
          </p:nvPr>
        </p:nvSpPr>
        <p:spPr>
          <a:xfrm>
            <a:off x="714301" y="3585669"/>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2" name="Google Shape;182;p19"/>
          <p:cNvSpPr txBox="1">
            <a:spLocks noGrp="1"/>
          </p:cNvSpPr>
          <p:nvPr>
            <p:ph type="subTitle" idx="8"/>
          </p:nvPr>
        </p:nvSpPr>
        <p:spPr>
          <a:xfrm>
            <a:off x="714300" y="4005564"/>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19"/>
          <p:cNvSpPr txBox="1">
            <a:spLocks noGrp="1"/>
          </p:cNvSpPr>
          <p:nvPr>
            <p:ph type="title" idx="9"/>
          </p:nvPr>
        </p:nvSpPr>
        <p:spPr>
          <a:xfrm>
            <a:off x="3378911" y="3585669"/>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4" name="Google Shape;184;p19"/>
          <p:cNvSpPr txBox="1">
            <a:spLocks noGrp="1"/>
          </p:cNvSpPr>
          <p:nvPr>
            <p:ph type="subTitle" idx="13"/>
          </p:nvPr>
        </p:nvSpPr>
        <p:spPr>
          <a:xfrm>
            <a:off x="3378907" y="4005564"/>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19"/>
          <p:cNvSpPr txBox="1">
            <a:spLocks noGrp="1"/>
          </p:cNvSpPr>
          <p:nvPr>
            <p:ph type="title" idx="14"/>
          </p:nvPr>
        </p:nvSpPr>
        <p:spPr>
          <a:xfrm>
            <a:off x="6043497" y="3585669"/>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6" name="Google Shape;186;p19"/>
          <p:cNvSpPr txBox="1">
            <a:spLocks noGrp="1"/>
          </p:cNvSpPr>
          <p:nvPr>
            <p:ph type="subTitle" idx="15"/>
          </p:nvPr>
        </p:nvSpPr>
        <p:spPr>
          <a:xfrm>
            <a:off x="6043489" y="4005564"/>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19"/>
          <p:cNvSpPr/>
          <p:nvPr/>
        </p:nvSpPr>
        <p:spPr>
          <a:xfrm>
            <a:off x="-125625" y="4249625"/>
            <a:ext cx="820556" cy="785357"/>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7288034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188"/>
        <p:cNvGrpSpPr/>
        <p:nvPr/>
      </p:nvGrpSpPr>
      <p:grpSpPr>
        <a:xfrm>
          <a:off x="0" y="0"/>
          <a:ext cx="0" cy="0"/>
          <a:chOff x="0" y="0"/>
          <a:chExt cx="0" cy="0"/>
        </a:xfrm>
      </p:grpSpPr>
      <p:sp>
        <p:nvSpPr>
          <p:cNvPr id="189" name="Google Shape;189;p20"/>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0" name="Google Shape;190;p20"/>
          <p:cNvSpPr txBox="1">
            <a:spLocks noGrp="1"/>
          </p:cNvSpPr>
          <p:nvPr>
            <p:ph type="title" idx="2"/>
          </p:nvPr>
        </p:nvSpPr>
        <p:spPr>
          <a:xfrm>
            <a:off x="3524105" y="3595347"/>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1" name="Google Shape;191;p20"/>
          <p:cNvSpPr txBox="1">
            <a:spLocks noGrp="1"/>
          </p:cNvSpPr>
          <p:nvPr>
            <p:ph type="subTitle" idx="1"/>
          </p:nvPr>
        </p:nvSpPr>
        <p:spPr>
          <a:xfrm>
            <a:off x="3524105" y="4015242"/>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 name="Google Shape;192;p20"/>
          <p:cNvSpPr txBox="1">
            <a:spLocks noGrp="1"/>
          </p:cNvSpPr>
          <p:nvPr>
            <p:ph type="title" idx="3"/>
          </p:nvPr>
        </p:nvSpPr>
        <p:spPr>
          <a:xfrm>
            <a:off x="6333904" y="3595353"/>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3" name="Google Shape;193;p20"/>
          <p:cNvSpPr txBox="1">
            <a:spLocks noGrp="1"/>
          </p:cNvSpPr>
          <p:nvPr>
            <p:ph type="subTitle" idx="4"/>
          </p:nvPr>
        </p:nvSpPr>
        <p:spPr>
          <a:xfrm>
            <a:off x="6333904" y="4015248"/>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 name="Google Shape;194;p20"/>
          <p:cNvSpPr txBox="1">
            <a:spLocks noGrp="1"/>
          </p:cNvSpPr>
          <p:nvPr>
            <p:ph type="title" idx="5"/>
          </p:nvPr>
        </p:nvSpPr>
        <p:spPr>
          <a:xfrm>
            <a:off x="4929004" y="1834313"/>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5" name="Google Shape;195;p20"/>
          <p:cNvSpPr txBox="1">
            <a:spLocks noGrp="1"/>
          </p:cNvSpPr>
          <p:nvPr>
            <p:ph type="subTitle" idx="6"/>
          </p:nvPr>
        </p:nvSpPr>
        <p:spPr>
          <a:xfrm>
            <a:off x="4929004" y="2254208"/>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 name="Google Shape;196;p20"/>
          <p:cNvSpPr txBox="1">
            <a:spLocks noGrp="1"/>
          </p:cNvSpPr>
          <p:nvPr>
            <p:ph type="title" idx="7"/>
          </p:nvPr>
        </p:nvSpPr>
        <p:spPr>
          <a:xfrm>
            <a:off x="714300" y="3594917"/>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7" name="Google Shape;197;p20"/>
          <p:cNvSpPr txBox="1">
            <a:spLocks noGrp="1"/>
          </p:cNvSpPr>
          <p:nvPr>
            <p:ph type="subTitle" idx="8"/>
          </p:nvPr>
        </p:nvSpPr>
        <p:spPr>
          <a:xfrm>
            <a:off x="714300" y="4014812"/>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 name="Google Shape;198;p20"/>
          <p:cNvSpPr txBox="1">
            <a:spLocks noGrp="1"/>
          </p:cNvSpPr>
          <p:nvPr>
            <p:ph type="title" idx="9"/>
          </p:nvPr>
        </p:nvSpPr>
        <p:spPr>
          <a:xfrm>
            <a:off x="2119205" y="1834313"/>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9" name="Google Shape;199;p20"/>
          <p:cNvSpPr txBox="1">
            <a:spLocks noGrp="1"/>
          </p:cNvSpPr>
          <p:nvPr>
            <p:ph type="subTitle" idx="13"/>
          </p:nvPr>
        </p:nvSpPr>
        <p:spPr>
          <a:xfrm>
            <a:off x="2119205" y="2254208"/>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 name="Google Shape;200;p20"/>
          <p:cNvSpPr txBox="1">
            <a:spLocks noGrp="1"/>
          </p:cNvSpPr>
          <p:nvPr>
            <p:ph type="title" idx="14" hasCustomPrompt="1"/>
          </p:nvPr>
        </p:nvSpPr>
        <p:spPr>
          <a:xfrm>
            <a:off x="2728055" y="1160731"/>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1" name="Google Shape;201;p20"/>
          <p:cNvSpPr txBox="1">
            <a:spLocks noGrp="1"/>
          </p:cNvSpPr>
          <p:nvPr>
            <p:ph type="title" idx="15" hasCustomPrompt="1"/>
          </p:nvPr>
        </p:nvSpPr>
        <p:spPr>
          <a:xfrm>
            <a:off x="4132955" y="2921767"/>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2" name="Google Shape;202;p20"/>
          <p:cNvSpPr txBox="1">
            <a:spLocks noGrp="1"/>
          </p:cNvSpPr>
          <p:nvPr>
            <p:ph type="title" idx="16" hasCustomPrompt="1"/>
          </p:nvPr>
        </p:nvSpPr>
        <p:spPr>
          <a:xfrm>
            <a:off x="1323150" y="2921331"/>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3" name="Google Shape;203;p20"/>
          <p:cNvSpPr txBox="1">
            <a:spLocks noGrp="1"/>
          </p:cNvSpPr>
          <p:nvPr>
            <p:ph type="title" idx="17" hasCustomPrompt="1"/>
          </p:nvPr>
        </p:nvSpPr>
        <p:spPr>
          <a:xfrm>
            <a:off x="5537854" y="1160731"/>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4" name="Google Shape;204;p20"/>
          <p:cNvSpPr txBox="1">
            <a:spLocks noGrp="1"/>
          </p:cNvSpPr>
          <p:nvPr>
            <p:ph type="title" idx="18" hasCustomPrompt="1"/>
          </p:nvPr>
        </p:nvSpPr>
        <p:spPr>
          <a:xfrm>
            <a:off x="6942754" y="2921767"/>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5" name="Google Shape;205;p20"/>
          <p:cNvSpPr/>
          <p:nvPr/>
        </p:nvSpPr>
        <p:spPr>
          <a:xfrm rot="6275148">
            <a:off x="7732052" y="-200371"/>
            <a:ext cx="2274259" cy="2148633"/>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206" name="Google Shape;206;p20"/>
          <p:cNvSpPr/>
          <p:nvPr/>
        </p:nvSpPr>
        <p:spPr>
          <a:xfrm rot="6238415">
            <a:off x="6630717" y="-14755"/>
            <a:ext cx="3257705" cy="289567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207" name="Google Shape;207;p20"/>
          <p:cNvSpPr/>
          <p:nvPr/>
        </p:nvSpPr>
        <p:spPr>
          <a:xfrm rot="-4680824">
            <a:off x="7645501" y="128742"/>
            <a:ext cx="1794003" cy="1662423"/>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08" name="Google Shape;208;p20"/>
          <p:cNvSpPr/>
          <p:nvPr/>
        </p:nvSpPr>
        <p:spPr>
          <a:xfrm>
            <a:off x="-359931" y="2367275"/>
            <a:ext cx="1279462" cy="675396"/>
          </a:xfrm>
          <a:custGeom>
            <a:avLst/>
            <a:gdLst/>
            <a:ahLst/>
            <a:cxnLst/>
            <a:rect l="l" t="t" r="r" b="b"/>
            <a:pathLst>
              <a:path w="19504" h="10799" fill="none" extrusionOk="0">
                <a:moveTo>
                  <a:pt x="1" y="10798"/>
                </a:moveTo>
                <a:cubicBezTo>
                  <a:pt x="1" y="10798"/>
                  <a:pt x="11217" y="1"/>
                  <a:pt x="11175" y="3098"/>
                </a:cubicBezTo>
                <a:cubicBezTo>
                  <a:pt x="11133" y="8957"/>
                  <a:pt x="14105" y="8078"/>
                  <a:pt x="19504" y="2219"/>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48326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6577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9"/>
        <p:cNvGrpSpPr/>
        <p:nvPr/>
      </p:nvGrpSpPr>
      <p:grpSpPr>
        <a:xfrm>
          <a:off x="0" y="0"/>
          <a:ext cx="0" cy="0"/>
          <a:chOff x="0" y="0"/>
          <a:chExt cx="0" cy="0"/>
        </a:xfrm>
      </p:grpSpPr>
      <p:sp>
        <p:nvSpPr>
          <p:cNvPr id="210" name="Google Shape;210;p21"/>
          <p:cNvSpPr/>
          <p:nvPr/>
        </p:nvSpPr>
        <p:spPr>
          <a:xfrm rot="4177519">
            <a:off x="-193236" y="1222111"/>
            <a:ext cx="4789743" cy="4091132"/>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211" name="Google Shape;211;p21"/>
          <p:cNvSpPr/>
          <p:nvPr/>
        </p:nvSpPr>
        <p:spPr>
          <a:xfrm rot="5140792">
            <a:off x="3859630" y="-322682"/>
            <a:ext cx="6807852" cy="5407901"/>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212" name="Google Shape;212;p21"/>
          <p:cNvSpPr/>
          <p:nvPr/>
        </p:nvSpPr>
        <p:spPr>
          <a:xfrm rot="-4081846">
            <a:off x="6251241" y="158993"/>
            <a:ext cx="4356925" cy="3900312"/>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213" name="Google Shape;213;p21"/>
          <p:cNvSpPr/>
          <p:nvPr/>
        </p:nvSpPr>
        <p:spPr>
          <a:xfrm>
            <a:off x="7025381" y="3180296"/>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14" name="Google Shape;214;p21"/>
          <p:cNvSpPr txBox="1">
            <a:spLocks noGrp="1"/>
          </p:cNvSpPr>
          <p:nvPr>
            <p:ph type="title"/>
          </p:nvPr>
        </p:nvSpPr>
        <p:spPr>
          <a:xfrm>
            <a:off x="2193000" y="2978225"/>
            <a:ext cx="475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5" name="Google Shape;215;p21"/>
          <p:cNvSpPr txBox="1">
            <a:spLocks noGrp="1"/>
          </p:cNvSpPr>
          <p:nvPr>
            <p:ph type="subTitle" idx="1"/>
          </p:nvPr>
        </p:nvSpPr>
        <p:spPr>
          <a:xfrm>
            <a:off x="2192925" y="1739600"/>
            <a:ext cx="4758000" cy="114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664671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6"/>
        <p:cNvGrpSpPr/>
        <p:nvPr/>
      </p:nvGrpSpPr>
      <p:grpSpPr>
        <a:xfrm>
          <a:off x="0" y="0"/>
          <a:ext cx="0" cy="0"/>
          <a:chOff x="0" y="0"/>
          <a:chExt cx="0" cy="0"/>
        </a:xfrm>
      </p:grpSpPr>
      <p:sp>
        <p:nvSpPr>
          <p:cNvPr id="217" name="Google Shape;217;p22"/>
          <p:cNvSpPr/>
          <p:nvPr/>
        </p:nvSpPr>
        <p:spPr>
          <a:xfrm rot="-5778727">
            <a:off x="5973632" y="-947599"/>
            <a:ext cx="2521152" cy="2485765"/>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218" name="Google Shape;218;p22"/>
          <p:cNvSpPr/>
          <p:nvPr/>
        </p:nvSpPr>
        <p:spPr>
          <a:xfrm rot="-5678897">
            <a:off x="6440600" y="-852060"/>
            <a:ext cx="4595694" cy="3650645"/>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219" name="Google Shape;219;p22"/>
          <p:cNvSpPr txBox="1">
            <a:spLocks noGrp="1"/>
          </p:cNvSpPr>
          <p:nvPr>
            <p:ph type="title" hasCustomPrompt="1"/>
          </p:nvPr>
        </p:nvSpPr>
        <p:spPr>
          <a:xfrm>
            <a:off x="1470150" y="2162225"/>
            <a:ext cx="879300" cy="4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sz="240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220" name="Google Shape;220;p22"/>
          <p:cNvSpPr txBox="1">
            <a:spLocks noGrp="1"/>
          </p:cNvSpPr>
          <p:nvPr>
            <p:ph type="subTitle" idx="1"/>
          </p:nvPr>
        </p:nvSpPr>
        <p:spPr>
          <a:xfrm>
            <a:off x="714300" y="3459350"/>
            <a:ext cx="2391000" cy="6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22"/>
          <p:cNvSpPr txBox="1">
            <a:spLocks noGrp="1"/>
          </p:cNvSpPr>
          <p:nvPr>
            <p:ph type="title" idx="2" hasCustomPrompt="1"/>
          </p:nvPr>
        </p:nvSpPr>
        <p:spPr>
          <a:xfrm>
            <a:off x="4132350" y="2162225"/>
            <a:ext cx="879300" cy="4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sz="240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222" name="Google Shape;222;p22"/>
          <p:cNvSpPr txBox="1">
            <a:spLocks noGrp="1"/>
          </p:cNvSpPr>
          <p:nvPr>
            <p:ph type="subTitle" idx="3"/>
          </p:nvPr>
        </p:nvSpPr>
        <p:spPr>
          <a:xfrm>
            <a:off x="3376500" y="3459350"/>
            <a:ext cx="2391000" cy="6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22"/>
          <p:cNvSpPr txBox="1">
            <a:spLocks noGrp="1"/>
          </p:cNvSpPr>
          <p:nvPr>
            <p:ph type="title" idx="4" hasCustomPrompt="1"/>
          </p:nvPr>
        </p:nvSpPr>
        <p:spPr>
          <a:xfrm>
            <a:off x="6794550" y="2162225"/>
            <a:ext cx="879300" cy="4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sz="240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224" name="Google Shape;224;p22"/>
          <p:cNvSpPr txBox="1">
            <a:spLocks noGrp="1"/>
          </p:cNvSpPr>
          <p:nvPr>
            <p:ph type="subTitle" idx="5"/>
          </p:nvPr>
        </p:nvSpPr>
        <p:spPr>
          <a:xfrm>
            <a:off x="6038700" y="3459350"/>
            <a:ext cx="2391000" cy="6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5" name="Google Shape;225;p22"/>
          <p:cNvSpPr txBox="1">
            <a:spLocks noGrp="1"/>
          </p:cNvSpPr>
          <p:nvPr>
            <p:ph type="title" idx="6"/>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6" name="Google Shape;226;p22"/>
          <p:cNvSpPr/>
          <p:nvPr/>
        </p:nvSpPr>
        <p:spPr>
          <a:xfrm rot="4055280">
            <a:off x="-252534" y="3825053"/>
            <a:ext cx="2168051" cy="1243909"/>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7901013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40"/>
        <p:cNvGrpSpPr/>
        <p:nvPr/>
      </p:nvGrpSpPr>
      <p:grpSpPr>
        <a:xfrm>
          <a:off x="0" y="0"/>
          <a:ext cx="0" cy="0"/>
          <a:chOff x="0" y="0"/>
          <a:chExt cx="0" cy="0"/>
        </a:xfrm>
      </p:grpSpPr>
      <p:sp>
        <p:nvSpPr>
          <p:cNvPr id="241" name="Google Shape;241;p24"/>
          <p:cNvSpPr/>
          <p:nvPr/>
        </p:nvSpPr>
        <p:spPr>
          <a:xfrm rot="-768228">
            <a:off x="-1120600" y="-149335"/>
            <a:ext cx="4356890" cy="3900280"/>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242" name="Google Shape;242;p24"/>
          <p:cNvSpPr txBox="1">
            <a:spLocks noGrp="1"/>
          </p:cNvSpPr>
          <p:nvPr>
            <p:ph type="title"/>
          </p:nvPr>
        </p:nvSpPr>
        <p:spPr>
          <a:xfrm>
            <a:off x="1069223" y="1414500"/>
            <a:ext cx="2035800" cy="991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3" name="Google Shape;243;p24"/>
          <p:cNvSpPr txBox="1">
            <a:spLocks noGrp="1"/>
          </p:cNvSpPr>
          <p:nvPr>
            <p:ph type="subTitle" idx="1"/>
          </p:nvPr>
        </p:nvSpPr>
        <p:spPr>
          <a:xfrm>
            <a:off x="1069213" y="2577294"/>
            <a:ext cx="2386200" cy="103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4" name="Google Shape;244;p24"/>
          <p:cNvSpPr/>
          <p:nvPr/>
        </p:nvSpPr>
        <p:spPr>
          <a:xfrm rot="-356655">
            <a:off x="3949904" y="455992"/>
            <a:ext cx="6807804" cy="540786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245" name="Google Shape;245;p24"/>
          <p:cNvSpPr/>
          <p:nvPr/>
        </p:nvSpPr>
        <p:spPr>
          <a:xfrm rot="-998917">
            <a:off x="6830735" y="1791981"/>
            <a:ext cx="5186694" cy="3745340"/>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527956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53"/>
        <p:cNvGrpSpPr/>
        <p:nvPr/>
      </p:nvGrpSpPr>
      <p:grpSpPr>
        <a:xfrm>
          <a:off x="0" y="0"/>
          <a:ext cx="0" cy="0"/>
          <a:chOff x="0" y="0"/>
          <a:chExt cx="0" cy="0"/>
        </a:xfrm>
      </p:grpSpPr>
      <p:sp>
        <p:nvSpPr>
          <p:cNvPr id="254" name="Google Shape;254;p26"/>
          <p:cNvSpPr/>
          <p:nvPr/>
        </p:nvSpPr>
        <p:spPr>
          <a:xfrm rot="4956184">
            <a:off x="-728309" y="2318483"/>
            <a:ext cx="4000081" cy="3308483"/>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255" name="Google Shape;255;p26"/>
          <p:cNvSpPr/>
          <p:nvPr/>
        </p:nvSpPr>
        <p:spPr>
          <a:xfrm rot="-6273318">
            <a:off x="-807590" y="299218"/>
            <a:ext cx="6807805" cy="540786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256" name="Google Shape;256;p26"/>
          <p:cNvSpPr/>
          <p:nvPr/>
        </p:nvSpPr>
        <p:spPr>
          <a:xfrm rot="-1682655">
            <a:off x="-383294" y="-149562"/>
            <a:ext cx="1460998" cy="1398326"/>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57" name="Google Shape;257;p26"/>
          <p:cNvSpPr/>
          <p:nvPr/>
        </p:nvSpPr>
        <p:spPr>
          <a:xfrm rot="-6300005">
            <a:off x="-47873" y="2546739"/>
            <a:ext cx="3326664" cy="2851966"/>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58" name="Google Shape;258;p26"/>
          <p:cNvSpPr/>
          <p:nvPr/>
        </p:nvSpPr>
        <p:spPr>
          <a:xfrm rot="-5400000">
            <a:off x="5014166" y="-936977"/>
            <a:ext cx="4830673" cy="4762506"/>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259" name="Google Shape;259;p26"/>
          <p:cNvSpPr txBox="1">
            <a:spLocks noGrp="1"/>
          </p:cNvSpPr>
          <p:nvPr>
            <p:ph type="title"/>
          </p:nvPr>
        </p:nvSpPr>
        <p:spPr>
          <a:xfrm>
            <a:off x="2806475" y="1514725"/>
            <a:ext cx="3531000" cy="94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7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60" name="Google Shape;260;p26"/>
          <p:cNvSpPr txBox="1">
            <a:spLocks noGrp="1"/>
          </p:cNvSpPr>
          <p:nvPr>
            <p:ph type="subTitle" idx="1"/>
          </p:nvPr>
        </p:nvSpPr>
        <p:spPr>
          <a:xfrm>
            <a:off x="2475825" y="2696575"/>
            <a:ext cx="4192200" cy="8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272932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6"/>
        <p:cNvGrpSpPr/>
        <p:nvPr/>
      </p:nvGrpSpPr>
      <p:grpSpPr>
        <a:xfrm>
          <a:off x="0" y="0"/>
          <a:ext cx="0" cy="0"/>
          <a:chOff x="0" y="0"/>
          <a:chExt cx="0" cy="0"/>
        </a:xfrm>
      </p:grpSpPr>
      <p:sp>
        <p:nvSpPr>
          <p:cNvPr id="267" name="Google Shape;267;p28"/>
          <p:cNvSpPr/>
          <p:nvPr/>
        </p:nvSpPr>
        <p:spPr>
          <a:xfrm rot="-6410965">
            <a:off x="-1170806" y="736946"/>
            <a:ext cx="6807800" cy="5407859"/>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grpSp>
        <p:nvGrpSpPr>
          <p:cNvPr id="268" name="Google Shape;268;p28"/>
          <p:cNvGrpSpPr/>
          <p:nvPr/>
        </p:nvGrpSpPr>
        <p:grpSpPr>
          <a:xfrm>
            <a:off x="4205700" y="-395646"/>
            <a:ext cx="5889967" cy="5925070"/>
            <a:chOff x="4205700" y="-395646"/>
            <a:chExt cx="5889967" cy="5925070"/>
          </a:xfrm>
        </p:grpSpPr>
        <p:sp>
          <p:nvSpPr>
            <p:cNvPr id="269" name="Google Shape;269;p28"/>
            <p:cNvSpPr/>
            <p:nvPr/>
          </p:nvSpPr>
          <p:spPr>
            <a:xfrm>
              <a:off x="7086600" y="-19050"/>
              <a:ext cx="2114700" cy="5143500"/>
            </a:xfrm>
            <a:prstGeom prst="rect">
              <a:avLst/>
            </a:prstGeom>
            <a:solidFill>
              <a:schemeClr val="dk1"/>
            </a:solidFill>
            <a:ln>
              <a:noFill/>
            </a:ln>
          </p:spPr>
          <p:txBody>
            <a:bodyPr spcFirstLastPara="1" wrap="square" lIns="91425" tIns="91425" rIns="91425" bIns="91425" anchor="ctr" anchorCtr="0">
              <a:noAutofit/>
            </a:bodyPr>
            <a:lstStyle/>
            <a:p>
              <a:endParaRPr/>
            </a:p>
          </p:txBody>
        </p:sp>
        <p:sp>
          <p:nvSpPr>
            <p:cNvPr id="270" name="Google Shape;270;p28"/>
            <p:cNvSpPr/>
            <p:nvPr/>
          </p:nvSpPr>
          <p:spPr>
            <a:xfrm rot="-10523676" flipH="1">
              <a:off x="4417718" y="-185084"/>
              <a:ext cx="5465931" cy="5503946"/>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71" name="Google Shape;271;p28"/>
          <p:cNvSpPr/>
          <p:nvPr/>
        </p:nvSpPr>
        <p:spPr>
          <a:xfrm rot="4954971">
            <a:off x="-921479" y="2857372"/>
            <a:ext cx="4512762" cy="3732537"/>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272" name="Google Shape;272;p28"/>
          <p:cNvSpPr/>
          <p:nvPr/>
        </p:nvSpPr>
        <p:spPr>
          <a:xfrm rot="-6722174">
            <a:off x="-277462" y="3697611"/>
            <a:ext cx="2413498" cy="1384733"/>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73" name="Google Shape;273;p28"/>
          <p:cNvSpPr txBox="1">
            <a:spLocks noGrp="1"/>
          </p:cNvSpPr>
          <p:nvPr>
            <p:ph type="title"/>
          </p:nvPr>
        </p:nvSpPr>
        <p:spPr>
          <a:xfrm>
            <a:off x="4571997" y="587725"/>
            <a:ext cx="3857700" cy="962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5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4" name="Google Shape;274;p28"/>
          <p:cNvSpPr txBox="1">
            <a:spLocks noGrp="1"/>
          </p:cNvSpPr>
          <p:nvPr>
            <p:ph type="subTitle" idx="1"/>
          </p:nvPr>
        </p:nvSpPr>
        <p:spPr>
          <a:xfrm>
            <a:off x="4572075" y="1636218"/>
            <a:ext cx="3857700" cy="1399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5" name="Google Shape;275;p28"/>
          <p:cNvSpPr txBox="1"/>
          <p:nvPr/>
        </p:nvSpPr>
        <p:spPr>
          <a:xfrm>
            <a:off x="5174050" y="3122125"/>
            <a:ext cx="3218700" cy="743100"/>
          </a:xfrm>
          <a:prstGeom prst="rect">
            <a:avLst/>
          </a:prstGeom>
          <a:noFill/>
          <a:ln>
            <a:noFill/>
          </a:ln>
        </p:spPr>
        <p:txBody>
          <a:bodyPr spcFirstLastPara="1" wrap="square" lIns="91425" tIns="91425" rIns="91425" bIns="91425" anchor="t" anchorCtr="0">
            <a:noAutofit/>
          </a:bodyPr>
          <a:lstStyle/>
          <a:p>
            <a:pPr algn="r">
              <a:spcBef>
                <a:spcPts val="300"/>
              </a:spcBef>
            </a:pPr>
            <a:r>
              <a:rPr lang="en" sz="1200">
                <a:solidFill>
                  <a:srgbClr val="87725D"/>
                </a:solidFill>
                <a:latin typeface="Cabin"/>
                <a:ea typeface="Cabin"/>
                <a:cs typeface="Cabin"/>
                <a:sym typeface="Cabin"/>
              </a:rPr>
              <a:t>CREDITS: This presentation template was created by </a:t>
            </a:r>
            <a:r>
              <a:rPr lang="en" sz="1200" b="1">
                <a:solidFill>
                  <a:srgbClr val="87725D"/>
                </a:solidFill>
                <a:uFill>
                  <a:noFill/>
                </a:uFill>
                <a:latin typeface="Cabin"/>
                <a:ea typeface="Cabin"/>
                <a:cs typeface="Cabin"/>
                <a:sym typeface="Cabin"/>
                <a:hlinkClick r:id="rId2">
                  <a:extLst>
                    <a:ext uri="{A12FA001-AC4F-418D-AE19-62706E023703}">
                      <ahyp:hlinkClr xmlns:ahyp="http://schemas.microsoft.com/office/drawing/2018/hyperlinkcolor" val="tx"/>
                    </a:ext>
                  </a:extLst>
                </a:hlinkClick>
              </a:rPr>
              <a:t>Slidesgo</a:t>
            </a:r>
            <a:r>
              <a:rPr lang="en" sz="1200">
                <a:solidFill>
                  <a:srgbClr val="87725D"/>
                </a:solidFill>
                <a:latin typeface="Cabin"/>
                <a:ea typeface="Cabin"/>
                <a:cs typeface="Cabin"/>
                <a:sym typeface="Cabin"/>
              </a:rPr>
              <a:t>, including icons by </a:t>
            </a:r>
            <a:r>
              <a:rPr lang="en" sz="1200" b="1">
                <a:solidFill>
                  <a:srgbClr val="87725D"/>
                </a:solidFill>
                <a:uFill>
                  <a:noFill/>
                </a:uFill>
                <a:latin typeface="Cabin"/>
                <a:ea typeface="Cabin"/>
                <a:cs typeface="Cabin"/>
                <a:sym typeface="Cabin"/>
                <a:hlinkClick r:id="rId3">
                  <a:extLst>
                    <a:ext uri="{A12FA001-AC4F-418D-AE19-62706E023703}">
                      <ahyp:hlinkClr xmlns:ahyp="http://schemas.microsoft.com/office/drawing/2018/hyperlinkcolor" val="tx"/>
                    </a:ext>
                  </a:extLst>
                </a:hlinkClick>
              </a:rPr>
              <a:t>Flaticon</a:t>
            </a:r>
            <a:r>
              <a:rPr lang="en" sz="1200">
                <a:solidFill>
                  <a:srgbClr val="87725D"/>
                </a:solidFill>
                <a:latin typeface="Cabin"/>
                <a:ea typeface="Cabin"/>
                <a:cs typeface="Cabin"/>
                <a:sym typeface="Cabin"/>
              </a:rPr>
              <a:t> and infographics &amp; images by </a:t>
            </a:r>
            <a:r>
              <a:rPr lang="en" sz="1200" b="1">
                <a:solidFill>
                  <a:srgbClr val="87725D"/>
                </a:solidFill>
                <a:uFill>
                  <a:noFill/>
                </a:uFill>
                <a:latin typeface="Cabin"/>
                <a:ea typeface="Cabin"/>
                <a:cs typeface="Cabin"/>
                <a:sym typeface="Cabin"/>
                <a:hlinkClick r:id="rId4">
                  <a:extLst>
                    <a:ext uri="{A12FA001-AC4F-418D-AE19-62706E023703}">
                      <ahyp:hlinkClr xmlns:ahyp="http://schemas.microsoft.com/office/drawing/2018/hyperlinkcolor" val="tx"/>
                    </a:ext>
                  </a:extLst>
                </a:hlinkClick>
              </a:rPr>
              <a:t>Freepik</a:t>
            </a:r>
            <a:endParaRPr sz="1200" b="1">
              <a:solidFill>
                <a:srgbClr val="87725D"/>
              </a:solidFill>
              <a:latin typeface="Cabin"/>
              <a:ea typeface="Cabin"/>
              <a:cs typeface="Cabin"/>
              <a:sym typeface="Cabin"/>
            </a:endParaRPr>
          </a:p>
        </p:txBody>
      </p:sp>
    </p:spTree>
    <p:extLst>
      <p:ext uri="{BB962C8B-B14F-4D97-AF65-F5344CB8AC3E}">
        <p14:creationId xmlns:p14="http://schemas.microsoft.com/office/powerpoint/2010/main" val="27856512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0921721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77"/>
        <p:cNvGrpSpPr/>
        <p:nvPr/>
      </p:nvGrpSpPr>
      <p:grpSpPr>
        <a:xfrm>
          <a:off x="0" y="0"/>
          <a:ext cx="0" cy="0"/>
          <a:chOff x="0" y="0"/>
          <a:chExt cx="0" cy="0"/>
        </a:xfrm>
      </p:grpSpPr>
      <p:sp>
        <p:nvSpPr>
          <p:cNvPr id="278" name="Google Shape;278;p30"/>
          <p:cNvSpPr/>
          <p:nvPr/>
        </p:nvSpPr>
        <p:spPr>
          <a:xfrm rot="-5400000">
            <a:off x="3248800" y="-132152"/>
            <a:ext cx="6807742" cy="540781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279" name="Google Shape;279;p30"/>
          <p:cNvSpPr/>
          <p:nvPr/>
        </p:nvSpPr>
        <p:spPr>
          <a:xfrm rot="4954971">
            <a:off x="4031396" y="2247772"/>
            <a:ext cx="4512762" cy="3732537"/>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280" name="Google Shape;280;p30"/>
          <p:cNvSpPr/>
          <p:nvPr/>
        </p:nvSpPr>
        <p:spPr>
          <a:xfrm rot="-5400000">
            <a:off x="-292863" y="3119028"/>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81" name="Google Shape;281;p30"/>
          <p:cNvSpPr/>
          <p:nvPr/>
        </p:nvSpPr>
        <p:spPr>
          <a:xfrm>
            <a:off x="8569369" y="172875"/>
            <a:ext cx="787204" cy="753435"/>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4724070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82"/>
        <p:cNvGrpSpPr/>
        <p:nvPr/>
      </p:nvGrpSpPr>
      <p:grpSpPr>
        <a:xfrm>
          <a:off x="0" y="0"/>
          <a:ext cx="0" cy="0"/>
          <a:chOff x="0" y="0"/>
          <a:chExt cx="0" cy="0"/>
        </a:xfrm>
      </p:grpSpPr>
      <p:sp>
        <p:nvSpPr>
          <p:cNvPr id="283" name="Google Shape;283;p31"/>
          <p:cNvSpPr/>
          <p:nvPr/>
        </p:nvSpPr>
        <p:spPr>
          <a:xfrm rot="-928921">
            <a:off x="2122187" y="-624817"/>
            <a:ext cx="4357078" cy="3900449"/>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284" name="Google Shape;284;p31"/>
          <p:cNvSpPr/>
          <p:nvPr/>
        </p:nvSpPr>
        <p:spPr>
          <a:xfrm rot="9772828">
            <a:off x="7239597" y="3280594"/>
            <a:ext cx="3201185" cy="2647695"/>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285" name="Google Shape;285;p31"/>
          <p:cNvSpPr/>
          <p:nvPr/>
        </p:nvSpPr>
        <p:spPr>
          <a:xfrm rot="-891676">
            <a:off x="-1488054" y="-779896"/>
            <a:ext cx="6807831" cy="5407884"/>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286" name="Google Shape;286;p31"/>
          <p:cNvSpPr/>
          <p:nvPr/>
        </p:nvSpPr>
        <p:spPr>
          <a:xfrm rot="9726913">
            <a:off x="-492559" y="73675"/>
            <a:ext cx="2413700" cy="1384849"/>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87" name="Google Shape;287;p31"/>
          <p:cNvSpPr/>
          <p:nvPr/>
        </p:nvSpPr>
        <p:spPr>
          <a:xfrm rot="10263989">
            <a:off x="7061232" y="3116875"/>
            <a:ext cx="2321378" cy="1990129"/>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093150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6827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4"/>
            <a:ext cx="8229600" cy="3394472"/>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7"/>
            <a:ext cx="2133600" cy="273844"/>
          </a:xfrm>
          <a:prstGeom prst="rect">
            <a:avLst/>
          </a:prstGeom>
        </p:spPr>
        <p:txBody>
          <a:bodyPr lIns="34247" tIns="17120" rIns="34247" bIns="17120"/>
          <a:lstStyle/>
          <a:p>
            <a:pPr defTabSz="814974">
              <a:buClrTx/>
            </a:pPr>
            <a:fld id="{7FE5A9CD-1CA5-4BB6-ABF6-C3DB2F9C09D1}" type="datetimeFigureOut">
              <a:rPr lang="en-US" sz="1600" kern="1200" smtClean="0">
                <a:solidFill>
                  <a:prstClr val="black"/>
                </a:solidFill>
                <a:latin typeface="Calibri"/>
              </a:rPr>
              <a:pPr defTabSz="814974">
                <a:buClrTx/>
              </a:pPr>
              <a:t>6/11/2023</a:t>
            </a:fld>
            <a:endParaRPr lang="en-US" sz="1600" kern="1200">
              <a:solidFill>
                <a:prstClr val="black"/>
              </a:solidFill>
              <a:latin typeface="Calibri"/>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47" tIns="17120" rIns="34247" bIns="17120"/>
          <a:lstStyle/>
          <a:p>
            <a:pPr defTabSz="814974">
              <a:buClrTx/>
            </a:pPr>
            <a:endParaRPr lang="en-US" sz="1600" kern="1200">
              <a:solidFill>
                <a:prstClr val="black"/>
              </a:solidFill>
              <a:latin typeface="Calibri"/>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34247" tIns="17120" rIns="34247" bIns="17120"/>
          <a:lstStyle/>
          <a:p>
            <a:pPr defTabSz="814974">
              <a:buClrTx/>
            </a:pPr>
            <a:fld id="{E9E3A461-C528-4C33-83FA-271D1850C3B5}" type="slidenum">
              <a:rPr lang="en-US" sz="1600" kern="1200" smtClean="0">
                <a:solidFill>
                  <a:prstClr val="black"/>
                </a:solidFill>
                <a:latin typeface="Calibri"/>
              </a:rPr>
              <a:pPr defTabSz="814974">
                <a:buClrTx/>
              </a:pPr>
              <a:t>‹#›</a:t>
            </a:fld>
            <a:endParaRPr lang="en-US" sz="1600" kern="1200">
              <a:solidFill>
                <a:prstClr val="black"/>
              </a:solidFill>
              <a:latin typeface="Calibri"/>
            </a:endParaRPr>
          </a:p>
        </p:txBody>
      </p:sp>
    </p:spTree>
    <p:extLst>
      <p:ext uri="{BB962C8B-B14F-4D97-AF65-F5344CB8AC3E}">
        <p14:creationId xmlns:p14="http://schemas.microsoft.com/office/powerpoint/2010/main" val="185099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4"/>
            <a:ext cx="8229600" cy="3394472"/>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7"/>
            <a:ext cx="2133600" cy="273844"/>
          </a:xfrm>
          <a:prstGeom prst="rect">
            <a:avLst/>
          </a:prstGeom>
        </p:spPr>
        <p:txBody>
          <a:bodyPr lIns="34247" tIns="17120" rIns="34247" bIns="17120"/>
          <a:lstStyle/>
          <a:p>
            <a:pPr defTabSz="814974">
              <a:buClrTx/>
            </a:pPr>
            <a:fld id="{7FE5A9CD-1CA5-4BB6-ABF6-C3DB2F9C09D1}" type="datetimeFigureOut">
              <a:rPr lang="en-US" sz="1600" kern="1200" smtClean="0">
                <a:solidFill>
                  <a:prstClr val="black"/>
                </a:solidFill>
                <a:latin typeface="Calibri"/>
              </a:rPr>
              <a:pPr defTabSz="814974">
                <a:buClrTx/>
              </a:pPr>
              <a:t>6/11/2023</a:t>
            </a:fld>
            <a:endParaRPr lang="en-US" sz="1600" kern="1200">
              <a:solidFill>
                <a:prstClr val="black"/>
              </a:solidFill>
              <a:latin typeface="Calibri"/>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47" tIns="17120" rIns="34247" bIns="17120"/>
          <a:lstStyle/>
          <a:p>
            <a:pPr defTabSz="814974">
              <a:buClrTx/>
            </a:pPr>
            <a:endParaRPr lang="en-US" sz="1600" kern="1200">
              <a:solidFill>
                <a:prstClr val="black"/>
              </a:solidFill>
              <a:latin typeface="Calibri"/>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34247" tIns="17120" rIns="34247" bIns="17120"/>
          <a:lstStyle/>
          <a:p>
            <a:pPr defTabSz="814974">
              <a:buClrTx/>
            </a:pPr>
            <a:fld id="{E9E3A461-C528-4C33-83FA-271D1850C3B5}" type="slidenum">
              <a:rPr lang="en-US" sz="1600" kern="1200" smtClean="0">
                <a:solidFill>
                  <a:prstClr val="black"/>
                </a:solidFill>
                <a:latin typeface="Calibri"/>
              </a:rPr>
              <a:pPr defTabSz="814974">
                <a:buClrTx/>
              </a:pPr>
              <a:t>‹#›</a:t>
            </a:fld>
            <a:endParaRPr lang="en-US" sz="1600" kern="1200">
              <a:solidFill>
                <a:prstClr val="black"/>
              </a:solidFill>
              <a:latin typeface="Calibri"/>
            </a:endParaRPr>
          </a:p>
        </p:txBody>
      </p:sp>
    </p:spTree>
    <p:extLst>
      <p:ext uri="{BB962C8B-B14F-4D97-AF65-F5344CB8AC3E}">
        <p14:creationId xmlns:p14="http://schemas.microsoft.com/office/powerpoint/2010/main" val="14715377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7"/>
            <a:ext cx="8229600" cy="1038225"/>
          </a:xfrm>
          <a:prstGeom prst="rect">
            <a:avLst/>
          </a:prstGeom>
        </p:spPr>
        <p:txBody>
          <a:bodyPr lIns="81520" tIns="40760" rIns="81520" bIns="40760"/>
          <a:lstStyle/>
          <a:p>
            <a:r>
              <a:rPr lang="vi-VN"/>
              <a:t>Bấm &amp; sửa kiểu tiêu đề</a:t>
            </a:r>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520" tIns="40760" rIns="81520" bIns="4076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457200" y="4683919"/>
            <a:ext cx="2133600" cy="357188"/>
          </a:xfrm>
          <a:prstGeom prst="rect">
            <a:avLst/>
          </a:prstGeom>
        </p:spPr>
        <p:txBody>
          <a:bodyPr lIns="81520" tIns="40760" rIns="81520" bIns="40760"/>
          <a:lstStyle>
            <a:lvl1pPr>
              <a:defRPr/>
            </a:lvl1pPr>
          </a:lstStyle>
          <a:p>
            <a:pPr defTabSz="814974">
              <a:buClrTx/>
              <a:defRPr/>
            </a:pPr>
            <a:endParaRPr lang="en-US" sz="1600" kern="1200">
              <a:solidFill>
                <a:prstClr val="black"/>
              </a:solidFill>
              <a:latin typeface="Calibri"/>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520" tIns="40760" rIns="81520" bIns="40760"/>
          <a:lstStyle>
            <a:lvl1pPr>
              <a:defRPr/>
            </a:lvl1pPr>
          </a:lstStyle>
          <a:p>
            <a:pPr defTabSz="814974">
              <a:buClrTx/>
              <a:defRPr/>
            </a:pPr>
            <a:endParaRPr lang="en-US" sz="1600" kern="1200">
              <a:solidFill>
                <a:prstClr val="black"/>
              </a:solidFill>
              <a:latin typeface="Calibri"/>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81520" tIns="40760" rIns="81520" bIns="40760"/>
          <a:lstStyle>
            <a:lvl1pPr>
              <a:defRPr/>
            </a:lvl1pPr>
          </a:lstStyle>
          <a:p>
            <a:pPr defTabSz="814974">
              <a:buClrTx/>
              <a:defRPr/>
            </a:pPr>
            <a:fld id="{E979D15E-7C97-46BA-A533-0FCFA23F6052}" type="slidenum">
              <a:rPr lang="en-US" sz="1600" kern="1200" smtClean="0">
                <a:solidFill>
                  <a:prstClr val="black"/>
                </a:solidFill>
                <a:latin typeface="Calibri"/>
              </a:rPr>
              <a:pPr defTabSz="814974">
                <a:buClrTx/>
                <a:defRPr/>
              </a:pPr>
              <a:t>‹#›</a:t>
            </a:fld>
            <a:endParaRPr lang="en-US" sz="1600" kern="1200">
              <a:solidFill>
                <a:prstClr val="black"/>
              </a:solidFill>
              <a:latin typeface="Calibri"/>
            </a:endParaRPr>
          </a:p>
        </p:txBody>
      </p:sp>
    </p:spTree>
    <p:extLst>
      <p:ext uri="{BB962C8B-B14F-4D97-AF65-F5344CB8AC3E}">
        <p14:creationId xmlns:p14="http://schemas.microsoft.com/office/powerpoint/2010/main" val="2219026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7561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34247" tIns="17120" rIns="34247" bIns="17120"/>
          <a:lstStyle>
            <a:lvl1pPr>
              <a:defRPr/>
            </a:lvl1pPr>
          </a:lstStyle>
          <a:p>
            <a:pPr defTabSz="814974">
              <a:buClrTx/>
              <a:defRPr/>
            </a:pPr>
            <a:endParaRPr lang="en-US" sz="1600" kern="1200">
              <a:solidFill>
                <a:prstClr val="black"/>
              </a:solidFill>
              <a:latin typeface="Calibri"/>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47" tIns="17120" rIns="34247" bIns="17120"/>
          <a:lstStyle>
            <a:lvl1pPr>
              <a:defRPr/>
            </a:lvl1pPr>
          </a:lstStyle>
          <a:p>
            <a:pPr defTabSz="814974">
              <a:buClrTx/>
              <a:defRPr/>
            </a:pPr>
            <a:endParaRPr lang="en-US" sz="1600" kern="1200">
              <a:solidFill>
                <a:prstClr val="black"/>
              </a:solidFill>
              <a:latin typeface="Calibri"/>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34247" tIns="17120" rIns="34247" bIns="17120"/>
          <a:lstStyle>
            <a:lvl1pPr>
              <a:defRPr/>
            </a:lvl1pPr>
          </a:lstStyle>
          <a:p>
            <a:pPr defTabSz="814974">
              <a:buClrTx/>
            </a:pPr>
            <a:fld id="{475E0F57-EEA1-4A8B-9311-4AD2064A14C0}" type="slidenum">
              <a:rPr lang="en-US" sz="1600" kern="1200" smtClean="0">
                <a:solidFill>
                  <a:prstClr val="black"/>
                </a:solidFill>
                <a:latin typeface="Calibri"/>
              </a:rPr>
              <a:pPr defTabSz="814974">
                <a:buClrTx/>
              </a:pPr>
              <a:t>‹#›</a:t>
            </a:fld>
            <a:endParaRPr lang="en-US" sz="1600" kern="1200">
              <a:solidFill>
                <a:prstClr val="black"/>
              </a:solidFill>
              <a:latin typeface="Calibri"/>
            </a:endParaRPr>
          </a:p>
        </p:txBody>
      </p:sp>
    </p:spTree>
    <p:extLst>
      <p:ext uri="{BB962C8B-B14F-4D97-AF65-F5344CB8AC3E}">
        <p14:creationId xmlns:p14="http://schemas.microsoft.com/office/powerpoint/2010/main" val="13851432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7108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2900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499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47" tIns="17120" rIns="34247" bIns="17120"/>
          <a:lstStyle>
            <a:lvl1pPr>
              <a:defRPr/>
            </a:lvl1pPr>
          </a:lstStyle>
          <a:p>
            <a:pPr defTabSz="814974">
              <a:buClrTx/>
              <a:defRPr/>
            </a:pPr>
            <a:endParaRPr lang="en-US" sz="1600" kern="1200">
              <a:latin typeface="Calibri"/>
            </a:endParaRPr>
          </a:p>
        </p:txBody>
      </p:sp>
      <p:sp>
        <p:nvSpPr>
          <p:cNvPr id="5" name="Rectangle 5"/>
          <p:cNvSpPr>
            <a:spLocks noGrp="1" noChangeArrowheads="1"/>
          </p:cNvSpPr>
          <p:nvPr>
            <p:ph type="ftr" sz="quarter" idx="11"/>
          </p:nvPr>
        </p:nvSpPr>
        <p:spPr>
          <a:xfrm>
            <a:off x="3124407" y="4683919"/>
            <a:ext cx="2895223" cy="357188"/>
          </a:xfrm>
          <a:prstGeom prst="rect">
            <a:avLst/>
          </a:prstGeom>
        </p:spPr>
        <p:txBody>
          <a:bodyPr lIns="34247" tIns="17120" rIns="34247" bIns="17120"/>
          <a:lstStyle>
            <a:lvl1pPr>
              <a:defRPr/>
            </a:lvl1pPr>
          </a:lstStyle>
          <a:p>
            <a:pPr defTabSz="814974">
              <a:buClrTx/>
              <a:defRPr/>
            </a:pPr>
            <a:endParaRPr lang="en-US" sz="1600" kern="1200">
              <a:latin typeface="Calibri"/>
            </a:endParaRPr>
          </a:p>
        </p:txBody>
      </p:sp>
      <p:sp>
        <p:nvSpPr>
          <p:cNvPr id="6" name="Rectangle 6"/>
          <p:cNvSpPr>
            <a:spLocks noGrp="1" noChangeArrowheads="1"/>
          </p:cNvSpPr>
          <p:nvPr>
            <p:ph type="sldNum" sz="quarter" idx="12"/>
          </p:nvPr>
        </p:nvSpPr>
        <p:spPr>
          <a:xfrm>
            <a:off x="6552961" y="4683919"/>
            <a:ext cx="2133917" cy="357188"/>
          </a:xfrm>
          <a:prstGeom prst="rect">
            <a:avLst/>
          </a:prstGeom>
        </p:spPr>
        <p:txBody>
          <a:bodyPr lIns="34247" tIns="17120" rIns="34247" bIns="17120"/>
          <a:lstStyle>
            <a:lvl1pPr>
              <a:defRPr/>
            </a:lvl1pPr>
          </a:lstStyle>
          <a:p>
            <a:pPr defTabSz="814974">
              <a:buClrTx/>
              <a:defRPr/>
            </a:pPr>
            <a:fld id="{BEF8FD80-C95D-4220-BF8B-01906B7B67AD}" type="slidenum">
              <a:rPr lang="en-US" sz="1600" kern="1200" smtClean="0">
                <a:latin typeface="Calibri"/>
              </a:rPr>
              <a:pPr defTabSz="814974">
                <a:buClrTx/>
                <a:defRPr/>
              </a:pPr>
              <a:t>‹#›</a:t>
            </a:fld>
            <a:endParaRPr lang="en-US" sz="1600" kern="1200">
              <a:latin typeface="Calibri"/>
            </a:endParaRPr>
          </a:p>
        </p:txBody>
      </p:sp>
    </p:spTree>
    <p:extLst>
      <p:ext uri="{BB962C8B-B14F-4D97-AF65-F5344CB8AC3E}">
        <p14:creationId xmlns:p14="http://schemas.microsoft.com/office/powerpoint/2010/main" val="1479846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7"/>
            <a:ext cx="8229600" cy="1038225"/>
          </a:xfrm>
          <a:prstGeom prst="rect">
            <a:avLst/>
          </a:prstGeom>
        </p:spPr>
        <p:txBody>
          <a:bodyPr lIns="81520" tIns="40760" rIns="81520" bIns="40760"/>
          <a:lstStyle/>
          <a:p>
            <a:r>
              <a:rPr lang="vi-VN"/>
              <a:t>Bấm &amp; sửa kiểu tiêu đề</a:t>
            </a:r>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520" tIns="40760" rIns="81520" bIns="4076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457200" y="4683919"/>
            <a:ext cx="2133600" cy="357188"/>
          </a:xfrm>
          <a:prstGeom prst="rect">
            <a:avLst/>
          </a:prstGeom>
        </p:spPr>
        <p:txBody>
          <a:bodyPr lIns="81520" tIns="40760" rIns="81520" bIns="40760"/>
          <a:lstStyle>
            <a:lvl1pPr>
              <a:defRPr/>
            </a:lvl1pPr>
          </a:lstStyle>
          <a:p>
            <a:pPr defTabSz="814974">
              <a:buClrTx/>
              <a:defRPr/>
            </a:pPr>
            <a:endParaRPr lang="en-US" sz="1600" kern="1200">
              <a:solidFill>
                <a:prstClr val="black"/>
              </a:solidFill>
              <a:latin typeface="Calibri"/>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520" tIns="40760" rIns="81520" bIns="40760"/>
          <a:lstStyle>
            <a:lvl1pPr>
              <a:defRPr/>
            </a:lvl1pPr>
          </a:lstStyle>
          <a:p>
            <a:pPr defTabSz="814974">
              <a:buClrTx/>
              <a:defRPr/>
            </a:pPr>
            <a:endParaRPr lang="en-US" sz="1600" kern="1200">
              <a:solidFill>
                <a:prstClr val="black"/>
              </a:solidFill>
              <a:latin typeface="Calibri"/>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81520" tIns="40760" rIns="81520" bIns="40760"/>
          <a:lstStyle>
            <a:lvl1pPr>
              <a:defRPr/>
            </a:lvl1pPr>
          </a:lstStyle>
          <a:p>
            <a:pPr defTabSz="814974">
              <a:buClrTx/>
              <a:defRPr/>
            </a:pPr>
            <a:fld id="{E979D15E-7C97-46BA-A533-0FCFA23F6052}" type="slidenum">
              <a:rPr lang="en-US" sz="1600" kern="1200" smtClean="0">
                <a:solidFill>
                  <a:prstClr val="black"/>
                </a:solidFill>
                <a:latin typeface="Calibri"/>
              </a:rPr>
              <a:pPr defTabSz="814974">
                <a:buClrTx/>
                <a:defRPr/>
              </a:pPr>
              <a:t>‹#›</a:t>
            </a:fld>
            <a:endParaRPr lang="en-US" sz="1600" kern="1200">
              <a:solidFill>
                <a:prstClr val="black"/>
              </a:solidFill>
              <a:latin typeface="Calibri"/>
            </a:endParaRPr>
          </a:p>
        </p:txBody>
      </p:sp>
    </p:spTree>
    <p:extLst>
      <p:ext uri="{BB962C8B-B14F-4D97-AF65-F5344CB8AC3E}">
        <p14:creationId xmlns:p14="http://schemas.microsoft.com/office/powerpoint/2010/main" val="3596971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2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34247" tIns="17120" rIns="34247" bIns="17120"/>
          <a:lstStyle>
            <a:lvl1pPr>
              <a:defRPr/>
            </a:lvl1pPr>
          </a:lstStyle>
          <a:p>
            <a:pPr defTabSz="814974">
              <a:buClrTx/>
              <a:defRPr/>
            </a:pPr>
            <a:endParaRPr lang="en-US" sz="1600" kern="1200">
              <a:solidFill>
                <a:prstClr val="black"/>
              </a:solidFill>
              <a:latin typeface="Calibri"/>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47" tIns="17120" rIns="34247" bIns="17120"/>
          <a:lstStyle>
            <a:lvl1pPr>
              <a:defRPr/>
            </a:lvl1pPr>
          </a:lstStyle>
          <a:p>
            <a:pPr defTabSz="814974">
              <a:buClrTx/>
              <a:defRPr/>
            </a:pPr>
            <a:endParaRPr lang="en-US" sz="1600" kern="1200">
              <a:solidFill>
                <a:prstClr val="black"/>
              </a:solidFill>
              <a:latin typeface="Calibri"/>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34247" tIns="17120" rIns="34247" bIns="17120"/>
          <a:lstStyle>
            <a:lvl1pPr>
              <a:defRPr/>
            </a:lvl1pPr>
          </a:lstStyle>
          <a:p>
            <a:pPr defTabSz="814974">
              <a:buClrTx/>
            </a:pPr>
            <a:fld id="{475E0F57-EEA1-4A8B-9311-4AD2064A14C0}" type="slidenum">
              <a:rPr lang="en-US" sz="1600" kern="1200" smtClean="0">
                <a:solidFill>
                  <a:prstClr val="black"/>
                </a:solidFill>
                <a:latin typeface="Calibri"/>
              </a:rPr>
              <a:pPr defTabSz="814974">
                <a:buClrTx/>
              </a:pPr>
              <a:t>‹#›</a:t>
            </a:fld>
            <a:endParaRPr lang="en-US" sz="1600" kern="1200">
              <a:solidFill>
                <a:prstClr val="black"/>
              </a:solidFill>
              <a:latin typeface="Calibri"/>
            </a:endParaRPr>
          </a:p>
        </p:txBody>
      </p:sp>
    </p:spTree>
    <p:extLst>
      <p:ext uri="{BB962C8B-B14F-4D97-AF65-F5344CB8AC3E}">
        <p14:creationId xmlns:p14="http://schemas.microsoft.com/office/powerpoint/2010/main" val="1764896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emf"/><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1.emf"/><Relationship Id="rId5" Type="http://schemas.openxmlformats.org/officeDocument/2006/relationships/slideLayout" Target="../slideLayouts/slideLayout62.xml"/><Relationship Id="rId10" Type="http://schemas.openxmlformats.org/officeDocument/2006/relationships/theme" Target="../theme/theme6.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9600"/>
            <a:ext cx="7715400" cy="468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3"/>
              </a:buClr>
              <a:buSzPts val="3000"/>
              <a:buFont typeface="Palanquin Dark"/>
              <a:buNone/>
              <a:defRPr sz="3000">
                <a:solidFill>
                  <a:schemeClr val="accent3"/>
                </a:solidFill>
                <a:latin typeface="Palanquin Dark"/>
                <a:ea typeface="Palanquin Dark"/>
                <a:cs typeface="Palanquin Dark"/>
                <a:sym typeface="Palanquin Dark"/>
              </a:defRPr>
            </a:lvl1pPr>
            <a:lvl2pPr lvl="1">
              <a:lnSpc>
                <a:spcPct val="100000"/>
              </a:lnSpc>
              <a:spcBef>
                <a:spcPts val="0"/>
              </a:spcBef>
              <a:spcAft>
                <a:spcPts val="0"/>
              </a:spcAft>
              <a:buClr>
                <a:schemeClr val="accent3"/>
              </a:buClr>
              <a:buSzPts val="3000"/>
              <a:buNone/>
              <a:defRPr sz="3000">
                <a:solidFill>
                  <a:schemeClr val="accent3"/>
                </a:solidFill>
              </a:defRPr>
            </a:lvl2pPr>
            <a:lvl3pPr lvl="2">
              <a:lnSpc>
                <a:spcPct val="100000"/>
              </a:lnSpc>
              <a:spcBef>
                <a:spcPts val="0"/>
              </a:spcBef>
              <a:spcAft>
                <a:spcPts val="0"/>
              </a:spcAft>
              <a:buClr>
                <a:schemeClr val="accent3"/>
              </a:buClr>
              <a:buSzPts val="3000"/>
              <a:buNone/>
              <a:defRPr sz="3000">
                <a:solidFill>
                  <a:schemeClr val="accent3"/>
                </a:solidFill>
              </a:defRPr>
            </a:lvl3pPr>
            <a:lvl4pPr lvl="3">
              <a:lnSpc>
                <a:spcPct val="100000"/>
              </a:lnSpc>
              <a:spcBef>
                <a:spcPts val="0"/>
              </a:spcBef>
              <a:spcAft>
                <a:spcPts val="0"/>
              </a:spcAft>
              <a:buClr>
                <a:schemeClr val="accent3"/>
              </a:buClr>
              <a:buSzPts val="3000"/>
              <a:buNone/>
              <a:defRPr sz="3000">
                <a:solidFill>
                  <a:schemeClr val="accent3"/>
                </a:solidFill>
              </a:defRPr>
            </a:lvl4pPr>
            <a:lvl5pPr lvl="4">
              <a:lnSpc>
                <a:spcPct val="100000"/>
              </a:lnSpc>
              <a:spcBef>
                <a:spcPts val="0"/>
              </a:spcBef>
              <a:spcAft>
                <a:spcPts val="0"/>
              </a:spcAft>
              <a:buClr>
                <a:schemeClr val="accent3"/>
              </a:buClr>
              <a:buSzPts val="3000"/>
              <a:buNone/>
              <a:defRPr sz="3000">
                <a:solidFill>
                  <a:schemeClr val="accent3"/>
                </a:solidFill>
              </a:defRPr>
            </a:lvl5pPr>
            <a:lvl6pPr lvl="5">
              <a:lnSpc>
                <a:spcPct val="100000"/>
              </a:lnSpc>
              <a:spcBef>
                <a:spcPts val="0"/>
              </a:spcBef>
              <a:spcAft>
                <a:spcPts val="0"/>
              </a:spcAft>
              <a:buClr>
                <a:schemeClr val="accent3"/>
              </a:buClr>
              <a:buSzPts val="3000"/>
              <a:buNone/>
              <a:defRPr sz="3000">
                <a:solidFill>
                  <a:schemeClr val="accent3"/>
                </a:solidFill>
              </a:defRPr>
            </a:lvl6pPr>
            <a:lvl7pPr lvl="6">
              <a:lnSpc>
                <a:spcPct val="100000"/>
              </a:lnSpc>
              <a:spcBef>
                <a:spcPts val="0"/>
              </a:spcBef>
              <a:spcAft>
                <a:spcPts val="0"/>
              </a:spcAft>
              <a:buClr>
                <a:schemeClr val="accent3"/>
              </a:buClr>
              <a:buSzPts val="3000"/>
              <a:buNone/>
              <a:defRPr sz="3000">
                <a:solidFill>
                  <a:schemeClr val="accent3"/>
                </a:solidFill>
              </a:defRPr>
            </a:lvl7pPr>
            <a:lvl8pPr lvl="7">
              <a:lnSpc>
                <a:spcPct val="100000"/>
              </a:lnSpc>
              <a:spcBef>
                <a:spcPts val="0"/>
              </a:spcBef>
              <a:spcAft>
                <a:spcPts val="0"/>
              </a:spcAft>
              <a:buClr>
                <a:schemeClr val="accent3"/>
              </a:buClr>
              <a:buSzPts val="3000"/>
              <a:buNone/>
              <a:defRPr sz="3000">
                <a:solidFill>
                  <a:schemeClr val="accent3"/>
                </a:solidFill>
              </a:defRPr>
            </a:lvl8pPr>
            <a:lvl9pPr lvl="8">
              <a:lnSpc>
                <a:spcPct val="100000"/>
              </a:lnSpc>
              <a:spcBef>
                <a:spcPts val="0"/>
              </a:spcBef>
              <a:spcAft>
                <a:spcPts val="0"/>
              </a:spcAft>
              <a:buClr>
                <a:schemeClr val="accent3"/>
              </a:buClr>
              <a:buSzPts val="3000"/>
              <a:buNone/>
              <a:defRPr sz="3000">
                <a:solidFill>
                  <a:schemeClr val="accent3"/>
                </a:solidFill>
              </a:defRPr>
            </a:lvl9pPr>
          </a:lstStyle>
          <a:p>
            <a:endParaRPr/>
          </a:p>
        </p:txBody>
      </p:sp>
      <p:sp>
        <p:nvSpPr>
          <p:cNvPr id="7" name="Google Shape;7;p1"/>
          <p:cNvSpPr txBox="1">
            <a:spLocks noGrp="1"/>
          </p:cNvSpPr>
          <p:nvPr>
            <p:ph type="body" idx="1"/>
          </p:nvPr>
        </p:nvSpPr>
        <p:spPr>
          <a:xfrm>
            <a:off x="714300" y="1152475"/>
            <a:ext cx="77154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3"/>
              </a:buClr>
              <a:buSzPts val="1800"/>
              <a:buFont typeface="Cabin"/>
              <a:buChar char="●"/>
              <a:defRPr sz="1800">
                <a:solidFill>
                  <a:schemeClr val="accent3"/>
                </a:solidFill>
                <a:latin typeface="Cabin"/>
                <a:ea typeface="Cabin"/>
                <a:cs typeface="Cabin"/>
                <a:sym typeface="Cabin"/>
              </a:defRPr>
            </a:lvl1pPr>
            <a:lvl2pPr marL="914400" lvl="1"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2pPr>
            <a:lvl3pPr marL="1371600" lvl="2"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3pPr>
            <a:lvl4pPr marL="1828800" lvl="3"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4pPr>
            <a:lvl5pPr marL="2286000" lvl="4"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5pPr>
            <a:lvl6pPr marL="2743200" lvl="5"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6pPr>
            <a:lvl7pPr marL="3200400" lvl="6"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7pPr>
            <a:lvl8pPr marL="3657600" lvl="7"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8pPr>
            <a:lvl9pPr marL="4114800" lvl="8"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75" r:id="rId2"/>
    <p:sldLayoutId id="2147483676" r:id="rId3"/>
    <p:sldLayoutId id="214748367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343423"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11588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p:txStyles>
    <p:titleStyle>
      <a:lvl1pPr algn="ctr" defTabSz="814974" rtl="0" eaLnBrk="1" latinLnBrk="0" hangingPunct="1">
        <a:spcBef>
          <a:spcPct val="0"/>
        </a:spcBef>
        <a:buNone/>
        <a:defRPr sz="3900" kern="1200">
          <a:solidFill>
            <a:schemeClr val="tx1"/>
          </a:solidFill>
          <a:latin typeface="+mj-lt"/>
          <a:ea typeface="+mj-ea"/>
          <a:cs typeface="+mj-cs"/>
        </a:defRPr>
      </a:lvl1pPr>
    </p:titleStyle>
    <p:bodyStyle>
      <a:lvl1pPr marL="305739" indent="-305739" algn="l" defTabSz="81497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2351" indent="-254627" algn="l" defTabSz="81497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8964" indent="-203746" algn="l" defTabSz="81497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6448"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4196"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1673"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40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890"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37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974" rtl="0" eaLnBrk="1" latinLnBrk="0" hangingPunct="1">
        <a:defRPr sz="1600" kern="1200">
          <a:solidFill>
            <a:schemeClr val="tx1"/>
          </a:solidFill>
          <a:latin typeface="+mn-lt"/>
          <a:ea typeface="+mn-ea"/>
          <a:cs typeface="+mn-cs"/>
        </a:defRPr>
      </a:lvl1pPr>
      <a:lvl2pPr marL="407492" algn="l" defTabSz="814974" rtl="0" eaLnBrk="1" latinLnBrk="0" hangingPunct="1">
        <a:defRPr sz="1600" kern="1200">
          <a:solidFill>
            <a:schemeClr val="tx1"/>
          </a:solidFill>
          <a:latin typeface="+mn-lt"/>
          <a:ea typeface="+mn-ea"/>
          <a:cs typeface="+mn-cs"/>
        </a:defRPr>
      </a:lvl2pPr>
      <a:lvl3pPr marL="815210" algn="l" defTabSz="814974" rtl="0" eaLnBrk="1" latinLnBrk="0" hangingPunct="1">
        <a:defRPr sz="1600" kern="1200">
          <a:solidFill>
            <a:schemeClr val="tx1"/>
          </a:solidFill>
          <a:latin typeface="+mn-lt"/>
          <a:ea typeface="+mn-ea"/>
          <a:cs typeface="+mn-cs"/>
        </a:defRPr>
      </a:lvl3pPr>
      <a:lvl4pPr marL="1222717" algn="l" defTabSz="814974" rtl="0" eaLnBrk="1" latinLnBrk="0" hangingPunct="1">
        <a:defRPr sz="1600" kern="1200">
          <a:solidFill>
            <a:schemeClr val="tx1"/>
          </a:solidFill>
          <a:latin typeface="+mn-lt"/>
          <a:ea typeface="+mn-ea"/>
          <a:cs typeface="+mn-cs"/>
        </a:defRPr>
      </a:lvl4pPr>
      <a:lvl5pPr marL="1630442" algn="l" defTabSz="814974" rtl="0" eaLnBrk="1" latinLnBrk="0" hangingPunct="1">
        <a:defRPr sz="1600" kern="1200">
          <a:solidFill>
            <a:schemeClr val="tx1"/>
          </a:solidFill>
          <a:latin typeface="+mn-lt"/>
          <a:ea typeface="+mn-ea"/>
          <a:cs typeface="+mn-cs"/>
        </a:defRPr>
      </a:lvl5pPr>
      <a:lvl6pPr marL="2037927" algn="l" defTabSz="814974" rtl="0" eaLnBrk="1" latinLnBrk="0" hangingPunct="1">
        <a:defRPr sz="1600" kern="1200">
          <a:solidFill>
            <a:schemeClr val="tx1"/>
          </a:solidFill>
          <a:latin typeface="+mn-lt"/>
          <a:ea typeface="+mn-ea"/>
          <a:cs typeface="+mn-cs"/>
        </a:defRPr>
      </a:lvl6pPr>
      <a:lvl7pPr marL="2445419" algn="l" defTabSz="814974" rtl="0" eaLnBrk="1" latinLnBrk="0" hangingPunct="1">
        <a:defRPr sz="1600" kern="1200">
          <a:solidFill>
            <a:schemeClr val="tx1"/>
          </a:solidFill>
          <a:latin typeface="+mn-lt"/>
          <a:ea typeface="+mn-ea"/>
          <a:cs typeface="+mn-cs"/>
        </a:defRPr>
      </a:lvl7pPr>
      <a:lvl8pPr marL="2853151" algn="l" defTabSz="814974" rtl="0" eaLnBrk="1" latinLnBrk="0" hangingPunct="1">
        <a:defRPr sz="1600" kern="1200">
          <a:solidFill>
            <a:schemeClr val="tx1"/>
          </a:solidFill>
          <a:latin typeface="+mn-lt"/>
          <a:ea typeface="+mn-ea"/>
          <a:cs typeface="+mn-cs"/>
        </a:defRPr>
      </a:lvl8pPr>
      <a:lvl9pPr marL="3260642" algn="l" defTabSz="814974"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251520" y="409102"/>
            <a:ext cx="179512" cy="431915"/>
          </a:xfrm>
          <a:prstGeom prst="rect">
            <a:avLst/>
          </a:prstGeom>
          <a:solidFill>
            <a:srgbClr val="A57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7">
              <a:buClrTx/>
              <a:buFontTx/>
              <a:buNone/>
            </a:pPr>
            <a:endParaRPr lang="zh-CN" altLang="en-US" sz="1349" kern="1200">
              <a:solidFill>
                <a:prstClr val="white"/>
              </a:solidFill>
            </a:endParaRPr>
          </a:p>
        </p:txBody>
      </p:sp>
    </p:spTree>
    <p:extLst>
      <p:ext uri="{BB962C8B-B14F-4D97-AF65-F5344CB8AC3E}">
        <p14:creationId xmlns:p14="http://schemas.microsoft.com/office/powerpoint/2010/main" val="9946008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txStyles>
    <p:titleStyle>
      <a:lvl1pPr algn="l" defTabSz="685577"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395" indent="-171395" algn="l" defTabSz="685577" rtl="0" eaLnBrk="1" latinLnBrk="0" hangingPunct="1">
        <a:lnSpc>
          <a:spcPct val="90000"/>
        </a:lnSpc>
        <a:spcBef>
          <a:spcPts val="750"/>
        </a:spcBef>
        <a:buFont typeface="Arial" panose="020B0604020202090204" pitchFamily="34" charset="0"/>
        <a:buChar char="•"/>
        <a:defRPr sz="2099" kern="1200">
          <a:solidFill>
            <a:schemeClr val="tx1"/>
          </a:solidFill>
          <a:latin typeface="+mn-lt"/>
          <a:ea typeface="+mn-ea"/>
          <a:cs typeface="+mn-cs"/>
        </a:defRPr>
      </a:lvl1pPr>
      <a:lvl2pPr marL="514183" indent="-171395" algn="l" defTabSz="685577" rtl="0" eaLnBrk="1" latinLnBrk="0" hangingPunct="1">
        <a:lnSpc>
          <a:spcPct val="90000"/>
        </a:lnSpc>
        <a:spcBef>
          <a:spcPts val="375"/>
        </a:spcBef>
        <a:buFont typeface="Arial" panose="020B0604020202090204" pitchFamily="34" charset="0"/>
        <a:buChar char="•"/>
        <a:defRPr sz="1799" kern="1200">
          <a:solidFill>
            <a:schemeClr val="tx1"/>
          </a:solidFill>
          <a:latin typeface="+mn-lt"/>
          <a:ea typeface="+mn-ea"/>
          <a:cs typeface="+mn-cs"/>
        </a:defRPr>
      </a:lvl2pPr>
      <a:lvl3pPr marL="856972" indent="-171395" algn="l" defTabSz="685577" rtl="0" eaLnBrk="1" latinLnBrk="0" hangingPunct="1">
        <a:lnSpc>
          <a:spcPct val="90000"/>
        </a:lnSpc>
        <a:spcBef>
          <a:spcPts val="375"/>
        </a:spcBef>
        <a:buFont typeface="Arial" panose="020B0604020202090204" pitchFamily="34" charset="0"/>
        <a:buChar char="•"/>
        <a:defRPr sz="1499" kern="1200">
          <a:solidFill>
            <a:schemeClr val="tx1"/>
          </a:solidFill>
          <a:latin typeface="+mn-lt"/>
          <a:ea typeface="+mn-ea"/>
          <a:cs typeface="+mn-cs"/>
        </a:defRPr>
      </a:lvl3pPr>
      <a:lvl4pPr marL="1199760"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4pPr>
      <a:lvl5pPr marL="1542548"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5pPr>
      <a:lvl6pPr marL="1885337"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6pPr>
      <a:lvl7pPr marL="2228126"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7pPr>
      <a:lvl8pPr marL="2570915"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8pPr>
      <a:lvl9pPr marL="2913703"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9pPr>
    </p:bodyStyle>
    <p:otherStyle>
      <a:defPPr>
        <a:defRPr lang="en-US"/>
      </a:defPPr>
      <a:lvl1pPr marL="0" algn="l" defTabSz="685577" rtl="0" eaLnBrk="1" latinLnBrk="0" hangingPunct="1">
        <a:defRPr sz="1349" kern="1200">
          <a:solidFill>
            <a:schemeClr val="tx1"/>
          </a:solidFill>
          <a:latin typeface="+mn-lt"/>
          <a:ea typeface="+mn-ea"/>
          <a:cs typeface="+mn-cs"/>
        </a:defRPr>
      </a:lvl1pPr>
      <a:lvl2pPr marL="342788" algn="l" defTabSz="685577" rtl="0" eaLnBrk="1" latinLnBrk="0" hangingPunct="1">
        <a:defRPr sz="1349" kern="1200">
          <a:solidFill>
            <a:schemeClr val="tx1"/>
          </a:solidFill>
          <a:latin typeface="+mn-lt"/>
          <a:ea typeface="+mn-ea"/>
          <a:cs typeface="+mn-cs"/>
        </a:defRPr>
      </a:lvl2pPr>
      <a:lvl3pPr marL="685577" algn="l" defTabSz="685577" rtl="0" eaLnBrk="1" latinLnBrk="0" hangingPunct="1">
        <a:defRPr sz="1349" kern="1200">
          <a:solidFill>
            <a:schemeClr val="tx1"/>
          </a:solidFill>
          <a:latin typeface="+mn-lt"/>
          <a:ea typeface="+mn-ea"/>
          <a:cs typeface="+mn-cs"/>
        </a:defRPr>
      </a:lvl3pPr>
      <a:lvl4pPr marL="1028366" algn="l" defTabSz="685577" rtl="0" eaLnBrk="1" latinLnBrk="0" hangingPunct="1">
        <a:defRPr sz="1349" kern="1200">
          <a:solidFill>
            <a:schemeClr val="tx1"/>
          </a:solidFill>
          <a:latin typeface="+mn-lt"/>
          <a:ea typeface="+mn-ea"/>
          <a:cs typeface="+mn-cs"/>
        </a:defRPr>
      </a:lvl4pPr>
      <a:lvl5pPr marL="1371155" algn="l" defTabSz="685577" rtl="0" eaLnBrk="1" latinLnBrk="0" hangingPunct="1">
        <a:defRPr sz="1349" kern="1200">
          <a:solidFill>
            <a:schemeClr val="tx1"/>
          </a:solidFill>
          <a:latin typeface="+mn-lt"/>
          <a:ea typeface="+mn-ea"/>
          <a:cs typeface="+mn-cs"/>
        </a:defRPr>
      </a:lvl5pPr>
      <a:lvl6pPr marL="1713943" algn="l" defTabSz="685577" rtl="0" eaLnBrk="1" latinLnBrk="0" hangingPunct="1">
        <a:defRPr sz="1349" kern="1200">
          <a:solidFill>
            <a:schemeClr val="tx1"/>
          </a:solidFill>
          <a:latin typeface="+mn-lt"/>
          <a:ea typeface="+mn-ea"/>
          <a:cs typeface="+mn-cs"/>
        </a:defRPr>
      </a:lvl6pPr>
      <a:lvl7pPr marL="2056731" algn="l" defTabSz="685577" rtl="0" eaLnBrk="1" latinLnBrk="0" hangingPunct="1">
        <a:defRPr sz="1349" kern="1200">
          <a:solidFill>
            <a:schemeClr val="tx1"/>
          </a:solidFill>
          <a:latin typeface="+mn-lt"/>
          <a:ea typeface="+mn-ea"/>
          <a:cs typeface="+mn-cs"/>
        </a:defRPr>
      </a:lvl7pPr>
      <a:lvl8pPr marL="2399520" algn="l" defTabSz="685577" rtl="0" eaLnBrk="1" latinLnBrk="0" hangingPunct="1">
        <a:defRPr sz="1349" kern="1200">
          <a:solidFill>
            <a:schemeClr val="tx1"/>
          </a:solidFill>
          <a:latin typeface="+mn-lt"/>
          <a:ea typeface="+mn-ea"/>
          <a:cs typeface="+mn-cs"/>
        </a:defRPr>
      </a:lvl8pPr>
      <a:lvl9pPr marL="2742308" algn="l" defTabSz="685577" rtl="0" eaLnBrk="1" latinLnBrk="0" hangingPunct="1">
        <a:defRPr sz="134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05979"/>
            <a:ext cx="8229600" cy="85725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457200" y="1200151"/>
            <a:ext cx="8229600" cy="3394472"/>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457200" y="4683919"/>
            <a:ext cx="2133600" cy="357188"/>
          </a:xfrm>
          <a:prstGeom prst="rect">
            <a:avLst/>
          </a:prstGeom>
          <a:noFill/>
          <a:ln w="9525">
            <a:noFill/>
          </a:ln>
        </p:spPr>
        <p:txBody>
          <a:bodyPr/>
          <a:lstStyle>
            <a:lvl1pPr>
              <a:defRPr sz="1050"/>
            </a:lvl1pPr>
          </a:lstStyle>
          <a:p>
            <a:pPr>
              <a:buClrTx/>
              <a:buFontTx/>
              <a:buNone/>
            </a:pPr>
            <a:fld id="{FDE934FF-F4E1-47C5-9CA5-30A81DDE2BE4}" type="datetimeFigureOut">
              <a:rPr lang="en-US" kern="1200" smtClean="0"/>
              <a:pPr>
                <a:buClrTx/>
                <a:buFontTx/>
                <a:buNone/>
              </a:pPr>
              <a:t>6/11/2023</a:t>
            </a:fld>
            <a:endParaRPr lang="en-US" kern="1200"/>
          </a:p>
        </p:txBody>
      </p:sp>
      <p:sp>
        <p:nvSpPr>
          <p:cNvPr id="1029" name="Footer Placeholder 1028"/>
          <p:cNvSpPr>
            <a:spLocks noGrp="1"/>
          </p:cNvSpPr>
          <p:nvPr>
            <p:ph type="ftr" sz="quarter" idx="3"/>
          </p:nvPr>
        </p:nvSpPr>
        <p:spPr>
          <a:xfrm>
            <a:off x="3124200" y="4683919"/>
            <a:ext cx="2895600" cy="357188"/>
          </a:xfrm>
          <a:prstGeom prst="rect">
            <a:avLst/>
          </a:prstGeom>
          <a:noFill/>
          <a:ln w="9525">
            <a:noFill/>
          </a:ln>
        </p:spPr>
        <p:txBody>
          <a:bodyPr/>
          <a:lstStyle>
            <a:lvl1pPr algn="ctr">
              <a:defRPr sz="1050"/>
            </a:lvl1pPr>
          </a:lstStyle>
          <a:p>
            <a:pPr>
              <a:buClrTx/>
              <a:buFontTx/>
              <a:buNone/>
            </a:pPr>
            <a:endParaRPr lang="en-US" kern="1200"/>
          </a:p>
        </p:txBody>
      </p:sp>
      <p:sp>
        <p:nvSpPr>
          <p:cNvPr id="1030" name="Slide Number Placeholder 1029"/>
          <p:cNvSpPr>
            <a:spLocks noGrp="1"/>
          </p:cNvSpPr>
          <p:nvPr>
            <p:ph type="sldNum" sz="quarter" idx="4"/>
          </p:nvPr>
        </p:nvSpPr>
        <p:spPr>
          <a:xfrm>
            <a:off x="6553200" y="4683919"/>
            <a:ext cx="2133600" cy="357188"/>
          </a:xfrm>
          <a:prstGeom prst="rect">
            <a:avLst/>
          </a:prstGeom>
          <a:noFill/>
          <a:ln w="9525">
            <a:noFill/>
          </a:ln>
        </p:spPr>
        <p:txBody>
          <a:bodyPr/>
          <a:lstStyle>
            <a:lvl1pPr algn="r">
              <a:defRPr sz="1050"/>
            </a:lvl1pPr>
          </a:lstStyle>
          <a:p>
            <a:pPr>
              <a:buClrTx/>
              <a:buFontTx/>
              <a:buNone/>
            </a:pPr>
            <a:fld id="{B3561BA9-CDCF-4958-B8AB-66F3BF063E13}" type="slidenum">
              <a:rPr lang="en-US" kern="1200" smtClean="0"/>
              <a:pPr>
                <a:buClrTx/>
                <a:buFontTx/>
                <a:buNone/>
              </a:pPr>
              <a:t>‹#›</a:t>
            </a:fld>
            <a:endParaRPr lang="en-US" kern="1200"/>
          </a:p>
        </p:txBody>
      </p:sp>
    </p:spTree>
    <p:extLst>
      <p:ext uri="{BB962C8B-B14F-4D97-AF65-F5344CB8AC3E}">
        <p14:creationId xmlns:p14="http://schemas.microsoft.com/office/powerpoint/2010/main" val="175236342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sldNum="0" hdr="0" ftr="0" dt="0"/>
  <p:txStyles>
    <p:titleStyle>
      <a:lvl1pPr marL="0" lvl="0" indent="0" algn="ctr" defTabSz="685800" eaLnBrk="1" fontAlgn="base" latinLnBrk="0" hangingPunct="1">
        <a:lnSpc>
          <a:spcPct val="100000"/>
        </a:lnSpc>
        <a:spcBef>
          <a:spcPct val="0"/>
        </a:spcBef>
        <a:spcAft>
          <a:spcPct val="0"/>
        </a:spcAft>
        <a:buNone/>
        <a:defRPr sz="3300" b="0" i="0" u="none" kern="1200" baseline="0">
          <a:solidFill>
            <a:schemeClr val="tx2"/>
          </a:solidFill>
          <a:latin typeface="+mj-lt"/>
          <a:ea typeface="+mj-ea"/>
          <a:cs typeface="+mj-cs"/>
        </a:defRPr>
      </a:lvl1pPr>
    </p:titleStyle>
    <p:bodyStyle>
      <a:lvl1pPr marL="257175" lvl="0" indent="-257175" algn="l" defTabSz="6858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1pPr>
      <a:lvl2pPr marL="557213" lvl="1" indent="-214313" algn="l" defTabSz="685800"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4pPr>
      <a:lvl5pPr marL="1543050" lvl="4"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5pPr>
      <a:lvl6pPr marL="1885950" lvl="5"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6pPr>
      <a:lvl7pPr marL="2228850" lvl="6"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7pPr>
      <a:lvl8pPr marL="2571750" lvl="7"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8pPr>
      <a:lvl9pPr marL="2914650" lvl="8"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1pPr>
      <a:lvl2pPr marL="342900" lvl="1"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685800" lvl="2"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028700" lvl="3"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371600" lvl="4"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1714500" lvl="5"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057400" lvl="6"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2400300" lvl="7"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2743200" lvl="8"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9600"/>
            <a:ext cx="7715400" cy="468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3"/>
              </a:buClr>
              <a:buSzPts val="3000"/>
              <a:buFont typeface="Palanquin Dark"/>
              <a:buNone/>
              <a:defRPr sz="3000">
                <a:solidFill>
                  <a:schemeClr val="accent3"/>
                </a:solidFill>
                <a:latin typeface="Palanquin Dark"/>
                <a:ea typeface="Palanquin Dark"/>
                <a:cs typeface="Palanquin Dark"/>
                <a:sym typeface="Palanquin Dark"/>
              </a:defRPr>
            </a:lvl1pPr>
            <a:lvl2pPr lvl="1">
              <a:lnSpc>
                <a:spcPct val="100000"/>
              </a:lnSpc>
              <a:spcBef>
                <a:spcPts val="0"/>
              </a:spcBef>
              <a:spcAft>
                <a:spcPts val="0"/>
              </a:spcAft>
              <a:buClr>
                <a:schemeClr val="accent3"/>
              </a:buClr>
              <a:buSzPts val="3000"/>
              <a:buNone/>
              <a:defRPr sz="3000">
                <a:solidFill>
                  <a:schemeClr val="accent3"/>
                </a:solidFill>
              </a:defRPr>
            </a:lvl2pPr>
            <a:lvl3pPr lvl="2">
              <a:lnSpc>
                <a:spcPct val="100000"/>
              </a:lnSpc>
              <a:spcBef>
                <a:spcPts val="0"/>
              </a:spcBef>
              <a:spcAft>
                <a:spcPts val="0"/>
              </a:spcAft>
              <a:buClr>
                <a:schemeClr val="accent3"/>
              </a:buClr>
              <a:buSzPts val="3000"/>
              <a:buNone/>
              <a:defRPr sz="3000">
                <a:solidFill>
                  <a:schemeClr val="accent3"/>
                </a:solidFill>
              </a:defRPr>
            </a:lvl3pPr>
            <a:lvl4pPr lvl="3">
              <a:lnSpc>
                <a:spcPct val="100000"/>
              </a:lnSpc>
              <a:spcBef>
                <a:spcPts val="0"/>
              </a:spcBef>
              <a:spcAft>
                <a:spcPts val="0"/>
              </a:spcAft>
              <a:buClr>
                <a:schemeClr val="accent3"/>
              </a:buClr>
              <a:buSzPts val="3000"/>
              <a:buNone/>
              <a:defRPr sz="3000">
                <a:solidFill>
                  <a:schemeClr val="accent3"/>
                </a:solidFill>
              </a:defRPr>
            </a:lvl4pPr>
            <a:lvl5pPr lvl="4">
              <a:lnSpc>
                <a:spcPct val="100000"/>
              </a:lnSpc>
              <a:spcBef>
                <a:spcPts val="0"/>
              </a:spcBef>
              <a:spcAft>
                <a:spcPts val="0"/>
              </a:spcAft>
              <a:buClr>
                <a:schemeClr val="accent3"/>
              </a:buClr>
              <a:buSzPts val="3000"/>
              <a:buNone/>
              <a:defRPr sz="3000">
                <a:solidFill>
                  <a:schemeClr val="accent3"/>
                </a:solidFill>
              </a:defRPr>
            </a:lvl5pPr>
            <a:lvl6pPr lvl="5">
              <a:lnSpc>
                <a:spcPct val="100000"/>
              </a:lnSpc>
              <a:spcBef>
                <a:spcPts val="0"/>
              </a:spcBef>
              <a:spcAft>
                <a:spcPts val="0"/>
              </a:spcAft>
              <a:buClr>
                <a:schemeClr val="accent3"/>
              </a:buClr>
              <a:buSzPts val="3000"/>
              <a:buNone/>
              <a:defRPr sz="3000">
                <a:solidFill>
                  <a:schemeClr val="accent3"/>
                </a:solidFill>
              </a:defRPr>
            </a:lvl6pPr>
            <a:lvl7pPr lvl="6">
              <a:lnSpc>
                <a:spcPct val="100000"/>
              </a:lnSpc>
              <a:spcBef>
                <a:spcPts val="0"/>
              </a:spcBef>
              <a:spcAft>
                <a:spcPts val="0"/>
              </a:spcAft>
              <a:buClr>
                <a:schemeClr val="accent3"/>
              </a:buClr>
              <a:buSzPts val="3000"/>
              <a:buNone/>
              <a:defRPr sz="3000">
                <a:solidFill>
                  <a:schemeClr val="accent3"/>
                </a:solidFill>
              </a:defRPr>
            </a:lvl7pPr>
            <a:lvl8pPr lvl="7">
              <a:lnSpc>
                <a:spcPct val="100000"/>
              </a:lnSpc>
              <a:spcBef>
                <a:spcPts val="0"/>
              </a:spcBef>
              <a:spcAft>
                <a:spcPts val="0"/>
              </a:spcAft>
              <a:buClr>
                <a:schemeClr val="accent3"/>
              </a:buClr>
              <a:buSzPts val="3000"/>
              <a:buNone/>
              <a:defRPr sz="3000">
                <a:solidFill>
                  <a:schemeClr val="accent3"/>
                </a:solidFill>
              </a:defRPr>
            </a:lvl8pPr>
            <a:lvl9pPr lvl="8">
              <a:lnSpc>
                <a:spcPct val="100000"/>
              </a:lnSpc>
              <a:spcBef>
                <a:spcPts val="0"/>
              </a:spcBef>
              <a:spcAft>
                <a:spcPts val="0"/>
              </a:spcAft>
              <a:buClr>
                <a:schemeClr val="accent3"/>
              </a:buClr>
              <a:buSzPts val="3000"/>
              <a:buNone/>
              <a:defRPr sz="3000">
                <a:solidFill>
                  <a:schemeClr val="accent3"/>
                </a:solidFill>
              </a:defRPr>
            </a:lvl9pPr>
          </a:lstStyle>
          <a:p>
            <a:endParaRPr/>
          </a:p>
        </p:txBody>
      </p:sp>
      <p:sp>
        <p:nvSpPr>
          <p:cNvPr id="7" name="Google Shape;7;p1"/>
          <p:cNvSpPr txBox="1">
            <a:spLocks noGrp="1"/>
          </p:cNvSpPr>
          <p:nvPr>
            <p:ph type="body" idx="1"/>
          </p:nvPr>
        </p:nvSpPr>
        <p:spPr>
          <a:xfrm>
            <a:off x="714300" y="1152475"/>
            <a:ext cx="77154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3"/>
              </a:buClr>
              <a:buSzPts val="1800"/>
              <a:buFont typeface="Cabin"/>
              <a:buChar char="●"/>
              <a:defRPr sz="1800">
                <a:solidFill>
                  <a:schemeClr val="accent3"/>
                </a:solidFill>
                <a:latin typeface="Cabin"/>
                <a:ea typeface="Cabin"/>
                <a:cs typeface="Cabin"/>
                <a:sym typeface="Cabin"/>
              </a:defRPr>
            </a:lvl1pPr>
            <a:lvl2pPr marL="914400" lvl="1"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2pPr>
            <a:lvl3pPr marL="1371600" lvl="2"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3pPr>
            <a:lvl4pPr marL="1828800" lvl="3"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4pPr>
            <a:lvl5pPr marL="2286000" lvl="4"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5pPr>
            <a:lvl6pPr marL="2743200" lvl="5"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6pPr>
            <a:lvl7pPr marL="3200400" lvl="6"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7pPr>
            <a:lvl8pPr marL="3657600" lvl="7"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8pPr>
            <a:lvl9pPr marL="4114800" lvl="8"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C4F6FA"/>
                </a:solidFill>
              </a:rPr>
              <a:pPr/>
              <a:t>‹#›</a:t>
            </a:fld>
            <a:endParaRPr>
              <a:solidFill>
                <a:srgbClr val="C4F6FA"/>
              </a:solidFill>
            </a:endParaRPr>
          </a:p>
        </p:txBody>
      </p:sp>
    </p:spTree>
    <p:extLst>
      <p:ext uri="{BB962C8B-B14F-4D97-AF65-F5344CB8AC3E}">
        <p14:creationId xmlns:p14="http://schemas.microsoft.com/office/powerpoint/2010/main" val="2984401601"/>
      </p:ext>
    </p:extLst>
  </p:cSld>
  <p:clrMap bg1="lt1" tx1="dk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343423"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57436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xStyles>
    <p:titleStyle>
      <a:lvl1pPr algn="ctr" defTabSz="814974" rtl="0" eaLnBrk="1" latinLnBrk="0" hangingPunct="1">
        <a:spcBef>
          <a:spcPct val="0"/>
        </a:spcBef>
        <a:buNone/>
        <a:defRPr sz="3900" kern="1200">
          <a:solidFill>
            <a:schemeClr val="tx1"/>
          </a:solidFill>
          <a:latin typeface="+mj-lt"/>
          <a:ea typeface="+mj-ea"/>
          <a:cs typeface="+mj-cs"/>
        </a:defRPr>
      </a:lvl1pPr>
    </p:titleStyle>
    <p:bodyStyle>
      <a:lvl1pPr marL="305739" indent="-305739" algn="l" defTabSz="81497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2351" indent="-254627" algn="l" defTabSz="81497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8964" indent="-203746" algn="l" defTabSz="81497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6448"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4196"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1673"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40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890"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37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974" rtl="0" eaLnBrk="1" latinLnBrk="0" hangingPunct="1">
        <a:defRPr sz="1600" kern="1200">
          <a:solidFill>
            <a:schemeClr val="tx1"/>
          </a:solidFill>
          <a:latin typeface="+mn-lt"/>
          <a:ea typeface="+mn-ea"/>
          <a:cs typeface="+mn-cs"/>
        </a:defRPr>
      </a:lvl1pPr>
      <a:lvl2pPr marL="407492" algn="l" defTabSz="814974" rtl="0" eaLnBrk="1" latinLnBrk="0" hangingPunct="1">
        <a:defRPr sz="1600" kern="1200">
          <a:solidFill>
            <a:schemeClr val="tx1"/>
          </a:solidFill>
          <a:latin typeface="+mn-lt"/>
          <a:ea typeface="+mn-ea"/>
          <a:cs typeface="+mn-cs"/>
        </a:defRPr>
      </a:lvl2pPr>
      <a:lvl3pPr marL="815210" algn="l" defTabSz="814974" rtl="0" eaLnBrk="1" latinLnBrk="0" hangingPunct="1">
        <a:defRPr sz="1600" kern="1200">
          <a:solidFill>
            <a:schemeClr val="tx1"/>
          </a:solidFill>
          <a:latin typeface="+mn-lt"/>
          <a:ea typeface="+mn-ea"/>
          <a:cs typeface="+mn-cs"/>
        </a:defRPr>
      </a:lvl3pPr>
      <a:lvl4pPr marL="1222717" algn="l" defTabSz="814974" rtl="0" eaLnBrk="1" latinLnBrk="0" hangingPunct="1">
        <a:defRPr sz="1600" kern="1200">
          <a:solidFill>
            <a:schemeClr val="tx1"/>
          </a:solidFill>
          <a:latin typeface="+mn-lt"/>
          <a:ea typeface="+mn-ea"/>
          <a:cs typeface="+mn-cs"/>
        </a:defRPr>
      </a:lvl4pPr>
      <a:lvl5pPr marL="1630442" algn="l" defTabSz="814974" rtl="0" eaLnBrk="1" latinLnBrk="0" hangingPunct="1">
        <a:defRPr sz="1600" kern="1200">
          <a:solidFill>
            <a:schemeClr val="tx1"/>
          </a:solidFill>
          <a:latin typeface="+mn-lt"/>
          <a:ea typeface="+mn-ea"/>
          <a:cs typeface="+mn-cs"/>
        </a:defRPr>
      </a:lvl5pPr>
      <a:lvl6pPr marL="2037927" algn="l" defTabSz="814974" rtl="0" eaLnBrk="1" latinLnBrk="0" hangingPunct="1">
        <a:defRPr sz="1600" kern="1200">
          <a:solidFill>
            <a:schemeClr val="tx1"/>
          </a:solidFill>
          <a:latin typeface="+mn-lt"/>
          <a:ea typeface="+mn-ea"/>
          <a:cs typeface="+mn-cs"/>
        </a:defRPr>
      </a:lvl6pPr>
      <a:lvl7pPr marL="2445419" algn="l" defTabSz="814974" rtl="0" eaLnBrk="1" latinLnBrk="0" hangingPunct="1">
        <a:defRPr sz="1600" kern="1200">
          <a:solidFill>
            <a:schemeClr val="tx1"/>
          </a:solidFill>
          <a:latin typeface="+mn-lt"/>
          <a:ea typeface="+mn-ea"/>
          <a:cs typeface="+mn-cs"/>
        </a:defRPr>
      </a:lvl7pPr>
      <a:lvl8pPr marL="2853151" algn="l" defTabSz="814974" rtl="0" eaLnBrk="1" latinLnBrk="0" hangingPunct="1">
        <a:defRPr sz="1600" kern="1200">
          <a:solidFill>
            <a:schemeClr val="tx1"/>
          </a:solidFill>
          <a:latin typeface="+mn-lt"/>
          <a:ea typeface="+mn-ea"/>
          <a:cs typeface="+mn-cs"/>
        </a:defRPr>
      </a:lvl8pPr>
      <a:lvl9pPr marL="3260642" algn="l" defTabSz="81497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4.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5.xml"/><Relationship Id="rId7" Type="http://schemas.openxmlformats.org/officeDocument/2006/relationships/image" Target="../media/image10.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notesSlide" Target="../notesSlides/notesSlide15.xml"/><Relationship Id="rId9" Type="http://schemas.microsoft.com/office/2007/relationships/hdphoto" Target="../media/hdphoto5.wdp"/></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7.png"/><Relationship Id="rId3" Type="http://schemas.openxmlformats.org/officeDocument/2006/relationships/slideLayout" Target="../slideLayouts/slideLayout25.xml"/><Relationship Id="rId7" Type="http://schemas.microsoft.com/office/2007/relationships/hdphoto" Target="../media/hdphoto6.wdp"/><Relationship Id="rId12" Type="http://schemas.microsoft.com/office/2007/relationships/hdphoto" Target="../media/hdphoto8.wdp"/><Relationship Id="rId2" Type="http://schemas.openxmlformats.org/officeDocument/2006/relationships/audio" Target="../media/media2.wav"/><Relationship Id="rId16" Type="http://schemas.openxmlformats.org/officeDocument/2006/relationships/image" Target="../media/image19.png"/><Relationship Id="rId1" Type="http://schemas.microsoft.com/office/2007/relationships/media" Target="../media/media2.wav"/><Relationship Id="rId6" Type="http://schemas.openxmlformats.org/officeDocument/2006/relationships/image" Target="../media/image14.png"/><Relationship Id="rId11" Type="http://schemas.openxmlformats.org/officeDocument/2006/relationships/image" Target="../media/image16.jpe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image" Target="../media/image10.png"/><Relationship Id="rId4" Type="http://schemas.openxmlformats.org/officeDocument/2006/relationships/notesSlide" Target="../notesSlides/notesSlide16.xml"/><Relationship Id="rId9" Type="http://schemas.microsoft.com/office/2007/relationships/hdphoto" Target="../media/hdphoto7.wdp"/><Relationship Id="rId1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microsoft.com/office/2007/relationships/hdphoto" Target="../media/hdphoto9.wdp"/><Relationship Id="rId13" Type="http://schemas.microsoft.com/office/2007/relationships/hdphoto" Target="../media/hdphoto8.wdp"/><Relationship Id="rId3" Type="http://schemas.openxmlformats.org/officeDocument/2006/relationships/slideLayout" Target="../slideLayouts/slideLayout25.xml"/><Relationship Id="rId7" Type="http://schemas.openxmlformats.org/officeDocument/2006/relationships/image" Target="../media/image21.png"/><Relationship Id="rId12" Type="http://schemas.openxmlformats.org/officeDocument/2006/relationships/image" Target="../media/image16.jpeg"/><Relationship Id="rId2" Type="http://schemas.openxmlformats.org/officeDocument/2006/relationships/audio" Target="../media/media2.wav"/><Relationship Id="rId16" Type="http://schemas.openxmlformats.org/officeDocument/2006/relationships/image" Target="../media/image19.png"/><Relationship Id="rId1" Type="http://schemas.microsoft.com/office/2007/relationships/media" Target="../media/media2.wav"/><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20.jpeg"/><Relationship Id="rId15" Type="http://schemas.openxmlformats.org/officeDocument/2006/relationships/image" Target="../media/image18.png"/><Relationship Id="rId10" Type="http://schemas.microsoft.com/office/2007/relationships/hdphoto" Target="../media/hdphoto10.wdp"/><Relationship Id="rId4" Type="http://schemas.openxmlformats.org/officeDocument/2006/relationships/notesSlide" Target="../notesSlides/notesSlide17.xml"/><Relationship Id="rId9" Type="http://schemas.openxmlformats.org/officeDocument/2006/relationships/image" Target="../media/image22.png"/><Relationship Id="rId1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14.wdp"/><Relationship Id="rId18" Type="http://schemas.openxmlformats.org/officeDocument/2006/relationships/image" Target="../media/image18.png"/><Relationship Id="rId3" Type="http://schemas.openxmlformats.org/officeDocument/2006/relationships/slideLayout" Target="../slideLayouts/slideLayout25.xml"/><Relationship Id="rId7" Type="http://schemas.microsoft.com/office/2007/relationships/hdphoto" Target="../media/hdphoto11.wdp"/><Relationship Id="rId12" Type="http://schemas.openxmlformats.org/officeDocument/2006/relationships/image" Target="../media/image27.png"/><Relationship Id="rId17" Type="http://schemas.openxmlformats.org/officeDocument/2006/relationships/image" Target="../media/image8.png"/><Relationship Id="rId2" Type="http://schemas.openxmlformats.org/officeDocument/2006/relationships/audio" Target="../media/media2.wav"/><Relationship Id="rId16" Type="http://schemas.openxmlformats.org/officeDocument/2006/relationships/image" Target="../media/image17.png"/><Relationship Id="rId1" Type="http://schemas.microsoft.com/office/2007/relationships/media" Target="../media/media2.wav"/><Relationship Id="rId6" Type="http://schemas.openxmlformats.org/officeDocument/2006/relationships/image" Target="../media/image24.png"/><Relationship Id="rId11" Type="http://schemas.microsoft.com/office/2007/relationships/hdphoto" Target="../media/hdphoto13.wdp"/><Relationship Id="rId5" Type="http://schemas.openxmlformats.org/officeDocument/2006/relationships/image" Target="../media/image10.png"/><Relationship Id="rId15" Type="http://schemas.microsoft.com/office/2007/relationships/hdphoto" Target="../media/hdphoto8.wdp"/><Relationship Id="rId10" Type="http://schemas.openxmlformats.org/officeDocument/2006/relationships/image" Target="../media/image26.png"/><Relationship Id="rId19" Type="http://schemas.openxmlformats.org/officeDocument/2006/relationships/image" Target="../media/image19.png"/><Relationship Id="rId4" Type="http://schemas.openxmlformats.org/officeDocument/2006/relationships/image" Target="../media/image23.jpeg"/><Relationship Id="rId9" Type="http://schemas.microsoft.com/office/2007/relationships/hdphoto" Target="../media/hdphoto12.wdp"/><Relationship Id="rId14" Type="http://schemas.openxmlformats.org/officeDocument/2006/relationships/image" Target="../media/image16.jpeg"/></Relationships>
</file>

<file path=ppt/slides/_rels/slide19.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19.png"/><Relationship Id="rId3" Type="http://schemas.openxmlformats.org/officeDocument/2006/relationships/slideLayout" Target="../slideLayouts/slideLayout25.xml"/><Relationship Id="rId7" Type="http://schemas.openxmlformats.org/officeDocument/2006/relationships/image" Target="../media/image10.png"/><Relationship Id="rId12" Type="http://schemas.openxmlformats.org/officeDocument/2006/relationships/image" Target="../media/image18.png"/><Relationship Id="rId2" Type="http://schemas.openxmlformats.org/officeDocument/2006/relationships/audio" Target="../media/media2.wav"/><Relationship Id="rId1" Type="http://schemas.microsoft.com/office/2007/relationships/media" Target="../media/media2.wav"/><Relationship Id="rId6" Type="http://schemas.microsoft.com/office/2007/relationships/hdphoto" Target="../media/hdphoto15.wdp"/><Relationship Id="rId11" Type="http://schemas.openxmlformats.org/officeDocument/2006/relationships/image" Target="../media/image8.png"/><Relationship Id="rId5" Type="http://schemas.openxmlformats.org/officeDocument/2006/relationships/image" Target="../media/image29.png"/><Relationship Id="rId10" Type="http://schemas.openxmlformats.org/officeDocument/2006/relationships/image" Target="../media/image17.png"/><Relationship Id="rId4" Type="http://schemas.openxmlformats.org/officeDocument/2006/relationships/image" Target="../media/image28.jpeg"/><Relationship Id="rId9"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4.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4.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265814" y="265814"/>
            <a:ext cx="8580475" cy="4582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3553097" y="948089"/>
            <a:ext cx="4756348" cy="59501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pPr>
            <a:r>
              <a:rPr lang="en-US" sz="2700">
                <a:solidFill>
                  <a:prstClr val="black"/>
                </a:solidFill>
                <a:latin typeface="Times New Roman" panose="02020603050405020304" pitchFamily="18" charset="0"/>
                <a:cs typeface="Times New Roman" panose="02020603050405020304" pitchFamily="18" charset="0"/>
              </a:rPr>
              <a:t>Em hiểu bệnh sĩ là gì? Theo em, bệnh sĩ có tác hại gì?</a:t>
            </a:r>
            <a:endParaRPr lang="en-US" sz="2700" dirty="0">
              <a:solidFill>
                <a:prstClr val="black"/>
              </a:solidFill>
              <a:latin typeface="Times New Roman" panose="02020603050405020304" pitchFamily="18" charset="0"/>
              <a:cs typeface="Times New Roman" panose="02020603050405020304" pitchFamily="18" charset="0"/>
            </a:endParaRPr>
          </a:p>
        </p:txBody>
      </p:sp>
      <p:sp>
        <p:nvSpPr>
          <p:cNvPr id="19" name="Title 1"/>
          <p:cNvSpPr txBox="1">
            <a:spLocks/>
          </p:cNvSpPr>
          <p:nvPr/>
        </p:nvSpPr>
        <p:spPr>
          <a:xfrm>
            <a:off x="3664973" y="4451430"/>
            <a:ext cx="5150875" cy="59501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buClrTx/>
              <a:buFontTx/>
              <a:buNone/>
            </a:pPr>
            <a:endParaRPr lang="en-US" sz="2700" dirty="0">
              <a:solidFill>
                <a:prstClr val="black"/>
              </a:solidFill>
              <a:latin typeface="#9Slide05 Dancing Script" panose="03080800040507000D00" pitchFamily="66" charset="0"/>
            </a:endParaRPr>
          </a:p>
        </p:txBody>
      </p:sp>
      <p:pic>
        <p:nvPicPr>
          <p:cNvPr id="3" name="Picture 2" descr="A child and child running with a kite&#10;&#10;Description automatically generated with medium confidence">
            <a:extLst>
              <a:ext uri="{FF2B5EF4-FFF2-40B4-BE49-F238E27FC236}">
                <a16:creationId xmlns:a16="http://schemas.microsoft.com/office/drawing/2014/main" id="{A447F8F3-B52E-9A40-EF86-43FA7ECD0B3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78290" y="1551861"/>
            <a:ext cx="2831636" cy="2831636"/>
          </a:xfrm>
          <a:prstGeom prst="rect">
            <a:avLst/>
          </a:prstGeom>
        </p:spPr>
      </p:pic>
      <p:sp>
        <p:nvSpPr>
          <p:cNvPr id="7" name="TextBox 6">
            <a:extLst>
              <a:ext uri="{FF2B5EF4-FFF2-40B4-BE49-F238E27FC236}">
                <a16:creationId xmlns:a16="http://schemas.microsoft.com/office/drawing/2014/main" id="{F0706B50-6251-C705-BA32-329C8EC2EEB9}"/>
              </a:ext>
            </a:extLst>
          </p:cNvPr>
          <p:cNvSpPr txBox="1"/>
          <p:nvPr/>
        </p:nvSpPr>
        <p:spPr>
          <a:xfrm>
            <a:off x="3382658" y="1756142"/>
            <a:ext cx="5290898" cy="1631216"/>
          </a:xfrm>
          <a:prstGeom prst="rect">
            <a:avLst/>
          </a:prstGeom>
          <a:noFill/>
        </p:spPr>
        <p:txBody>
          <a:bodyPr wrap="square">
            <a:spAutoFit/>
          </a:bodyPr>
          <a:lstStyle/>
          <a:p>
            <a:pPr algn="just"/>
            <a:r>
              <a:rPr lang="en-US" sz="2000" i="0">
                <a:solidFill>
                  <a:srgbClr val="333333"/>
                </a:solidFill>
                <a:effectLst/>
                <a:latin typeface="Times New Roman" panose="02020603050405020304" pitchFamily="18" charset="0"/>
                <a:cs typeface="Times New Roman" panose="02020603050405020304" pitchFamily="18" charset="0"/>
              </a:rPr>
              <a:t>      L</a:t>
            </a:r>
            <a:r>
              <a:rPr lang="vi-VN" sz="2000" i="0">
                <a:solidFill>
                  <a:srgbClr val="333333"/>
                </a:solidFill>
                <a:effectLst/>
                <a:latin typeface="Times New Roman" panose="02020603050405020304" pitchFamily="18" charset="0"/>
                <a:cs typeface="Times New Roman" panose="02020603050405020304" pitchFamily="18" charset="0"/>
              </a:rPr>
              <a:t>à thói thích phô trương, khoe khoang, chuộng hình thức, cố tình che giấu sự sơ sài, nghèo nàn của mình (cả về vật chất lẫn tinh thần), tỏ ra mình giàu có, sang trọng, giỏi giang, nhiều thế mạnh nổi trội hơn người. </a:t>
            </a:r>
            <a:endParaRPr lang="en-US" sz="20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31683F0-5EBA-EA69-EDE2-74DFDC824C3D}"/>
              </a:ext>
            </a:extLst>
          </p:cNvPr>
          <p:cNvSpPr txBox="1"/>
          <p:nvPr/>
        </p:nvSpPr>
        <p:spPr>
          <a:xfrm>
            <a:off x="3553097" y="3545550"/>
            <a:ext cx="5290898" cy="707886"/>
          </a:xfrm>
          <a:prstGeom prst="rect">
            <a:avLst/>
          </a:prstGeom>
          <a:noFill/>
        </p:spPr>
        <p:txBody>
          <a:bodyPr wrap="square">
            <a:spAutoFit/>
          </a:bodyPr>
          <a:lstStyle/>
          <a:p>
            <a:pPr algn="just"/>
            <a:r>
              <a:rPr lang="en-US" sz="2000" b="0" i="0">
                <a:solidFill>
                  <a:srgbClr val="333333"/>
                </a:solidFill>
                <a:effectLst/>
                <a:latin typeface="+mj-lt"/>
              </a:rPr>
              <a:t>    </a:t>
            </a:r>
            <a:r>
              <a:rPr lang="vi-VN" sz="2000" b="0" i="0">
                <a:solidFill>
                  <a:srgbClr val="333333"/>
                </a:solidFill>
                <a:effectLst/>
                <a:latin typeface="+mj-lt"/>
              </a:rPr>
              <a:t>Bệnh sĩ làm cho nhiều người không dám sống thật với mình, trở nên dối trá, thậm chí lừa bịp.</a:t>
            </a:r>
            <a:endParaRPr lang="en-US" sz="20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182880" y="243841"/>
            <a:ext cx="8752114" cy="47113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8F1E5">
                  <a:lumMod val="10000"/>
                </a:srgbClr>
              </a:solidFill>
            </a:endParaRPr>
          </a:p>
        </p:txBody>
      </p:sp>
      <p:sp>
        <p:nvSpPr>
          <p:cNvPr id="2" name="Rectangle 1">
            <a:extLst>
              <a:ext uri="{FF2B5EF4-FFF2-40B4-BE49-F238E27FC236}">
                <a16:creationId xmlns:a16="http://schemas.microsoft.com/office/drawing/2014/main" id="{8D1EE741-5CAB-483D-DB2C-A7BE957936C8}"/>
              </a:ext>
            </a:extLst>
          </p:cNvPr>
          <p:cNvSpPr/>
          <p:nvPr/>
        </p:nvSpPr>
        <p:spPr>
          <a:xfrm>
            <a:off x="342974" y="48095"/>
            <a:ext cx="5007935" cy="579967"/>
          </a:xfrm>
          <a:prstGeom prst="rect">
            <a:avLst/>
          </a:prstGeom>
        </p:spPr>
        <p:txBody>
          <a:bodyPr wrap="square">
            <a:spAutoFit/>
          </a:bodyPr>
          <a:lstStyle/>
          <a:p>
            <a:pPr algn="just">
              <a:lnSpc>
                <a:spcPct val="150000"/>
              </a:lnSpc>
            </a:pPr>
            <a:r>
              <a:rPr lang="en-US" sz="2400" b="1">
                <a:solidFill>
                  <a:schemeClr val="tx2">
                    <a:lumMod val="50000"/>
                  </a:schemeClr>
                </a:solidFill>
                <a:latin typeface="Times New Roman" panose="02020603050405020304" pitchFamily="18" charset="0"/>
                <a:cs typeface="Times New Roman" panose="02020603050405020304" pitchFamily="18" charset="0"/>
              </a:rPr>
              <a:t>b. Lời văn trong ngôn ngữ kịch</a:t>
            </a:r>
            <a:endParaRPr lang="vi-VN" sz="2400" dirty="0">
              <a:solidFill>
                <a:schemeClr val="tx2">
                  <a:lumMod val="50000"/>
                </a:schemeClr>
              </a:solidFill>
              <a:latin typeface="Times New Roman" panose="02020603050405020304" pitchFamily="18" charset="0"/>
              <a:cs typeface="Times New Roman" panose="02020603050405020304" pitchFamily="18" charset="0"/>
            </a:endParaRPr>
          </a:p>
        </p:txBody>
      </p:sp>
      <p:graphicFrame>
        <p:nvGraphicFramePr>
          <p:cNvPr id="3" name="Table 4">
            <a:extLst>
              <a:ext uri="{FF2B5EF4-FFF2-40B4-BE49-F238E27FC236}">
                <a16:creationId xmlns:a16="http://schemas.microsoft.com/office/drawing/2014/main" id="{0F88A55D-A3AB-A26B-51DC-9FBAAF94B099}"/>
              </a:ext>
            </a:extLst>
          </p:cNvPr>
          <p:cNvGraphicFramePr>
            <a:graphicFrameLocks noGrp="1"/>
          </p:cNvGraphicFramePr>
          <p:nvPr>
            <p:extLst>
              <p:ext uri="{D42A27DB-BD31-4B8C-83A1-F6EECF244321}">
                <p14:modId xmlns:p14="http://schemas.microsoft.com/office/powerpoint/2010/main" val="1318745933"/>
              </p:ext>
            </p:extLst>
          </p:nvPr>
        </p:nvGraphicFramePr>
        <p:xfrm>
          <a:off x="342974" y="628061"/>
          <a:ext cx="8458052" cy="4357609"/>
        </p:xfrm>
        <a:graphic>
          <a:graphicData uri="http://schemas.openxmlformats.org/drawingml/2006/table">
            <a:tbl>
              <a:tblPr firstRow="1" bandRow="1">
                <a:tableStyleId>{8385EB12-A529-4686-8B55-6F447DAD42F5}</a:tableStyleId>
              </a:tblPr>
              <a:tblGrid>
                <a:gridCol w="1329072">
                  <a:extLst>
                    <a:ext uri="{9D8B030D-6E8A-4147-A177-3AD203B41FA5}">
                      <a16:colId xmlns:a16="http://schemas.microsoft.com/office/drawing/2014/main" val="2730163987"/>
                    </a:ext>
                  </a:extLst>
                </a:gridCol>
                <a:gridCol w="4188823">
                  <a:extLst>
                    <a:ext uri="{9D8B030D-6E8A-4147-A177-3AD203B41FA5}">
                      <a16:colId xmlns:a16="http://schemas.microsoft.com/office/drawing/2014/main" val="3589714138"/>
                    </a:ext>
                  </a:extLst>
                </a:gridCol>
                <a:gridCol w="2940157">
                  <a:extLst>
                    <a:ext uri="{9D8B030D-6E8A-4147-A177-3AD203B41FA5}">
                      <a16:colId xmlns:a16="http://schemas.microsoft.com/office/drawing/2014/main" val="133583456"/>
                    </a:ext>
                  </a:extLst>
                </a:gridCol>
              </a:tblGrid>
              <a:tr h="435682">
                <a:tc>
                  <a:txBody>
                    <a:bodyPr/>
                    <a:lstStyle/>
                    <a:p>
                      <a:pPr algn="ctr"/>
                      <a:r>
                        <a:rPr lang="en-US" sz="2400">
                          <a:latin typeface="Times New Roman" panose="02020603050405020304" pitchFamily="18" charset="0"/>
                          <a:cs typeface="Times New Roman" panose="02020603050405020304" pitchFamily="18" charset="0"/>
                        </a:rPr>
                        <a:t>Nhân vật</a:t>
                      </a:r>
                    </a:p>
                  </a:txBody>
                  <a:tcPr/>
                </a:tc>
                <a:tc>
                  <a:txBody>
                    <a:bodyPr/>
                    <a:lstStyle/>
                    <a:p>
                      <a:pPr algn="ctr"/>
                      <a:r>
                        <a:rPr lang="en-US" sz="2400">
                          <a:latin typeface="Times New Roman" panose="02020603050405020304" pitchFamily="18" charset="0"/>
                          <a:cs typeface="Times New Roman" panose="02020603050405020304" pitchFamily="18" charset="0"/>
                        </a:rPr>
                        <a:t>Lời thoại</a:t>
                      </a:r>
                    </a:p>
                  </a:txBody>
                  <a:tcPr/>
                </a:tc>
                <a:tc>
                  <a:txBody>
                    <a:bodyPr/>
                    <a:lstStyle/>
                    <a:p>
                      <a:pPr algn="ctr"/>
                      <a:r>
                        <a:rPr lang="en-US" sz="2400">
                          <a:latin typeface="Times New Roman" panose="02020603050405020304" pitchFamily="18" charset="0"/>
                          <a:cs typeface="Times New Roman" panose="02020603050405020304" pitchFamily="18" charset="0"/>
                        </a:rPr>
                        <a:t>Lời chỉ dẫn sân khấu</a:t>
                      </a:r>
                    </a:p>
                  </a:txBody>
                  <a:tcPr/>
                </a:tc>
                <a:extLst>
                  <a:ext uri="{0D108BD9-81ED-4DB2-BD59-A6C34878D82A}">
                    <a16:rowId xmlns:a16="http://schemas.microsoft.com/office/drawing/2014/main" val="1848205450"/>
                  </a:ext>
                </a:extLst>
              </a:tr>
              <a:tr h="2711689">
                <a:tc>
                  <a:txBody>
                    <a:bodyPr/>
                    <a:lstStyle/>
                    <a:p>
                      <a:pPr algn="ctr"/>
                      <a:endParaRPr lang="en-US" sz="24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a:p>
                      <a:pPr algn="ctr"/>
                      <a:r>
                        <a:rPr lang="en-US" sz="2400">
                          <a:latin typeface="Times New Roman" panose="02020603050405020304" pitchFamily="18" charset="0"/>
                          <a:cs typeface="Times New Roman" panose="02020603050405020304" pitchFamily="18" charset="0"/>
                        </a:rPr>
                        <a:t>Tiến</a:t>
                      </a:r>
                    </a:p>
                    <a:p>
                      <a:pPr algn="ctr"/>
                      <a:endParaRPr lang="en-US" sz="24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48965164"/>
                  </a:ext>
                </a:extLst>
              </a:tr>
              <a:tr h="1124228">
                <a:tc>
                  <a:txBody>
                    <a:bodyPr/>
                    <a:lstStyle/>
                    <a:p>
                      <a:pPr algn="ctr"/>
                      <a:r>
                        <a:rPr lang="en-US" sz="2400">
                          <a:latin typeface="Times New Roman" panose="02020603050405020304" pitchFamily="18" charset="0"/>
                          <a:cs typeface="Times New Roman" panose="02020603050405020304" pitchFamily="18" charset="0"/>
                        </a:rPr>
                        <a:t>Xoan </a:t>
                      </a:r>
                    </a:p>
                    <a:p>
                      <a:pPr algn="ctr"/>
                      <a:endParaRPr lang="en-US" sz="24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7038899"/>
                  </a:ext>
                </a:extLst>
              </a:tr>
            </a:tbl>
          </a:graphicData>
        </a:graphic>
      </p:graphicFrame>
      <p:sp>
        <p:nvSpPr>
          <p:cNvPr id="5" name="TextBox 4">
            <a:extLst>
              <a:ext uri="{FF2B5EF4-FFF2-40B4-BE49-F238E27FC236}">
                <a16:creationId xmlns:a16="http://schemas.microsoft.com/office/drawing/2014/main" id="{96A2C043-46AE-A7B2-F235-16DECA3F22FA}"/>
              </a:ext>
            </a:extLst>
          </p:cNvPr>
          <p:cNvSpPr txBox="1"/>
          <p:nvPr/>
        </p:nvSpPr>
        <p:spPr>
          <a:xfrm>
            <a:off x="1689460" y="1043194"/>
            <a:ext cx="4141941" cy="2862322"/>
          </a:xfrm>
          <a:prstGeom prst="rect">
            <a:avLst/>
          </a:prstGeom>
          <a:noFill/>
        </p:spPr>
        <p:txBody>
          <a:bodyPr wrap="square" rtlCol="0">
            <a:spAutoFit/>
          </a:bodyPr>
          <a:lstStyle/>
          <a:p>
            <a:pPr algn="just"/>
            <a:r>
              <a:rPr lang="en-US" sz="2000">
                <a:latin typeface="Times New Roman" panose="02020603050405020304" pitchFamily="18" charset="0"/>
                <a:cs typeface="Times New Roman" panose="02020603050405020304" pitchFamily="18" charset="0"/>
              </a:rPr>
              <a:t>- Điên à? Trời rét thế này! Xem nào. Mình sẽ trao đổi rất ngắn gọn rồi tìm cách đẩy họ rời khỏi tàu ngay. Họ sẽ bận bốc dỡ dưới mấy xà lan kia… còn cậu… chui vào, không ngạt đâu, có mấy khe đủ thở. Nằm</a:t>
            </a:r>
            <a:r>
              <a:rPr lang="vi-VN" sz="2000">
                <a:latin typeface="Times New Roman" panose="02020603050405020304" pitchFamily="18" charset="0"/>
                <a:cs typeface="Times New Roman" panose="02020603050405020304" pitchFamily="18" charset="0"/>
              </a:rPr>
              <a:t> ừ</a:t>
            </a:r>
            <a:r>
              <a:rPr lang="en-US" sz="2000">
                <a:latin typeface="Times New Roman" panose="02020603050405020304" pitchFamily="18" charset="0"/>
                <a:cs typeface="Times New Roman" panose="02020603050405020304" pitchFamily="18" charset="0"/>
              </a:rPr>
              <a:t> im. Mình sẽ đẩy họ rời khỏi đây ngay. Nhanh thôi. Nhưng cậu phải nằm im đấy! Chui vào nhanh lên!</a:t>
            </a:r>
            <a:r>
              <a:rPr lang="vi-VN" sz="2000">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41E732C-31C3-A701-55BD-E0AC102074A1}"/>
              </a:ext>
            </a:extLst>
          </p:cNvPr>
          <p:cNvSpPr txBox="1"/>
          <p:nvPr/>
        </p:nvSpPr>
        <p:spPr>
          <a:xfrm>
            <a:off x="5972247" y="1081834"/>
            <a:ext cx="2809529" cy="2246769"/>
          </a:xfrm>
          <a:prstGeom prst="rect">
            <a:avLst/>
          </a:prstGeom>
          <a:noFill/>
        </p:spPr>
        <p:txBody>
          <a:bodyPr wrap="square" rtlCol="0">
            <a:spAutoFit/>
          </a:bodyPr>
          <a:lstStyle/>
          <a:p>
            <a:pPr algn="just"/>
            <a:r>
              <a:rPr lang="en-US" sz="2000">
                <a:latin typeface="Times New Roman" panose="02020603050405020304" pitchFamily="18" charset="0"/>
                <a:cs typeface="Times New Roman" panose="02020603050405020304" pitchFamily="18" charset="0"/>
              </a:rPr>
              <a:t>…(suy nghĩ)…</a:t>
            </a:r>
          </a:p>
          <a:p>
            <a:pPr algn="just"/>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…(chỉ vào</a:t>
            </a:r>
            <a:r>
              <a:rPr lang="vi-VN" sz="2000">
                <a:latin typeface="Times New Roman" panose="02020603050405020304" pitchFamily="18" charset="0"/>
                <a:cs typeface="Times New Roman" panose="02020603050405020304" pitchFamily="18" charset="0"/>
              </a:rPr>
              <a:t> một thùng gỗ to</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ở ngoài có v</a:t>
            </a:r>
            <a:r>
              <a:rPr lang="en-US" sz="2000">
                <a:latin typeface="Times New Roman" panose="02020603050405020304" pitchFamily="18" charset="0"/>
                <a:cs typeface="Times New Roman" panose="02020603050405020304" pitchFamily="18" charset="0"/>
              </a:rPr>
              <a:t>ẽ hình</a:t>
            </a:r>
            <a:r>
              <a:rPr lang="vi-VN" sz="2000">
                <a:latin typeface="Times New Roman" panose="02020603050405020304" pitchFamily="18" charset="0"/>
                <a:cs typeface="Times New Roman" panose="02020603050405020304" pitchFamily="18" charset="0"/>
              </a:rPr>
              <a:t> cái </a:t>
            </a:r>
            <a:r>
              <a:rPr lang="en-US" sz="2000">
                <a:latin typeface="Times New Roman" panose="02020603050405020304" pitchFamily="18" charset="0"/>
                <a:cs typeface="Times New Roman" panose="02020603050405020304" pitchFamily="18" charset="0"/>
              </a:rPr>
              <a:t>ô</a:t>
            </a:r>
            <a:r>
              <a:rPr lang="vi-VN" sz="2000">
                <a:latin typeface="Times New Roman" panose="02020603050405020304" pitchFamily="18" charset="0"/>
                <a:cs typeface="Times New Roman" panose="02020603050405020304" pitchFamily="18" charset="0"/>
              </a:rPr>
              <a:t> và cái cốc</a:t>
            </a:r>
            <a:r>
              <a:rPr lang="en-US" sz="2000">
                <a:latin typeface="Times New Roman" panose="02020603050405020304" pitchFamily="18" charset="0"/>
                <a:cs typeface="Times New Roman" panose="02020603050405020304" pitchFamily="18" charset="0"/>
              </a:rPr>
              <a:t>)…</a:t>
            </a:r>
          </a:p>
          <a:p>
            <a:pPr algn="just"/>
            <a:r>
              <a:rPr lang="en-US" sz="2000">
                <a:latin typeface="Times New Roman" panose="02020603050405020304" pitchFamily="18" charset="0"/>
                <a:cs typeface="Times New Roman" panose="02020603050405020304" pitchFamily="18" charset="0"/>
              </a:rPr>
              <a:t>(Đ</a:t>
            </a:r>
            <a:r>
              <a:rPr lang="vi-VN" sz="2000">
                <a:latin typeface="Times New Roman" panose="02020603050405020304" pitchFamily="18" charset="0"/>
                <a:cs typeface="Times New Roman" panose="02020603050405020304" pitchFamily="18" charset="0"/>
              </a:rPr>
              <a:t>ẩy </a:t>
            </a:r>
            <a:r>
              <a:rPr lang="en-US" sz="2000">
                <a:latin typeface="Times New Roman" panose="02020603050405020304" pitchFamily="18" charset="0"/>
                <a:cs typeface="Times New Roman" panose="02020603050405020304" pitchFamily="18" charset="0"/>
              </a:rPr>
              <a:t>H</a:t>
            </a:r>
            <a:r>
              <a:rPr lang="vi-VN" sz="2000">
                <a:latin typeface="Times New Roman" panose="02020603050405020304" pitchFamily="18" charset="0"/>
                <a:cs typeface="Times New Roman" panose="02020603050405020304" pitchFamily="18" charset="0"/>
              </a:rPr>
              <a:t>ưng chui vào</a:t>
            </a:r>
            <a:r>
              <a:rPr lang="en-US" sz="2000">
                <a:latin typeface="Times New Roman" panose="02020603050405020304" pitchFamily="18" charset="0"/>
                <a:cs typeface="Times New Roman" panose="02020603050405020304" pitchFamily="18" charset="0"/>
              </a:rPr>
              <a:t> hòm, </a:t>
            </a:r>
            <a:r>
              <a:rPr lang="vi-VN" sz="2000">
                <a:latin typeface="Times New Roman" panose="02020603050405020304" pitchFamily="18" charset="0"/>
                <a:cs typeface="Times New Roman" panose="02020603050405020304" pitchFamily="18" charset="0"/>
              </a:rPr>
              <a:t>đóng nắp lại</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N</a:t>
            </a:r>
            <a:r>
              <a:rPr lang="vi-VN" sz="2000">
                <a:latin typeface="Times New Roman" panose="02020603050405020304" pitchFamily="18" charset="0"/>
                <a:cs typeface="Times New Roman" panose="02020603050405020304" pitchFamily="18" charset="0"/>
              </a:rPr>
              <a:t>hàn </a:t>
            </a:r>
            <a:r>
              <a:rPr lang="en-US" sz="2000">
                <a:latin typeface="Times New Roman" panose="02020603050405020304" pitchFamily="18" charset="0"/>
                <a:cs typeface="Times New Roman" panose="02020603050405020304" pitchFamily="18" charset="0"/>
              </a:rPr>
              <a:t>và Xoan</a:t>
            </a:r>
            <a:r>
              <a:rPr lang="vi-VN" sz="2000">
                <a:latin typeface="Times New Roman" panose="02020603050405020304" pitchFamily="18" charset="0"/>
                <a:cs typeface="Times New Roman" panose="02020603050405020304" pitchFamily="18" charset="0"/>
              </a:rPr>
              <a:t> xuất hiện</a:t>
            </a:r>
            <a:r>
              <a:rPr lang="en-US" sz="200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68702BD1-8663-9D86-A072-9423A154D639}"/>
              </a:ext>
            </a:extLst>
          </p:cNvPr>
          <p:cNvSpPr txBox="1"/>
          <p:nvPr/>
        </p:nvSpPr>
        <p:spPr>
          <a:xfrm>
            <a:off x="1818418" y="3868138"/>
            <a:ext cx="3884023" cy="1015663"/>
          </a:xfrm>
          <a:prstGeom prst="rect">
            <a:avLst/>
          </a:prstGeom>
          <a:noFill/>
        </p:spPr>
        <p:txBody>
          <a:bodyPr wrap="square" rtlCol="0">
            <a:spAutoFit/>
          </a:bodyPr>
          <a:lstStyle/>
          <a:p>
            <a:pPr algn="just"/>
            <a:r>
              <a:rPr lang="en-US" sz="2000">
                <a:latin typeface="Times New Roman" panose="02020603050405020304" pitchFamily="18" charset="0"/>
                <a:cs typeface="Times New Roman" panose="02020603050405020304" pitchFamily="18" charset="0"/>
              </a:rPr>
              <a:t>- Ối</a:t>
            </a:r>
            <a:r>
              <a:rPr lang="vi-VN" sz="2000">
                <a:latin typeface="Times New Roman" panose="02020603050405020304" pitchFamily="18" charset="0"/>
                <a:cs typeface="Times New Roman" panose="02020603050405020304" pitchFamily="18" charset="0"/>
              </a:rPr>
              <a:t> chị ơi</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C</a:t>
            </a:r>
            <a:r>
              <a:rPr lang="vi-VN" sz="2000">
                <a:latin typeface="Times New Roman" panose="02020603050405020304" pitchFamily="18" charset="0"/>
                <a:cs typeface="Times New Roman" panose="02020603050405020304" pitchFamily="18" charset="0"/>
              </a:rPr>
              <a:t>ó tiếng gì trong cái hòm này </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như tiếng thở ấy</a:t>
            </a:r>
            <a:r>
              <a:rPr lang="en-US" sz="2000">
                <a:latin typeface="Times New Roman" panose="02020603050405020304" pitchFamily="18" charset="0"/>
                <a:cs typeface="Times New Roman" panose="02020603050405020304" pitchFamily="18" charset="0"/>
              </a:rPr>
              <a:t>… Eo ơi!</a:t>
            </a:r>
          </a:p>
        </p:txBody>
      </p:sp>
      <p:sp>
        <p:nvSpPr>
          <p:cNvPr id="8" name="TextBox 7">
            <a:extLst>
              <a:ext uri="{FF2B5EF4-FFF2-40B4-BE49-F238E27FC236}">
                <a16:creationId xmlns:a16="http://schemas.microsoft.com/office/drawing/2014/main" id="{13D74788-AA80-466D-BBE3-87ABAE19E627}"/>
              </a:ext>
            </a:extLst>
          </p:cNvPr>
          <p:cNvSpPr txBox="1"/>
          <p:nvPr/>
        </p:nvSpPr>
        <p:spPr>
          <a:xfrm>
            <a:off x="5960359" y="3782376"/>
            <a:ext cx="2809529" cy="1015663"/>
          </a:xfrm>
          <a:prstGeom prst="rect">
            <a:avLst/>
          </a:prstGeom>
          <a:noFill/>
        </p:spPr>
        <p:txBody>
          <a:bodyPr wrap="square" rtlCol="0">
            <a:spAutoFit/>
          </a:bodyPr>
          <a:lstStyle/>
          <a:p>
            <a:pPr algn="just"/>
            <a:r>
              <a:rPr lang="en-US" sz="2000">
                <a:latin typeface="Times New Roman" panose="02020603050405020304" pitchFamily="18" charset="0"/>
                <a:cs typeface="Times New Roman" panose="02020603050405020304" pitchFamily="18" charset="0"/>
              </a:rPr>
              <a:t>…(giật mình)…</a:t>
            </a:r>
          </a:p>
          <a:p>
            <a:pPr algn="just"/>
            <a:r>
              <a:rPr lang="en-US" sz="2000">
                <a:latin typeface="Times New Roman" panose="02020603050405020304" pitchFamily="18" charset="0"/>
                <a:cs typeface="Times New Roman" panose="02020603050405020304" pitchFamily="18" charset="0"/>
              </a:rPr>
              <a:t>…(vội nhảy khỏi cái cái hòm)…</a:t>
            </a:r>
            <a:r>
              <a:rPr lang="vi-VN" sz="2000">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38196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182880" y="243841"/>
            <a:ext cx="8752114" cy="47113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8F1E5">
                  <a:lumMod val="10000"/>
                </a:srgbClr>
              </a:solidFill>
            </a:endParaRPr>
          </a:p>
        </p:txBody>
      </p:sp>
      <p:sp>
        <p:nvSpPr>
          <p:cNvPr id="2" name="Rectangle 1">
            <a:extLst>
              <a:ext uri="{FF2B5EF4-FFF2-40B4-BE49-F238E27FC236}">
                <a16:creationId xmlns:a16="http://schemas.microsoft.com/office/drawing/2014/main" id="{8D1EE741-5CAB-483D-DB2C-A7BE957936C8}"/>
              </a:ext>
            </a:extLst>
          </p:cNvPr>
          <p:cNvSpPr/>
          <p:nvPr/>
        </p:nvSpPr>
        <p:spPr>
          <a:xfrm>
            <a:off x="342974" y="81219"/>
            <a:ext cx="5007935" cy="579967"/>
          </a:xfrm>
          <a:prstGeom prst="rect">
            <a:avLst/>
          </a:prstGeom>
        </p:spPr>
        <p:txBody>
          <a:bodyPr wrap="square">
            <a:spAutoFit/>
          </a:bodyPr>
          <a:lstStyle/>
          <a:p>
            <a:pPr algn="just">
              <a:lnSpc>
                <a:spcPct val="150000"/>
              </a:lnSpc>
            </a:pPr>
            <a:r>
              <a:rPr lang="en-US" sz="2400" b="1">
                <a:solidFill>
                  <a:schemeClr val="tx2">
                    <a:lumMod val="50000"/>
                  </a:schemeClr>
                </a:solidFill>
                <a:latin typeface="Times New Roman" panose="02020603050405020304" pitchFamily="18" charset="0"/>
                <a:cs typeface="Times New Roman" panose="02020603050405020304" pitchFamily="18" charset="0"/>
              </a:rPr>
              <a:t>b. Lời văn trong ngôn ngữ kịch</a:t>
            </a:r>
            <a:endParaRPr lang="vi-VN" sz="2400" dirty="0">
              <a:solidFill>
                <a:schemeClr val="tx2">
                  <a:lumMod val="50000"/>
                </a:schemeClr>
              </a:solidFill>
              <a:latin typeface="Times New Roman" panose="02020603050405020304" pitchFamily="18" charset="0"/>
              <a:cs typeface="Times New Roman" panose="02020603050405020304" pitchFamily="18" charset="0"/>
            </a:endParaRPr>
          </a:p>
        </p:txBody>
      </p:sp>
      <p:graphicFrame>
        <p:nvGraphicFramePr>
          <p:cNvPr id="3" name="Table 4">
            <a:extLst>
              <a:ext uri="{FF2B5EF4-FFF2-40B4-BE49-F238E27FC236}">
                <a16:creationId xmlns:a16="http://schemas.microsoft.com/office/drawing/2014/main" id="{0F88A55D-A3AB-A26B-51DC-9FBAAF94B099}"/>
              </a:ext>
            </a:extLst>
          </p:cNvPr>
          <p:cNvGraphicFramePr>
            <a:graphicFrameLocks noGrp="1"/>
          </p:cNvGraphicFramePr>
          <p:nvPr>
            <p:extLst>
              <p:ext uri="{D42A27DB-BD31-4B8C-83A1-F6EECF244321}">
                <p14:modId xmlns:p14="http://schemas.microsoft.com/office/powerpoint/2010/main" val="1747600097"/>
              </p:ext>
            </p:extLst>
          </p:nvPr>
        </p:nvGraphicFramePr>
        <p:xfrm>
          <a:off x="342974" y="823808"/>
          <a:ext cx="8458052" cy="2648462"/>
        </p:xfrm>
        <a:graphic>
          <a:graphicData uri="http://schemas.openxmlformats.org/drawingml/2006/table">
            <a:tbl>
              <a:tblPr firstRow="1" bandRow="1">
                <a:tableStyleId>{8385EB12-A529-4686-8B55-6F447DAD42F5}</a:tableStyleId>
              </a:tblPr>
              <a:tblGrid>
                <a:gridCol w="1329072">
                  <a:extLst>
                    <a:ext uri="{9D8B030D-6E8A-4147-A177-3AD203B41FA5}">
                      <a16:colId xmlns:a16="http://schemas.microsoft.com/office/drawing/2014/main" val="2730163987"/>
                    </a:ext>
                  </a:extLst>
                </a:gridCol>
                <a:gridCol w="3981359">
                  <a:extLst>
                    <a:ext uri="{9D8B030D-6E8A-4147-A177-3AD203B41FA5}">
                      <a16:colId xmlns:a16="http://schemas.microsoft.com/office/drawing/2014/main" val="3589714138"/>
                    </a:ext>
                  </a:extLst>
                </a:gridCol>
                <a:gridCol w="3147621">
                  <a:extLst>
                    <a:ext uri="{9D8B030D-6E8A-4147-A177-3AD203B41FA5}">
                      <a16:colId xmlns:a16="http://schemas.microsoft.com/office/drawing/2014/main" val="133583456"/>
                    </a:ext>
                  </a:extLst>
                </a:gridCol>
              </a:tblGrid>
              <a:tr h="243473">
                <a:tc>
                  <a:txBody>
                    <a:bodyPr/>
                    <a:lstStyle/>
                    <a:p>
                      <a:pPr algn="ctr"/>
                      <a:r>
                        <a:rPr lang="en-US" sz="2400">
                          <a:latin typeface="Times New Roman" panose="02020603050405020304" pitchFamily="18" charset="0"/>
                          <a:cs typeface="Times New Roman" panose="02020603050405020304" pitchFamily="18" charset="0"/>
                        </a:rPr>
                        <a:t>Nhân vật</a:t>
                      </a:r>
                    </a:p>
                  </a:txBody>
                  <a:tcPr/>
                </a:tc>
                <a:tc>
                  <a:txBody>
                    <a:bodyPr/>
                    <a:lstStyle/>
                    <a:p>
                      <a:pPr algn="ctr"/>
                      <a:r>
                        <a:rPr lang="en-US" sz="2400">
                          <a:latin typeface="Times New Roman" panose="02020603050405020304" pitchFamily="18" charset="0"/>
                          <a:cs typeface="Times New Roman" panose="02020603050405020304" pitchFamily="18" charset="0"/>
                        </a:rPr>
                        <a:t>Lời thoại</a:t>
                      </a:r>
                    </a:p>
                  </a:txBody>
                  <a:tcPr/>
                </a:tc>
                <a:tc>
                  <a:txBody>
                    <a:bodyPr/>
                    <a:lstStyle/>
                    <a:p>
                      <a:pPr algn="ctr"/>
                      <a:r>
                        <a:rPr lang="en-US" sz="2400">
                          <a:latin typeface="Times New Roman" panose="02020603050405020304" pitchFamily="18" charset="0"/>
                          <a:cs typeface="Times New Roman" panose="02020603050405020304" pitchFamily="18" charset="0"/>
                        </a:rPr>
                        <a:t>Lời chỉ dẫn sân khấu</a:t>
                      </a:r>
                    </a:p>
                  </a:txBody>
                  <a:tcPr/>
                </a:tc>
                <a:extLst>
                  <a:ext uri="{0D108BD9-81ED-4DB2-BD59-A6C34878D82A}">
                    <a16:rowId xmlns:a16="http://schemas.microsoft.com/office/drawing/2014/main" val="1848205450"/>
                  </a:ext>
                </a:extLst>
              </a:tr>
              <a:tr h="2191262">
                <a:tc>
                  <a:txBody>
                    <a:bodyPr/>
                    <a:lstStyle/>
                    <a:p>
                      <a:pPr algn="ctr"/>
                      <a:endParaRPr lang="en-US" sz="2400">
                        <a:latin typeface="Times New Roman" panose="02020603050405020304" pitchFamily="18" charset="0"/>
                        <a:cs typeface="Times New Roman" panose="02020603050405020304" pitchFamily="18" charset="0"/>
                      </a:endParaRPr>
                    </a:p>
                    <a:p>
                      <a:pPr algn="ctr"/>
                      <a:r>
                        <a:rPr lang="en-US" sz="2400">
                          <a:latin typeface="Times New Roman" panose="02020603050405020304" pitchFamily="18" charset="0"/>
                          <a:cs typeface="Times New Roman" panose="02020603050405020304" pitchFamily="18" charset="0"/>
                        </a:rPr>
                        <a:t>Ông Toàn Nha</a:t>
                      </a:r>
                    </a:p>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48965164"/>
                  </a:ext>
                </a:extLst>
              </a:tr>
            </a:tbl>
          </a:graphicData>
        </a:graphic>
      </p:graphicFrame>
      <p:sp>
        <p:nvSpPr>
          <p:cNvPr id="6" name="TextBox 5">
            <a:extLst>
              <a:ext uri="{FF2B5EF4-FFF2-40B4-BE49-F238E27FC236}">
                <a16:creationId xmlns:a16="http://schemas.microsoft.com/office/drawing/2014/main" id="{941E732C-31C3-A701-55BD-E0AC102074A1}"/>
              </a:ext>
            </a:extLst>
          </p:cNvPr>
          <p:cNvSpPr txBox="1"/>
          <p:nvPr/>
        </p:nvSpPr>
        <p:spPr>
          <a:xfrm>
            <a:off x="5778137" y="1522289"/>
            <a:ext cx="3022889" cy="1015663"/>
          </a:xfrm>
          <a:prstGeom prst="rect">
            <a:avLst/>
          </a:prstGeom>
          <a:noFill/>
        </p:spPr>
        <p:txBody>
          <a:bodyPr wrap="square" rtlCol="0">
            <a:spAutoFit/>
          </a:bodyPr>
          <a:lstStyle/>
          <a:p>
            <a:pPr algn="just"/>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cố ngồi dậy nửa nằm nửa </a:t>
            </a:r>
            <a:r>
              <a:rPr lang="en-US" sz="2000">
                <a:latin typeface="Times New Roman" panose="02020603050405020304" pitchFamily="18" charset="0"/>
                <a:cs typeface="Times New Roman" panose="02020603050405020304" pitchFamily="18" charset="0"/>
              </a:rPr>
              <a:t>quỳ</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v</a:t>
            </a:r>
            <a:r>
              <a:rPr lang="vi-VN" sz="2000">
                <a:latin typeface="Times New Roman" panose="02020603050405020304" pitchFamily="18" charset="0"/>
                <a:cs typeface="Times New Roman" panose="02020603050405020304" pitchFamily="18" charset="0"/>
              </a:rPr>
              <a:t>ung tay</a:t>
            </a:r>
            <a:r>
              <a:rPr lang="en-US" sz="2000">
                <a:latin typeface="Times New Roman" panose="02020603050405020304" pitchFamily="18" charset="0"/>
                <a:cs typeface="Times New Roman" panose="02020603050405020304" pitchFamily="18" charset="0"/>
              </a:rPr>
              <a:t>)…</a:t>
            </a:r>
          </a:p>
          <a:p>
            <a:pPr algn="just"/>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ngã gục</a:t>
            </a:r>
            <a:r>
              <a:rPr lang="en-US" sz="200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F2A921EB-4DE1-4FDC-7C29-F599983BC07D}"/>
              </a:ext>
            </a:extLst>
          </p:cNvPr>
          <p:cNvSpPr txBox="1"/>
          <p:nvPr/>
        </p:nvSpPr>
        <p:spPr>
          <a:xfrm>
            <a:off x="1760146" y="1368402"/>
            <a:ext cx="3884023" cy="1323439"/>
          </a:xfrm>
          <a:prstGeom prst="rect">
            <a:avLst/>
          </a:prstGeom>
          <a:noFill/>
        </p:spPr>
        <p:txBody>
          <a:bodyPr wrap="square" rtlCol="0">
            <a:spAutoFit/>
          </a:bodyPr>
          <a:lstStyle/>
          <a:p>
            <a:pPr algn="just"/>
            <a:r>
              <a:rPr lang="en-US" sz="2000">
                <a:latin typeface="Times New Roman" panose="02020603050405020304" pitchFamily="18" charset="0"/>
                <a:cs typeface="Times New Roman" panose="02020603050405020304" pitchFamily="18" charset="0"/>
              </a:rPr>
              <a:t>- C</a:t>
            </a:r>
            <a:r>
              <a:rPr lang="vi-VN" sz="2000">
                <a:latin typeface="Times New Roman" panose="02020603050405020304" pitchFamily="18" charset="0"/>
                <a:cs typeface="Times New Roman" panose="02020603050405020304" pitchFamily="18" charset="0"/>
              </a:rPr>
              <a:t>húng ta vẫ</a:t>
            </a:r>
            <a:r>
              <a:rPr lang="en-US" sz="2000">
                <a:latin typeface="Times New Roman" panose="02020603050405020304" pitchFamily="18" charset="0"/>
                <a:cs typeface="Times New Roman" panose="02020603050405020304" pitchFamily="18" charset="0"/>
              </a:rPr>
              <a:t>n</a:t>
            </a:r>
            <a:r>
              <a:rPr lang="vi-VN" sz="2000">
                <a:latin typeface="Times New Roman" panose="02020603050405020304" pitchFamily="18" charset="0"/>
                <a:cs typeface="Times New Roman" panose="02020603050405020304" pitchFamily="18" charset="0"/>
              </a:rPr>
              <a:t> thắng lợi lớn</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R</a:t>
            </a:r>
            <a:r>
              <a:rPr lang="vi-VN" sz="2000">
                <a:latin typeface="Times New Roman" panose="02020603050405020304" pitchFamily="18" charset="0"/>
                <a:cs typeface="Times New Roman" panose="02020603050405020304" pitchFamily="18" charset="0"/>
              </a:rPr>
              <a:t>ất lớn</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N</a:t>
            </a:r>
            <a:r>
              <a:rPr lang="vi-VN" sz="2000">
                <a:latin typeface="Times New Roman" panose="02020603050405020304" pitchFamily="18" charset="0"/>
                <a:cs typeface="Times New Roman" panose="02020603050405020304" pitchFamily="18" charset="0"/>
              </a:rPr>
              <a:t>ổ máy</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M</a:t>
            </a:r>
            <a:r>
              <a:rPr lang="vi-VN" sz="2000">
                <a:latin typeface="Times New Roman" panose="02020603050405020304" pitchFamily="18" charset="0"/>
                <a:cs typeface="Times New Roman" panose="02020603050405020304" pitchFamily="18" charset="0"/>
              </a:rPr>
              <a:t>ục tiêu bệnh viện huyện</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T</a:t>
            </a:r>
            <a:r>
              <a:rPr lang="vi-VN" sz="2000">
                <a:latin typeface="Times New Roman" panose="02020603050405020304" pitchFamily="18" charset="0"/>
                <a:cs typeface="Times New Roman" panose="02020603050405020304" pitchFamily="18" charset="0"/>
              </a:rPr>
              <a:t>iế</a:t>
            </a:r>
            <a:r>
              <a:rPr lang="en-US" sz="2000">
                <a:latin typeface="Times New Roman" panose="02020603050405020304" pitchFamily="18" charset="0"/>
                <a:cs typeface="Times New Roman" panose="02020603050405020304" pitchFamily="18" charset="0"/>
              </a:rPr>
              <a:t>n</a:t>
            </a:r>
            <a:r>
              <a:rPr lang="vi-VN" sz="2000">
                <a:latin typeface="Times New Roman" panose="02020603050405020304" pitchFamily="18" charset="0"/>
                <a:cs typeface="Times New Roman" panose="02020603050405020304" pitchFamily="18" charset="0"/>
              </a:rPr>
              <a:t> lên</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C</a:t>
            </a:r>
            <a:r>
              <a:rPr lang="vi-VN" sz="2000">
                <a:latin typeface="Times New Roman" panose="02020603050405020304" pitchFamily="18" charset="0"/>
                <a:cs typeface="Times New Roman" panose="02020603050405020304" pitchFamily="18" charset="0"/>
              </a:rPr>
              <a:t>ác đồng chí</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H</a:t>
            </a:r>
            <a:r>
              <a:rPr lang="vi-VN" sz="2000">
                <a:latin typeface="Times New Roman" panose="02020603050405020304" pitchFamily="18" charset="0"/>
                <a:cs typeface="Times New Roman" panose="02020603050405020304" pitchFamily="18" charset="0"/>
              </a:rPr>
              <a:t>ùng </a:t>
            </a:r>
            <a:r>
              <a:rPr lang="en-US" sz="2000">
                <a:latin typeface="Times New Roman" panose="02020603050405020304" pitchFamily="18" charset="0"/>
                <a:cs typeface="Times New Roman" panose="02020603050405020304" pitchFamily="18" charset="0"/>
              </a:rPr>
              <a:t>T</a:t>
            </a:r>
            <a:r>
              <a:rPr lang="vi-VN" sz="2000">
                <a:latin typeface="Times New Roman" panose="02020603050405020304" pitchFamily="18" charset="0"/>
                <a:cs typeface="Times New Roman" panose="02020603050405020304" pitchFamily="18" charset="0"/>
              </a:rPr>
              <a:t>âm ta tiến lên</a:t>
            </a:r>
            <a:r>
              <a:rPr lang="en-US" sz="200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DA4E8DF6-F4D9-3B15-8303-8C53C1ADFA42}"/>
              </a:ext>
            </a:extLst>
          </p:cNvPr>
          <p:cNvSpPr txBox="1"/>
          <p:nvPr/>
        </p:nvSpPr>
        <p:spPr>
          <a:xfrm>
            <a:off x="2213008" y="3521226"/>
            <a:ext cx="2759586" cy="830997"/>
          </a:xfrm>
          <a:prstGeom prst="rect">
            <a:avLst/>
          </a:prstGeom>
          <a:noFill/>
        </p:spPr>
        <p:txBody>
          <a:bodyPr wrap="square">
            <a:spAutoFit/>
          </a:bodyPr>
          <a:lstStyle/>
          <a:p>
            <a:pPr algn="ctr"/>
            <a:r>
              <a:rPr lang="en-US" sz="2400" b="1">
                <a:solidFill>
                  <a:schemeClr val="tx2">
                    <a:lumMod val="50000"/>
                  </a:schemeClr>
                </a:solidFill>
                <a:effectLst/>
                <a:latin typeface="Times New Roman" panose="02020603050405020304" pitchFamily="18" charset="0"/>
                <a:cs typeface="Times New Roman" panose="02020603050405020304" pitchFamily="18" charset="0"/>
              </a:rPr>
              <a:t>Lời thoại của nhân vật</a:t>
            </a:r>
            <a:endParaRPr lang="en-US" sz="2400">
              <a:solidFill>
                <a:schemeClr val="tx2">
                  <a:lumMod val="50000"/>
                </a:schemeClr>
              </a:solidFill>
            </a:endParaRPr>
          </a:p>
        </p:txBody>
      </p:sp>
      <p:sp>
        <p:nvSpPr>
          <p:cNvPr id="11" name="TextBox 10">
            <a:extLst>
              <a:ext uri="{FF2B5EF4-FFF2-40B4-BE49-F238E27FC236}">
                <a16:creationId xmlns:a16="http://schemas.microsoft.com/office/drawing/2014/main" id="{9642F80A-3465-2248-7606-9B8738232C25}"/>
              </a:ext>
            </a:extLst>
          </p:cNvPr>
          <p:cNvSpPr txBox="1"/>
          <p:nvPr/>
        </p:nvSpPr>
        <p:spPr>
          <a:xfrm>
            <a:off x="5971665" y="3474696"/>
            <a:ext cx="2461660" cy="830997"/>
          </a:xfrm>
          <a:prstGeom prst="rect">
            <a:avLst/>
          </a:prstGeom>
          <a:noFill/>
        </p:spPr>
        <p:txBody>
          <a:bodyPr wrap="square">
            <a:spAutoFit/>
          </a:bodyPr>
          <a:lstStyle/>
          <a:p>
            <a:pPr algn="ctr"/>
            <a:r>
              <a:rPr lang="en-US" sz="2400" b="1">
                <a:solidFill>
                  <a:schemeClr val="tx2">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Lời chỉ dẫn sân khấu của tác giả</a:t>
            </a:r>
            <a:endParaRPr lang="en-US" sz="2400">
              <a:solidFill>
                <a:schemeClr val="tx2">
                  <a:lumMod val="50000"/>
                </a:schemeClr>
              </a:solidFill>
            </a:endParaRPr>
          </a:p>
        </p:txBody>
      </p:sp>
    </p:spTree>
    <p:extLst>
      <p:ext uri="{BB962C8B-B14F-4D97-AF65-F5344CB8AC3E}">
        <p14:creationId xmlns:p14="http://schemas.microsoft.com/office/powerpoint/2010/main" val="8662901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174172" y="156754"/>
            <a:ext cx="8760822" cy="48419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8F1E5">
                  <a:lumMod val="10000"/>
                </a:srgbClr>
              </a:solidFill>
            </a:endParaRPr>
          </a:p>
        </p:txBody>
      </p:sp>
      <p:sp>
        <p:nvSpPr>
          <p:cNvPr id="3" name="Rectangle 2">
            <a:extLst>
              <a:ext uri="{FF2B5EF4-FFF2-40B4-BE49-F238E27FC236}">
                <a16:creationId xmlns:a16="http://schemas.microsoft.com/office/drawing/2014/main" id="{5D7FD291-29B9-57BF-B9BC-5F4FD192F485}"/>
              </a:ext>
            </a:extLst>
          </p:cNvPr>
          <p:cNvSpPr/>
          <p:nvPr/>
        </p:nvSpPr>
        <p:spPr>
          <a:xfrm>
            <a:off x="276446" y="-67375"/>
            <a:ext cx="5007935" cy="579967"/>
          </a:xfrm>
          <a:prstGeom prst="rect">
            <a:avLst/>
          </a:prstGeom>
        </p:spPr>
        <p:txBody>
          <a:bodyPr wrap="square">
            <a:spAutoFit/>
          </a:bodyPr>
          <a:lstStyle/>
          <a:p>
            <a:pPr algn="just">
              <a:lnSpc>
                <a:spcPct val="150000"/>
              </a:lnSpc>
            </a:pPr>
            <a:r>
              <a:rPr lang="en-US" sz="2400" b="1">
                <a:solidFill>
                  <a:schemeClr val="tx2">
                    <a:lumMod val="50000"/>
                  </a:schemeClr>
                </a:solidFill>
                <a:latin typeface="Times New Roman" panose="02020603050405020304" pitchFamily="18" charset="0"/>
                <a:cs typeface="Times New Roman" panose="02020603050405020304" pitchFamily="18" charset="0"/>
              </a:rPr>
              <a:t>c. Xung đột hài kịch</a:t>
            </a:r>
            <a:endParaRPr lang="vi-VN" sz="2400" dirty="0">
              <a:solidFill>
                <a:schemeClr val="tx2">
                  <a:lumMod val="50000"/>
                </a:schemeClr>
              </a:solidFill>
              <a:latin typeface="Times New Roman" panose="02020603050405020304" pitchFamily="18" charset="0"/>
              <a:cs typeface="Times New Roman" panose="02020603050405020304" pitchFamily="18" charset="0"/>
            </a:endParaRPr>
          </a:p>
        </p:txBody>
      </p:sp>
      <p:graphicFrame>
        <p:nvGraphicFramePr>
          <p:cNvPr id="2" name="Table 4">
            <a:extLst>
              <a:ext uri="{FF2B5EF4-FFF2-40B4-BE49-F238E27FC236}">
                <a16:creationId xmlns:a16="http://schemas.microsoft.com/office/drawing/2014/main" id="{3D7D2BFB-7DC5-DF39-800F-318381BD4F90}"/>
              </a:ext>
            </a:extLst>
          </p:cNvPr>
          <p:cNvGraphicFramePr>
            <a:graphicFrameLocks noGrp="1"/>
          </p:cNvGraphicFramePr>
          <p:nvPr>
            <p:extLst>
              <p:ext uri="{D42A27DB-BD31-4B8C-83A1-F6EECF244321}">
                <p14:modId xmlns:p14="http://schemas.microsoft.com/office/powerpoint/2010/main" val="1952316003"/>
              </p:ext>
            </p:extLst>
          </p:nvPr>
        </p:nvGraphicFramePr>
        <p:xfrm>
          <a:off x="276446" y="512592"/>
          <a:ext cx="8458052" cy="4297092"/>
        </p:xfrm>
        <a:graphic>
          <a:graphicData uri="http://schemas.openxmlformats.org/drawingml/2006/table">
            <a:tbl>
              <a:tblPr firstRow="1" bandRow="1">
                <a:tableStyleId>{8385EB12-A529-4686-8B55-6F447DAD42F5}</a:tableStyleId>
              </a:tblPr>
              <a:tblGrid>
                <a:gridCol w="1273221">
                  <a:extLst>
                    <a:ext uri="{9D8B030D-6E8A-4147-A177-3AD203B41FA5}">
                      <a16:colId xmlns:a16="http://schemas.microsoft.com/office/drawing/2014/main" val="2730163987"/>
                    </a:ext>
                  </a:extLst>
                </a:gridCol>
                <a:gridCol w="3619099">
                  <a:extLst>
                    <a:ext uri="{9D8B030D-6E8A-4147-A177-3AD203B41FA5}">
                      <a16:colId xmlns:a16="http://schemas.microsoft.com/office/drawing/2014/main" val="3589714138"/>
                    </a:ext>
                  </a:extLst>
                </a:gridCol>
                <a:gridCol w="3565732">
                  <a:extLst>
                    <a:ext uri="{9D8B030D-6E8A-4147-A177-3AD203B41FA5}">
                      <a16:colId xmlns:a16="http://schemas.microsoft.com/office/drawing/2014/main" val="133583456"/>
                    </a:ext>
                  </a:extLst>
                </a:gridCol>
              </a:tblGrid>
              <a:tr h="778500">
                <a:tc>
                  <a:txBody>
                    <a:bodyPr/>
                    <a:lstStyle/>
                    <a:p>
                      <a:pPr algn="ctr"/>
                      <a:r>
                        <a:rPr lang="en-US" sz="2400">
                          <a:latin typeface="Times New Roman" panose="02020603050405020304" pitchFamily="18" charset="0"/>
                          <a:cs typeface="Times New Roman" panose="02020603050405020304" pitchFamily="18" charset="0"/>
                        </a:rPr>
                        <a:t>Các bên</a:t>
                      </a:r>
                    </a:p>
                  </a:txBody>
                  <a:tcPr/>
                </a:tc>
                <a:tc>
                  <a:txBody>
                    <a:bodyPr/>
                    <a:lstStyle/>
                    <a:p>
                      <a:pPr algn="ctr"/>
                      <a:r>
                        <a:rPr lang="en-US" sz="2400">
                          <a:latin typeface="Times New Roman" panose="02020603050405020304" pitchFamily="18" charset="0"/>
                          <a:cs typeface="Times New Roman" panose="02020603050405020304" pitchFamily="18" charset="0"/>
                        </a:rPr>
                        <a:t>Các hành động làm nảy sinh xung đột</a:t>
                      </a:r>
                    </a:p>
                  </a:txBody>
                  <a:tcPr/>
                </a:tc>
                <a:tc>
                  <a:txBody>
                    <a:bodyPr/>
                    <a:lstStyle/>
                    <a:p>
                      <a:pPr algn="ctr"/>
                      <a:r>
                        <a:rPr lang="en-US" sz="2400">
                          <a:latin typeface="Times New Roman" panose="02020603050405020304" pitchFamily="18" charset="0"/>
                          <a:cs typeface="Times New Roman" panose="02020603050405020304" pitchFamily="18" charset="0"/>
                        </a:rPr>
                        <a:t>Các hành động giải quyết xung đột</a:t>
                      </a:r>
                    </a:p>
                  </a:txBody>
                  <a:tcPr/>
                </a:tc>
                <a:extLst>
                  <a:ext uri="{0D108BD9-81ED-4DB2-BD59-A6C34878D82A}">
                    <a16:rowId xmlns:a16="http://schemas.microsoft.com/office/drawing/2014/main" val="1848205450"/>
                  </a:ext>
                </a:extLst>
              </a:tr>
              <a:tr h="3474132">
                <a:tc>
                  <a:txBody>
                    <a:bodyPr/>
                    <a:lstStyle/>
                    <a:p>
                      <a:pPr algn="ctr"/>
                      <a:endParaRPr lang="en-US" sz="2000">
                        <a:latin typeface="Times New Roman" panose="02020603050405020304" pitchFamily="18" charset="0"/>
                        <a:cs typeface="Times New Roman" panose="02020603050405020304" pitchFamily="18" charset="0"/>
                      </a:endParaRPr>
                    </a:p>
                    <a:p>
                      <a:pPr algn="ctr"/>
                      <a:r>
                        <a:rPr lang="en-US" sz="2000">
                          <a:latin typeface="Times New Roman" panose="02020603050405020304" pitchFamily="18" charset="0"/>
                          <a:cs typeface="Times New Roman" panose="02020603050405020304" pitchFamily="18" charset="0"/>
                        </a:rPr>
                        <a:t>Tiến, Hưng – Xoan, Nhàn</a:t>
                      </a: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47644109"/>
                  </a:ext>
                </a:extLst>
              </a:tr>
            </a:tbl>
          </a:graphicData>
        </a:graphic>
      </p:graphicFrame>
      <p:sp>
        <p:nvSpPr>
          <p:cNvPr id="5" name="TextBox 4">
            <a:extLst>
              <a:ext uri="{FF2B5EF4-FFF2-40B4-BE49-F238E27FC236}">
                <a16:creationId xmlns:a16="http://schemas.microsoft.com/office/drawing/2014/main" id="{47DBF7EB-D8EB-911F-4D44-9C21B4237AFD}"/>
              </a:ext>
            </a:extLst>
          </p:cNvPr>
          <p:cNvSpPr txBox="1"/>
          <p:nvPr/>
        </p:nvSpPr>
        <p:spPr>
          <a:xfrm>
            <a:off x="1520103" y="1275007"/>
            <a:ext cx="3575357" cy="3477875"/>
          </a:xfrm>
          <a:prstGeom prst="rect">
            <a:avLst/>
          </a:prstGeom>
          <a:noFill/>
        </p:spPr>
        <p:txBody>
          <a:bodyPr wrap="square" rtlCol="0">
            <a:spAutoFit/>
          </a:bodyPr>
          <a:lstStyle/>
          <a:p>
            <a:pPr algn="just"/>
            <a:r>
              <a:rPr lang="en-US" sz="2000">
                <a:latin typeface="Times New Roman" panose="02020603050405020304" pitchFamily="18" charset="0"/>
                <a:cs typeface="Times New Roman" panose="02020603050405020304" pitchFamily="18" charset="0"/>
              </a:rPr>
              <a:t>- Tiến, Hưng: Tiến bày cho Hưng tránh mặt Nhàn, Xoan bằng</a:t>
            </a:r>
            <a:r>
              <a:rPr lang="vi-VN" sz="2000">
                <a:latin typeface="Times New Roman" panose="02020603050405020304" pitchFamily="18" charset="0"/>
                <a:cs typeface="Times New Roman" panose="02020603050405020304" pitchFamily="18" charset="0"/>
              </a:rPr>
              <a:t> cách chui vào thùng và nói dối là </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thuyền trưởng đi vắng</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N</a:t>
            </a:r>
            <a:r>
              <a:rPr lang="vi-VN" sz="2000">
                <a:latin typeface="Times New Roman" panose="02020603050405020304" pitchFamily="18" charset="0"/>
                <a:cs typeface="Times New Roman" panose="02020603050405020304" pitchFamily="18" charset="0"/>
              </a:rPr>
              <a:t>úp trong thùng </a:t>
            </a:r>
            <a:r>
              <a:rPr lang="en-US" sz="2000">
                <a:latin typeface="Times New Roman" panose="02020603050405020304" pitchFamily="18" charset="0"/>
                <a:cs typeface="Times New Roman" panose="02020603050405020304" pitchFamily="18" charset="0"/>
              </a:rPr>
              <a:t>H</a:t>
            </a:r>
            <a:r>
              <a:rPr lang="vi-VN" sz="2000">
                <a:latin typeface="Times New Roman" panose="02020603050405020304" pitchFamily="18" charset="0"/>
                <a:cs typeface="Times New Roman" panose="02020603050405020304" pitchFamily="18" charset="0"/>
              </a:rPr>
              <a:t>ưng vô tình tạo ra tiếng động</a:t>
            </a:r>
            <a:r>
              <a:rPr lang="en-US" sz="2000">
                <a:latin typeface="Times New Roman" panose="02020603050405020304" pitchFamily="18" charset="0"/>
                <a:cs typeface="Times New Roman" panose="02020603050405020304" pitchFamily="18" charset="0"/>
              </a:rPr>
              <a:t>…</a:t>
            </a:r>
          </a:p>
          <a:p>
            <a:pPr algn="just"/>
            <a:r>
              <a:rPr lang="en-US" sz="2000">
                <a:latin typeface="Times New Roman" panose="02020603050405020304" pitchFamily="18" charset="0"/>
                <a:cs typeface="Times New Roman" panose="02020603050405020304" pitchFamily="18" charset="0"/>
              </a:rPr>
              <a:t>- X</a:t>
            </a:r>
            <a:r>
              <a:rPr lang="vi-VN" sz="2000">
                <a:latin typeface="Times New Roman" panose="02020603050405020304" pitchFamily="18" charset="0"/>
                <a:cs typeface="Times New Roman" panose="02020603050405020304" pitchFamily="18" charset="0"/>
              </a:rPr>
              <a:t>an</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N</a:t>
            </a:r>
            <a:r>
              <a:rPr lang="vi-VN" sz="2000">
                <a:latin typeface="Times New Roman" panose="02020603050405020304" pitchFamily="18" charset="0"/>
                <a:cs typeface="Times New Roman" panose="02020603050405020304" pitchFamily="18" charset="0"/>
              </a:rPr>
              <a:t>hàn tỏ ý ngờ vực</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sốt ruột</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phát hiện tiếng động nghe tiếng giải thích </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nói dối</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là tiếng chuột chạy</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Xo</a:t>
            </a:r>
            <a:r>
              <a:rPr lang="vi-VN" sz="2000">
                <a:latin typeface="Times New Roman" panose="02020603050405020304" pitchFamily="18" charset="0"/>
                <a:cs typeface="Times New Roman" panose="02020603050405020304" pitchFamily="18" charset="0"/>
              </a:rPr>
              <a:t>an tỏ sự sốt sắng muốn tìm cách tiêu diệt chuột</a:t>
            </a:r>
            <a:r>
              <a:rPr lang="en-US" sz="200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C6B13098-4BAF-A8CA-22DA-F475C5435C4C}"/>
              </a:ext>
            </a:extLst>
          </p:cNvPr>
          <p:cNvSpPr txBox="1"/>
          <p:nvPr/>
        </p:nvSpPr>
        <p:spPr>
          <a:xfrm>
            <a:off x="5159141" y="1282398"/>
            <a:ext cx="3575357" cy="3477875"/>
          </a:xfrm>
          <a:prstGeom prst="rect">
            <a:avLst/>
          </a:prstGeom>
          <a:noFill/>
        </p:spPr>
        <p:txBody>
          <a:bodyPr wrap="square" rtlCol="0">
            <a:spAutoFit/>
          </a:bodyPr>
          <a:lstStyle/>
          <a:p>
            <a:pPr algn="just"/>
            <a:r>
              <a:rPr lang="en-US" sz="2000">
                <a:latin typeface="Times New Roman" panose="02020603050405020304" pitchFamily="18" charset="0"/>
                <a:cs typeface="Times New Roman" panose="02020603050405020304" pitchFamily="18" charset="0"/>
              </a:rPr>
              <a:t>Tiến, Hưng</a:t>
            </a:r>
          </a:p>
          <a:p>
            <a:pPr algn="just"/>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Hưng vẫn núp trong thùng </a:t>
            </a:r>
            <a:r>
              <a:rPr lang="en-US" sz="2000">
                <a:latin typeface="Times New Roman" panose="02020603050405020304" pitchFamily="18" charset="0"/>
                <a:cs typeface="Times New Roman" panose="02020603050405020304" pitchFamily="18" charset="0"/>
              </a:rPr>
              <a:t>T</a:t>
            </a:r>
            <a:r>
              <a:rPr lang="vi-VN" sz="2000">
                <a:latin typeface="Times New Roman" panose="02020603050405020304" pitchFamily="18" charset="0"/>
                <a:cs typeface="Times New Roman" panose="02020603050405020304" pitchFamily="18" charset="0"/>
              </a:rPr>
              <a:t>iến tìm lời chống chế </a:t>
            </a:r>
            <a:r>
              <a:rPr lang="en-US" sz="2000">
                <a:latin typeface="Times New Roman" panose="02020603050405020304" pitchFamily="18" charset="0"/>
                <a:cs typeface="Times New Roman" panose="02020603050405020304" pitchFamily="18" charset="0"/>
              </a:rPr>
              <a:t>Xoan, Nhàn</a:t>
            </a:r>
          </a:p>
          <a:p>
            <a:pPr algn="just"/>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X</a:t>
            </a:r>
            <a:r>
              <a:rPr lang="en-US" sz="2000">
                <a:latin typeface="Times New Roman" panose="02020603050405020304" pitchFamily="18" charset="0"/>
                <a:cs typeface="Times New Roman" panose="02020603050405020304" pitchFamily="18" charset="0"/>
              </a:rPr>
              <a:t>o</a:t>
            </a:r>
            <a:r>
              <a:rPr lang="vi-VN" sz="2000">
                <a:latin typeface="Times New Roman" panose="02020603050405020304" pitchFamily="18" charset="0"/>
                <a:cs typeface="Times New Roman" panose="02020603050405020304" pitchFamily="18" charset="0"/>
              </a:rPr>
              <a:t>an muốn ném cái thùng gỗ xuống sông để nhấn chết con chuột</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T</a:t>
            </a:r>
            <a:r>
              <a:rPr lang="vi-VN" sz="2000">
                <a:latin typeface="Times New Roman" panose="02020603050405020304" pitchFamily="18" charset="0"/>
                <a:cs typeface="Times New Roman" panose="02020603050405020304" pitchFamily="18" charset="0"/>
              </a:rPr>
              <a:t>iến lại tìm cách chống chế để cứu nguy cho </a:t>
            </a:r>
            <a:r>
              <a:rPr lang="en-US" sz="2000">
                <a:latin typeface="Times New Roman" panose="02020603050405020304" pitchFamily="18" charset="0"/>
                <a:cs typeface="Times New Roman" panose="02020603050405020304" pitchFamily="18" charset="0"/>
              </a:rPr>
              <a:t>H</a:t>
            </a:r>
            <a:r>
              <a:rPr lang="vi-VN" sz="2000">
                <a:latin typeface="Times New Roman" panose="02020603050405020304" pitchFamily="18" charset="0"/>
                <a:cs typeface="Times New Roman" panose="02020603050405020304" pitchFamily="18" charset="0"/>
              </a:rPr>
              <a:t>ưng</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N</a:t>
            </a:r>
            <a:r>
              <a:rPr lang="vi-VN" sz="2000">
                <a:latin typeface="Times New Roman" panose="02020603050405020304" pitchFamily="18" charset="0"/>
                <a:cs typeface="Times New Roman" panose="02020603050405020304" pitchFamily="18" charset="0"/>
              </a:rPr>
              <a:t>hàn cho rằng đó là lòng </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nhân đạo</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rất lạ lùng</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G</a:t>
            </a:r>
            <a:r>
              <a:rPr lang="vi-VN" sz="2000">
                <a:latin typeface="Times New Roman" panose="02020603050405020304" pitchFamily="18" charset="0"/>
                <a:cs typeface="Times New Roman" panose="02020603050405020304" pitchFamily="18" charset="0"/>
              </a:rPr>
              <a:t>iữa lúc đó thì có tiếng nổ và tiếng kêu cứu </a:t>
            </a:r>
            <a:r>
              <a:rPr lang="en-US" sz="2000">
                <a:latin typeface="Times New Roman" panose="02020603050405020304" pitchFamily="18" charset="0"/>
                <a:cs typeface="Times New Roman" panose="02020603050405020304" pitchFamily="18" charset="0"/>
              </a:rPr>
              <a:t>H</a:t>
            </a:r>
            <a:r>
              <a:rPr lang="vi-VN" sz="2000">
                <a:latin typeface="Times New Roman" panose="02020603050405020304" pitchFamily="18" charset="0"/>
                <a:cs typeface="Times New Roman" panose="02020603050405020304" pitchFamily="18" charset="0"/>
              </a:rPr>
              <a:t>ưng buộc </a:t>
            </a:r>
            <a:r>
              <a:rPr lang="en-US" sz="2000">
                <a:latin typeface="Times New Roman" panose="02020603050405020304" pitchFamily="18" charset="0"/>
                <a:cs typeface="Times New Roman" panose="02020603050405020304" pitchFamily="18" charset="0"/>
              </a:rPr>
              <a:t>phải chui ra.</a:t>
            </a:r>
          </a:p>
        </p:txBody>
      </p:sp>
    </p:spTree>
    <p:extLst>
      <p:ext uri="{BB962C8B-B14F-4D97-AF65-F5344CB8AC3E}">
        <p14:creationId xmlns:p14="http://schemas.microsoft.com/office/powerpoint/2010/main" val="36554797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a:extLst>
              <a:ext uri="{FF2B5EF4-FFF2-40B4-BE49-F238E27FC236}">
                <a16:creationId xmlns:a16="http://schemas.microsoft.com/office/drawing/2014/main" id="{4025ACC5-E324-BA00-EB1C-1D8A1890AB3E}"/>
              </a:ext>
            </a:extLst>
          </p:cNvPr>
          <p:cNvSpPr/>
          <p:nvPr/>
        </p:nvSpPr>
        <p:spPr>
          <a:xfrm>
            <a:off x="191589" y="150767"/>
            <a:ext cx="8760822" cy="48419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2060"/>
              </a:solidFill>
            </a:endParaRPr>
          </a:p>
        </p:txBody>
      </p:sp>
      <p:sp>
        <p:nvSpPr>
          <p:cNvPr id="2" name="TextBox 1">
            <a:extLst>
              <a:ext uri="{FF2B5EF4-FFF2-40B4-BE49-F238E27FC236}">
                <a16:creationId xmlns:a16="http://schemas.microsoft.com/office/drawing/2014/main" id="{AB071F9D-0CA6-06A7-9CFC-77DE3B9FB131}"/>
              </a:ext>
            </a:extLst>
          </p:cNvPr>
          <p:cNvSpPr txBox="1"/>
          <p:nvPr/>
        </p:nvSpPr>
        <p:spPr>
          <a:xfrm flipH="1">
            <a:off x="191589" y="230382"/>
            <a:ext cx="7036347" cy="523220"/>
          </a:xfrm>
          <a:prstGeom prst="rect">
            <a:avLst/>
          </a:prstGeom>
          <a:noFill/>
        </p:spPr>
        <p:txBody>
          <a:bodyPr wrap="square" rtlCol="0">
            <a:spAutoFit/>
          </a:bodyPr>
          <a:lstStyle/>
          <a:p>
            <a:pPr algn="ctr"/>
            <a:r>
              <a:rPr lang="en-SG" sz="2800" b="1" dirty="0">
                <a:solidFill>
                  <a:srgbClr val="FF0000"/>
                </a:solidFill>
                <a:latin typeface="Times New Roman" panose="02020603050405020304" pitchFamily="18" charset="0"/>
                <a:cs typeface="Times New Roman" panose="02020603050405020304" pitchFamily="18" charset="0"/>
              </a:rPr>
              <a:t>2</a:t>
            </a:r>
            <a:r>
              <a:rPr lang="en-SG" sz="2800" b="1">
                <a:solidFill>
                  <a:srgbClr val="FF0000"/>
                </a:solidFill>
                <a:latin typeface="Times New Roman" panose="02020603050405020304" pitchFamily="18" charset="0"/>
                <a:cs typeface="Times New Roman" panose="02020603050405020304" pitchFamily="18" charset="0"/>
              </a:rPr>
              <a:t>. Chủ đề văn bản và thủ pháp trào phúng </a:t>
            </a:r>
            <a:endParaRPr lang="en-SG" sz="2800" b="1" dirty="0">
              <a:solidFill>
                <a:srgbClr val="FF0000"/>
              </a:solidFill>
              <a:latin typeface="Times New Roman" panose="02020603050405020304" pitchFamily="18" charset="0"/>
              <a:cs typeface="Times New Roman" panose="02020603050405020304" pitchFamily="18" charset="0"/>
            </a:endParaRPr>
          </a:p>
        </p:txBody>
      </p:sp>
      <p:pic>
        <p:nvPicPr>
          <p:cNvPr id="3" name="Picture 2" descr="A white sailboat with a brown paddle&#10;&#10;Description automatically generated with low confidence">
            <a:extLst>
              <a:ext uri="{FF2B5EF4-FFF2-40B4-BE49-F238E27FC236}">
                <a16:creationId xmlns:a16="http://schemas.microsoft.com/office/drawing/2014/main" id="{1FDB85ED-42AC-68E1-7E02-513F536890A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62492" y="708301"/>
            <a:ext cx="2183579" cy="4172444"/>
          </a:xfrm>
          <a:prstGeom prst="rect">
            <a:avLst/>
          </a:prstGeom>
        </p:spPr>
      </p:pic>
      <p:sp>
        <p:nvSpPr>
          <p:cNvPr id="8" name="TextBox 7">
            <a:extLst>
              <a:ext uri="{FF2B5EF4-FFF2-40B4-BE49-F238E27FC236}">
                <a16:creationId xmlns:a16="http://schemas.microsoft.com/office/drawing/2014/main" id="{DA52E7F1-91B1-D58C-8290-339F71E8A47C}"/>
              </a:ext>
            </a:extLst>
          </p:cNvPr>
          <p:cNvSpPr txBox="1"/>
          <p:nvPr/>
        </p:nvSpPr>
        <p:spPr>
          <a:xfrm>
            <a:off x="459953" y="2294793"/>
            <a:ext cx="4576812" cy="523220"/>
          </a:xfrm>
          <a:prstGeom prst="rect">
            <a:avLst/>
          </a:prstGeom>
          <a:noFill/>
        </p:spPr>
        <p:txBody>
          <a:bodyPr wrap="square">
            <a:spAutoFit/>
          </a:bodyPr>
          <a:lstStyle/>
          <a:p>
            <a:r>
              <a:rPr lang="en-SG" sz="2800" b="1">
                <a:solidFill>
                  <a:srgbClr val="FF0000"/>
                </a:solidFill>
                <a:latin typeface="Times New Roman" panose="02020603050405020304" pitchFamily="18" charset="0"/>
                <a:cs typeface="Times New Roman" panose="02020603050405020304" pitchFamily="18" charset="0"/>
              </a:rPr>
              <a:t>b. Thủ pháp trào phúng</a:t>
            </a:r>
            <a:endParaRPr lang="en-US" sz="2800"/>
          </a:p>
        </p:txBody>
      </p:sp>
      <p:sp>
        <p:nvSpPr>
          <p:cNvPr id="9" name="Rectangle 8">
            <a:extLst>
              <a:ext uri="{FF2B5EF4-FFF2-40B4-BE49-F238E27FC236}">
                <a16:creationId xmlns:a16="http://schemas.microsoft.com/office/drawing/2014/main" id="{5F7AC43B-13A3-471D-2C14-01DF9291FDCD}"/>
              </a:ext>
            </a:extLst>
          </p:cNvPr>
          <p:cNvSpPr>
            <a:spLocks noChangeArrowheads="1"/>
          </p:cNvSpPr>
          <p:nvPr/>
        </p:nvSpPr>
        <p:spPr bwMode="auto">
          <a:xfrm>
            <a:off x="430370" y="2893822"/>
            <a:ext cx="62321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None/>
            </a:pPr>
            <a:r>
              <a:rPr lang="en-US" altLang="en-US" sz="2400">
                <a:solidFill>
                  <a:srgbClr val="002060"/>
                </a:solidFill>
              </a:rPr>
              <a:t>- </a:t>
            </a:r>
            <a:r>
              <a:rPr lang="en-US" sz="2400">
                <a:solidFill>
                  <a:srgbClr val="002060"/>
                </a:solidFill>
              </a:rPr>
              <a:t>Nhà văn sử dụng câu từ mỉa mai, lối nói châm biếm và xây dựng các tình huống truyện xung đột để khắc họa rõ nét tính cách các nhân vật.</a:t>
            </a:r>
            <a:endParaRPr lang="en-US" altLang="en-US" sz="2400" dirty="0">
              <a:solidFill>
                <a:srgbClr val="002060"/>
              </a:solidFill>
            </a:endParaRPr>
          </a:p>
        </p:txBody>
      </p:sp>
      <p:sp>
        <p:nvSpPr>
          <p:cNvPr id="11" name="TextBox 10">
            <a:extLst>
              <a:ext uri="{FF2B5EF4-FFF2-40B4-BE49-F238E27FC236}">
                <a16:creationId xmlns:a16="http://schemas.microsoft.com/office/drawing/2014/main" id="{5DD9B69E-493F-235A-BCF4-80C3846771F5}"/>
              </a:ext>
            </a:extLst>
          </p:cNvPr>
          <p:cNvSpPr txBox="1"/>
          <p:nvPr/>
        </p:nvSpPr>
        <p:spPr>
          <a:xfrm>
            <a:off x="459953" y="863911"/>
            <a:ext cx="6783976" cy="523220"/>
          </a:xfrm>
          <a:prstGeom prst="rect">
            <a:avLst/>
          </a:prstGeom>
          <a:noFill/>
        </p:spPr>
        <p:txBody>
          <a:bodyPr wrap="square">
            <a:spAutoFit/>
          </a:bodyPr>
          <a:lstStyle/>
          <a:p>
            <a:r>
              <a:rPr lang="en-SG" sz="2800" b="1">
                <a:solidFill>
                  <a:srgbClr val="FF0000"/>
                </a:solidFill>
                <a:latin typeface="Times New Roman" panose="02020603050405020304" pitchFamily="18" charset="0"/>
                <a:cs typeface="Times New Roman" panose="02020603050405020304" pitchFamily="18" charset="0"/>
              </a:rPr>
              <a:t>a. Chủ đề văn bản </a:t>
            </a:r>
            <a:endParaRPr lang="en-US" sz="2800"/>
          </a:p>
        </p:txBody>
      </p:sp>
      <p:sp>
        <p:nvSpPr>
          <p:cNvPr id="13" name="TextBox 12">
            <a:extLst>
              <a:ext uri="{FF2B5EF4-FFF2-40B4-BE49-F238E27FC236}">
                <a16:creationId xmlns:a16="http://schemas.microsoft.com/office/drawing/2014/main" id="{F39F9451-0BBD-C26A-5C8C-EC535BDC0FB0}"/>
              </a:ext>
            </a:extLst>
          </p:cNvPr>
          <p:cNvSpPr txBox="1"/>
          <p:nvPr/>
        </p:nvSpPr>
        <p:spPr>
          <a:xfrm>
            <a:off x="499846" y="1387987"/>
            <a:ext cx="6178952" cy="830997"/>
          </a:xfrm>
          <a:prstGeom prst="rect">
            <a:avLst/>
          </a:prstGeom>
          <a:noFill/>
        </p:spPr>
        <p:txBody>
          <a:bodyPr wrap="square">
            <a:spAutoFit/>
          </a:bodyPr>
          <a:lstStyle/>
          <a:p>
            <a:r>
              <a:rPr lang="en-US" sz="2400">
                <a:solidFill>
                  <a:srgbClr val="002060"/>
                </a:solidFill>
                <a:latin typeface="Times New Roman" panose="02020603050405020304" pitchFamily="18" charset="0"/>
                <a:cs typeface="Times New Roman" panose="02020603050405020304" pitchFamily="18" charset="0"/>
              </a:rPr>
              <a:t>- Thói sống háo danh, mắc bệnh sĩ để rồi hại đến bản thân mà vẫn không biết sai.</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8240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7" name="Google Shape;1287;p68"/>
          <p:cNvSpPr/>
          <p:nvPr/>
        </p:nvSpPr>
        <p:spPr>
          <a:xfrm rot="-262770" flipH="1">
            <a:off x="4412960" y="304985"/>
            <a:ext cx="1164025" cy="726039"/>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1303" name="Google Shape;1303;p68"/>
          <p:cNvSpPr/>
          <p:nvPr/>
        </p:nvSpPr>
        <p:spPr>
          <a:xfrm rot="-262770" flipH="1">
            <a:off x="3930935" y="490385"/>
            <a:ext cx="1164025" cy="726039"/>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 name="Rectangle 3"/>
          <p:cNvSpPr/>
          <p:nvPr/>
        </p:nvSpPr>
        <p:spPr>
          <a:xfrm>
            <a:off x="5120982" y="3030279"/>
            <a:ext cx="3533920" cy="9781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1E5"/>
              </a:solidFill>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625" b="92813" l="708" r="99292">
                        <a14:foregroundMark x1="17453" y1="15000" x2="17453" y2="15000"/>
                        <a14:foregroundMark x1="20755" y1="6875" x2="20755" y2="6875"/>
                        <a14:foregroundMark x1="18396" y1="20313" x2="18396" y2="20313"/>
                        <a14:foregroundMark x1="10142" y1="35313" x2="10142" y2="35313"/>
                        <a14:foregroundMark x1="9906" y1="41563" x2="9906" y2="41563"/>
                        <a14:foregroundMark x1="11321" y1="46875" x2="11321" y2="46875"/>
                        <a14:foregroundMark x1="71934" y1="58438" x2="71934" y2="58438"/>
                        <a14:foregroundMark x1="49764" y1="47813" x2="49764" y2="47813"/>
                        <a14:foregroundMark x1="91274" y1="65000" x2="91274" y2="65000"/>
                      </a14:backgroundRemoval>
                    </a14:imgEffect>
                  </a14:imgLayer>
                </a14:imgProps>
              </a:ext>
            </a:extLst>
          </a:blip>
          <a:stretch>
            <a:fillRect/>
          </a:stretch>
        </p:blipFill>
        <p:spPr>
          <a:xfrm>
            <a:off x="-340837" y="1074408"/>
            <a:ext cx="6208863" cy="4685934"/>
          </a:xfrm>
          <a:prstGeom prst="rect">
            <a:avLst/>
          </a:prstGeom>
        </p:spPr>
      </p:pic>
      <p:sp>
        <p:nvSpPr>
          <p:cNvPr id="2" name="TextBox 37">
            <a:extLst>
              <a:ext uri="{FF2B5EF4-FFF2-40B4-BE49-F238E27FC236}">
                <a16:creationId xmlns:a16="http://schemas.microsoft.com/office/drawing/2014/main" id="{95B3A8BC-13A8-8EFF-8F54-C7719BDEC03D}"/>
              </a:ext>
            </a:extLst>
          </p:cNvPr>
          <p:cNvSpPr txBox="1"/>
          <p:nvPr/>
        </p:nvSpPr>
        <p:spPr>
          <a:xfrm>
            <a:off x="5120982" y="1568243"/>
            <a:ext cx="3600400" cy="1569660"/>
          </a:xfrm>
          <a:prstGeom prst="rect">
            <a:avLst/>
          </a:prstGeom>
        </p:spPr>
        <p:txBody>
          <a:bodyPr wrap="square" rtlCol="0">
            <a:spAutoFit/>
          </a:bodyPr>
          <a:lstStyle/>
          <a:p>
            <a:pPr algn="ctr"/>
            <a:r>
              <a:rPr lang="en-SG" altLang="zh-CN" sz="4800" b="1" spc="300">
                <a:solidFill>
                  <a:srgbClr val="FE2A3D"/>
                </a:solidFill>
                <a:latin typeface="Times New Roman" panose="02020603050405020304" pitchFamily="18" charset="0"/>
                <a:ea typeface="方正少儿简体" panose="03000509000000000000" pitchFamily="65" charset="-122"/>
                <a:cs typeface="Times New Roman" panose="02020603050405020304" pitchFamily="18" charset="0"/>
                <a:sym typeface="+mn-lt"/>
              </a:rPr>
              <a:t>Luyện tập, vận dụng</a:t>
            </a:r>
            <a:endParaRPr lang="zh-CN" altLang="en-US" sz="4800" b="1" spc="300" dirty="0">
              <a:solidFill>
                <a:srgbClr val="FE2A3D"/>
              </a:solidFill>
              <a:latin typeface="Times New Roman" panose="02020603050405020304" pitchFamily="18" charset="0"/>
              <a:ea typeface="方正少儿简体" panose="03000509000000000000" pitchFamily="65" charset="-122"/>
              <a:cs typeface="Times New Roman" panose="02020603050405020304" pitchFamily="18" charset="0"/>
              <a:sym typeface="+mn-lt"/>
            </a:endParaRPr>
          </a:p>
        </p:txBody>
      </p:sp>
    </p:spTree>
    <p:extLst>
      <p:ext uri="{BB962C8B-B14F-4D97-AF65-F5344CB8AC3E}">
        <p14:creationId xmlns:p14="http://schemas.microsoft.com/office/powerpoint/2010/main" val="19771570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en Garden In-Game - Laura Shigihara - NhacCuaTu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9677400" y="4533900"/>
            <a:ext cx="609600" cy="609600"/>
          </a:xfrm>
          <a:prstGeom prst="rect">
            <a:avLst/>
          </a:prstGeom>
        </p:spPr>
      </p:pic>
      <p:pic>
        <p:nvPicPr>
          <p:cNvPr id="1026" name="Picture 2" descr="C:\Users\ADMIN\Desktop\Giai cuu dai duong 2\Photography-Background-shark-Underwater-backdrop-coral-photography-Backdrops-Cartoon-bubble-Children-Fish-photo-Coral-Studi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40380"/>
            <a:ext cx="9241155" cy="81838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ADMIN\Desktop\Giai cuu dai duong 2\Luo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209" y="-2933858"/>
            <a:ext cx="9144000" cy="8077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49f1b87228eb6bdb68e300357ebeb9ca (2).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1866900" y="70188"/>
            <a:ext cx="5410200" cy="19681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76923" y="257711"/>
            <a:ext cx="3214342" cy="1323696"/>
          </a:xfrm>
          <a:prstGeom prst="rect">
            <a:avLst/>
          </a:prstGeom>
          <a:noFill/>
        </p:spPr>
        <p:txBody>
          <a:bodyPr wrap="none" rtlCol="0">
            <a:spAutoFit/>
          </a:bodyPr>
          <a:lstStyle/>
          <a:p>
            <a:pPr algn="ctr">
              <a:buClrTx/>
              <a:buFontTx/>
              <a:buNone/>
            </a:pPr>
            <a:r>
              <a:rPr lang="en-US" sz="4001" b="1" kern="1200" dirty="0">
                <a:solidFill>
                  <a:srgbClr val="CC0066"/>
                </a:solidFill>
                <a:cs typeface="Arial" panose="020B0604020202020204" pitchFamily="34" charset="0"/>
              </a:rPr>
              <a:t>GIẢI CỨU</a:t>
            </a:r>
          </a:p>
          <a:p>
            <a:pPr algn="ctr">
              <a:buClrTx/>
              <a:buFontTx/>
              <a:buNone/>
            </a:pPr>
            <a:r>
              <a:rPr lang="en-US" sz="4001" b="1" kern="1200" dirty="0">
                <a:solidFill>
                  <a:srgbClr val="CC0066"/>
                </a:solidFill>
                <a:cs typeface="Arial" panose="020B0604020202020204" pitchFamily="34" charset="0"/>
              </a:rPr>
              <a:t>ĐẠI DƯƠNG</a:t>
            </a:r>
          </a:p>
        </p:txBody>
      </p:sp>
      <p:pic>
        <p:nvPicPr>
          <p:cNvPr id="7" name="Picture 11" descr="C:\Users\ADMIN\Desktop\Tai nguyen thiet ke tro choi\Angry birds epic birds\1505573783630 (2).png">
            <a:hlinkClick r:id="" action="ppaction://noaction"/>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70446" y="3645218"/>
            <a:ext cx="2502218" cy="121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8494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par>
                                <p:cTn id="7" presetID="42"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anim calcmode="lin" valueType="num">
                                      <p:cBhvr>
                                        <p:cTn id="10" dur="2000" fill="hold"/>
                                        <p:tgtEl>
                                          <p:spTgt spid="5"/>
                                        </p:tgtEl>
                                        <p:attrNameLst>
                                          <p:attrName>ppt_x</p:attrName>
                                        </p:attrNameLst>
                                      </p:cBhvr>
                                      <p:tavLst>
                                        <p:tav tm="0">
                                          <p:val>
                                            <p:strVal val="#ppt_x"/>
                                          </p:val>
                                        </p:tav>
                                        <p:tav tm="100000">
                                          <p:val>
                                            <p:strVal val="#ppt_x"/>
                                          </p:val>
                                        </p:tav>
                                      </p:tavLst>
                                    </p:anim>
                                    <p:anim calcmode="lin" valueType="num">
                                      <p:cBhvr>
                                        <p:cTn id="11" dur="2000" fill="hold"/>
                                        <p:tgtEl>
                                          <p:spTgt spid="5"/>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1000"/>
                                        <p:tgtEl>
                                          <p:spTgt spid="1027"/>
                                        </p:tgtEl>
                                      </p:cBhvr>
                                    </p:animEffect>
                                    <p:anim calcmode="lin" valueType="num">
                                      <p:cBhvr>
                                        <p:cTn id="21" dur="1000" fill="hold"/>
                                        <p:tgtEl>
                                          <p:spTgt spid="1027"/>
                                        </p:tgtEl>
                                        <p:attrNameLst>
                                          <p:attrName>ppt_x</p:attrName>
                                        </p:attrNameLst>
                                      </p:cBhvr>
                                      <p:tavLst>
                                        <p:tav tm="0">
                                          <p:val>
                                            <p:strVal val="#ppt_x"/>
                                          </p:val>
                                        </p:tav>
                                        <p:tav tm="100000">
                                          <p:val>
                                            <p:strVal val="#ppt_x"/>
                                          </p:val>
                                        </p:tav>
                                      </p:tavLst>
                                    </p:anim>
                                    <p:anim calcmode="lin" valueType="num">
                                      <p:cBhvr>
                                        <p:cTn id="22" dur="1000" fill="hold"/>
                                        <p:tgtEl>
                                          <p:spTgt spid="1027"/>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80">
                <p:cTn id="27" repeatCount="indefinite"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Giai cuu dai duong 2\Pictur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93119"/>
            <a:ext cx="9144000" cy="723661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Giai cuu dai duong 2\700_FO65125975_f041b01242bb3572e28f8de758886853.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2000" y1="12801" x2="30000" y2="36549"/>
                        <a14:foregroundMark x1="3714" y1="26902" x2="8286" y2="40631"/>
                        <a14:foregroundMark x1="17921" y1="15625" x2="31900" y2="17857"/>
                        <a14:foregroundMark x1="17921" y1="12054" x2="20789" y2="25893"/>
                      </a14:backgroundRemoval>
                    </a14:imgEffect>
                  </a14:imgLayer>
                </a14:imgProps>
              </a:ext>
              <a:ext uri="{28A0092B-C50C-407E-A947-70E740481C1C}">
                <a14:useLocalDpi xmlns:a14="http://schemas.microsoft.com/office/drawing/2010/main" val="0"/>
              </a:ext>
            </a:extLst>
          </a:blip>
          <a:srcRect/>
          <a:stretch>
            <a:fillRect/>
          </a:stretch>
        </p:blipFill>
        <p:spPr bwMode="auto">
          <a:xfrm>
            <a:off x="5486401" y="3544963"/>
            <a:ext cx="1159877" cy="9317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Giai cuu dai duong 2\700_FO63651544_20d8d8a83358c7cd2f7a9ac1d4852302.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29714" y1="9076" x2="26714" y2="21656"/>
                        <a14:foregroundMark x1="19000" y1="9873" x2="34143" y2="16879"/>
                      </a14:backgroundRemoval>
                    </a14:imgEffect>
                  </a14:imgLayer>
                </a14:imgProps>
              </a:ext>
              <a:ext uri="{28A0092B-C50C-407E-A947-70E740481C1C}">
                <a14:useLocalDpi xmlns:a14="http://schemas.microsoft.com/office/drawing/2010/main" val="0"/>
              </a:ext>
            </a:extLst>
          </a:blip>
          <a:srcRect/>
          <a:stretch>
            <a:fillRect/>
          </a:stretch>
        </p:blipFill>
        <p:spPr bwMode="auto">
          <a:xfrm rot="1323641" flipH="1">
            <a:off x="2510092" y="2901657"/>
            <a:ext cx="2106689" cy="17952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ADMIN\Desktop\Giai cuu dai duong 2\Luoi.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1924050"/>
            <a:ext cx="5819775" cy="89154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DMIN\Desktop\Giai cuu dai duong 2\seashell-border-382756.jpg"/>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752600" y="37624"/>
            <a:ext cx="6019800" cy="2057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667000" y="595948"/>
            <a:ext cx="4191000" cy="954364"/>
          </a:xfrm>
          <a:prstGeom prst="rect">
            <a:avLst/>
          </a:prstGeom>
          <a:noFill/>
        </p:spPr>
        <p:txBody>
          <a:bodyPr wrap="square" rtlCol="0">
            <a:spAutoFit/>
          </a:bodyPr>
          <a:lstStyle/>
          <a:p>
            <a:pPr algn="ctr">
              <a:buClrTx/>
              <a:buFontTx/>
              <a:buNone/>
            </a:pPr>
            <a:r>
              <a:rPr lang="en-US" sz="2801" kern="1200" dirty="0">
                <a:solidFill>
                  <a:srgbClr val="0033CC"/>
                </a:solidFill>
                <a:latin typeface="Times New Roman" panose="02020603050405020304" pitchFamily="18" charset="0"/>
                <a:cs typeface="Times New Roman" panose="02020603050405020304" pitchFamily="18" charset="0"/>
              </a:rPr>
              <a:t>Ai </a:t>
            </a:r>
            <a:r>
              <a:rPr lang="en-US" sz="2801" kern="1200" dirty="0" err="1">
                <a:solidFill>
                  <a:srgbClr val="0033CC"/>
                </a:solidFill>
                <a:latin typeface="Times New Roman" panose="02020603050405020304" pitchFamily="18" charset="0"/>
                <a:cs typeface="Times New Roman" panose="02020603050405020304" pitchFamily="18" charset="0"/>
              </a:rPr>
              <a:t>là</a:t>
            </a:r>
            <a:r>
              <a:rPr lang="en-US" sz="2801" kern="1200" dirty="0">
                <a:solidFill>
                  <a:srgbClr val="0033CC"/>
                </a:solidFill>
                <a:latin typeface="Times New Roman" panose="02020603050405020304" pitchFamily="18" charset="0"/>
                <a:cs typeface="Times New Roman" panose="02020603050405020304" pitchFamily="18" charset="0"/>
              </a:rPr>
              <a:t> </a:t>
            </a:r>
            <a:r>
              <a:rPr lang="en-US" sz="2801" kern="1200" dirty="0" err="1">
                <a:solidFill>
                  <a:srgbClr val="0033CC"/>
                </a:solidFill>
                <a:latin typeface="Times New Roman" panose="02020603050405020304" pitchFamily="18" charset="0"/>
                <a:cs typeface="Times New Roman" panose="02020603050405020304" pitchFamily="18" charset="0"/>
              </a:rPr>
              <a:t>tác</a:t>
            </a:r>
            <a:r>
              <a:rPr lang="en-US" sz="2801" kern="1200" dirty="0">
                <a:solidFill>
                  <a:srgbClr val="0033CC"/>
                </a:solidFill>
                <a:latin typeface="Times New Roman" panose="02020603050405020304" pitchFamily="18" charset="0"/>
                <a:cs typeface="Times New Roman" panose="02020603050405020304" pitchFamily="18" charset="0"/>
              </a:rPr>
              <a:t> </a:t>
            </a:r>
            <a:r>
              <a:rPr lang="en-US" sz="2801" kern="1200" dirty="0" err="1">
                <a:solidFill>
                  <a:srgbClr val="0033CC"/>
                </a:solidFill>
                <a:latin typeface="Times New Roman" panose="02020603050405020304" pitchFamily="18" charset="0"/>
                <a:cs typeface="Times New Roman" panose="02020603050405020304" pitchFamily="18" charset="0"/>
              </a:rPr>
              <a:t>giả</a:t>
            </a:r>
            <a:r>
              <a:rPr lang="en-US" sz="2801" kern="1200" dirty="0">
                <a:solidFill>
                  <a:srgbClr val="0033CC"/>
                </a:solidFill>
                <a:latin typeface="Times New Roman" panose="02020603050405020304" pitchFamily="18" charset="0"/>
                <a:cs typeface="Times New Roman" panose="02020603050405020304" pitchFamily="18" charset="0"/>
              </a:rPr>
              <a:t> </a:t>
            </a:r>
            <a:r>
              <a:rPr lang="en-US" sz="2801" kern="1200" err="1">
                <a:solidFill>
                  <a:srgbClr val="0033CC"/>
                </a:solidFill>
                <a:latin typeface="Times New Roman" panose="02020603050405020304" pitchFamily="18" charset="0"/>
                <a:cs typeface="Times New Roman" panose="02020603050405020304" pitchFamily="18" charset="0"/>
              </a:rPr>
              <a:t>của</a:t>
            </a:r>
            <a:r>
              <a:rPr lang="en-US" sz="2801" kern="1200">
                <a:solidFill>
                  <a:srgbClr val="0033CC"/>
                </a:solidFill>
                <a:latin typeface="Times New Roman" panose="02020603050405020304" pitchFamily="18" charset="0"/>
                <a:cs typeface="Times New Roman" panose="02020603050405020304" pitchFamily="18" charset="0"/>
              </a:rPr>
              <a:t> vở hài kịch “Bệnh sĩ”?</a:t>
            </a:r>
            <a:endParaRPr lang="en-US" sz="2801" kern="1200" dirty="0">
              <a:solidFill>
                <a:srgbClr val="0033CC"/>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92882" y="2369344"/>
            <a:ext cx="2340769"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A</a:t>
            </a:r>
            <a:r>
              <a:rPr lang="en-US" sz="2400" kern="1200">
                <a:solidFill>
                  <a:srgbClr val="0033CC"/>
                </a:solidFill>
                <a:latin typeface="Times New Roman" panose="02020603050405020304" pitchFamily="18" charset="0"/>
                <a:cs typeface="Times New Roman" panose="02020603050405020304" pitchFamily="18" charset="0"/>
              </a:rPr>
              <a:t>. Lưu Minh Vũ</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2667019" y="2369457"/>
            <a:ext cx="2155013"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B</a:t>
            </a:r>
            <a:r>
              <a:rPr lang="en-US" sz="2400" kern="1200">
                <a:solidFill>
                  <a:srgbClr val="0033CC"/>
                </a:solidFill>
                <a:latin typeface="Times New Roman" panose="02020603050405020304" pitchFamily="18" charset="0"/>
                <a:cs typeface="Times New Roman" panose="02020603050405020304" pitchFamily="18" charset="0"/>
              </a:rPr>
              <a:t>. Lê Quang Vũ</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4937711" y="2369185"/>
            <a:ext cx="2074277"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C</a:t>
            </a:r>
            <a:r>
              <a:rPr lang="en-US" sz="2400" kern="1200">
                <a:solidFill>
                  <a:srgbClr val="0033CC"/>
                </a:solidFill>
                <a:latin typeface="Times New Roman" panose="02020603050405020304" pitchFamily="18" charset="0"/>
                <a:cs typeface="Times New Roman" panose="02020603050405020304" pitchFamily="18" charset="0"/>
              </a:rPr>
              <a:t>. Lê Minh Vũ</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7072313" y="2369457"/>
            <a:ext cx="1981200"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D</a:t>
            </a:r>
            <a:r>
              <a:rPr lang="en-US" sz="2400" kern="1200">
                <a:solidFill>
                  <a:srgbClr val="0033CC"/>
                </a:solidFill>
                <a:latin typeface="Times New Roman" panose="02020603050405020304" pitchFamily="18" charset="0"/>
                <a:cs typeface="Times New Roman" panose="02020603050405020304" pitchFamily="18" charset="0"/>
              </a:rPr>
              <a:t>. Lưu Quang Vũ</a:t>
            </a:r>
            <a:endParaRPr lang="en-US" sz="1999" kern="1200" dirty="0">
              <a:solidFill>
                <a:srgbClr val="0033CC"/>
              </a:solidFill>
              <a:latin typeface="Times New Roman" panose="02020603050405020304" pitchFamily="18" charset="0"/>
              <a:cs typeface="Times New Roman" panose="02020603050405020304" pitchFamily="18" charset="0"/>
            </a:endParaRPr>
          </a:p>
        </p:txBody>
      </p:sp>
      <p:pic>
        <p:nvPicPr>
          <p:cNvPr id="2" name="Picture 2" descr="C:\Users\ADMIN\Desktop\Phan Thi Do Uyen\Giai cuu dai duong\Picture2.png">
            <a:hlinkClick r:id="" action="ppaction://hlinkshowjump?jump=nextslid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82493" y="3790950"/>
            <a:ext cx="1361507"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cstate="print"/>
          <a:stretch>
            <a:fillRect/>
          </a:stretch>
        </p:blipFill>
        <p:spPr>
          <a:xfrm>
            <a:off x="9906000" y="2893786"/>
            <a:ext cx="609600" cy="609600"/>
          </a:xfrm>
          <a:prstGeom prst="rect">
            <a:avLst/>
          </a:prstGeom>
        </p:spPr>
      </p:pic>
      <p:pic>
        <p:nvPicPr>
          <p:cNvPr id="47" name="Picture 2" descr="C:\Users\ADMIN\Desktop\Doremon cau ca ( trac nghiem )\Picture1 (2).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5162" y="552543"/>
            <a:ext cx="786438" cy="876208"/>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times up"/>
          <p:cNvGrpSpPr/>
          <p:nvPr/>
        </p:nvGrpSpPr>
        <p:grpSpPr>
          <a:xfrm>
            <a:off x="588045" y="133350"/>
            <a:ext cx="757084" cy="375064"/>
            <a:chOff x="2989747" y="438150"/>
            <a:chExt cx="1572029" cy="683752"/>
          </a:xfrm>
        </p:grpSpPr>
        <p:sp>
          <p:nvSpPr>
            <p:cNvPr id="49" name="Rounded Rectangle 48"/>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GB" sz="2801" kern="1200" dirty="0">
                <a:solidFill>
                  <a:srgbClr val="FFFFFF"/>
                </a:solidFill>
                <a:latin typeface="Times New Roman" panose="02020603050405020304" pitchFamily="18" charset="0"/>
                <a:cs typeface="Times New Roman" panose="02020603050405020304" pitchFamily="18" charset="0"/>
              </a:endParaRPr>
            </a:p>
          </p:txBody>
        </p:sp>
        <p:sp>
          <p:nvSpPr>
            <p:cNvPr id="50" name="Rounded Rectangle 49"/>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GB" sz="1099" kern="1200" dirty="0" err="1">
                  <a:solidFill>
                    <a:srgbClr val="FFFFFF"/>
                  </a:solidFill>
                  <a:latin typeface="Times New Roman" panose="02020603050405020304" pitchFamily="18" charset="0"/>
                  <a:cs typeface="Times New Roman" panose="02020603050405020304" pitchFamily="18" charset="0"/>
                </a:rPr>
                <a:t>Bắt</a:t>
              </a:r>
              <a:r>
                <a:rPr lang="en-GB" sz="1099" kern="1200" dirty="0">
                  <a:solidFill>
                    <a:srgbClr val="FFFFFF"/>
                  </a:solidFill>
                  <a:latin typeface="Times New Roman" panose="02020603050405020304" pitchFamily="18" charset="0"/>
                  <a:cs typeface="Times New Roman" panose="02020603050405020304" pitchFamily="18" charset="0"/>
                </a:rPr>
                <a:t> </a:t>
              </a:r>
              <a:r>
                <a:rPr lang="en-GB" sz="1099" kern="1200" dirty="0" err="1">
                  <a:solidFill>
                    <a:srgbClr val="FFFFFF"/>
                  </a:solidFill>
                  <a:latin typeface="Times New Roman" panose="02020603050405020304" pitchFamily="18" charset="0"/>
                  <a:cs typeface="Times New Roman" panose="02020603050405020304" pitchFamily="18" charset="0"/>
                </a:rPr>
                <a:t>đầu</a:t>
              </a:r>
              <a:r>
                <a:rPr lang="en-GB" sz="1099" kern="1200" dirty="0">
                  <a:solidFill>
                    <a:srgbClr val="FFFFFF"/>
                  </a:solidFill>
                  <a:latin typeface="Times New Roman" panose="02020603050405020304" pitchFamily="18" charset="0"/>
                  <a:cs typeface="Times New Roman" panose="02020603050405020304" pitchFamily="18" charset="0"/>
                </a:rPr>
                <a:t>!</a:t>
              </a:r>
            </a:p>
          </p:txBody>
        </p:sp>
      </p:grpSp>
      <p:pic>
        <p:nvPicPr>
          <p:cNvPr id="51" name="Picture 3" descr="C:\Users\ADMIN\Desktop\Picture2.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9482" y="720480"/>
            <a:ext cx="638980" cy="638980"/>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p:cNvGrpSpPr/>
          <p:nvPr/>
        </p:nvGrpSpPr>
        <p:grpSpPr>
          <a:xfrm>
            <a:off x="933247" y="708850"/>
            <a:ext cx="90244" cy="76328"/>
            <a:chOff x="2455863" y="2411803"/>
            <a:chExt cx="566738" cy="566738"/>
          </a:xfrm>
        </p:grpSpPr>
        <p:sp>
          <p:nvSpPr>
            <p:cNvPr id="5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6"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58" name="Group 57"/>
          <p:cNvGrpSpPr/>
          <p:nvPr/>
        </p:nvGrpSpPr>
        <p:grpSpPr>
          <a:xfrm>
            <a:off x="934593" y="1261150"/>
            <a:ext cx="90244" cy="76328"/>
            <a:chOff x="2455863" y="2411803"/>
            <a:chExt cx="566738" cy="566738"/>
          </a:xfrm>
        </p:grpSpPr>
        <p:sp>
          <p:nvSpPr>
            <p:cNvPr id="5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2"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64" name="Group 63"/>
          <p:cNvGrpSpPr/>
          <p:nvPr/>
        </p:nvGrpSpPr>
        <p:grpSpPr>
          <a:xfrm>
            <a:off x="1231629" y="1001869"/>
            <a:ext cx="90244" cy="76328"/>
            <a:chOff x="2455863" y="2411803"/>
            <a:chExt cx="566738" cy="566738"/>
          </a:xfrm>
        </p:grpSpPr>
        <p:sp>
          <p:nvSpPr>
            <p:cNvPr id="6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8"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70" name="Group 69"/>
          <p:cNvGrpSpPr/>
          <p:nvPr/>
        </p:nvGrpSpPr>
        <p:grpSpPr>
          <a:xfrm>
            <a:off x="661894" y="1026808"/>
            <a:ext cx="90244" cy="76328"/>
            <a:chOff x="2455863" y="2411803"/>
            <a:chExt cx="566738" cy="566738"/>
          </a:xfrm>
        </p:grpSpPr>
        <p:sp>
          <p:nvSpPr>
            <p:cNvPr id="7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7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7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74"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7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sp>
        <p:nvSpPr>
          <p:cNvPr id="76" name="Oval 107"/>
          <p:cNvSpPr>
            <a:spLocks noChangeArrowheads="1"/>
          </p:cNvSpPr>
          <p:nvPr/>
        </p:nvSpPr>
        <p:spPr bwMode="auto">
          <a:xfrm>
            <a:off x="944484" y="998992"/>
            <a:ext cx="67794" cy="57440"/>
          </a:xfrm>
          <a:prstGeom prst="ellipse">
            <a:avLst/>
          </a:pr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77" name="Explosion 2 76"/>
          <p:cNvSpPr/>
          <p:nvPr/>
        </p:nvSpPr>
        <p:spPr>
          <a:xfrm>
            <a:off x="3124223" y="3165977"/>
            <a:ext cx="2362200" cy="155553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00FF"/>
                </a:solidFill>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13068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2"/>
                                        </p:tgtEl>
                                        <p:attrNameLst>
                                          <p:attrName>r</p:attrName>
                                        </p:attrNameLst>
                                      </p:cBhvr>
                                    </p:animRot>
                                    <p:animRot by="-240000">
                                      <p:cBhvr>
                                        <p:cTn id="7" dur="600" fill="hold">
                                          <p:stCondLst>
                                            <p:cond delay="600"/>
                                          </p:stCondLst>
                                        </p:cTn>
                                        <p:tgtEl>
                                          <p:spTgt spid="1032"/>
                                        </p:tgtEl>
                                        <p:attrNameLst>
                                          <p:attrName>r</p:attrName>
                                        </p:attrNameLst>
                                      </p:cBhvr>
                                    </p:animRot>
                                    <p:animRot by="240000">
                                      <p:cBhvr>
                                        <p:cTn id="8" dur="600" fill="hold">
                                          <p:stCondLst>
                                            <p:cond delay="1200"/>
                                          </p:stCondLst>
                                        </p:cTn>
                                        <p:tgtEl>
                                          <p:spTgt spid="1032"/>
                                        </p:tgtEl>
                                        <p:attrNameLst>
                                          <p:attrName>r</p:attrName>
                                        </p:attrNameLst>
                                      </p:cBhvr>
                                    </p:animRot>
                                    <p:animRot by="-240000">
                                      <p:cBhvr>
                                        <p:cTn id="9" dur="600" fill="hold">
                                          <p:stCondLst>
                                            <p:cond delay="1800"/>
                                          </p:stCondLst>
                                        </p:cTn>
                                        <p:tgtEl>
                                          <p:spTgt spid="1032"/>
                                        </p:tgtEl>
                                        <p:attrNameLst>
                                          <p:attrName>r</p:attrName>
                                        </p:attrNameLst>
                                      </p:cBhvr>
                                    </p:animRot>
                                    <p:animRot by="120000">
                                      <p:cBhvr>
                                        <p:cTn id="10" dur="600" fill="hold">
                                          <p:stCondLst>
                                            <p:cond delay="2400"/>
                                          </p:stCondLst>
                                        </p:cTn>
                                        <p:tgtEl>
                                          <p:spTgt spid="103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031"/>
                                        </p:tgtEl>
                                        <p:attrNameLst>
                                          <p:attrName>r</p:attrName>
                                        </p:attrNameLst>
                                      </p:cBhvr>
                                    </p:animRot>
                                    <p:animRot by="-240000">
                                      <p:cBhvr>
                                        <p:cTn id="13" dur="400" fill="hold">
                                          <p:stCondLst>
                                            <p:cond delay="400"/>
                                          </p:stCondLst>
                                        </p:cTn>
                                        <p:tgtEl>
                                          <p:spTgt spid="1031"/>
                                        </p:tgtEl>
                                        <p:attrNameLst>
                                          <p:attrName>r</p:attrName>
                                        </p:attrNameLst>
                                      </p:cBhvr>
                                    </p:animRot>
                                    <p:animRot by="240000">
                                      <p:cBhvr>
                                        <p:cTn id="14" dur="400" fill="hold">
                                          <p:stCondLst>
                                            <p:cond delay="800"/>
                                          </p:stCondLst>
                                        </p:cTn>
                                        <p:tgtEl>
                                          <p:spTgt spid="1031"/>
                                        </p:tgtEl>
                                        <p:attrNameLst>
                                          <p:attrName>r</p:attrName>
                                        </p:attrNameLst>
                                      </p:cBhvr>
                                    </p:animRot>
                                    <p:animRot by="-240000">
                                      <p:cBhvr>
                                        <p:cTn id="15" dur="400" fill="hold">
                                          <p:stCondLst>
                                            <p:cond delay="1200"/>
                                          </p:stCondLst>
                                        </p:cTn>
                                        <p:tgtEl>
                                          <p:spTgt spid="1031"/>
                                        </p:tgtEl>
                                        <p:attrNameLst>
                                          <p:attrName>r</p:attrName>
                                        </p:attrNameLst>
                                      </p:cBhvr>
                                    </p:animRot>
                                    <p:animRot by="120000">
                                      <p:cBhvr>
                                        <p:cTn id="16" dur="400" fill="hold">
                                          <p:stCondLst>
                                            <p:cond delay="1600"/>
                                          </p:stCondLst>
                                        </p:cTn>
                                        <p:tgtEl>
                                          <p:spTgt spid="1031"/>
                                        </p:tgtEl>
                                        <p:attrNameLst>
                                          <p:attrName>r</p:attrName>
                                        </p:attrNameLst>
                                      </p:cBhvr>
                                    </p:animRot>
                                  </p:childTnLst>
                                </p:cTn>
                              </p:par>
                              <p:par>
                                <p:cTn id="17" presetID="4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035"/>
                                        </p:tgtEl>
                                        <p:attrNameLst>
                                          <p:attrName>style.visibility</p:attrName>
                                        </p:attrNameLst>
                                      </p:cBhvr>
                                      <p:to>
                                        <p:strVal val="visible"/>
                                      </p:to>
                                    </p:set>
                                    <p:animEffect transition="in" filter="fade">
                                      <p:cBhvr>
                                        <p:cTn id="24" dur="1000"/>
                                        <p:tgtEl>
                                          <p:spTgt spid="1035"/>
                                        </p:tgtEl>
                                      </p:cBhvr>
                                    </p:animEffect>
                                    <p:anim calcmode="lin" valueType="num">
                                      <p:cBhvr>
                                        <p:cTn id="25" dur="1000" fill="hold"/>
                                        <p:tgtEl>
                                          <p:spTgt spid="1035"/>
                                        </p:tgtEl>
                                        <p:attrNameLst>
                                          <p:attrName>ppt_x</p:attrName>
                                        </p:attrNameLst>
                                      </p:cBhvr>
                                      <p:tavLst>
                                        <p:tav tm="0">
                                          <p:val>
                                            <p:strVal val="#ppt_x"/>
                                          </p:val>
                                        </p:tav>
                                        <p:tav tm="100000">
                                          <p:val>
                                            <p:strVal val="#ppt_x"/>
                                          </p:val>
                                        </p:tav>
                                      </p:tavLst>
                                    </p:anim>
                                    <p:anim calcmode="lin" valueType="num">
                                      <p:cBhvr>
                                        <p:cTn id="26"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2" presetClass="exit" presetSubtype="1" fill="hold" nodeType="clickEffect">
                                  <p:stCondLst>
                                    <p:cond delay="0"/>
                                  </p:stCondLst>
                                  <p:childTnLst>
                                    <p:anim calcmode="lin" valueType="num">
                                      <p:cBhvr additive="base">
                                        <p:cTn id="55" dur="2000"/>
                                        <p:tgtEl>
                                          <p:spTgt spid="10"/>
                                        </p:tgtEl>
                                        <p:attrNameLst>
                                          <p:attrName>ppt_x</p:attrName>
                                        </p:attrNameLst>
                                      </p:cBhvr>
                                      <p:tavLst>
                                        <p:tav tm="0">
                                          <p:val>
                                            <p:strVal val="ppt_x"/>
                                          </p:val>
                                        </p:tav>
                                        <p:tav tm="100000">
                                          <p:val>
                                            <p:strVal val="ppt_x"/>
                                          </p:val>
                                        </p:tav>
                                      </p:tavLst>
                                    </p:anim>
                                    <p:anim calcmode="lin" valueType="num">
                                      <p:cBhvr additive="base">
                                        <p:cTn id="56" dur="2000"/>
                                        <p:tgtEl>
                                          <p:spTgt spid="10"/>
                                        </p:tgtEl>
                                        <p:attrNameLst>
                                          <p:attrName>ppt_y</p:attrName>
                                        </p:attrNameLst>
                                      </p:cBhvr>
                                      <p:tavLst>
                                        <p:tav tm="0">
                                          <p:val>
                                            <p:strVal val="ppt_y"/>
                                          </p:val>
                                        </p:tav>
                                        <p:tav tm="100000">
                                          <p:val>
                                            <p:strVal val="0-ppt_h/2"/>
                                          </p:val>
                                        </p:tav>
                                      </p:tavLst>
                                    </p:anim>
                                    <p:set>
                                      <p:cBhvr>
                                        <p:cTn id="57" dur="1" fill="hold">
                                          <p:stCondLst>
                                            <p:cond delay="1999"/>
                                          </p:stCondLst>
                                        </p:cTn>
                                        <p:tgtEl>
                                          <p:spTgt spid="10"/>
                                        </p:tgtEl>
                                        <p:attrNameLst>
                                          <p:attrName>style.visibility</p:attrName>
                                        </p:attrNameLst>
                                      </p:cBhvr>
                                      <p:to>
                                        <p:strVal val="hidden"/>
                                      </p:to>
                                    </p:set>
                                  </p:childTnLst>
                                </p:cTn>
                              </p:par>
                              <p:par>
                                <p:cTn id="58" presetID="1" presetClass="mediacall" presetSubtype="0" fill="hold" nodeType="withEffect">
                                  <p:stCondLst>
                                    <p:cond delay="0"/>
                                  </p:stCondLst>
                                  <p:childTnLst>
                                    <p:cmd type="call" cmd="playFrom(0.0)">
                                      <p:cBhvr>
                                        <p:cTn id="59" dur="4744" fill="hold"/>
                                        <p:tgtEl>
                                          <p:spTgt spid="13"/>
                                        </p:tgtEl>
                                      </p:cBhvr>
                                    </p:cmd>
                                  </p:childTnLst>
                                </p:cTn>
                              </p:par>
                              <p:par>
                                <p:cTn id="60" presetID="21" presetClass="emph" presetSubtype="0" repeatCount="indefinite" fill="hold" grpId="1" nodeType="withEffect">
                                  <p:stCondLst>
                                    <p:cond delay="0"/>
                                  </p:stCondLst>
                                  <p:childTnLst>
                                    <p:animClr clrSpc="hsl" dir="cw">
                                      <p:cBhvr override="childStyle">
                                        <p:cTn id="61" dur="500" fill="hold"/>
                                        <p:tgtEl>
                                          <p:spTgt spid="17"/>
                                        </p:tgtEl>
                                        <p:attrNameLst>
                                          <p:attrName>style.color</p:attrName>
                                        </p:attrNameLst>
                                      </p:cBhvr>
                                      <p:by>
                                        <p:hsl h="7200000" s="0" l="0"/>
                                      </p:by>
                                    </p:animClr>
                                    <p:animClr clrSpc="hsl" dir="cw">
                                      <p:cBhvr>
                                        <p:cTn id="62" dur="500" fill="hold"/>
                                        <p:tgtEl>
                                          <p:spTgt spid="17"/>
                                        </p:tgtEl>
                                        <p:attrNameLst>
                                          <p:attrName>fillcolor</p:attrName>
                                        </p:attrNameLst>
                                      </p:cBhvr>
                                      <p:by>
                                        <p:hsl h="7200000" s="0" l="0"/>
                                      </p:by>
                                    </p:animClr>
                                    <p:animClr clrSpc="hsl" dir="cw">
                                      <p:cBhvr>
                                        <p:cTn id="63" dur="500" fill="hold"/>
                                        <p:tgtEl>
                                          <p:spTgt spid="17"/>
                                        </p:tgtEl>
                                        <p:attrNameLst>
                                          <p:attrName>stroke.color</p:attrName>
                                        </p:attrNameLst>
                                      </p:cBhvr>
                                      <p:by>
                                        <p:hsl h="7200000" s="0" l="0"/>
                                      </p:by>
                                    </p:animClr>
                                    <p:set>
                                      <p:cBhvr>
                                        <p:cTn id="64" dur="500" fill="hold"/>
                                        <p:tgtEl>
                                          <p:spTgt spid="17"/>
                                        </p:tgtEl>
                                        <p:attrNameLst>
                                          <p:attrName>fill.type</p:attrName>
                                        </p:attrNameLst>
                                      </p:cBhvr>
                                      <p:to>
                                        <p:strVal val="solid"/>
                                      </p:to>
                                    </p:set>
                                  </p:childTnLst>
                                </p:cTn>
                              </p:par>
                              <p:par>
                                <p:cTn id="65" presetID="35" presetClass="path" presetSubtype="0" accel="50000" decel="50000" fill="hold" nodeType="withEffect">
                                  <p:stCondLst>
                                    <p:cond delay="0"/>
                                  </p:stCondLst>
                                  <p:childTnLst>
                                    <p:animMotion origin="layout" path="M -1.11111E-6 4.93827E-7 L -0.13403 0.02438 " pathEditMode="relative" rAng="0" ptsTypes="AA">
                                      <p:cBhvr>
                                        <p:cTn id="66" dur="3000" fill="hold"/>
                                        <p:tgtEl>
                                          <p:spTgt spid="1031"/>
                                        </p:tgtEl>
                                        <p:attrNameLst>
                                          <p:attrName>ppt_x</p:attrName>
                                          <p:attrName>ppt_y</p:attrName>
                                        </p:attrNameLst>
                                      </p:cBhvr>
                                      <p:rCtr x="-6701" y="1204"/>
                                    </p:animMotion>
                                  </p:child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6"/>
                    </p:tgtEl>
                  </p:cond>
                </p:stCondLst>
                <p:endSync evt="end" delay="0">
                  <p:rtn val="all"/>
                </p:endSync>
                <p:childTnLst>
                  <p:par>
                    <p:cTn id="68" fill="hold">
                      <p:stCondLst>
                        <p:cond delay="0"/>
                      </p:stCondLst>
                      <p:childTnLst>
                        <p:par>
                          <p:cTn id="69" fill="hold">
                            <p:stCondLst>
                              <p:cond delay="0"/>
                            </p:stCondLst>
                            <p:childTnLst>
                              <p:par>
                                <p:cTn id="70" presetID="42" presetClass="exit" presetSubtype="0" fill="hold" grpId="1" nodeType="clickEffect">
                                  <p:stCondLst>
                                    <p:cond delay="0"/>
                                  </p:stCondLst>
                                  <p:childTnLst>
                                    <p:animEffect transition="out" filter="fade">
                                      <p:cBhvr>
                                        <p:cTn id="71" dur="1000"/>
                                        <p:tgtEl>
                                          <p:spTgt spid="16"/>
                                        </p:tgtEl>
                                      </p:cBhvr>
                                    </p:animEffect>
                                    <p:anim calcmode="lin" valueType="num">
                                      <p:cBhvr>
                                        <p:cTn id="72" dur="1000"/>
                                        <p:tgtEl>
                                          <p:spTgt spid="16"/>
                                        </p:tgtEl>
                                        <p:attrNameLst>
                                          <p:attrName>ppt_x</p:attrName>
                                        </p:attrNameLst>
                                      </p:cBhvr>
                                      <p:tavLst>
                                        <p:tav tm="0">
                                          <p:val>
                                            <p:strVal val="ppt_x"/>
                                          </p:val>
                                        </p:tav>
                                        <p:tav tm="100000">
                                          <p:val>
                                            <p:strVal val="ppt_x"/>
                                          </p:val>
                                        </p:tav>
                                      </p:tavLst>
                                    </p:anim>
                                    <p:anim calcmode="lin" valueType="num">
                                      <p:cBhvr>
                                        <p:cTn id="73" dur="1000"/>
                                        <p:tgtEl>
                                          <p:spTgt spid="16"/>
                                        </p:tgtEl>
                                        <p:attrNameLst>
                                          <p:attrName>ppt_y</p:attrName>
                                        </p:attrNameLst>
                                      </p:cBhvr>
                                      <p:tavLst>
                                        <p:tav tm="0">
                                          <p:val>
                                            <p:strVal val="ppt_y"/>
                                          </p:val>
                                        </p:tav>
                                        <p:tav tm="100000">
                                          <p:val>
                                            <p:strVal val="ppt_y+.1"/>
                                          </p:val>
                                        </p:tav>
                                      </p:tavLst>
                                    </p:anim>
                                    <p:set>
                                      <p:cBhvr>
                                        <p:cTn id="7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42" presetClass="exit" presetSubtype="0" fill="hold" grpId="1" nodeType="clickEffect">
                                  <p:stCondLst>
                                    <p:cond delay="0"/>
                                  </p:stCondLst>
                                  <p:childTnLst>
                                    <p:animEffect transition="out" filter="fade">
                                      <p:cBhvr>
                                        <p:cTn id="79" dur="1000"/>
                                        <p:tgtEl>
                                          <p:spTgt spid="15"/>
                                        </p:tgtEl>
                                      </p:cBhvr>
                                    </p:animEffect>
                                    <p:anim calcmode="lin" valueType="num">
                                      <p:cBhvr>
                                        <p:cTn id="80" dur="1000"/>
                                        <p:tgtEl>
                                          <p:spTgt spid="15"/>
                                        </p:tgtEl>
                                        <p:attrNameLst>
                                          <p:attrName>ppt_x</p:attrName>
                                        </p:attrNameLst>
                                      </p:cBhvr>
                                      <p:tavLst>
                                        <p:tav tm="0">
                                          <p:val>
                                            <p:strVal val="ppt_x"/>
                                          </p:val>
                                        </p:tav>
                                        <p:tav tm="100000">
                                          <p:val>
                                            <p:strVal val="ppt_x"/>
                                          </p:val>
                                        </p:tav>
                                      </p:tavLst>
                                    </p:anim>
                                    <p:anim calcmode="lin" valueType="num">
                                      <p:cBhvr>
                                        <p:cTn id="81" dur="1000"/>
                                        <p:tgtEl>
                                          <p:spTgt spid="15"/>
                                        </p:tgtEl>
                                        <p:attrNameLst>
                                          <p:attrName>ppt_y</p:attrName>
                                        </p:attrNameLst>
                                      </p:cBhvr>
                                      <p:tavLst>
                                        <p:tav tm="0">
                                          <p:val>
                                            <p:strVal val="ppt_y"/>
                                          </p:val>
                                        </p:tav>
                                        <p:tav tm="100000">
                                          <p:val>
                                            <p:strVal val="ppt_y+.1"/>
                                          </p:val>
                                        </p:tav>
                                      </p:tavLst>
                                    </p:anim>
                                    <p:set>
                                      <p:cBhvr>
                                        <p:cTn id="82"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3" restart="whenNotActive" fill="hold" evtFilter="cancelBubble" nodeType="interactiveSeq">
                <p:stCondLst>
                  <p:cond evt="onClick" delay="0">
                    <p:tgtEl>
                      <p:spTgt spid="5"/>
                    </p:tgtEl>
                  </p:cond>
                </p:stCondLst>
                <p:endSync evt="end" delay="0">
                  <p:rtn val="all"/>
                </p:endSync>
                <p:childTnLst>
                  <p:par>
                    <p:cTn id="84" fill="hold">
                      <p:stCondLst>
                        <p:cond delay="0"/>
                      </p:stCondLst>
                      <p:childTnLst>
                        <p:par>
                          <p:cTn id="85" fill="hold">
                            <p:stCondLst>
                              <p:cond delay="0"/>
                            </p:stCondLst>
                            <p:childTnLst>
                              <p:par>
                                <p:cTn id="86" presetID="42" presetClass="exit" presetSubtype="0" fill="hold" grpId="1" nodeType="clickEffect">
                                  <p:stCondLst>
                                    <p:cond delay="0"/>
                                  </p:stCondLst>
                                  <p:childTnLst>
                                    <p:animEffect transition="out" filter="fade">
                                      <p:cBhvr>
                                        <p:cTn id="87" dur="1000"/>
                                        <p:tgtEl>
                                          <p:spTgt spid="5"/>
                                        </p:tgtEl>
                                      </p:cBhvr>
                                    </p:animEffect>
                                    <p:anim calcmode="lin" valueType="num">
                                      <p:cBhvr>
                                        <p:cTn id="88" dur="1000"/>
                                        <p:tgtEl>
                                          <p:spTgt spid="5"/>
                                        </p:tgtEl>
                                        <p:attrNameLst>
                                          <p:attrName>ppt_x</p:attrName>
                                        </p:attrNameLst>
                                      </p:cBhvr>
                                      <p:tavLst>
                                        <p:tav tm="0">
                                          <p:val>
                                            <p:strVal val="ppt_x"/>
                                          </p:val>
                                        </p:tav>
                                        <p:tav tm="100000">
                                          <p:val>
                                            <p:strVal val="ppt_x"/>
                                          </p:val>
                                        </p:tav>
                                      </p:tavLst>
                                    </p:anim>
                                    <p:anim calcmode="lin" valueType="num">
                                      <p:cBhvr>
                                        <p:cTn id="89" dur="1000"/>
                                        <p:tgtEl>
                                          <p:spTgt spid="5"/>
                                        </p:tgtEl>
                                        <p:attrNameLst>
                                          <p:attrName>ppt_y</p:attrName>
                                        </p:attrNameLst>
                                      </p:cBhvr>
                                      <p:tavLst>
                                        <p:tav tm="0">
                                          <p:val>
                                            <p:strVal val="ppt_y"/>
                                          </p:val>
                                        </p:tav>
                                        <p:tav tm="100000">
                                          <p:val>
                                            <p:strVal val="ppt_y+.1"/>
                                          </p:val>
                                        </p:tav>
                                      </p:tavLst>
                                    </p:anim>
                                    <p:set>
                                      <p:cBhvr>
                                        <p:cTn id="90"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audio>
              <p:cMediaNode vol="80000">
                <p:cTn id="91" fill="hold" display="0">
                  <p:stCondLst>
                    <p:cond delay="indefinite"/>
                  </p:stCondLst>
                  <p:endCondLst>
                    <p:cond evt="onStopAudio" delay="0">
                      <p:tgtEl>
                        <p:sldTgt/>
                      </p:tgtEl>
                    </p:cond>
                  </p:endCondLst>
                </p:cTn>
                <p:tgtEl>
                  <p:spTgt spid="13"/>
                </p:tgtEl>
              </p:cMediaNode>
            </p:audio>
            <p:seq concurrent="1" nextAc="seek">
              <p:cTn id="92" restart="whenNotActive" fill="hold" evtFilter="cancelBubble" nodeType="interactiveSeq">
                <p:stCondLst>
                  <p:cond evt="onClick" delay="0">
                    <p:tgtEl>
                      <p:spTgt spid="48"/>
                    </p:tgtEl>
                  </p:cond>
                </p:stCondLst>
                <p:endSync evt="end" delay="0">
                  <p:rtn val="all"/>
                </p:endSync>
                <p:childTnLst>
                  <p:par>
                    <p:cTn id="93" fill="hold">
                      <p:stCondLst>
                        <p:cond delay="0"/>
                      </p:stCondLst>
                      <p:childTnLst>
                        <p:par>
                          <p:cTn id="94" fill="hold">
                            <p:stCondLst>
                              <p:cond delay="0"/>
                            </p:stCondLst>
                            <p:childTnLst>
                              <p:par>
                                <p:cTn id="95" presetID="8" presetClass="emph" presetSubtype="0" fill="hold" nodeType="clickEffect">
                                  <p:stCondLst>
                                    <p:cond delay="0"/>
                                  </p:stCondLst>
                                  <p:childTnLst>
                                    <p:animRot by="21600000">
                                      <p:cBhvr>
                                        <p:cTn id="96" dur="15000" fill="hold"/>
                                        <p:tgtEl>
                                          <p:spTgt spid="51"/>
                                        </p:tgtEl>
                                        <p:attrNameLst>
                                          <p:attrName>r</p:attrName>
                                        </p:attrNameLst>
                                      </p:cBhvr>
                                    </p:animRot>
                                  </p:childTnLst>
                                </p:cTn>
                              </p:par>
                            </p:childTnLst>
                          </p:cTn>
                        </p:par>
                        <p:par>
                          <p:cTn id="97" fill="hold">
                            <p:stCondLst>
                              <p:cond delay="15000"/>
                            </p:stCondLst>
                            <p:childTnLst>
                              <p:par>
                                <p:cTn id="98" presetID="1" presetClass="entr" presetSubtype="0" fill="hold" grpId="0" nodeType="afterEffect">
                                  <p:stCondLst>
                                    <p:cond delay="0"/>
                                  </p:stCondLst>
                                  <p:childTnLst>
                                    <p:set>
                                      <p:cBhvr>
                                        <p:cTn id="99" dur="1" fill="hold">
                                          <p:stCondLst>
                                            <p:cond delay="0"/>
                                          </p:stCondLst>
                                        </p:cTn>
                                        <p:tgtEl>
                                          <p:spTgt spid="77"/>
                                        </p:tgtEl>
                                        <p:attrNameLst>
                                          <p:attrName>style.visibility</p:attrName>
                                        </p:attrNameLst>
                                      </p:cBhvr>
                                      <p:to>
                                        <p:strVal val="visible"/>
                                      </p:to>
                                    </p:set>
                                  </p:childTnLst>
                                </p:cTn>
                              </p:par>
                              <p:par>
                                <p:cTn id="100" presetID="1" presetClass="exit" presetSubtype="0" fill="hold" grpId="1" nodeType="withEffect">
                                  <p:stCondLst>
                                    <p:cond delay="2000"/>
                                  </p:stCondLst>
                                  <p:childTnLst>
                                    <p:set>
                                      <p:cBhvr>
                                        <p:cTn id="101"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 grpId="0"/>
      <p:bldP spid="5" grpId="0" bldLvl="0" animBg="1"/>
      <p:bldP spid="5" grpId="1" bldLvl="0" animBg="1"/>
      <p:bldP spid="15" grpId="0" bldLvl="0" animBg="1"/>
      <p:bldP spid="15" grpId="1" bldLvl="0" animBg="1"/>
      <p:bldP spid="16" grpId="0" bldLvl="0" animBg="1"/>
      <p:bldP spid="16" grpId="1" bldLvl="0" animBg="1"/>
      <p:bldP spid="17" grpId="0" bldLvl="0" animBg="1"/>
      <p:bldP spid="17" grpId="1" bldLvl="0" animBg="1"/>
      <p:bldP spid="77" grpId="0" bldLvl="0" animBg="1"/>
      <p:bldP spid="77" grpId="1"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Giai cuu dai duong 2\47657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7" y="14287"/>
            <a:ext cx="9149047" cy="51292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Phan Thi Do Uyen\Giai cuu dai duong\Picture2.png">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4893" y="3914775"/>
            <a:ext cx="1361507" cy="13430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Giai cuu dai duong 2\2a.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432" b="98651" l="571" r="99000"/>
                    </a14:imgEffect>
                  </a14:imgLayer>
                </a14:imgProps>
              </a:ext>
              <a:ext uri="{28A0092B-C50C-407E-A947-70E740481C1C}">
                <a14:useLocalDpi xmlns:a14="http://schemas.microsoft.com/office/drawing/2010/main" val="0"/>
              </a:ext>
            </a:extLst>
          </a:blip>
          <a:srcRect/>
          <a:stretch>
            <a:fillRect/>
          </a:stretch>
        </p:blipFill>
        <p:spPr bwMode="auto">
          <a:xfrm rot="573886" flipH="1">
            <a:off x="21285" y="1847143"/>
            <a:ext cx="5301759" cy="34512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Giai cuu dai duong 2\2.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375275" y="2847976"/>
            <a:ext cx="2482850" cy="17310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ADMIN\Desktop\Giai cuu dai duong 2\Luoi.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310" y="-2646655"/>
            <a:ext cx="6248401" cy="10134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ADMIN\Desktop\Giai cuu dai duong 2\seashell-border-382756.jpg"/>
          <p:cNvPicPr>
            <a:picLocks noChangeAspect="1" noChangeArrowheads="1"/>
          </p:cNvPicPr>
          <p:nvPr/>
        </p:nvPicPr>
        <p:blipFill>
          <a:blip r:embed="rId12">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28800" y="57150"/>
            <a:ext cx="6019800" cy="2057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p:cNvSpPr txBox="1"/>
          <p:nvPr/>
        </p:nvSpPr>
        <p:spPr>
          <a:xfrm>
            <a:off x="2296210" y="384310"/>
            <a:ext cx="4989254" cy="1385379"/>
          </a:xfrm>
          <a:prstGeom prst="rect">
            <a:avLst/>
          </a:prstGeom>
          <a:noFill/>
        </p:spPr>
        <p:txBody>
          <a:bodyPr wrap="square" rtlCol="0">
            <a:spAutoFit/>
          </a:bodyPr>
          <a:lstStyle/>
          <a:p>
            <a:pPr algn="ctr">
              <a:buClrTx/>
              <a:buFontTx/>
              <a:buNone/>
            </a:pPr>
            <a:r>
              <a:rPr lang="en-US" sz="2801" kern="1200" dirty="0" err="1">
                <a:solidFill>
                  <a:srgbClr val="0033CC"/>
                </a:solidFill>
                <a:latin typeface="Times New Roman" panose="02020603050405020304" pitchFamily="18" charset="0"/>
                <a:cs typeface="Times New Roman" panose="02020603050405020304" pitchFamily="18" charset="0"/>
              </a:rPr>
              <a:t>Đoạn</a:t>
            </a:r>
            <a:r>
              <a:rPr lang="en-US" sz="2801" kern="1200" dirty="0">
                <a:solidFill>
                  <a:srgbClr val="0033CC"/>
                </a:solidFill>
                <a:latin typeface="Times New Roman" panose="02020603050405020304" pitchFamily="18" charset="0"/>
                <a:cs typeface="Times New Roman" panose="02020603050405020304" pitchFamily="18" charset="0"/>
              </a:rPr>
              <a:t> </a:t>
            </a:r>
            <a:r>
              <a:rPr lang="en-US" sz="2801" kern="1200" err="1">
                <a:solidFill>
                  <a:srgbClr val="0033CC"/>
                </a:solidFill>
                <a:latin typeface="Times New Roman" panose="02020603050405020304" pitchFamily="18" charset="0"/>
                <a:cs typeface="Times New Roman" panose="02020603050405020304" pitchFamily="18" charset="0"/>
              </a:rPr>
              <a:t>trích</a:t>
            </a:r>
            <a:r>
              <a:rPr lang="en-US" sz="2801" kern="1200">
                <a:solidFill>
                  <a:srgbClr val="0033CC"/>
                </a:solidFill>
                <a:latin typeface="Times New Roman" panose="02020603050405020304" pitchFamily="18" charset="0"/>
                <a:cs typeface="Times New Roman" panose="02020603050405020304" pitchFamily="18" charset="0"/>
              </a:rPr>
              <a:t> “Thuyền trưởng tàu viễn dương” </a:t>
            </a:r>
            <a:r>
              <a:rPr lang="en-US" sz="2801" kern="1200" err="1">
                <a:solidFill>
                  <a:srgbClr val="0033CC"/>
                </a:solidFill>
                <a:latin typeface="Times New Roman" panose="02020603050405020304" pitchFamily="18" charset="0"/>
                <a:cs typeface="Times New Roman" panose="02020603050405020304" pitchFamily="18" charset="0"/>
              </a:rPr>
              <a:t>được</a:t>
            </a:r>
            <a:r>
              <a:rPr lang="en-US" sz="2801" kern="1200">
                <a:solidFill>
                  <a:srgbClr val="0033CC"/>
                </a:solidFill>
                <a:latin typeface="Times New Roman" panose="02020603050405020304" pitchFamily="18" charset="0"/>
                <a:cs typeface="Times New Roman" panose="02020603050405020304" pitchFamily="18" charset="0"/>
              </a:rPr>
              <a:t> trích từ cảnh thứ mấy vở hài kịch “Bệnh sĩ”?</a:t>
            </a:r>
            <a:endParaRPr lang="en-US" sz="2801" kern="1200" dirty="0">
              <a:solidFill>
                <a:srgbClr val="0033CC"/>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152400" y="2255044"/>
            <a:ext cx="1981200" cy="105861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A</a:t>
            </a:r>
            <a:r>
              <a:rPr lang="en-US" sz="2400" kern="1200">
                <a:solidFill>
                  <a:srgbClr val="0033CC"/>
                </a:solidFill>
                <a:latin typeface="Times New Roman" panose="02020603050405020304" pitchFamily="18" charset="0"/>
                <a:cs typeface="Times New Roman" panose="02020603050405020304" pitchFamily="18" charset="0"/>
              </a:rPr>
              <a:t>. Cảnh II</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6988969" y="2255157"/>
            <a:ext cx="2155013" cy="1058503"/>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D</a:t>
            </a:r>
            <a:r>
              <a:rPr lang="en-US" sz="2400" kern="1200">
                <a:solidFill>
                  <a:srgbClr val="0033CC"/>
                </a:solidFill>
                <a:latin typeface="Times New Roman" panose="02020603050405020304" pitchFamily="18" charset="0"/>
                <a:cs typeface="Times New Roman" panose="02020603050405020304" pitchFamily="18" charset="0"/>
              </a:rPr>
              <a:t>. Cảnh IV</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23" name="Rounded Rectangle 22"/>
          <p:cNvSpPr/>
          <p:nvPr/>
        </p:nvSpPr>
        <p:spPr>
          <a:xfrm>
            <a:off x="4566286" y="2266950"/>
            <a:ext cx="2368391" cy="1058503"/>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C</a:t>
            </a:r>
            <a:r>
              <a:rPr lang="en-US" sz="2400" kern="1200">
                <a:solidFill>
                  <a:srgbClr val="0033CC"/>
                </a:solidFill>
                <a:latin typeface="Times New Roman" panose="02020603050405020304" pitchFamily="18" charset="0"/>
                <a:cs typeface="Times New Roman" panose="02020603050405020304" pitchFamily="18" charset="0"/>
              </a:rPr>
              <a:t>. Cảnh V</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24" name="Rounded Rectangle 23"/>
          <p:cNvSpPr/>
          <p:nvPr/>
        </p:nvSpPr>
        <p:spPr>
          <a:xfrm>
            <a:off x="2190274" y="2255044"/>
            <a:ext cx="2318861" cy="105861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B</a:t>
            </a:r>
            <a:r>
              <a:rPr lang="en-US" sz="2400" kern="1200">
                <a:solidFill>
                  <a:srgbClr val="0033CC"/>
                </a:solidFill>
                <a:latin typeface="Times New Roman" panose="02020603050405020304" pitchFamily="18" charset="0"/>
                <a:cs typeface="Times New Roman" panose="02020603050405020304" pitchFamily="18" charset="0"/>
              </a:rPr>
              <a:t>. Cảnh VI</a:t>
            </a:r>
            <a:endParaRPr lang="en-US" sz="1999" kern="1200" dirty="0">
              <a:solidFill>
                <a:srgbClr val="0033CC"/>
              </a:solidFill>
              <a:latin typeface="Times New Roman" panose="02020603050405020304" pitchFamily="18" charset="0"/>
              <a:cs typeface="Times New Roman" panose="02020603050405020304" pitchFamily="18" charset="0"/>
            </a:endParaRPr>
          </a:p>
        </p:txBody>
      </p:sp>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cstate="print"/>
          <a:stretch>
            <a:fillRect/>
          </a:stretch>
        </p:blipFill>
        <p:spPr>
          <a:xfrm>
            <a:off x="9906000" y="2893786"/>
            <a:ext cx="609600" cy="609600"/>
          </a:xfrm>
          <a:prstGeom prst="rect">
            <a:avLst/>
          </a:prstGeom>
        </p:spPr>
      </p:pic>
      <p:pic>
        <p:nvPicPr>
          <p:cNvPr id="15" name="Picture 2" descr="C:\Users\ADMIN\Desktop\Doremon cau ca ( trac nghiem )\Picture1 (2).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5162" y="552543"/>
            <a:ext cx="786438" cy="87620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times up"/>
          <p:cNvGrpSpPr/>
          <p:nvPr/>
        </p:nvGrpSpPr>
        <p:grpSpPr>
          <a:xfrm>
            <a:off x="588045" y="133350"/>
            <a:ext cx="757084" cy="375064"/>
            <a:chOff x="2989747" y="438150"/>
            <a:chExt cx="1572029" cy="683752"/>
          </a:xfrm>
        </p:grpSpPr>
        <p:sp>
          <p:nvSpPr>
            <p:cNvPr id="17" name="Rounded Rectangle 16"/>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GB" sz="2801" kern="1200" dirty="0">
                <a:solidFill>
                  <a:srgbClr val="FFFFFF"/>
                </a:solidFill>
                <a:latin typeface="Times New Roman" panose="02020603050405020304" pitchFamily="18" charset="0"/>
                <a:cs typeface="Times New Roman" panose="02020603050405020304" pitchFamily="18" charset="0"/>
              </a:endParaRPr>
            </a:p>
          </p:txBody>
        </p:sp>
        <p:sp>
          <p:nvSpPr>
            <p:cNvPr id="25" name="Rounded Rectangle 24"/>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GB" sz="1099" kern="1200" dirty="0" err="1">
                  <a:solidFill>
                    <a:srgbClr val="FFFFFF"/>
                  </a:solidFill>
                  <a:latin typeface="Times New Roman" panose="02020603050405020304" pitchFamily="18" charset="0"/>
                  <a:cs typeface="Times New Roman" panose="02020603050405020304" pitchFamily="18" charset="0"/>
                </a:rPr>
                <a:t>Bắt</a:t>
              </a:r>
              <a:r>
                <a:rPr lang="en-GB" sz="1099" kern="1200" dirty="0">
                  <a:solidFill>
                    <a:srgbClr val="FFFFFF"/>
                  </a:solidFill>
                  <a:latin typeface="Times New Roman" panose="02020603050405020304" pitchFamily="18" charset="0"/>
                  <a:cs typeface="Times New Roman" panose="02020603050405020304" pitchFamily="18" charset="0"/>
                </a:rPr>
                <a:t> </a:t>
              </a:r>
              <a:r>
                <a:rPr lang="en-GB" sz="1099" kern="1200" dirty="0" err="1">
                  <a:solidFill>
                    <a:srgbClr val="FFFFFF"/>
                  </a:solidFill>
                  <a:latin typeface="Times New Roman" panose="02020603050405020304" pitchFamily="18" charset="0"/>
                  <a:cs typeface="Times New Roman" panose="02020603050405020304" pitchFamily="18" charset="0"/>
                </a:rPr>
                <a:t>đầu</a:t>
              </a:r>
              <a:r>
                <a:rPr lang="en-GB" sz="1099" kern="1200" dirty="0">
                  <a:solidFill>
                    <a:srgbClr val="FFFFFF"/>
                  </a:solidFill>
                  <a:latin typeface="Times New Roman" panose="02020603050405020304" pitchFamily="18" charset="0"/>
                  <a:cs typeface="Times New Roman" panose="02020603050405020304" pitchFamily="18" charset="0"/>
                </a:rPr>
                <a:t>!</a:t>
              </a:r>
            </a:p>
          </p:txBody>
        </p:sp>
      </p:grpSp>
      <p:pic>
        <p:nvPicPr>
          <p:cNvPr id="26" name="Picture 3" descr="C:\Users\ADMIN\Desktop\Picture2.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9482" y="720480"/>
            <a:ext cx="638980" cy="638980"/>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933247" y="708850"/>
            <a:ext cx="90244" cy="76328"/>
            <a:chOff x="2455863" y="2411803"/>
            <a:chExt cx="566738" cy="566738"/>
          </a:xfrm>
        </p:grpSpPr>
        <p:sp>
          <p:nvSpPr>
            <p:cNvPr id="2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0"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1"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33" name="Group 32"/>
          <p:cNvGrpSpPr/>
          <p:nvPr/>
        </p:nvGrpSpPr>
        <p:grpSpPr>
          <a:xfrm>
            <a:off x="934593" y="1261150"/>
            <a:ext cx="90244" cy="76328"/>
            <a:chOff x="2455863" y="2411803"/>
            <a:chExt cx="566738" cy="566738"/>
          </a:xfrm>
        </p:grpSpPr>
        <p:sp>
          <p:nvSpPr>
            <p:cNvPr id="34"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5"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6"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7"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39" name="Group 38"/>
          <p:cNvGrpSpPr/>
          <p:nvPr/>
        </p:nvGrpSpPr>
        <p:grpSpPr>
          <a:xfrm>
            <a:off x="1231629" y="1001869"/>
            <a:ext cx="90244" cy="76328"/>
            <a:chOff x="2455863" y="2411803"/>
            <a:chExt cx="566738" cy="566738"/>
          </a:xfrm>
        </p:grpSpPr>
        <p:sp>
          <p:nvSpPr>
            <p:cNvPr id="4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2"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3"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45" name="Group 44"/>
          <p:cNvGrpSpPr/>
          <p:nvPr/>
        </p:nvGrpSpPr>
        <p:grpSpPr>
          <a:xfrm>
            <a:off x="661894" y="1026808"/>
            <a:ext cx="90244" cy="76328"/>
            <a:chOff x="2455863" y="2411803"/>
            <a:chExt cx="566738" cy="566738"/>
          </a:xfrm>
        </p:grpSpPr>
        <p:sp>
          <p:nvSpPr>
            <p:cNvPr id="4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9"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sp>
        <p:nvSpPr>
          <p:cNvPr id="51" name="Oval 107"/>
          <p:cNvSpPr>
            <a:spLocks noChangeArrowheads="1"/>
          </p:cNvSpPr>
          <p:nvPr/>
        </p:nvSpPr>
        <p:spPr bwMode="auto">
          <a:xfrm>
            <a:off x="944484" y="998992"/>
            <a:ext cx="67794" cy="57440"/>
          </a:xfrm>
          <a:prstGeom prst="ellipse">
            <a:avLst/>
          </a:pr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2" name="Explosion 2 51"/>
          <p:cNvSpPr/>
          <p:nvPr/>
        </p:nvSpPr>
        <p:spPr>
          <a:xfrm>
            <a:off x="2410630" y="3658217"/>
            <a:ext cx="2362200" cy="155553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00FF"/>
                </a:solidFill>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36602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32" presetClass="emph" presetSubtype="0" repeatCount="indefinite" fill="hold" nodeType="withEffect">
                                  <p:stCondLst>
                                    <p:cond delay="0"/>
                                  </p:stCondLst>
                                  <p:childTnLst>
                                    <p:animRot by="120000">
                                      <p:cBhvr>
                                        <p:cTn id="16" dur="500" fill="hold">
                                          <p:stCondLst>
                                            <p:cond delay="0"/>
                                          </p:stCondLst>
                                        </p:cTn>
                                        <p:tgtEl>
                                          <p:spTgt spid="2051"/>
                                        </p:tgtEl>
                                        <p:attrNameLst>
                                          <p:attrName>r</p:attrName>
                                        </p:attrNameLst>
                                      </p:cBhvr>
                                    </p:animRot>
                                    <p:animRot by="-240000">
                                      <p:cBhvr>
                                        <p:cTn id="17" dur="1000" fill="hold">
                                          <p:stCondLst>
                                            <p:cond delay="1000"/>
                                          </p:stCondLst>
                                        </p:cTn>
                                        <p:tgtEl>
                                          <p:spTgt spid="2051"/>
                                        </p:tgtEl>
                                        <p:attrNameLst>
                                          <p:attrName>r</p:attrName>
                                        </p:attrNameLst>
                                      </p:cBhvr>
                                    </p:animRot>
                                    <p:animRot by="240000">
                                      <p:cBhvr>
                                        <p:cTn id="18" dur="1000" fill="hold">
                                          <p:stCondLst>
                                            <p:cond delay="2000"/>
                                          </p:stCondLst>
                                        </p:cTn>
                                        <p:tgtEl>
                                          <p:spTgt spid="2051"/>
                                        </p:tgtEl>
                                        <p:attrNameLst>
                                          <p:attrName>r</p:attrName>
                                        </p:attrNameLst>
                                      </p:cBhvr>
                                    </p:animRot>
                                    <p:animRot by="-240000">
                                      <p:cBhvr>
                                        <p:cTn id="19" dur="1000" fill="hold">
                                          <p:stCondLst>
                                            <p:cond delay="3000"/>
                                          </p:stCondLst>
                                        </p:cTn>
                                        <p:tgtEl>
                                          <p:spTgt spid="2051"/>
                                        </p:tgtEl>
                                        <p:attrNameLst>
                                          <p:attrName>r</p:attrName>
                                        </p:attrNameLst>
                                      </p:cBhvr>
                                    </p:animRot>
                                    <p:animRot by="120000">
                                      <p:cBhvr>
                                        <p:cTn id="20" dur="1000" fill="hold">
                                          <p:stCondLst>
                                            <p:cond delay="4000"/>
                                          </p:stCondLst>
                                        </p:cTn>
                                        <p:tgtEl>
                                          <p:spTgt spid="2051"/>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500" fill="hold">
                                          <p:stCondLst>
                                            <p:cond delay="0"/>
                                          </p:stCondLst>
                                        </p:cTn>
                                        <p:tgtEl>
                                          <p:spTgt spid="2052"/>
                                        </p:tgtEl>
                                        <p:attrNameLst>
                                          <p:attrName>r</p:attrName>
                                        </p:attrNameLst>
                                      </p:cBhvr>
                                    </p:animRot>
                                    <p:animRot by="-240000">
                                      <p:cBhvr>
                                        <p:cTn id="23" dur="1000" fill="hold">
                                          <p:stCondLst>
                                            <p:cond delay="1000"/>
                                          </p:stCondLst>
                                        </p:cTn>
                                        <p:tgtEl>
                                          <p:spTgt spid="2052"/>
                                        </p:tgtEl>
                                        <p:attrNameLst>
                                          <p:attrName>r</p:attrName>
                                        </p:attrNameLst>
                                      </p:cBhvr>
                                    </p:animRot>
                                    <p:animRot by="240000">
                                      <p:cBhvr>
                                        <p:cTn id="24" dur="1000" fill="hold">
                                          <p:stCondLst>
                                            <p:cond delay="2000"/>
                                          </p:stCondLst>
                                        </p:cTn>
                                        <p:tgtEl>
                                          <p:spTgt spid="2052"/>
                                        </p:tgtEl>
                                        <p:attrNameLst>
                                          <p:attrName>r</p:attrName>
                                        </p:attrNameLst>
                                      </p:cBhvr>
                                    </p:animRot>
                                    <p:animRot by="-240000">
                                      <p:cBhvr>
                                        <p:cTn id="25" dur="1000" fill="hold">
                                          <p:stCondLst>
                                            <p:cond delay="3000"/>
                                          </p:stCondLst>
                                        </p:cTn>
                                        <p:tgtEl>
                                          <p:spTgt spid="2052"/>
                                        </p:tgtEl>
                                        <p:attrNameLst>
                                          <p:attrName>r</p:attrName>
                                        </p:attrNameLst>
                                      </p:cBhvr>
                                    </p:animRot>
                                    <p:animRot by="120000">
                                      <p:cBhvr>
                                        <p:cTn id="26" dur="1000" fill="hold">
                                          <p:stCondLst>
                                            <p:cond delay="4000"/>
                                          </p:stCondLst>
                                        </p:cTn>
                                        <p:tgtEl>
                                          <p:spTgt spid="205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21" presetClass="emph" presetSubtype="0" repeatCount="indefinite" fill="hold" grpId="1" nodeType="withEffect">
                                  <p:stCondLst>
                                    <p:cond delay="0"/>
                                  </p:stCondLst>
                                  <p:childTnLst>
                                    <p:animClr clrSpc="hsl" dir="cw">
                                      <p:cBhvr override="childStyle">
                                        <p:cTn id="55" dur="500" fill="hold"/>
                                        <p:tgtEl>
                                          <p:spTgt spid="24"/>
                                        </p:tgtEl>
                                        <p:attrNameLst>
                                          <p:attrName>style.color</p:attrName>
                                        </p:attrNameLst>
                                      </p:cBhvr>
                                      <p:by>
                                        <p:hsl h="7200000" s="0" l="0"/>
                                      </p:by>
                                    </p:animClr>
                                    <p:animClr clrSpc="hsl" dir="cw">
                                      <p:cBhvr>
                                        <p:cTn id="56" dur="500" fill="hold"/>
                                        <p:tgtEl>
                                          <p:spTgt spid="24"/>
                                        </p:tgtEl>
                                        <p:attrNameLst>
                                          <p:attrName>fillcolor</p:attrName>
                                        </p:attrNameLst>
                                      </p:cBhvr>
                                      <p:by>
                                        <p:hsl h="7200000" s="0" l="0"/>
                                      </p:by>
                                    </p:animClr>
                                    <p:animClr clrSpc="hsl" dir="cw">
                                      <p:cBhvr>
                                        <p:cTn id="57" dur="500" fill="hold"/>
                                        <p:tgtEl>
                                          <p:spTgt spid="24"/>
                                        </p:tgtEl>
                                        <p:attrNameLst>
                                          <p:attrName>stroke.color</p:attrName>
                                        </p:attrNameLst>
                                      </p:cBhvr>
                                      <p:by>
                                        <p:hsl h="7200000" s="0" l="0"/>
                                      </p:by>
                                    </p:animClr>
                                    <p:set>
                                      <p:cBhvr>
                                        <p:cTn id="58" dur="500" fill="hold"/>
                                        <p:tgtEl>
                                          <p:spTgt spid="24"/>
                                        </p:tgtEl>
                                        <p:attrNameLst>
                                          <p:attrName>fill.type</p:attrName>
                                        </p:attrNameLst>
                                      </p:cBhvr>
                                      <p:to>
                                        <p:strVal val="solid"/>
                                      </p:to>
                                    </p:set>
                                  </p:childTnLst>
                                </p:cTn>
                              </p:par>
                              <p:par>
                                <p:cTn id="59" presetID="1" presetClass="mediacall" presetSubtype="0" fill="hold" nodeType="withEffect">
                                  <p:stCondLst>
                                    <p:cond delay="0"/>
                                  </p:stCondLst>
                                  <p:childTnLst>
                                    <p:cmd type="call" cmd="playFrom(0.0)">
                                      <p:cBhvr>
                                        <p:cTn id="60" dur="4744" fill="hold"/>
                                        <p:tgtEl>
                                          <p:spTgt spid="13"/>
                                        </p:tgtEl>
                                      </p:cBhvr>
                                    </p:cmd>
                                  </p:childTnLst>
                                </p:cTn>
                              </p:par>
                              <p:par>
                                <p:cTn id="61" presetID="2" presetClass="exit" presetSubtype="1" fill="hold" nodeType="withEffect">
                                  <p:stCondLst>
                                    <p:cond delay="0"/>
                                  </p:stCondLst>
                                  <p:childTnLst>
                                    <p:anim calcmode="lin" valueType="num">
                                      <p:cBhvr additive="base">
                                        <p:cTn id="62" dur="2000"/>
                                        <p:tgtEl>
                                          <p:spTgt spid="18"/>
                                        </p:tgtEl>
                                        <p:attrNameLst>
                                          <p:attrName>ppt_x</p:attrName>
                                        </p:attrNameLst>
                                      </p:cBhvr>
                                      <p:tavLst>
                                        <p:tav tm="0">
                                          <p:val>
                                            <p:strVal val="ppt_x"/>
                                          </p:val>
                                        </p:tav>
                                        <p:tav tm="100000">
                                          <p:val>
                                            <p:strVal val="ppt_x"/>
                                          </p:val>
                                        </p:tav>
                                      </p:tavLst>
                                    </p:anim>
                                    <p:anim calcmode="lin" valueType="num">
                                      <p:cBhvr additive="base">
                                        <p:cTn id="63" dur="2000"/>
                                        <p:tgtEl>
                                          <p:spTgt spid="18"/>
                                        </p:tgtEl>
                                        <p:attrNameLst>
                                          <p:attrName>ppt_y</p:attrName>
                                        </p:attrNameLst>
                                      </p:cBhvr>
                                      <p:tavLst>
                                        <p:tav tm="0">
                                          <p:val>
                                            <p:strVal val="ppt_y"/>
                                          </p:val>
                                        </p:tav>
                                        <p:tav tm="100000">
                                          <p:val>
                                            <p:strVal val="0-ppt_h/2"/>
                                          </p:val>
                                        </p:tav>
                                      </p:tavLst>
                                    </p:anim>
                                    <p:set>
                                      <p:cBhvr>
                                        <p:cTn id="64" dur="1" fill="hold">
                                          <p:stCondLst>
                                            <p:cond delay="1999"/>
                                          </p:stCondLst>
                                        </p:cTn>
                                        <p:tgtEl>
                                          <p:spTgt spid="18"/>
                                        </p:tgtEl>
                                        <p:attrNameLst>
                                          <p:attrName>style.visibility</p:attrName>
                                        </p:attrNameLst>
                                      </p:cBhvr>
                                      <p:to>
                                        <p:strVal val="hidden"/>
                                      </p:to>
                                    </p:set>
                                  </p:childTnLst>
                                </p:cTn>
                              </p:par>
                              <p:par>
                                <p:cTn id="65" presetID="35" presetClass="path" presetSubtype="0" accel="50000" decel="50000" fill="hold" nodeType="withEffect">
                                  <p:stCondLst>
                                    <p:cond delay="0"/>
                                  </p:stCondLst>
                                  <p:childTnLst>
                                    <p:animMotion origin="layout" path="M -1.11111E-6 -3.58025E-6 L -0.19028 0.07439 " pathEditMode="relative" rAng="0" ptsTypes="AA">
                                      <p:cBhvr>
                                        <p:cTn id="66" dur="3000" fill="hold"/>
                                        <p:tgtEl>
                                          <p:spTgt spid="2052"/>
                                        </p:tgtEl>
                                        <p:attrNameLst>
                                          <p:attrName>ppt_x</p:attrName>
                                          <p:attrName>ppt_y</p:attrName>
                                        </p:attrNameLst>
                                      </p:cBhvr>
                                      <p:rCtr x="-9514" y="3704"/>
                                    </p:animMotion>
                                  </p:childTnLst>
                                </p:cTn>
                              </p:par>
                            </p:childTnLst>
                          </p:cTn>
                        </p:par>
                      </p:childTnLst>
                    </p:cTn>
                  </p:par>
                </p:childTnLst>
              </p:cTn>
              <p:nextCondLst>
                <p:cond evt="onClick" delay="0">
                  <p:tgtEl>
                    <p:spTgt spid="24"/>
                  </p:tgtEl>
                </p:cond>
              </p:nextCondLst>
            </p:seq>
            <p:seq concurrent="1" nextAc="seek">
              <p:cTn id="67" restart="whenNotActive" fill="hold" evtFilter="cancelBubble" nodeType="interactiveSeq">
                <p:stCondLst>
                  <p:cond evt="onClick" delay="0">
                    <p:tgtEl>
                      <p:spTgt spid="23"/>
                    </p:tgtEl>
                  </p:cond>
                </p:stCondLst>
                <p:endSync evt="end" delay="0">
                  <p:rtn val="all"/>
                </p:endSync>
                <p:childTnLst>
                  <p:par>
                    <p:cTn id="68" fill="hold">
                      <p:stCondLst>
                        <p:cond delay="0"/>
                      </p:stCondLst>
                      <p:childTnLst>
                        <p:par>
                          <p:cTn id="69" fill="hold">
                            <p:stCondLst>
                              <p:cond delay="0"/>
                            </p:stCondLst>
                            <p:childTnLst>
                              <p:par>
                                <p:cTn id="70" presetID="42" presetClass="exit" presetSubtype="0" fill="hold" grpId="1" nodeType="clickEffect">
                                  <p:stCondLst>
                                    <p:cond delay="0"/>
                                  </p:stCondLst>
                                  <p:childTnLst>
                                    <p:animEffect transition="out" filter="fade">
                                      <p:cBhvr>
                                        <p:cTn id="71" dur="1000"/>
                                        <p:tgtEl>
                                          <p:spTgt spid="23"/>
                                        </p:tgtEl>
                                      </p:cBhvr>
                                    </p:animEffect>
                                    <p:anim calcmode="lin" valueType="num">
                                      <p:cBhvr>
                                        <p:cTn id="72" dur="1000"/>
                                        <p:tgtEl>
                                          <p:spTgt spid="23"/>
                                        </p:tgtEl>
                                        <p:attrNameLst>
                                          <p:attrName>ppt_x</p:attrName>
                                        </p:attrNameLst>
                                      </p:cBhvr>
                                      <p:tavLst>
                                        <p:tav tm="0">
                                          <p:val>
                                            <p:strVal val="ppt_x"/>
                                          </p:val>
                                        </p:tav>
                                        <p:tav tm="100000">
                                          <p:val>
                                            <p:strVal val="ppt_x"/>
                                          </p:val>
                                        </p:tav>
                                      </p:tavLst>
                                    </p:anim>
                                    <p:anim calcmode="lin" valueType="num">
                                      <p:cBhvr>
                                        <p:cTn id="73" dur="1000"/>
                                        <p:tgtEl>
                                          <p:spTgt spid="23"/>
                                        </p:tgtEl>
                                        <p:attrNameLst>
                                          <p:attrName>ppt_y</p:attrName>
                                        </p:attrNameLst>
                                      </p:cBhvr>
                                      <p:tavLst>
                                        <p:tav tm="0">
                                          <p:val>
                                            <p:strVal val="ppt_y"/>
                                          </p:val>
                                        </p:tav>
                                        <p:tav tm="100000">
                                          <p:val>
                                            <p:strVal val="ppt_y+.1"/>
                                          </p:val>
                                        </p:tav>
                                      </p:tavLst>
                                    </p:anim>
                                    <p:set>
                                      <p:cBhvr>
                                        <p:cTn id="74"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5" restart="whenNotActive" fill="hold" evtFilter="cancelBubble" nodeType="interactiveSeq">
                <p:stCondLst>
                  <p:cond evt="onClick" delay="0">
                    <p:tgtEl>
                      <p:spTgt spid="22"/>
                    </p:tgtEl>
                  </p:cond>
                </p:stCondLst>
                <p:endSync evt="end" delay="0">
                  <p:rtn val="all"/>
                </p:endSync>
                <p:childTnLst>
                  <p:par>
                    <p:cTn id="76" fill="hold">
                      <p:stCondLst>
                        <p:cond delay="0"/>
                      </p:stCondLst>
                      <p:childTnLst>
                        <p:par>
                          <p:cTn id="77" fill="hold">
                            <p:stCondLst>
                              <p:cond delay="0"/>
                            </p:stCondLst>
                            <p:childTnLst>
                              <p:par>
                                <p:cTn id="78" presetID="42" presetClass="exit" presetSubtype="0" fill="hold" grpId="1" nodeType="clickEffect">
                                  <p:stCondLst>
                                    <p:cond delay="0"/>
                                  </p:stCondLst>
                                  <p:childTnLst>
                                    <p:animEffect transition="out" filter="fade">
                                      <p:cBhvr>
                                        <p:cTn id="79" dur="1000"/>
                                        <p:tgtEl>
                                          <p:spTgt spid="22"/>
                                        </p:tgtEl>
                                      </p:cBhvr>
                                    </p:animEffect>
                                    <p:anim calcmode="lin" valueType="num">
                                      <p:cBhvr>
                                        <p:cTn id="80" dur="1000"/>
                                        <p:tgtEl>
                                          <p:spTgt spid="22"/>
                                        </p:tgtEl>
                                        <p:attrNameLst>
                                          <p:attrName>ppt_x</p:attrName>
                                        </p:attrNameLst>
                                      </p:cBhvr>
                                      <p:tavLst>
                                        <p:tav tm="0">
                                          <p:val>
                                            <p:strVal val="ppt_x"/>
                                          </p:val>
                                        </p:tav>
                                        <p:tav tm="100000">
                                          <p:val>
                                            <p:strVal val="ppt_x"/>
                                          </p:val>
                                        </p:tav>
                                      </p:tavLst>
                                    </p:anim>
                                    <p:anim calcmode="lin" valueType="num">
                                      <p:cBhvr>
                                        <p:cTn id="81" dur="1000"/>
                                        <p:tgtEl>
                                          <p:spTgt spid="22"/>
                                        </p:tgtEl>
                                        <p:attrNameLst>
                                          <p:attrName>ppt_y</p:attrName>
                                        </p:attrNameLst>
                                      </p:cBhvr>
                                      <p:tavLst>
                                        <p:tav tm="0">
                                          <p:val>
                                            <p:strVal val="ppt_y"/>
                                          </p:val>
                                        </p:tav>
                                        <p:tav tm="100000">
                                          <p:val>
                                            <p:strVal val="ppt_y+.1"/>
                                          </p:val>
                                        </p:tav>
                                      </p:tavLst>
                                    </p:anim>
                                    <p:set>
                                      <p:cBhvr>
                                        <p:cTn id="82"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3" restart="whenNotActive" fill="hold" evtFilter="cancelBubble" nodeType="interactiveSeq">
                <p:stCondLst>
                  <p:cond evt="onClick" delay="0">
                    <p:tgtEl>
                      <p:spTgt spid="21"/>
                    </p:tgtEl>
                  </p:cond>
                </p:stCondLst>
                <p:endSync evt="end" delay="0">
                  <p:rtn val="all"/>
                </p:endSync>
                <p:childTnLst>
                  <p:par>
                    <p:cTn id="84" fill="hold">
                      <p:stCondLst>
                        <p:cond delay="0"/>
                      </p:stCondLst>
                      <p:childTnLst>
                        <p:par>
                          <p:cTn id="85" fill="hold">
                            <p:stCondLst>
                              <p:cond delay="0"/>
                            </p:stCondLst>
                            <p:childTnLst>
                              <p:par>
                                <p:cTn id="86" presetID="42" presetClass="exit" presetSubtype="0" fill="hold" grpId="1" nodeType="clickEffect">
                                  <p:stCondLst>
                                    <p:cond delay="0"/>
                                  </p:stCondLst>
                                  <p:childTnLst>
                                    <p:animEffect transition="out" filter="fade">
                                      <p:cBhvr>
                                        <p:cTn id="87" dur="1000"/>
                                        <p:tgtEl>
                                          <p:spTgt spid="21"/>
                                        </p:tgtEl>
                                      </p:cBhvr>
                                    </p:animEffect>
                                    <p:anim calcmode="lin" valueType="num">
                                      <p:cBhvr>
                                        <p:cTn id="88" dur="1000"/>
                                        <p:tgtEl>
                                          <p:spTgt spid="21"/>
                                        </p:tgtEl>
                                        <p:attrNameLst>
                                          <p:attrName>ppt_x</p:attrName>
                                        </p:attrNameLst>
                                      </p:cBhvr>
                                      <p:tavLst>
                                        <p:tav tm="0">
                                          <p:val>
                                            <p:strVal val="ppt_x"/>
                                          </p:val>
                                        </p:tav>
                                        <p:tav tm="100000">
                                          <p:val>
                                            <p:strVal val="ppt_x"/>
                                          </p:val>
                                        </p:tav>
                                      </p:tavLst>
                                    </p:anim>
                                    <p:anim calcmode="lin" valueType="num">
                                      <p:cBhvr>
                                        <p:cTn id="89" dur="1000"/>
                                        <p:tgtEl>
                                          <p:spTgt spid="21"/>
                                        </p:tgtEl>
                                        <p:attrNameLst>
                                          <p:attrName>ppt_y</p:attrName>
                                        </p:attrNameLst>
                                      </p:cBhvr>
                                      <p:tavLst>
                                        <p:tav tm="0">
                                          <p:val>
                                            <p:strVal val="ppt_y"/>
                                          </p:val>
                                        </p:tav>
                                        <p:tav tm="100000">
                                          <p:val>
                                            <p:strVal val="ppt_y+.1"/>
                                          </p:val>
                                        </p:tav>
                                      </p:tavLst>
                                    </p:anim>
                                    <p:set>
                                      <p:cBhvr>
                                        <p:cTn id="90"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audio>
              <p:cMediaNode vol="80000">
                <p:cTn id="91" fill="hold" display="0">
                  <p:stCondLst>
                    <p:cond delay="indefinite"/>
                  </p:stCondLst>
                  <p:endCondLst>
                    <p:cond evt="onStopAudio" delay="0">
                      <p:tgtEl>
                        <p:sldTgt/>
                      </p:tgtEl>
                    </p:cond>
                  </p:endCondLst>
                </p:cTn>
                <p:tgtEl>
                  <p:spTgt spid="13"/>
                </p:tgtEl>
              </p:cMediaNode>
            </p:audio>
            <p:seq concurrent="1" nextAc="seek">
              <p:cTn id="92" restart="whenNotActive" fill="hold" evtFilter="cancelBubble" nodeType="interactiveSeq">
                <p:stCondLst>
                  <p:cond evt="onClick" delay="0">
                    <p:tgtEl>
                      <p:spTgt spid="16"/>
                    </p:tgtEl>
                  </p:cond>
                </p:stCondLst>
                <p:endSync evt="end" delay="0">
                  <p:rtn val="all"/>
                </p:endSync>
                <p:childTnLst>
                  <p:par>
                    <p:cTn id="93" fill="hold">
                      <p:stCondLst>
                        <p:cond delay="0"/>
                      </p:stCondLst>
                      <p:childTnLst>
                        <p:par>
                          <p:cTn id="94" fill="hold">
                            <p:stCondLst>
                              <p:cond delay="0"/>
                            </p:stCondLst>
                            <p:childTnLst>
                              <p:par>
                                <p:cTn id="95" presetID="8" presetClass="emph" presetSubtype="0" fill="hold" nodeType="clickEffect">
                                  <p:stCondLst>
                                    <p:cond delay="0"/>
                                  </p:stCondLst>
                                  <p:childTnLst>
                                    <p:animRot by="21600000">
                                      <p:cBhvr>
                                        <p:cTn id="96" dur="15000" fill="hold"/>
                                        <p:tgtEl>
                                          <p:spTgt spid="26"/>
                                        </p:tgtEl>
                                        <p:attrNameLst>
                                          <p:attrName>r</p:attrName>
                                        </p:attrNameLst>
                                      </p:cBhvr>
                                    </p:animRot>
                                  </p:childTnLst>
                                </p:cTn>
                              </p:par>
                            </p:childTnLst>
                          </p:cTn>
                        </p:par>
                        <p:par>
                          <p:cTn id="97" fill="hold">
                            <p:stCondLst>
                              <p:cond delay="15000"/>
                            </p:stCondLst>
                            <p:childTnLst>
                              <p:par>
                                <p:cTn id="98" presetID="1"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childTnLst>
                                </p:cTn>
                              </p:par>
                              <p:par>
                                <p:cTn id="100" presetID="1" presetClass="exit" presetSubtype="0" fill="hold" grpId="1" nodeType="withEffect">
                                  <p:stCondLst>
                                    <p:cond delay="2000"/>
                                  </p:stCondLst>
                                  <p:childTnLst>
                                    <p:set>
                                      <p:cBhvr>
                                        <p:cTn id="101"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0" grpId="0"/>
      <p:bldP spid="21" grpId="0" bldLvl="0" animBg="1"/>
      <p:bldP spid="21" grpId="1" bldLvl="0" animBg="1"/>
      <p:bldP spid="22" grpId="0" bldLvl="0" animBg="1"/>
      <p:bldP spid="22" grpId="1" bldLvl="0" animBg="1"/>
      <p:bldP spid="23" grpId="0" bldLvl="0" animBg="1"/>
      <p:bldP spid="23" grpId="1" bldLvl="0" animBg="1"/>
      <p:bldP spid="24" grpId="0" bldLvl="0" animBg="1"/>
      <p:bldP spid="24" grpId="1" bldLvl="0" animBg="1"/>
      <p:bldP spid="52" grpId="0" bldLvl="0" animBg="1"/>
      <p:bldP spid="52" grpId="1"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Giai cuu dai duong 2\underwater-vector-backgrou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3880"/>
            <a:ext cx="9144000" cy="610743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ADMIN\Desktop\Giai cuu dai duong 2\Luo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662680" y="-2160270"/>
            <a:ext cx="6400800" cy="807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Giai cuu dai duong 2\3b.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2222" l="0" r="100000">
                        <a14:backgroundMark x1="17714" y1="32963" x2="18714" y2="71389"/>
                        <a14:backgroundMark x1="91000" y1="21296" x2="87000" y2="80463"/>
                        <a14:backgroundMark x1="9714" y1="8333" x2="2714" y2="77870"/>
                        <a14:backgroundMark x1="29714" y1="34352" x2="22714" y2="81759"/>
                        <a14:backgroundMark x1="6714" y1="84352" x2="44857" y2="70093"/>
                        <a14:backgroundMark x1="14714" y1="3704" x2="31714" y2="8333"/>
                        <a14:backgroundMark x1="87000" y1="5648" x2="98000" y2="18056"/>
                      </a14:backgroundRemoval>
                    </a14:imgEffect>
                  </a14:imgLayer>
                </a14:imgProps>
              </a:ext>
              <a:ext uri="{28A0092B-C50C-407E-A947-70E740481C1C}">
                <a14:useLocalDpi xmlns:a14="http://schemas.microsoft.com/office/drawing/2010/main" val="0"/>
              </a:ext>
            </a:extLst>
          </a:blip>
          <a:srcRect/>
          <a:stretch>
            <a:fillRect/>
          </a:stretch>
        </p:blipFill>
        <p:spPr bwMode="auto">
          <a:xfrm>
            <a:off x="4065213" y="3052593"/>
            <a:ext cx="1268787" cy="1957558"/>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a:xfrm>
            <a:off x="510914" y="2318305"/>
            <a:ext cx="2538841" cy="109240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A</a:t>
            </a:r>
            <a:r>
              <a:rPr lang="en-US" sz="2400" kern="1200">
                <a:solidFill>
                  <a:srgbClr val="0033CC"/>
                </a:solidFill>
                <a:latin typeface="Times New Roman" panose="02020603050405020304" pitchFamily="18" charset="0"/>
                <a:cs typeface="Times New Roman" panose="02020603050405020304" pitchFamily="18" charset="0"/>
              </a:rPr>
              <a:t>. Nhàn</a:t>
            </a:r>
            <a:endParaRPr lang="en-US" sz="2400" kern="1200" dirty="0">
              <a:solidFill>
                <a:srgbClr val="0033CC"/>
              </a:solidFill>
              <a:latin typeface="Times New Roman" panose="02020603050405020304" pitchFamily="18" charset="0"/>
              <a:cs typeface="Times New Roman" panose="02020603050405020304" pitchFamily="18" charset="0"/>
            </a:endParaRPr>
          </a:p>
        </p:txBody>
      </p:sp>
      <p:pic>
        <p:nvPicPr>
          <p:cNvPr id="32" name="Picture 3" descr="C:\Users\ADMIN\Desktop\Giai cuu dai duong 2\3c.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8333">
                        <a14:foregroundMark x1="62593" y1="12023" x2="73148" y2="84946"/>
                        <a14:foregroundMark x1="49815" y1="18084" x2="43519" y2="28152"/>
                        <a14:foregroundMark x1="41481" y1="16422" x2="49815" y2="26491"/>
                        <a14:foregroundMark x1="63519" y1="12023" x2="76296" y2="2150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09801" y="3257550"/>
            <a:ext cx="720044" cy="1371600"/>
          </a:xfrm>
          <a:prstGeom prst="rect">
            <a:avLst/>
          </a:prstGeom>
          <a:noFill/>
          <a:extLst>
            <a:ext uri="{909E8E84-426E-40DD-AFC4-6F175D3DCCD1}">
              <a14:hiddenFill xmlns:a14="http://schemas.microsoft.com/office/drawing/2010/main">
                <a:solidFill>
                  <a:srgbClr val="FFFFFF"/>
                </a:solidFill>
              </a14:hiddenFill>
            </a:ext>
          </a:extLst>
        </p:spPr>
      </p:pic>
      <p:sp>
        <p:nvSpPr>
          <p:cNvPr id="33" name="Rounded Rectangle 32"/>
          <p:cNvSpPr/>
          <p:nvPr/>
        </p:nvSpPr>
        <p:spPr>
          <a:xfrm>
            <a:off x="3325164" y="2308515"/>
            <a:ext cx="2568457" cy="109240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B</a:t>
            </a:r>
            <a:r>
              <a:rPr lang="en-US" sz="2400" kern="1200">
                <a:solidFill>
                  <a:srgbClr val="0033CC"/>
                </a:solidFill>
                <a:latin typeface="Times New Roman" panose="02020603050405020304" pitchFamily="18" charset="0"/>
                <a:cs typeface="Times New Roman" panose="02020603050405020304" pitchFamily="18" charset="0"/>
              </a:rPr>
              <a:t>. Hưng</a:t>
            </a:r>
            <a:endParaRPr lang="en-US" sz="2400" kern="1200" dirty="0">
              <a:solidFill>
                <a:srgbClr val="0033CC"/>
              </a:solidFill>
              <a:latin typeface="Times New Roman" panose="02020603050405020304" pitchFamily="18" charset="0"/>
              <a:cs typeface="Times New Roman" panose="02020603050405020304" pitchFamily="18" charset="0"/>
            </a:endParaRPr>
          </a:p>
        </p:txBody>
      </p:sp>
      <p:pic>
        <p:nvPicPr>
          <p:cNvPr id="35" name="Picture 4" descr="C:\Users\ADMIN\Desktop\Giai cuu dai duong 2\3.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8702" y1="20433" x2="43750" y2="24279"/>
                      </a14:backgroundRemoval>
                    </a14:imgEffect>
                  </a14:imgLayer>
                </a14:imgProps>
              </a:ext>
              <a:ext uri="{28A0092B-C50C-407E-A947-70E740481C1C}">
                <a14:useLocalDpi xmlns:a14="http://schemas.microsoft.com/office/drawing/2010/main" val="0"/>
              </a:ext>
            </a:extLst>
          </a:blip>
          <a:srcRect/>
          <a:stretch>
            <a:fillRect/>
          </a:stretch>
        </p:blipFill>
        <p:spPr bwMode="auto">
          <a:xfrm>
            <a:off x="5893620" y="2766219"/>
            <a:ext cx="1939131" cy="193913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ADMIN\Desktop\Giai cuu dai duong 2\3a.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29510" y1="11426" x2="31189" y2="18066"/>
                      </a14:backgroundRemoval>
                    </a14:imgEffect>
                  </a14:imgLayer>
                </a14:imgProps>
              </a:ext>
              <a:ext uri="{28A0092B-C50C-407E-A947-70E740481C1C}">
                <a14:useLocalDpi xmlns:a14="http://schemas.microsoft.com/office/drawing/2010/main" val="0"/>
              </a:ext>
            </a:extLst>
          </a:blip>
          <a:srcRect/>
          <a:stretch>
            <a:fillRect/>
          </a:stretch>
        </p:blipFill>
        <p:spPr bwMode="auto">
          <a:xfrm>
            <a:off x="5282593" y="3553320"/>
            <a:ext cx="1123633" cy="1609230"/>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6096000" y="2318305"/>
            <a:ext cx="2752210" cy="109240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C</a:t>
            </a:r>
            <a:r>
              <a:rPr lang="en-US" sz="2400" kern="1200">
                <a:solidFill>
                  <a:srgbClr val="0033CC"/>
                </a:solidFill>
                <a:latin typeface="Times New Roman" panose="02020603050405020304" pitchFamily="18" charset="0"/>
                <a:cs typeface="Times New Roman" panose="02020603050405020304" pitchFamily="18" charset="0"/>
              </a:rPr>
              <a:t>. Ông Toàn Nha</a:t>
            </a:r>
            <a:endParaRPr lang="en-US" sz="1999" kern="1200" dirty="0">
              <a:solidFill>
                <a:srgbClr val="0033CC"/>
              </a:solidFill>
              <a:latin typeface="Times New Roman" panose="02020603050405020304" pitchFamily="18" charset="0"/>
              <a:cs typeface="Times New Roman" panose="02020603050405020304" pitchFamily="18" charset="0"/>
            </a:endParaRPr>
          </a:p>
        </p:txBody>
      </p:sp>
      <p:pic>
        <p:nvPicPr>
          <p:cNvPr id="40" name="Picture 11" descr="C:\Users\ADMIN\Desktop\Giai cuu dai duong 2\seashell-border-382756.jpg"/>
          <p:cNvPicPr>
            <a:picLocks noChangeAspect="1" noChangeArrowheads="1"/>
          </p:cNvPicPr>
          <p:nvPr/>
        </p:nvPicPr>
        <p:blipFill>
          <a:blip r:embed="rId14">
            <a:extLst>
              <a:ext uri="{BEBA8EAE-BF5A-486C-A8C5-ECC9F3942E4B}">
                <a14:imgProps xmlns:a14="http://schemas.microsoft.com/office/drawing/2010/main">
                  <a14:imgLayer r:embed="rId1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07387" y="57150"/>
            <a:ext cx="6019800" cy="2057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 name="TextBox 40"/>
          <p:cNvSpPr txBox="1"/>
          <p:nvPr/>
        </p:nvSpPr>
        <p:spPr>
          <a:xfrm>
            <a:off x="2206171" y="514720"/>
            <a:ext cx="5363528" cy="954364"/>
          </a:xfrm>
          <a:prstGeom prst="rect">
            <a:avLst/>
          </a:prstGeom>
          <a:noFill/>
        </p:spPr>
        <p:txBody>
          <a:bodyPr wrap="square" rtlCol="0">
            <a:spAutoFit/>
          </a:bodyPr>
          <a:lstStyle/>
          <a:p>
            <a:pPr algn="ctr">
              <a:buClrTx/>
              <a:buFontTx/>
              <a:buNone/>
            </a:pPr>
            <a:r>
              <a:rPr lang="en-US" sz="2801" kern="1200">
                <a:solidFill>
                  <a:srgbClr val="0033CC"/>
                </a:solidFill>
                <a:latin typeface="Times New Roman" panose="02020603050405020304" pitchFamily="18" charset="0"/>
                <a:cs typeface="Times New Roman" panose="02020603050405020304" pitchFamily="18" charset="0"/>
              </a:rPr>
              <a:t>Ai nhà nhân vật đại diện cho căn bệnh sĩ trong tác phẩm?</a:t>
            </a:r>
            <a:endParaRPr lang="en-US" sz="2801" kern="1200" dirty="0">
              <a:solidFill>
                <a:srgbClr val="0033CC"/>
              </a:solidFill>
              <a:latin typeface="Times New Roman" panose="02020603050405020304" pitchFamily="18" charset="0"/>
              <a:cs typeface="Times New Roman" panose="02020603050405020304" pitchFamily="18" charset="0"/>
            </a:endParaRPr>
          </a:p>
        </p:txBody>
      </p:sp>
      <p:pic>
        <p:nvPicPr>
          <p:cNvPr id="42" name="Picture 2" descr="C:\Users\ADMIN\Desktop\Phan Thi Do Uyen\Giai cuu dai duong\Picture2.png">
            <a:hlinkClick r:id="" action="ppaction://hlinkshowjump?jump=next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48601" y="4019550"/>
            <a:ext cx="1361507"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5"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cstate="print"/>
          <a:stretch>
            <a:fillRect/>
          </a:stretch>
        </p:blipFill>
        <p:spPr>
          <a:xfrm>
            <a:off x="9906000" y="2893786"/>
            <a:ext cx="609600" cy="609600"/>
          </a:xfrm>
          <a:prstGeom prst="rect">
            <a:avLst/>
          </a:prstGeom>
        </p:spPr>
      </p:pic>
      <p:pic>
        <p:nvPicPr>
          <p:cNvPr id="16" name="Picture 2" descr="C:\Users\ADMIN\Desktop\Doremon cau ca ( trac nghiem )\Picture1 (2).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85162" y="552543"/>
            <a:ext cx="786438" cy="87620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times up"/>
          <p:cNvGrpSpPr/>
          <p:nvPr/>
        </p:nvGrpSpPr>
        <p:grpSpPr>
          <a:xfrm>
            <a:off x="588045" y="133350"/>
            <a:ext cx="757084" cy="375064"/>
            <a:chOff x="2989747" y="438150"/>
            <a:chExt cx="1572029" cy="683752"/>
          </a:xfrm>
        </p:grpSpPr>
        <p:sp>
          <p:nvSpPr>
            <p:cNvPr id="18" name="Rounded Rectangle 17"/>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GB" sz="2801" kern="1200" dirty="0">
                <a:solidFill>
                  <a:srgbClr val="FFFFFF"/>
                </a:solidFill>
                <a:latin typeface="Times New Roman" panose="02020603050405020304" pitchFamily="18" charset="0"/>
                <a:cs typeface="Times New Roman" panose="02020603050405020304" pitchFamily="18" charset="0"/>
              </a:endParaRPr>
            </a:p>
          </p:txBody>
        </p:sp>
        <p:sp>
          <p:nvSpPr>
            <p:cNvPr id="19" name="Rounded Rectangle 18"/>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GB" sz="1099" kern="1200" dirty="0" err="1">
                  <a:solidFill>
                    <a:srgbClr val="FFFFFF"/>
                  </a:solidFill>
                  <a:latin typeface="Times New Roman" panose="02020603050405020304" pitchFamily="18" charset="0"/>
                  <a:cs typeface="Times New Roman" panose="02020603050405020304" pitchFamily="18" charset="0"/>
                </a:rPr>
                <a:t>Bắt</a:t>
              </a:r>
              <a:r>
                <a:rPr lang="en-GB" sz="1099" kern="1200" dirty="0">
                  <a:solidFill>
                    <a:srgbClr val="FFFFFF"/>
                  </a:solidFill>
                  <a:latin typeface="Times New Roman" panose="02020603050405020304" pitchFamily="18" charset="0"/>
                  <a:cs typeface="Times New Roman" panose="02020603050405020304" pitchFamily="18" charset="0"/>
                </a:rPr>
                <a:t> </a:t>
              </a:r>
              <a:r>
                <a:rPr lang="en-GB" sz="1099" kern="1200" dirty="0" err="1">
                  <a:solidFill>
                    <a:srgbClr val="FFFFFF"/>
                  </a:solidFill>
                  <a:latin typeface="Times New Roman" panose="02020603050405020304" pitchFamily="18" charset="0"/>
                  <a:cs typeface="Times New Roman" panose="02020603050405020304" pitchFamily="18" charset="0"/>
                </a:rPr>
                <a:t>đầu</a:t>
              </a:r>
              <a:r>
                <a:rPr lang="en-GB" sz="1099" kern="1200" dirty="0">
                  <a:solidFill>
                    <a:srgbClr val="FFFFFF"/>
                  </a:solidFill>
                  <a:latin typeface="Times New Roman" panose="02020603050405020304" pitchFamily="18" charset="0"/>
                  <a:cs typeface="Times New Roman" panose="02020603050405020304" pitchFamily="18" charset="0"/>
                </a:rPr>
                <a:t>!</a:t>
              </a:r>
            </a:p>
          </p:txBody>
        </p:sp>
      </p:grpSp>
      <p:pic>
        <p:nvPicPr>
          <p:cNvPr id="20" name="Picture 3" descr="C:\Users\ADMIN\Desktop\Picture2.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59482" y="720480"/>
            <a:ext cx="638980" cy="63898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933247" y="708850"/>
            <a:ext cx="90244" cy="76328"/>
            <a:chOff x="2455863" y="2411803"/>
            <a:chExt cx="566738" cy="566738"/>
          </a:xfrm>
        </p:grpSpPr>
        <p:sp>
          <p:nvSpPr>
            <p:cNvPr id="2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4"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5"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27" name="Group 26"/>
          <p:cNvGrpSpPr/>
          <p:nvPr/>
        </p:nvGrpSpPr>
        <p:grpSpPr>
          <a:xfrm>
            <a:off x="934593" y="1261150"/>
            <a:ext cx="90244" cy="76328"/>
            <a:chOff x="2455863" y="2411803"/>
            <a:chExt cx="566738" cy="566738"/>
          </a:xfrm>
        </p:grpSpPr>
        <p:sp>
          <p:nvSpPr>
            <p:cNvPr id="2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4"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44" name="Group 43"/>
          <p:cNvGrpSpPr/>
          <p:nvPr/>
        </p:nvGrpSpPr>
        <p:grpSpPr>
          <a:xfrm>
            <a:off x="1231629" y="1001869"/>
            <a:ext cx="90244" cy="76328"/>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8"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50" name="Group 49"/>
          <p:cNvGrpSpPr/>
          <p:nvPr/>
        </p:nvGrpSpPr>
        <p:grpSpPr>
          <a:xfrm>
            <a:off x="661894" y="1026808"/>
            <a:ext cx="90244" cy="76328"/>
            <a:chOff x="2455863" y="2411803"/>
            <a:chExt cx="566738" cy="566738"/>
          </a:xfrm>
        </p:grpSpPr>
        <p:sp>
          <p:nvSpPr>
            <p:cNvPr id="5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4"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sp>
        <p:nvSpPr>
          <p:cNvPr id="56" name="Oval 107"/>
          <p:cNvSpPr>
            <a:spLocks noChangeArrowheads="1"/>
          </p:cNvSpPr>
          <p:nvPr/>
        </p:nvSpPr>
        <p:spPr bwMode="auto">
          <a:xfrm>
            <a:off x="944484" y="998992"/>
            <a:ext cx="67794" cy="57440"/>
          </a:xfrm>
          <a:prstGeom prst="ellipse">
            <a:avLst/>
          </a:pr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7" name="Explosion 2 56"/>
          <p:cNvSpPr/>
          <p:nvPr/>
        </p:nvSpPr>
        <p:spPr>
          <a:xfrm>
            <a:off x="1025071" y="2521610"/>
            <a:ext cx="2362200" cy="155553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00FF"/>
                </a:solidFill>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156977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0"/>
                                        </p:tgtEl>
                                        <p:attrNameLst>
                                          <p:attrName>r</p:attrName>
                                        </p:attrNameLst>
                                      </p:cBhvr>
                                    </p:animRot>
                                    <p:animRot by="-240000">
                                      <p:cBhvr>
                                        <p:cTn id="7" dur="600" fill="hold">
                                          <p:stCondLst>
                                            <p:cond delay="600"/>
                                          </p:stCondLst>
                                        </p:cTn>
                                        <p:tgtEl>
                                          <p:spTgt spid="1030"/>
                                        </p:tgtEl>
                                        <p:attrNameLst>
                                          <p:attrName>r</p:attrName>
                                        </p:attrNameLst>
                                      </p:cBhvr>
                                    </p:animRot>
                                    <p:animRot by="240000">
                                      <p:cBhvr>
                                        <p:cTn id="8" dur="600" fill="hold">
                                          <p:stCondLst>
                                            <p:cond delay="1200"/>
                                          </p:stCondLst>
                                        </p:cTn>
                                        <p:tgtEl>
                                          <p:spTgt spid="1030"/>
                                        </p:tgtEl>
                                        <p:attrNameLst>
                                          <p:attrName>r</p:attrName>
                                        </p:attrNameLst>
                                      </p:cBhvr>
                                    </p:animRot>
                                    <p:animRot by="-240000">
                                      <p:cBhvr>
                                        <p:cTn id="9" dur="600" fill="hold">
                                          <p:stCondLst>
                                            <p:cond delay="1800"/>
                                          </p:stCondLst>
                                        </p:cTn>
                                        <p:tgtEl>
                                          <p:spTgt spid="1030"/>
                                        </p:tgtEl>
                                        <p:attrNameLst>
                                          <p:attrName>r</p:attrName>
                                        </p:attrNameLst>
                                      </p:cBhvr>
                                    </p:animRot>
                                    <p:animRot by="120000">
                                      <p:cBhvr>
                                        <p:cTn id="10" dur="600" fill="hold">
                                          <p:stCondLst>
                                            <p:cond delay="2400"/>
                                          </p:stCondLst>
                                        </p:cTn>
                                        <p:tgtEl>
                                          <p:spTgt spid="10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2"/>
                                        </p:tgtEl>
                                        <p:attrNameLst>
                                          <p:attrName>r</p:attrName>
                                        </p:attrNameLst>
                                      </p:cBhvr>
                                    </p:animRot>
                                    <p:animRot by="-240000">
                                      <p:cBhvr>
                                        <p:cTn id="13" dur="600" fill="hold">
                                          <p:stCondLst>
                                            <p:cond delay="600"/>
                                          </p:stCondLst>
                                        </p:cTn>
                                        <p:tgtEl>
                                          <p:spTgt spid="32"/>
                                        </p:tgtEl>
                                        <p:attrNameLst>
                                          <p:attrName>r</p:attrName>
                                        </p:attrNameLst>
                                      </p:cBhvr>
                                    </p:animRot>
                                    <p:animRot by="240000">
                                      <p:cBhvr>
                                        <p:cTn id="14" dur="600" fill="hold">
                                          <p:stCondLst>
                                            <p:cond delay="1200"/>
                                          </p:stCondLst>
                                        </p:cTn>
                                        <p:tgtEl>
                                          <p:spTgt spid="32"/>
                                        </p:tgtEl>
                                        <p:attrNameLst>
                                          <p:attrName>r</p:attrName>
                                        </p:attrNameLst>
                                      </p:cBhvr>
                                    </p:animRot>
                                    <p:animRot by="-240000">
                                      <p:cBhvr>
                                        <p:cTn id="15" dur="600" fill="hold">
                                          <p:stCondLst>
                                            <p:cond delay="1800"/>
                                          </p:stCondLst>
                                        </p:cTn>
                                        <p:tgtEl>
                                          <p:spTgt spid="32"/>
                                        </p:tgtEl>
                                        <p:attrNameLst>
                                          <p:attrName>r</p:attrName>
                                        </p:attrNameLst>
                                      </p:cBhvr>
                                    </p:animRot>
                                    <p:animRot by="120000">
                                      <p:cBhvr>
                                        <p:cTn id="16" dur="600" fill="hold">
                                          <p:stCondLst>
                                            <p:cond delay="2400"/>
                                          </p:stCondLst>
                                        </p:cTn>
                                        <p:tgtEl>
                                          <p:spTgt spid="3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6"/>
                                        </p:tgtEl>
                                        <p:attrNameLst>
                                          <p:attrName>r</p:attrName>
                                        </p:attrNameLst>
                                      </p:cBhvr>
                                    </p:animRot>
                                    <p:animRot by="-240000">
                                      <p:cBhvr>
                                        <p:cTn id="19" dur="600" fill="hold">
                                          <p:stCondLst>
                                            <p:cond delay="600"/>
                                          </p:stCondLst>
                                        </p:cTn>
                                        <p:tgtEl>
                                          <p:spTgt spid="36"/>
                                        </p:tgtEl>
                                        <p:attrNameLst>
                                          <p:attrName>r</p:attrName>
                                        </p:attrNameLst>
                                      </p:cBhvr>
                                    </p:animRot>
                                    <p:animRot by="240000">
                                      <p:cBhvr>
                                        <p:cTn id="20" dur="600" fill="hold">
                                          <p:stCondLst>
                                            <p:cond delay="1200"/>
                                          </p:stCondLst>
                                        </p:cTn>
                                        <p:tgtEl>
                                          <p:spTgt spid="36"/>
                                        </p:tgtEl>
                                        <p:attrNameLst>
                                          <p:attrName>r</p:attrName>
                                        </p:attrNameLst>
                                      </p:cBhvr>
                                    </p:animRot>
                                    <p:animRot by="-240000">
                                      <p:cBhvr>
                                        <p:cTn id="21" dur="600" fill="hold">
                                          <p:stCondLst>
                                            <p:cond delay="1800"/>
                                          </p:stCondLst>
                                        </p:cTn>
                                        <p:tgtEl>
                                          <p:spTgt spid="36"/>
                                        </p:tgtEl>
                                        <p:attrNameLst>
                                          <p:attrName>r</p:attrName>
                                        </p:attrNameLst>
                                      </p:cBhvr>
                                    </p:animRot>
                                    <p:animRot by="120000">
                                      <p:cBhvr>
                                        <p:cTn id="22" dur="600" fill="hold">
                                          <p:stCondLst>
                                            <p:cond delay="2400"/>
                                          </p:stCondLst>
                                        </p:cTn>
                                        <p:tgtEl>
                                          <p:spTgt spid="3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35"/>
                                        </p:tgtEl>
                                        <p:attrNameLst>
                                          <p:attrName>r</p:attrName>
                                        </p:attrNameLst>
                                      </p:cBhvr>
                                    </p:animRot>
                                    <p:animRot by="-240000">
                                      <p:cBhvr>
                                        <p:cTn id="25" dur="600" fill="hold">
                                          <p:stCondLst>
                                            <p:cond delay="600"/>
                                          </p:stCondLst>
                                        </p:cTn>
                                        <p:tgtEl>
                                          <p:spTgt spid="35"/>
                                        </p:tgtEl>
                                        <p:attrNameLst>
                                          <p:attrName>r</p:attrName>
                                        </p:attrNameLst>
                                      </p:cBhvr>
                                    </p:animRot>
                                    <p:animRot by="240000">
                                      <p:cBhvr>
                                        <p:cTn id="26" dur="600" fill="hold">
                                          <p:stCondLst>
                                            <p:cond delay="1200"/>
                                          </p:stCondLst>
                                        </p:cTn>
                                        <p:tgtEl>
                                          <p:spTgt spid="35"/>
                                        </p:tgtEl>
                                        <p:attrNameLst>
                                          <p:attrName>r</p:attrName>
                                        </p:attrNameLst>
                                      </p:cBhvr>
                                    </p:animRot>
                                    <p:animRot by="-240000">
                                      <p:cBhvr>
                                        <p:cTn id="27" dur="600" fill="hold">
                                          <p:stCondLst>
                                            <p:cond delay="1800"/>
                                          </p:stCondLst>
                                        </p:cTn>
                                        <p:tgtEl>
                                          <p:spTgt spid="35"/>
                                        </p:tgtEl>
                                        <p:attrNameLst>
                                          <p:attrName>r</p:attrName>
                                        </p:attrNameLst>
                                      </p:cBhvr>
                                    </p:animRot>
                                    <p:animRot by="120000">
                                      <p:cBhvr>
                                        <p:cTn id="28" dur="600" fill="hold">
                                          <p:stCondLst>
                                            <p:cond delay="2400"/>
                                          </p:stCondLst>
                                        </p:cTn>
                                        <p:tgtEl>
                                          <p:spTgt spid="35"/>
                                        </p:tgtEl>
                                        <p:attrNameLst>
                                          <p:attrName>r</p:attrName>
                                        </p:attrNameLst>
                                      </p:cBhvr>
                                    </p:animRot>
                                  </p:childTnLst>
                                </p:cTn>
                              </p:par>
                              <p:par>
                                <p:cTn id="29" presetID="47"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28"/>
                    </p:tgtEl>
                  </p:cond>
                </p:stCondLst>
                <p:endSync evt="end" delay="0">
                  <p:rtn val="all"/>
                </p:endSync>
                <p:childTnLst>
                  <p:par>
                    <p:cTn id="58" fill="hold">
                      <p:stCondLst>
                        <p:cond delay="0"/>
                      </p:stCondLst>
                      <p:childTnLst>
                        <p:par>
                          <p:cTn id="59" fill="hold">
                            <p:stCondLst>
                              <p:cond delay="0"/>
                            </p:stCondLst>
                            <p:childTnLst>
                              <p:par>
                                <p:cTn id="60" presetID="42" presetClass="exit" presetSubtype="0" fill="hold" grpId="1" nodeType="clickEffect">
                                  <p:stCondLst>
                                    <p:cond delay="0"/>
                                  </p:stCondLst>
                                  <p:childTnLst>
                                    <p:animEffect transition="out" filter="fade">
                                      <p:cBhvr>
                                        <p:cTn id="61" dur="1000"/>
                                        <p:tgtEl>
                                          <p:spTgt spid="28"/>
                                        </p:tgtEl>
                                      </p:cBhvr>
                                    </p:animEffect>
                                    <p:anim calcmode="lin" valueType="num">
                                      <p:cBhvr>
                                        <p:cTn id="62" dur="1000"/>
                                        <p:tgtEl>
                                          <p:spTgt spid="28"/>
                                        </p:tgtEl>
                                        <p:attrNameLst>
                                          <p:attrName>ppt_x</p:attrName>
                                        </p:attrNameLst>
                                      </p:cBhvr>
                                      <p:tavLst>
                                        <p:tav tm="0">
                                          <p:val>
                                            <p:strVal val="ppt_x"/>
                                          </p:val>
                                        </p:tav>
                                        <p:tav tm="100000">
                                          <p:val>
                                            <p:strVal val="ppt_x"/>
                                          </p:val>
                                        </p:tav>
                                      </p:tavLst>
                                    </p:anim>
                                    <p:anim calcmode="lin" valueType="num">
                                      <p:cBhvr>
                                        <p:cTn id="63" dur="1000"/>
                                        <p:tgtEl>
                                          <p:spTgt spid="28"/>
                                        </p:tgtEl>
                                        <p:attrNameLst>
                                          <p:attrName>ppt_y</p:attrName>
                                        </p:attrNameLst>
                                      </p:cBhvr>
                                      <p:tavLst>
                                        <p:tav tm="0">
                                          <p:val>
                                            <p:strVal val="ppt_y"/>
                                          </p:val>
                                        </p:tav>
                                        <p:tav tm="100000">
                                          <p:val>
                                            <p:strVal val="ppt_y+.1"/>
                                          </p:val>
                                        </p:tav>
                                      </p:tavLst>
                                    </p:anim>
                                    <p:set>
                                      <p:cBhvr>
                                        <p:cTn id="64"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5" restart="whenNotActive" fill="hold" evtFilter="cancelBubble" nodeType="interactiveSeq">
                <p:stCondLst>
                  <p:cond evt="onClick" delay="0">
                    <p:tgtEl>
                      <p:spTgt spid="33"/>
                    </p:tgtEl>
                  </p:cond>
                </p:stCondLst>
                <p:endSync evt="end" delay="0">
                  <p:rtn val="all"/>
                </p:endSync>
                <p:childTnLst>
                  <p:par>
                    <p:cTn id="66" fill="hold">
                      <p:stCondLst>
                        <p:cond delay="0"/>
                      </p:stCondLst>
                      <p:childTnLst>
                        <p:par>
                          <p:cTn id="67" fill="hold">
                            <p:stCondLst>
                              <p:cond delay="0"/>
                            </p:stCondLst>
                            <p:childTnLst>
                              <p:par>
                                <p:cTn id="68" presetID="42" presetClass="exit" presetSubtype="0" fill="hold" grpId="1" nodeType="clickEffect">
                                  <p:stCondLst>
                                    <p:cond delay="0"/>
                                  </p:stCondLst>
                                  <p:childTnLst>
                                    <p:animEffect transition="out" filter="fade">
                                      <p:cBhvr>
                                        <p:cTn id="69" dur="1000"/>
                                        <p:tgtEl>
                                          <p:spTgt spid="33"/>
                                        </p:tgtEl>
                                      </p:cBhvr>
                                    </p:animEffect>
                                    <p:anim calcmode="lin" valueType="num">
                                      <p:cBhvr>
                                        <p:cTn id="70" dur="1000"/>
                                        <p:tgtEl>
                                          <p:spTgt spid="33"/>
                                        </p:tgtEl>
                                        <p:attrNameLst>
                                          <p:attrName>ppt_x</p:attrName>
                                        </p:attrNameLst>
                                      </p:cBhvr>
                                      <p:tavLst>
                                        <p:tav tm="0">
                                          <p:val>
                                            <p:strVal val="ppt_x"/>
                                          </p:val>
                                        </p:tav>
                                        <p:tav tm="100000">
                                          <p:val>
                                            <p:strVal val="ppt_x"/>
                                          </p:val>
                                        </p:tav>
                                      </p:tavLst>
                                    </p:anim>
                                    <p:anim calcmode="lin" valueType="num">
                                      <p:cBhvr>
                                        <p:cTn id="71" dur="1000"/>
                                        <p:tgtEl>
                                          <p:spTgt spid="33"/>
                                        </p:tgtEl>
                                        <p:attrNameLst>
                                          <p:attrName>ppt_y</p:attrName>
                                        </p:attrNameLst>
                                      </p:cBhvr>
                                      <p:tavLst>
                                        <p:tav tm="0">
                                          <p:val>
                                            <p:strVal val="ppt_y"/>
                                          </p:val>
                                        </p:tav>
                                        <p:tav tm="100000">
                                          <p:val>
                                            <p:strVal val="ppt_y+.1"/>
                                          </p:val>
                                        </p:tav>
                                      </p:tavLst>
                                    </p:anim>
                                    <p:set>
                                      <p:cBhvr>
                                        <p:cTn id="72"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3" restart="whenNotActive" fill="hold" evtFilter="cancelBubble" nodeType="interactiveSeq">
                <p:stCondLst>
                  <p:cond evt="onClick" delay="0">
                    <p:tgtEl>
                      <p:spTgt spid="39"/>
                    </p:tgtEl>
                  </p:cond>
                </p:stCondLst>
                <p:endSync evt="end" delay="0">
                  <p:rtn val="all"/>
                </p:endSync>
                <p:childTnLst>
                  <p:par>
                    <p:cTn id="74" fill="hold">
                      <p:stCondLst>
                        <p:cond delay="0"/>
                      </p:stCondLst>
                      <p:childTnLst>
                        <p:par>
                          <p:cTn id="75" fill="hold">
                            <p:stCondLst>
                              <p:cond delay="0"/>
                            </p:stCondLst>
                            <p:childTnLst>
                              <p:par>
                                <p:cTn id="76" presetID="21" presetClass="emph" presetSubtype="0" repeatCount="indefinite" fill="hold" grpId="1" nodeType="withEffect">
                                  <p:stCondLst>
                                    <p:cond delay="0"/>
                                  </p:stCondLst>
                                  <p:childTnLst>
                                    <p:animClr clrSpc="hsl" dir="cw">
                                      <p:cBhvr override="childStyle">
                                        <p:cTn id="77" dur="500" fill="hold"/>
                                        <p:tgtEl>
                                          <p:spTgt spid="39"/>
                                        </p:tgtEl>
                                        <p:attrNameLst>
                                          <p:attrName>style.color</p:attrName>
                                        </p:attrNameLst>
                                      </p:cBhvr>
                                      <p:by>
                                        <p:hsl h="7200000" s="0" l="0"/>
                                      </p:by>
                                    </p:animClr>
                                    <p:animClr clrSpc="hsl" dir="cw">
                                      <p:cBhvr>
                                        <p:cTn id="78" dur="500" fill="hold"/>
                                        <p:tgtEl>
                                          <p:spTgt spid="39"/>
                                        </p:tgtEl>
                                        <p:attrNameLst>
                                          <p:attrName>fillcolor</p:attrName>
                                        </p:attrNameLst>
                                      </p:cBhvr>
                                      <p:by>
                                        <p:hsl h="7200000" s="0" l="0"/>
                                      </p:by>
                                    </p:animClr>
                                    <p:animClr clrSpc="hsl" dir="cw">
                                      <p:cBhvr>
                                        <p:cTn id="79" dur="500" fill="hold"/>
                                        <p:tgtEl>
                                          <p:spTgt spid="39"/>
                                        </p:tgtEl>
                                        <p:attrNameLst>
                                          <p:attrName>stroke.color</p:attrName>
                                        </p:attrNameLst>
                                      </p:cBhvr>
                                      <p:by>
                                        <p:hsl h="7200000" s="0" l="0"/>
                                      </p:by>
                                    </p:animClr>
                                    <p:set>
                                      <p:cBhvr>
                                        <p:cTn id="80" dur="500" fill="hold"/>
                                        <p:tgtEl>
                                          <p:spTgt spid="39"/>
                                        </p:tgtEl>
                                        <p:attrNameLst>
                                          <p:attrName>fill.type</p:attrName>
                                        </p:attrNameLst>
                                      </p:cBhvr>
                                      <p:to>
                                        <p:strVal val="solid"/>
                                      </p:to>
                                    </p:set>
                                  </p:childTnLst>
                                </p:cTn>
                              </p:par>
                              <p:par>
                                <p:cTn id="81" presetID="1" presetClass="mediacall" presetSubtype="0" fill="hold" nodeType="withEffect">
                                  <p:stCondLst>
                                    <p:cond delay="0"/>
                                  </p:stCondLst>
                                  <p:childTnLst>
                                    <p:cmd type="call" cmd="playFrom(0.0)">
                                      <p:cBhvr>
                                        <p:cTn id="82" dur="4744" fill="hold"/>
                                        <p:tgtEl>
                                          <p:spTgt spid="15"/>
                                        </p:tgtEl>
                                      </p:cBhvr>
                                    </p:cmd>
                                  </p:childTnLst>
                                </p:cTn>
                              </p:par>
                              <p:par>
                                <p:cTn id="83" presetID="2" presetClass="exit" presetSubtype="1" fill="hold" nodeType="withEffect">
                                  <p:stCondLst>
                                    <p:cond delay="0"/>
                                  </p:stCondLst>
                                  <p:childTnLst>
                                    <p:anim calcmode="lin" valueType="num">
                                      <p:cBhvr additive="base">
                                        <p:cTn id="84" dur="2000"/>
                                        <p:tgtEl>
                                          <p:spTgt spid="37"/>
                                        </p:tgtEl>
                                        <p:attrNameLst>
                                          <p:attrName>ppt_x</p:attrName>
                                        </p:attrNameLst>
                                      </p:cBhvr>
                                      <p:tavLst>
                                        <p:tav tm="0">
                                          <p:val>
                                            <p:strVal val="ppt_x"/>
                                          </p:val>
                                        </p:tav>
                                        <p:tav tm="100000">
                                          <p:val>
                                            <p:strVal val="ppt_x"/>
                                          </p:val>
                                        </p:tav>
                                      </p:tavLst>
                                    </p:anim>
                                    <p:anim calcmode="lin" valueType="num">
                                      <p:cBhvr additive="base">
                                        <p:cTn id="85" dur="2000"/>
                                        <p:tgtEl>
                                          <p:spTgt spid="37"/>
                                        </p:tgtEl>
                                        <p:attrNameLst>
                                          <p:attrName>ppt_y</p:attrName>
                                        </p:attrNameLst>
                                      </p:cBhvr>
                                      <p:tavLst>
                                        <p:tav tm="0">
                                          <p:val>
                                            <p:strVal val="ppt_y"/>
                                          </p:val>
                                        </p:tav>
                                        <p:tav tm="100000">
                                          <p:val>
                                            <p:strVal val="0-ppt_h/2"/>
                                          </p:val>
                                        </p:tav>
                                      </p:tavLst>
                                    </p:anim>
                                    <p:set>
                                      <p:cBhvr>
                                        <p:cTn id="86" dur="1" fill="hold">
                                          <p:stCondLst>
                                            <p:cond delay="1999"/>
                                          </p:stCondLst>
                                        </p:cTn>
                                        <p:tgtEl>
                                          <p:spTgt spid="37"/>
                                        </p:tgtEl>
                                        <p:attrNameLst>
                                          <p:attrName>style.visibility</p:attrName>
                                        </p:attrNameLst>
                                      </p:cBhvr>
                                      <p:to>
                                        <p:strVal val="hidden"/>
                                      </p:to>
                                    </p:set>
                                  </p:childTnLst>
                                </p:cTn>
                              </p:par>
                              <p:par>
                                <p:cTn id="87" presetID="63" presetClass="path" presetSubtype="0" accel="50000" decel="50000" fill="hold" nodeType="withEffect">
                                  <p:stCondLst>
                                    <p:cond delay="0"/>
                                  </p:stCondLst>
                                  <p:childTnLst>
                                    <p:animMotion origin="layout" path="M 3.61111E-6 3.33333E-6 L 0.18559 0.04444 " pathEditMode="relative" rAng="0" ptsTypes="AA">
                                      <p:cBhvr>
                                        <p:cTn id="88" dur="3000" fill="hold"/>
                                        <p:tgtEl>
                                          <p:spTgt spid="32"/>
                                        </p:tgtEl>
                                        <p:attrNameLst>
                                          <p:attrName>ppt_x</p:attrName>
                                          <p:attrName>ppt_y</p:attrName>
                                        </p:attrNameLst>
                                      </p:cBhvr>
                                      <p:rCtr x="9271" y="2222"/>
                                    </p:animMotion>
                                  </p:childTnLst>
                                </p:cTn>
                              </p:par>
                              <p:par>
                                <p:cTn id="89" presetID="35" presetClass="path" presetSubtype="0" accel="50000" decel="50000" fill="hold" nodeType="withEffect">
                                  <p:stCondLst>
                                    <p:cond delay="0"/>
                                  </p:stCondLst>
                                  <p:childTnLst>
                                    <p:animMotion origin="layout" path="M -2.5E-6 -2.22222E-6 L -0.07239 0.00834 " pathEditMode="relative" rAng="0" ptsTypes="AA">
                                      <p:cBhvr>
                                        <p:cTn id="90" dur="3000" fill="hold"/>
                                        <p:tgtEl>
                                          <p:spTgt spid="36"/>
                                        </p:tgtEl>
                                        <p:attrNameLst>
                                          <p:attrName>ppt_x</p:attrName>
                                          <p:attrName>ppt_y</p:attrName>
                                        </p:attrNameLst>
                                      </p:cBhvr>
                                      <p:rCtr x="-3628" y="401"/>
                                    </p:animMotion>
                                  </p:childTnLst>
                                </p:cTn>
                              </p:par>
                              <p:par>
                                <p:cTn id="91" presetID="35" presetClass="path" presetSubtype="0" accel="50000" decel="50000" fill="hold" nodeType="withEffect">
                                  <p:stCondLst>
                                    <p:cond delay="0"/>
                                  </p:stCondLst>
                                  <p:childTnLst>
                                    <p:animMotion origin="layout" path="M 3.33333E-6 2.59259E-6 L -0.10261 0.13981 " pathEditMode="relative" rAng="0" ptsTypes="AA">
                                      <p:cBhvr>
                                        <p:cTn id="92" dur="3000" fill="hold"/>
                                        <p:tgtEl>
                                          <p:spTgt spid="35"/>
                                        </p:tgtEl>
                                        <p:attrNameLst>
                                          <p:attrName>ppt_x</p:attrName>
                                          <p:attrName>ppt_y</p:attrName>
                                        </p:attrNameLst>
                                      </p:cBhvr>
                                      <p:rCtr x="-5139" y="6975"/>
                                    </p:animMotion>
                                  </p:childTnLst>
                                </p:cTn>
                              </p:par>
                            </p:childTnLst>
                          </p:cTn>
                        </p:par>
                      </p:childTnLst>
                    </p:cTn>
                  </p:par>
                </p:childTnLst>
              </p:cTn>
              <p:nextCondLst>
                <p:cond evt="onClick" delay="0">
                  <p:tgtEl>
                    <p:spTgt spid="39"/>
                  </p:tgtEl>
                </p:cond>
              </p:nextCondLst>
            </p:seq>
            <p:audio>
              <p:cMediaNode vol="80000">
                <p:cTn id="93" fill="hold" display="0">
                  <p:stCondLst>
                    <p:cond delay="indefinite"/>
                  </p:stCondLst>
                  <p:endCondLst>
                    <p:cond evt="onStopAudio" delay="0">
                      <p:tgtEl>
                        <p:sldTgt/>
                      </p:tgtEl>
                    </p:cond>
                  </p:endCondLst>
                </p:cTn>
                <p:tgtEl>
                  <p:spTgt spid="15"/>
                </p:tgtEl>
              </p:cMediaNode>
            </p:audio>
            <p:seq concurrent="1" nextAc="seek">
              <p:cTn id="94" restart="whenNotActive" fill="hold" evtFilter="cancelBubble" nodeType="interactiveSeq">
                <p:stCondLst>
                  <p:cond evt="onClick" delay="0">
                    <p:tgtEl>
                      <p:spTgt spid="17"/>
                    </p:tgtEl>
                  </p:cond>
                </p:stCondLst>
                <p:endSync evt="end" delay="0">
                  <p:rtn val="all"/>
                </p:endSync>
                <p:childTnLst>
                  <p:par>
                    <p:cTn id="95" fill="hold">
                      <p:stCondLst>
                        <p:cond delay="0"/>
                      </p:stCondLst>
                      <p:childTnLst>
                        <p:par>
                          <p:cTn id="96" fill="hold">
                            <p:stCondLst>
                              <p:cond delay="0"/>
                            </p:stCondLst>
                            <p:childTnLst>
                              <p:par>
                                <p:cTn id="97" presetID="8" presetClass="emph" presetSubtype="0" fill="hold" nodeType="clickEffect">
                                  <p:stCondLst>
                                    <p:cond delay="0"/>
                                  </p:stCondLst>
                                  <p:childTnLst>
                                    <p:animRot by="21600000">
                                      <p:cBhvr>
                                        <p:cTn id="98" dur="15000" fill="hold"/>
                                        <p:tgtEl>
                                          <p:spTgt spid="20"/>
                                        </p:tgtEl>
                                        <p:attrNameLst>
                                          <p:attrName>r</p:attrName>
                                        </p:attrNameLst>
                                      </p:cBhvr>
                                    </p:animRot>
                                  </p:childTnLst>
                                </p:cTn>
                              </p:par>
                            </p:childTnLst>
                          </p:cTn>
                        </p:par>
                        <p:par>
                          <p:cTn id="99" fill="hold">
                            <p:stCondLst>
                              <p:cond delay="15000"/>
                            </p:stCondLst>
                            <p:childTnLst>
                              <p:par>
                                <p:cTn id="100" presetID="1" presetClass="entr" presetSubtype="0" fill="hold" grpId="0" nodeType="afterEffect">
                                  <p:stCondLst>
                                    <p:cond delay="0"/>
                                  </p:stCondLst>
                                  <p:childTnLst>
                                    <p:set>
                                      <p:cBhvr>
                                        <p:cTn id="101" dur="1" fill="hold">
                                          <p:stCondLst>
                                            <p:cond delay="0"/>
                                          </p:stCondLst>
                                        </p:cTn>
                                        <p:tgtEl>
                                          <p:spTgt spid="57"/>
                                        </p:tgtEl>
                                        <p:attrNameLst>
                                          <p:attrName>style.visibility</p:attrName>
                                        </p:attrNameLst>
                                      </p:cBhvr>
                                      <p:to>
                                        <p:strVal val="visible"/>
                                      </p:to>
                                    </p:set>
                                  </p:childTnLst>
                                </p:cTn>
                              </p:par>
                              <p:par>
                                <p:cTn id="102" presetID="1" presetClass="exit" presetSubtype="0" fill="hold" grpId="1" nodeType="withEffect">
                                  <p:stCondLst>
                                    <p:cond delay="2000"/>
                                  </p:stCondLst>
                                  <p:childTnLst>
                                    <p:set>
                                      <p:cBhvr>
                                        <p:cTn id="103"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28" grpId="0" bldLvl="0" animBg="1"/>
      <p:bldP spid="28" grpId="1" bldLvl="0" animBg="1"/>
      <p:bldP spid="33" grpId="0" bldLvl="0" animBg="1"/>
      <p:bldP spid="33" grpId="1" bldLvl="0" animBg="1"/>
      <p:bldP spid="39" grpId="0" bldLvl="0" animBg="1"/>
      <p:bldP spid="39" grpId="1" bldLvl="0" animBg="1"/>
      <p:bldP spid="41" grpId="0"/>
      <p:bldP spid="57" grpId="0" bldLvl="0" animBg="1"/>
      <p:bldP spid="57" grpId="1"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Giai cuu dai duong 2\4742a38d613d97be6200f1154f11a2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71450"/>
            <a:ext cx="9143999" cy="6248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Giai cuu dai duong 2\4c.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66801" y="2424651"/>
            <a:ext cx="6055949" cy="27378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ADMIN\Desktop\Giai cuu dai duong 2\Luo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000250"/>
            <a:ext cx="8915400" cy="8077200"/>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a:xfrm>
            <a:off x="1654147" y="2391447"/>
            <a:ext cx="2421741"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A</a:t>
            </a:r>
            <a:r>
              <a:rPr lang="en-US" sz="2400" kern="1200">
                <a:solidFill>
                  <a:srgbClr val="0033CC"/>
                </a:solidFill>
                <a:latin typeface="Times New Roman" panose="02020603050405020304" pitchFamily="18" charset="0"/>
                <a:cs typeface="Times New Roman" panose="02020603050405020304" pitchFamily="18" charset="0"/>
              </a:rPr>
              <a:t>. Có</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5046345" y="2366861"/>
            <a:ext cx="2649855"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B</a:t>
            </a:r>
            <a:r>
              <a:rPr lang="en-US" sz="2400" kern="1200">
                <a:solidFill>
                  <a:srgbClr val="0033CC"/>
                </a:solidFill>
                <a:latin typeface="Times New Roman" panose="02020603050405020304" pitchFamily="18" charset="0"/>
                <a:cs typeface="Times New Roman" panose="02020603050405020304" pitchFamily="18" charset="0"/>
              </a:rPr>
              <a:t>. </a:t>
            </a:r>
            <a:r>
              <a:rPr lang="en-US" sz="2400" kern="1200">
                <a:solidFill>
                  <a:srgbClr val="0033CC"/>
                </a:solidFill>
                <a:latin typeface="Times New Roman" panose="02020603050405020304" pitchFamily="18" charset="0"/>
                <a:cs typeface="Times New Roman" panose="02020603050405020304" pitchFamily="18" charset="0"/>
                <a:sym typeface="+mn-ea"/>
              </a:rPr>
              <a:t>Không</a:t>
            </a:r>
            <a:endParaRPr lang="en-US" sz="1999" kern="1200" dirty="0">
              <a:solidFill>
                <a:srgbClr val="0033CC"/>
              </a:solidFill>
              <a:latin typeface="Times New Roman" panose="02020603050405020304" pitchFamily="18" charset="0"/>
              <a:cs typeface="Times New Roman" panose="02020603050405020304" pitchFamily="18" charset="0"/>
            </a:endParaRPr>
          </a:p>
        </p:txBody>
      </p:sp>
      <p:pic>
        <p:nvPicPr>
          <p:cNvPr id="29" name="Picture 11" descr="C:\Users\ADMIN\Desktop\Giai cuu dai duong 2\seashell-border-382756.jpg"/>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76400" y="57150"/>
            <a:ext cx="6019800" cy="2057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p:cNvSpPr txBox="1"/>
          <p:nvPr/>
        </p:nvSpPr>
        <p:spPr>
          <a:xfrm>
            <a:off x="2001992" y="306144"/>
            <a:ext cx="5140015" cy="1816395"/>
          </a:xfrm>
          <a:prstGeom prst="rect">
            <a:avLst/>
          </a:prstGeom>
          <a:noFill/>
        </p:spPr>
        <p:txBody>
          <a:bodyPr wrap="square" rtlCol="0">
            <a:spAutoFit/>
          </a:bodyPr>
          <a:lstStyle/>
          <a:p>
            <a:pPr algn="ctr">
              <a:buClrTx/>
              <a:buFontTx/>
              <a:buNone/>
            </a:pPr>
            <a:r>
              <a:rPr lang="en-US" sz="2801" kern="1200" dirty="0" err="1">
                <a:solidFill>
                  <a:srgbClr val="0033CC"/>
                </a:solidFill>
                <a:latin typeface="Times New Roman" panose="02020603050405020304" pitchFamily="18" charset="0"/>
                <a:cs typeface="Times New Roman" panose="02020603050405020304" pitchFamily="18" charset="0"/>
              </a:rPr>
              <a:t>Cuối</a:t>
            </a:r>
            <a:r>
              <a:rPr lang="en-US" sz="2801" kern="1200" dirty="0">
                <a:solidFill>
                  <a:srgbClr val="0033CC"/>
                </a:solidFill>
                <a:latin typeface="Times New Roman" panose="02020603050405020304" pitchFamily="18" charset="0"/>
                <a:cs typeface="Times New Roman" panose="02020603050405020304" pitchFamily="18" charset="0"/>
              </a:rPr>
              <a:t> </a:t>
            </a:r>
            <a:r>
              <a:rPr lang="en-US" sz="2801" kern="1200" dirty="0" err="1">
                <a:solidFill>
                  <a:srgbClr val="0033CC"/>
                </a:solidFill>
                <a:latin typeface="Times New Roman" panose="02020603050405020304" pitchFamily="18" charset="0"/>
                <a:cs typeface="Times New Roman" panose="02020603050405020304" pitchFamily="18" charset="0"/>
              </a:rPr>
              <a:t>đoạn</a:t>
            </a:r>
            <a:r>
              <a:rPr lang="en-US" sz="2801" kern="1200" dirty="0">
                <a:solidFill>
                  <a:srgbClr val="0033CC"/>
                </a:solidFill>
                <a:latin typeface="Times New Roman" panose="02020603050405020304" pitchFamily="18" charset="0"/>
                <a:cs typeface="Times New Roman" panose="02020603050405020304" pitchFamily="18" charset="0"/>
              </a:rPr>
              <a:t> </a:t>
            </a:r>
            <a:r>
              <a:rPr lang="en-US" sz="2801" kern="1200" dirty="0" err="1">
                <a:solidFill>
                  <a:srgbClr val="0033CC"/>
                </a:solidFill>
                <a:latin typeface="Times New Roman" panose="02020603050405020304" pitchFamily="18" charset="0"/>
                <a:cs typeface="Times New Roman" panose="02020603050405020304" pitchFamily="18" charset="0"/>
              </a:rPr>
              <a:t>trích</a:t>
            </a:r>
            <a:r>
              <a:rPr lang="en-US" sz="2801" kern="1200">
                <a:solidFill>
                  <a:srgbClr val="0033CC"/>
                </a:solidFill>
                <a:latin typeface="Times New Roman" panose="02020603050405020304" pitchFamily="18" charset="0"/>
                <a:cs typeface="Times New Roman" panose="02020603050405020304" pitchFamily="18" charset="0"/>
              </a:rPr>
              <a:t>, ông Toàn Nha bị thương nặng do bệnh sĩ của mình gây ra nhưng ông có nhận ra sai lầm hay không?</a:t>
            </a:r>
            <a:endParaRPr lang="en-US" sz="2801" kern="1200" dirty="0">
              <a:solidFill>
                <a:srgbClr val="0033CC"/>
              </a:solidFill>
              <a:latin typeface="Times New Roman" panose="02020603050405020304" pitchFamily="18" charset="0"/>
              <a:cs typeface="Times New Roman" panose="02020603050405020304" pitchFamily="18" charset="0"/>
            </a:endParaRPr>
          </a:p>
        </p:txBody>
      </p:sp>
      <p:pic>
        <p:nvPicPr>
          <p:cNvPr id="31" name="Picture 2" descr="C:\Users\ADMIN\Desktop\Phan Thi Do Uyen\Giai cuu dai duong\Picture2.png">
            <a:hlinkClick r:id="" action="ppaction://hlinkshowjump?jump=nextslid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4893" y="3914775"/>
            <a:ext cx="1361507"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9906000" y="2893786"/>
            <a:ext cx="609600" cy="609600"/>
          </a:xfrm>
          <a:prstGeom prst="rect">
            <a:avLst/>
          </a:prstGeom>
        </p:spPr>
      </p:pic>
      <p:pic>
        <p:nvPicPr>
          <p:cNvPr id="13" name="Picture 2" descr="C:\Users\ADMIN\Desktop\Doremon cau ca ( trac nghiem )\Picture1 (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5162" y="552543"/>
            <a:ext cx="786438" cy="87620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times up"/>
          <p:cNvGrpSpPr/>
          <p:nvPr/>
        </p:nvGrpSpPr>
        <p:grpSpPr>
          <a:xfrm>
            <a:off x="588045" y="133350"/>
            <a:ext cx="757084" cy="375064"/>
            <a:chOff x="2989747" y="438150"/>
            <a:chExt cx="1572029" cy="683752"/>
          </a:xfrm>
        </p:grpSpPr>
        <p:sp>
          <p:nvSpPr>
            <p:cNvPr id="15" name="Rounded Rectangle 14"/>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GB" sz="2801" kern="1200" dirty="0">
                <a:solidFill>
                  <a:srgbClr val="FFFFFF"/>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GB" sz="1099" kern="1200" dirty="0" err="1">
                  <a:solidFill>
                    <a:srgbClr val="FFFFFF"/>
                  </a:solidFill>
                  <a:latin typeface="Times New Roman" panose="02020603050405020304" pitchFamily="18" charset="0"/>
                  <a:cs typeface="Times New Roman" panose="02020603050405020304" pitchFamily="18" charset="0"/>
                </a:rPr>
                <a:t>Bắt</a:t>
              </a:r>
              <a:r>
                <a:rPr lang="en-GB" sz="1099" kern="1200" dirty="0">
                  <a:solidFill>
                    <a:srgbClr val="FFFFFF"/>
                  </a:solidFill>
                  <a:latin typeface="Times New Roman" panose="02020603050405020304" pitchFamily="18" charset="0"/>
                  <a:cs typeface="Times New Roman" panose="02020603050405020304" pitchFamily="18" charset="0"/>
                </a:rPr>
                <a:t> </a:t>
              </a:r>
              <a:r>
                <a:rPr lang="en-GB" sz="1099" kern="1200" dirty="0" err="1">
                  <a:solidFill>
                    <a:srgbClr val="FFFFFF"/>
                  </a:solidFill>
                  <a:latin typeface="Times New Roman" panose="02020603050405020304" pitchFamily="18" charset="0"/>
                  <a:cs typeface="Times New Roman" panose="02020603050405020304" pitchFamily="18" charset="0"/>
                </a:rPr>
                <a:t>đầu</a:t>
              </a:r>
              <a:r>
                <a:rPr lang="en-GB" sz="1099" kern="1200" dirty="0">
                  <a:solidFill>
                    <a:srgbClr val="FFFFFF"/>
                  </a:solidFill>
                  <a:latin typeface="Times New Roman" panose="02020603050405020304" pitchFamily="18" charset="0"/>
                  <a:cs typeface="Times New Roman" panose="02020603050405020304" pitchFamily="18" charset="0"/>
                </a:rPr>
                <a:t>!</a:t>
              </a:r>
            </a:p>
          </p:txBody>
        </p:sp>
      </p:grpSp>
      <p:pic>
        <p:nvPicPr>
          <p:cNvPr id="17" name="Picture 3" descr="C:\Users\ADMIN\Desktop\Picture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9482" y="720480"/>
            <a:ext cx="638980" cy="63898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933247" y="708850"/>
            <a:ext cx="90244" cy="76328"/>
            <a:chOff x="2455863" y="2411803"/>
            <a:chExt cx="566738" cy="566738"/>
          </a:xfrm>
        </p:grpSpPr>
        <p:sp>
          <p:nvSpPr>
            <p:cNvPr id="1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2"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934593" y="1261150"/>
            <a:ext cx="90244" cy="76328"/>
            <a:chOff x="2455863" y="2411803"/>
            <a:chExt cx="566738" cy="566738"/>
          </a:xfrm>
        </p:grpSpPr>
        <p:sp>
          <p:nvSpPr>
            <p:cNvPr id="3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6"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38" name="Group 37"/>
          <p:cNvGrpSpPr/>
          <p:nvPr/>
        </p:nvGrpSpPr>
        <p:grpSpPr>
          <a:xfrm>
            <a:off x="1231629" y="1001869"/>
            <a:ext cx="90244" cy="76328"/>
            <a:chOff x="2455863" y="2411803"/>
            <a:chExt cx="566738" cy="566738"/>
          </a:xfrm>
        </p:grpSpPr>
        <p:sp>
          <p:nvSpPr>
            <p:cNvPr id="3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2"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44" name="Group 43"/>
          <p:cNvGrpSpPr/>
          <p:nvPr/>
        </p:nvGrpSpPr>
        <p:grpSpPr>
          <a:xfrm>
            <a:off x="661894" y="1026808"/>
            <a:ext cx="90244" cy="76328"/>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8"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sp>
        <p:nvSpPr>
          <p:cNvPr id="50" name="Oval 107"/>
          <p:cNvSpPr>
            <a:spLocks noChangeArrowheads="1"/>
          </p:cNvSpPr>
          <p:nvPr/>
        </p:nvSpPr>
        <p:spPr bwMode="auto">
          <a:xfrm>
            <a:off x="944484" y="998992"/>
            <a:ext cx="67794" cy="57440"/>
          </a:xfrm>
          <a:prstGeom prst="ellipse">
            <a:avLst/>
          </a:pr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1" name="Explosion 2 50"/>
          <p:cNvSpPr/>
          <p:nvPr/>
        </p:nvSpPr>
        <p:spPr>
          <a:xfrm>
            <a:off x="1174296" y="3237255"/>
            <a:ext cx="2362200" cy="155553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00FF"/>
                </a:solidFill>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330426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32" presetClass="emph" presetSubtype="0" repeatCount="indefinite" fill="hold" nodeType="withEffect">
                                  <p:stCondLst>
                                    <p:cond delay="0"/>
                                  </p:stCondLst>
                                  <p:childTnLst>
                                    <p:animRot by="120000">
                                      <p:cBhvr>
                                        <p:cTn id="16" dur="500" fill="hold">
                                          <p:stCondLst>
                                            <p:cond delay="0"/>
                                          </p:stCondLst>
                                        </p:cTn>
                                        <p:tgtEl>
                                          <p:spTgt spid="2051"/>
                                        </p:tgtEl>
                                        <p:attrNameLst>
                                          <p:attrName>r</p:attrName>
                                        </p:attrNameLst>
                                      </p:cBhvr>
                                    </p:animRot>
                                    <p:animRot by="-240000">
                                      <p:cBhvr>
                                        <p:cTn id="17" dur="1000" fill="hold">
                                          <p:stCondLst>
                                            <p:cond delay="1000"/>
                                          </p:stCondLst>
                                        </p:cTn>
                                        <p:tgtEl>
                                          <p:spTgt spid="2051"/>
                                        </p:tgtEl>
                                        <p:attrNameLst>
                                          <p:attrName>r</p:attrName>
                                        </p:attrNameLst>
                                      </p:cBhvr>
                                    </p:animRot>
                                    <p:animRot by="240000">
                                      <p:cBhvr>
                                        <p:cTn id="18" dur="1000" fill="hold">
                                          <p:stCondLst>
                                            <p:cond delay="2000"/>
                                          </p:stCondLst>
                                        </p:cTn>
                                        <p:tgtEl>
                                          <p:spTgt spid="2051"/>
                                        </p:tgtEl>
                                        <p:attrNameLst>
                                          <p:attrName>r</p:attrName>
                                        </p:attrNameLst>
                                      </p:cBhvr>
                                    </p:animRot>
                                    <p:animRot by="-240000">
                                      <p:cBhvr>
                                        <p:cTn id="19" dur="1000" fill="hold">
                                          <p:stCondLst>
                                            <p:cond delay="3000"/>
                                          </p:stCondLst>
                                        </p:cTn>
                                        <p:tgtEl>
                                          <p:spTgt spid="2051"/>
                                        </p:tgtEl>
                                        <p:attrNameLst>
                                          <p:attrName>r</p:attrName>
                                        </p:attrNameLst>
                                      </p:cBhvr>
                                    </p:animRot>
                                    <p:animRot by="120000">
                                      <p:cBhvr>
                                        <p:cTn id="20" dur="1000" fill="hold">
                                          <p:stCondLst>
                                            <p:cond delay="4000"/>
                                          </p:stCondLst>
                                        </p:cTn>
                                        <p:tgtEl>
                                          <p:spTgt spid="2051"/>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p:stCondLst>
                        <p:cond delay="0"/>
                      </p:stCondLst>
                      <p:childTnLst>
                        <p:par>
                          <p:cTn id="35" fill="hold">
                            <p:stCondLst>
                              <p:cond delay="0"/>
                            </p:stCondLst>
                            <p:childTnLst>
                              <p:par>
                                <p:cTn id="36" presetID="42" presetClass="exit" presetSubtype="0" fill="hold" grpId="1" nodeType="clickEffect">
                                  <p:stCondLst>
                                    <p:cond delay="0"/>
                                  </p:stCondLst>
                                  <p:childTnLst>
                                    <p:animEffect transition="out" filter="fade">
                                      <p:cBhvr>
                                        <p:cTn id="37" dur="1000"/>
                                        <p:tgtEl>
                                          <p:spTgt spid="24"/>
                                        </p:tgtEl>
                                      </p:cBhvr>
                                    </p:animEffect>
                                    <p:anim calcmode="lin" valueType="num">
                                      <p:cBhvr>
                                        <p:cTn id="38" dur="1000"/>
                                        <p:tgtEl>
                                          <p:spTgt spid="24"/>
                                        </p:tgtEl>
                                        <p:attrNameLst>
                                          <p:attrName>ppt_x</p:attrName>
                                        </p:attrNameLst>
                                      </p:cBhvr>
                                      <p:tavLst>
                                        <p:tav tm="0">
                                          <p:val>
                                            <p:strVal val="ppt_x"/>
                                          </p:val>
                                        </p:tav>
                                        <p:tav tm="100000">
                                          <p:val>
                                            <p:strVal val="ppt_x"/>
                                          </p:val>
                                        </p:tav>
                                      </p:tavLst>
                                    </p:anim>
                                    <p:anim calcmode="lin" valueType="num">
                                      <p:cBhvr>
                                        <p:cTn id="39" dur="1000"/>
                                        <p:tgtEl>
                                          <p:spTgt spid="24"/>
                                        </p:tgtEl>
                                        <p:attrNameLst>
                                          <p:attrName>ppt_y</p:attrName>
                                        </p:attrNameLst>
                                      </p:cBhvr>
                                      <p:tavLst>
                                        <p:tav tm="0">
                                          <p:val>
                                            <p:strVal val="ppt_y"/>
                                          </p:val>
                                        </p:tav>
                                        <p:tav tm="100000">
                                          <p:val>
                                            <p:strVal val="ppt_y+.1"/>
                                          </p:val>
                                        </p:tav>
                                      </p:tavLst>
                                    </p:anim>
                                    <p:set>
                                      <p:cBhvr>
                                        <p:cTn id="40"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21" presetClass="emph" presetSubtype="0" repeatCount="indefinite" fill="hold" grpId="1" nodeType="withEffect">
                                  <p:stCondLst>
                                    <p:cond delay="0"/>
                                  </p:stCondLst>
                                  <p:childTnLst>
                                    <p:animClr clrSpc="hsl" dir="cw">
                                      <p:cBhvr override="childStyle">
                                        <p:cTn id="45" dur="500" fill="hold"/>
                                        <p:tgtEl>
                                          <p:spTgt spid="27"/>
                                        </p:tgtEl>
                                        <p:attrNameLst>
                                          <p:attrName>style.color</p:attrName>
                                        </p:attrNameLst>
                                      </p:cBhvr>
                                      <p:by>
                                        <p:hsl h="7200000" s="0" l="0"/>
                                      </p:by>
                                    </p:animClr>
                                    <p:animClr clrSpc="hsl" dir="cw">
                                      <p:cBhvr>
                                        <p:cTn id="46" dur="500" fill="hold"/>
                                        <p:tgtEl>
                                          <p:spTgt spid="27"/>
                                        </p:tgtEl>
                                        <p:attrNameLst>
                                          <p:attrName>fillcolor</p:attrName>
                                        </p:attrNameLst>
                                      </p:cBhvr>
                                      <p:by>
                                        <p:hsl h="7200000" s="0" l="0"/>
                                      </p:by>
                                    </p:animClr>
                                    <p:animClr clrSpc="hsl" dir="cw">
                                      <p:cBhvr>
                                        <p:cTn id="47" dur="500" fill="hold"/>
                                        <p:tgtEl>
                                          <p:spTgt spid="27"/>
                                        </p:tgtEl>
                                        <p:attrNameLst>
                                          <p:attrName>stroke.color</p:attrName>
                                        </p:attrNameLst>
                                      </p:cBhvr>
                                      <p:by>
                                        <p:hsl h="7200000" s="0" l="0"/>
                                      </p:by>
                                    </p:animClr>
                                    <p:set>
                                      <p:cBhvr>
                                        <p:cTn id="48" dur="500" fill="hold"/>
                                        <p:tgtEl>
                                          <p:spTgt spid="27"/>
                                        </p:tgtEl>
                                        <p:attrNameLst>
                                          <p:attrName>fill.type</p:attrName>
                                        </p:attrNameLst>
                                      </p:cBhvr>
                                      <p:to>
                                        <p:strVal val="solid"/>
                                      </p:to>
                                    </p:set>
                                  </p:childTnLst>
                                </p:cTn>
                              </p:par>
                              <p:par>
                                <p:cTn id="49" presetID="1" presetClass="mediacall" presetSubtype="0" fill="hold" nodeType="withEffect">
                                  <p:stCondLst>
                                    <p:cond delay="0"/>
                                  </p:stCondLst>
                                  <p:childTnLst>
                                    <p:cmd type="call" cmd="playFrom(0.0)">
                                      <p:cBhvr>
                                        <p:cTn id="50" dur="4744" fill="hold"/>
                                        <p:tgtEl>
                                          <p:spTgt spid="12"/>
                                        </p:tgtEl>
                                      </p:cBhvr>
                                    </p:cmd>
                                  </p:childTnLst>
                                </p:cTn>
                              </p:par>
                              <p:par>
                                <p:cTn id="51" presetID="2" presetClass="exit" presetSubtype="1" fill="hold" nodeType="withEffect">
                                  <p:stCondLst>
                                    <p:cond delay="0"/>
                                  </p:stCondLst>
                                  <p:childTnLst>
                                    <p:anim calcmode="lin" valueType="num">
                                      <p:cBhvr additive="base">
                                        <p:cTn id="52" dur="2000"/>
                                        <p:tgtEl>
                                          <p:spTgt spid="23"/>
                                        </p:tgtEl>
                                        <p:attrNameLst>
                                          <p:attrName>ppt_x</p:attrName>
                                        </p:attrNameLst>
                                      </p:cBhvr>
                                      <p:tavLst>
                                        <p:tav tm="0">
                                          <p:val>
                                            <p:strVal val="ppt_x"/>
                                          </p:val>
                                        </p:tav>
                                        <p:tav tm="100000">
                                          <p:val>
                                            <p:strVal val="ppt_x"/>
                                          </p:val>
                                        </p:tav>
                                      </p:tavLst>
                                    </p:anim>
                                    <p:anim calcmode="lin" valueType="num">
                                      <p:cBhvr additive="base">
                                        <p:cTn id="53" dur="2000"/>
                                        <p:tgtEl>
                                          <p:spTgt spid="23"/>
                                        </p:tgtEl>
                                        <p:attrNameLst>
                                          <p:attrName>ppt_y</p:attrName>
                                        </p:attrNameLst>
                                      </p:cBhvr>
                                      <p:tavLst>
                                        <p:tav tm="0">
                                          <p:val>
                                            <p:strVal val="ppt_y"/>
                                          </p:val>
                                        </p:tav>
                                        <p:tav tm="100000">
                                          <p:val>
                                            <p:strVal val="0-ppt_h/2"/>
                                          </p:val>
                                        </p:tav>
                                      </p:tavLst>
                                    </p:anim>
                                    <p:set>
                                      <p:cBhvr>
                                        <p:cTn id="54" dur="1" fill="hold">
                                          <p:stCondLst>
                                            <p:cond delay="1999"/>
                                          </p:stCondLst>
                                        </p:cTn>
                                        <p:tgtEl>
                                          <p:spTgt spid="23"/>
                                        </p:tgtEl>
                                        <p:attrNameLst>
                                          <p:attrName>style.visibility</p:attrName>
                                        </p:attrNameLst>
                                      </p:cBhvr>
                                      <p:to>
                                        <p:strVal val="hidden"/>
                                      </p:to>
                                    </p:set>
                                  </p:childTnLst>
                                </p:cTn>
                              </p:par>
                              <p:par>
                                <p:cTn id="55" presetID="35" presetClass="path" presetSubtype="0" accel="50000" decel="50000" fill="hold" nodeType="withEffect">
                                  <p:stCondLst>
                                    <p:cond delay="0"/>
                                  </p:stCondLst>
                                  <p:childTnLst>
                                    <p:animMotion origin="layout" path="M -3.05556E-6 4.32099E-6 L -1.05607 -0.02994 " pathEditMode="relative" rAng="0" ptsTypes="AA">
                                      <p:cBhvr>
                                        <p:cTn id="56" dur="9000" fill="hold"/>
                                        <p:tgtEl>
                                          <p:spTgt spid="2051"/>
                                        </p:tgtEl>
                                        <p:attrNameLst>
                                          <p:attrName>ppt_x</p:attrName>
                                          <p:attrName>ppt_y</p:attrName>
                                        </p:attrNameLst>
                                      </p:cBhvr>
                                      <p:rCtr x="-52795" y="-1512"/>
                                    </p:animMotion>
                                  </p:childTnLst>
                                </p:cTn>
                              </p:par>
                            </p:childTnLst>
                          </p:cTn>
                        </p:par>
                      </p:childTnLst>
                    </p:cTn>
                  </p:par>
                </p:childTnLst>
              </p:cTn>
              <p:nextCondLst>
                <p:cond evt="onClick" delay="0">
                  <p:tgtEl>
                    <p:spTgt spid="27"/>
                  </p:tgtEl>
                </p:cond>
              </p:nextCondLst>
            </p:seq>
            <p:audio>
              <p:cMediaNode vol="80000">
                <p:cTn id="57" fill="hold" display="0">
                  <p:stCondLst>
                    <p:cond delay="indefinite"/>
                  </p:stCondLst>
                  <p:endCondLst>
                    <p:cond evt="onStopAudio" delay="0">
                      <p:tgtEl>
                        <p:sldTgt/>
                      </p:tgtEl>
                    </p:cond>
                  </p:endCondLst>
                </p:cTn>
                <p:tgtEl>
                  <p:spTgt spid="12"/>
                </p:tgtEl>
              </p:cMediaNode>
            </p:audio>
            <p:seq concurrent="1" nextAc="seek">
              <p:cTn id="58" restart="whenNotActive" fill="hold" evtFilter="cancelBubble" nodeType="interactiveSeq">
                <p:stCondLst>
                  <p:cond evt="onClick" delay="0">
                    <p:tgtEl>
                      <p:spTgt spid="14"/>
                    </p:tgtEl>
                  </p:cond>
                </p:stCondLst>
                <p:endSync evt="end" delay="0">
                  <p:rtn val="all"/>
                </p:endSync>
                <p:childTnLst>
                  <p:par>
                    <p:cTn id="59" fill="hold">
                      <p:stCondLst>
                        <p:cond delay="0"/>
                      </p:stCondLst>
                      <p:childTnLst>
                        <p:par>
                          <p:cTn id="60" fill="hold">
                            <p:stCondLst>
                              <p:cond delay="0"/>
                            </p:stCondLst>
                            <p:childTnLst>
                              <p:par>
                                <p:cTn id="61" presetID="8" presetClass="emph" presetSubtype="0" fill="hold" nodeType="clickEffect">
                                  <p:stCondLst>
                                    <p:cond delay="0"/>
                                  </p:stCondLst>
                                  <p:childTnLst>
                                    <p:animRot by="21600000">
                                      <p:cBhvr>
                                        <p:cTn id="62" dur="15000" fill="hold"/>
                                        <p:tgtEl>
                                          <p:spTgt spid="17"/>
                                        </p:tgtEl>
                                        <p:attrNameLst>
                                          <p:attrName>r</p:attrName>
                                        </p:attrNameLst>
                                      </p:cBhvr>
                                    </p:animRot>
                                  </p:childTnLst>
                                </p:cTn>
                              </p:par>
                            </p:childTnLst>
                          </p:cTn>
                        </p:par>
                        <p:par>
                          <p:cTn id="63" fill="hold">
                            <p:stCondLst>
                              <p:cond delay="15000"/>
                            </p:stCondLst>
                            <p:childTnLst>
                              <p:par>
                                <p:cTn id="64" presetID="1" presetClass="entr" presetSubtype="0"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childTnLst>
                                </p:cTn>
                              </p:par>
                              <p:par>
                                <p:cTn id="66" presetID="1" presetClass="exit" presetSubtype="0" fill="hold" grpId="1" nodeType="withEffect">
                                  <p:stCondLst>
                                    <p:cond delay="2000"/>
                                  </p:stCondLst>
                                  <p:childTnLst>
                                    <p:set>
                                      <p:cBhvr>
                                        <p:cTn id="67"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24" grpId="0" bldLvl="0" animBg="1"/>
      <p:bldP spid="24" grpId="1" bldLvl="0" animBg="1"/>
      <p:bldP spid="27" grpId="0" bldLvl="0" animBg="1"/>
      <p:bldP spid="27" grpId="1" bldLvl="0" animBg="1"/>
      <p:bldP spid="30" grpId="0"/>
      <p:bldP spid="51" grpId="0" bldLvl="0" animBg="1"/>
      <p:bldP spid="51" grpId="1"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4"/>
          <p:cNvSpPr/>
          <p:nvPr/>
        </p:nvSpPr>
        <p:spPr>
          <a:xfrm rot="-10523714" flipH="1">
            <a:off x="889451" y="655796"/>
            <a:ext cx="7438049" cy="4069516"/>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9" name="Google Shape;299;p34"/>
          <p:cNvSpPr/>
          <p:nvPr/>
        </p:nvSpPr>
        <p:spPr>
          <a:xfrm>
            <a:off x="5303875" y="497980"/>
            <a:ext cx="1249169" cy="779146"/>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300" name="Google Shape;300;p34"/>
          <p:cNvSpPr/>
          <p:nvPr/>
        </p:nvSpPr>
        <p:spPr>
          <a:xfrm rot="2468524">
            <a:off x="1008058" y="2932724"/>
            <a:ext cx="1028556" cy="779115"/>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301" name="Google Shape;301;p34"/>
          <p:cNvSpPr/>
          <p:nvPr/>
        </p:nvSpPr>
        <p:spPr>
          <a:xfrm>
            <a:off x="5545725" y="262755"/>
            <a:ext cx="1249169" cy="779146"/>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6463" b="90000" l="5566" r="95215">
                        <a14:foregroundMark x1="28809" y1="43537" x2="27246" y2="59024"/>
                        <a14:foregroundMark x1="17676" y1="52073" x2="34082" y2="60244"/>
                        <a14:foregroundMark x1="22461" y1="37561" x2="33887" y2="52683"/>
                        <a14:foregroundMark x1="48047" y1="19268" x2="43457" y2="39146"/>
                      </a14:backgroundRemoval>
                    </a14:imgEffect>
                  </a14:imgLayer>
                </a14:imgProps>
              </a:ext>
            </a:extLst>
          </a:blip>
          <a:stretch>
            <a:fillRect/>
          </a:stretch>
        </p:blipFill>
        <p:spPr>
          <a:xfrm>
            <a:off x="-229802" y="2921574"/>
            <a:ext cx="3132198" cy="2508206"/>
          </a:xfrm>
          <a:prstGeom prst="rect">
            <a:avLst/>
          </a:prstGeom>
        </p:spPr>
      </p:pic>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20889" y1="36346" x2="28000" y2="36538"/>
                        <a14:foregroundMark x1="14444" y1="33846" x2="20111" y2="35769"/>
                        <a14:foregroundMark x1="14556" y1="29231" x2="17000" y2="33462"/>
                        <a14:foregroundMark x1="10667" y1="21346" x2="11667" y2="29423"/>
                        <a14:foregroundMark x1="49333" y1="70385" x2="70556" y2="71346"/>
                        <a14:foregroundMark x1="66778" y1="69423" x2="74333" y2="66538"/>
                        <a14:foregroundMark x1="35778" y1="30000" x2="45667" y2="37885"/>
                        <a14:foregroundMark x1="39000" y1="27500" x2="45667" y2="26154"/>
                        <a14:foregroundMark x1="48333" y1="24615" x2="63111" y2="18846"/>
                        <a14:foregroundMark x1="52444" y1="19615" x2="58778" y2="19038"/>
                      </a14:backgroundRemoval>
                    </a14:imgEffect>
                  </a14:imgLayer>
                </a14:imgProps>
              </a:ext>
            </a:extLst>
          </a:blip>
          <a:stretch>
            <a:fillRect/>
          </a:stretch>
        </p:blipFill>
        <p:spPr>
          <a:xfrm>
            <a:off x="5661832" y="3523143"/>
            <a:ext cx="3756195" cy="2170246"/>
          </a:xfrm>
          <a:prstGeom prst="rect">
            <a:avLst/>
          </a:prstGeom>
        </p:spPr>
      </p:pic>
      <p:sp>
        <p:nvSpPr>
          <p:cNvPr id="2" name="TextBox 1">
            <a:extLst>
              <a:ext uri="{FF2B5EF4-FFF2-40B4-BE49-F238E27FC236}">
                <a16:creationId xmlns:a16="http://schemas.microsoft.com/office/drawing/2014/main" id="{0C98300F-EAB4-B382-3DEC-34C5C03F87A8}"/>
              </a:ext>
            </a:extLst>
          </p:cNvPr>
          <p:cNvSpPr txBox="1"/>
          <p:nvPr/>
        </p:nvSpPr>
        <p:spPr>
          <a:xfrm>
            <a:off x="2020389" y="1142939"/>
            <a:ext cx="5669280" cy="2923877"/>
          </a:xfrm>
          <a:prstGeom prst="rect">
            <a:avLst/>
          </a:prstGeom>
          <a:noFill/>
        </p:spPr>
        <p:txBody>
          <a:bodyPr wrap="square" rtlCol="0">
            <a:spAutoFit/>
          </a:bodyPr>
          <a:lstStyle/>
          <a:p>
            <a:pPr algn="ctr"/>
            <a:r>
              <a:rPr lang="en-US" sz="3200">
                <a:solidFill>
                  <a:srgbClr val="002060"/>
                </a:solidFill>
                <a:latin typeface="Times New Roman" panose="02020603050405020304" pitchFamily="18" charset="0"/>
                <a:cs typeface="Times New Roman" panose="02020603050405020304" pitchFamily="18" charset="0"/>
              </a:rPr>
              <a:t>Đọc mở rộng theo thể loại:</a:t>
            </a:r>
          </a:p>
          <a:p>
            <a:pPr algn="ctr"/>
            <a:endParaRPr lang="en-US" sz="3200">
              <a:solidFill>
                <a:srgbClr val="002060"/>
              </a:solidFill>
              <a:latin typeface="Times New Roman" panose="02020603050405020304" pitchFamily="18" charset="0"/>
              <a:cs typeface="Times New Roman" panose="02020603050405020304" pitchFamily="18" charset="0"/>
            </a:endParaRPr>
          </a:p>
          <a:p>
            <a:pPr algn="ctr"/>
            <a:r>
              <a:rPr lang="en-US" sz="3200">
                <a:solidFill>
                  <a:srgbClr val="FF0000"/>
                </a:solidFill>
                <a:latin typeface="Times New Roman" panose="02020603050405020304" pitchFamily="18" charset="0"/>
                <a:cs typeface="Times New Roman" panose="02020603050405020304" pitchFamily="18" charset="0"/>
              </a:rPr>
              <a:t>THUYỀN TRƯỞNG</a:t>
            </a:r>
            <a:r>
              <a:rPr lang="en-US" sz="3600">
                <a:solidFill>
                  <a:srgbClr val="FF0000"/>
                </a:solidFill>
                <a:latin typeface="Times New Roman" panose="02020603050405020304" pitchFamily="18" charset="0"/>
                <a:cs typeface="Times New Roman" panose="02020603050405020304" pitchFamily="18" charset="0"/>
              </a:rPr>
              <a:t> TÀU VIỄN DƯƠNG</a:t>
            </a:r>
          </a:p>
          <a:p>
            <a:pPr algn="ctr"/>
            <a:r>
              <a:rPr lang="en-US" sz="2400">
                <a:solidFill>
                  <a:srgbClr val="7030A0"/>
                </a:solidFill>
                <a:latin typeface="Times New Roman" panose="02020603050405020304" pitchFamily="18" charset="0"/>
                <a:cs typeface="Times New Roman" panose="02020603050405020304" pitchFamily="18" charset="0"/>
              </a:rPr>
              <a:t> </a:t>
            </a:r>
          </a:p>
          <a:p>
            <a:pPr algn="ctr"/>
            <a:r>
              <a:rPr lang="en-US" sz="2400">
                <a:solidFill>
                  <a:srgbClr val="7030A0"/>
                </a:solidFill>
                <a:latin typeface="Times New Roman" panose="02020603050405020304" pitchFamily="18" charset="0"/>
                <a:cs typeface="Times New Roman" panose="02020603050405020304" pitchFamily="18" charset="0"/>
              </a:rPr>
              <a:t>Lưu Quang Vũ</a:t>
            </a:r>
          </a:p>
        </p:txBody>
      </p:sp>
    </p:spTree>
    <p:extLst>
      <p:ext uri="{BB962C8B-B14F-4D97-AF65-F5344CB8AC3E}">
        <p14:creationId xmlns:p14="http://schemas.microsoft.com/office/powerpoint/2010/main" val="940422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7" name="Google Shape;1287;p68"/>
          <p:cNvSpPr/>
          <p:nvPr/>
        </p:nvSpPr>
        <p:spPr>
          <a:xfrm rot="-262770" flipH="1">
            <a:off x="4412960" y="304985"/>
            <a:ext cx="1164025" cy="726039"/>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1303" name="Google Shape;1303;p68"/>
          <p:cNvSpPr/>
          <p:nvPr/>
        </p:nvSpPr>
        <p:spPr>
          <a:xfrm rot="-262770" flipH="1">
            <a:off x="3930935" y="490385"/>
            <a:ext cx="1164025" cy="726039"/>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 name="Rectangle 3"/>
          <p:cNvSpPr/>
          <p:nvPr/>
        </p:nvSpPr>
        <p:spPr>
          <a:xfrm>
            <a:off x="5120982" y="3030279"/>
            <a:ext cx="3533920" cy="9781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625" b="92813" l="708" r="99292">
                        <a14:foregroundMark x1="17453" y1="15000" x2="17453" y2="15000"/>
                        <a14:foregroundMark x1="20755" y1="6875" x2="20755" y2="6875"/>
                        <a14:foregroundMark x1="18396" y1="20313" x2="18396" y2="20313"/>
                        <a14:foregroundMark x1="10142" y1="35313" x2="10142" y2="35313"/>
                        <a14:foregroundMark x1="9906" y1="41563" x2="9906" y2="41563"/>
                        <a14:foregroundMark x1="11321" y1="46875" x2="11321" y2="46875"/>
                        <a14:foregroundMark x1="71934" y1="58438" x2="71934" y2="58438"/>
                        <a14:foregroundMark x1="49764" y1="47813" x2="49764" y2="47813"/>
                        <a14:foregroundMark x1="91274" y1="65000" x2="91274" y2="65000"/>
                      </a14:backgroundRemoval>
                    </a14:imgEffect>
                  </a14:imgLayer>
                </a14:imgProps>
              </a:ext>
            </a:extLst>
          </a:blip>
          <a:stretch>
            <a:fillRect/>
          </a:stretch>
        </p:blipFill>
        <p:spPr>
          <a:xfrm>
            <a:off x="-340837" y="1074408"/>
            <a:ext cx="6208863" cy="4685934"/>
          </a:xfrm>
          <a:prstGeom prst="rect">
            <a:avLst/>
          </a:prstGeom>
        </p:spPr>
      </p:pic>
      <p:sp>
        <p:nvSpPr>
          <p:cNvPr id="2" name="TextBox 37">
            <a:extLst>
              <a:ext uri="{FF2B5EF4-FFF2-40B4-BE49-F238E27FC236}">
                <a16:creationId xmlns:a16="http://schemas.microsoft.com/office/drawing/2014/main" id="{2ED545E9-644F-2663-A06F-3974E6E7AC5C}"/>
              </a:ext>
            </a:extLst>
          </p:cNvPr>
          <p:cNvSpPr txBox="1"/>
          <p:nvPr/>
        </p:nvSpPr>
        <p:spPr>
          <a:xfrm>
            <a:off x="4823520" y="1706840"/>
            <a:ext cx="4320480" cy="1323439"/>
          </a:xfrm>
          <a:prstGeom prst="rect">
            <a:avLst/>
          </a:prstGeom>
        </p:spPr>
        <p:txBody>
          <a:bodyPr wrap="square" rtlCol="0">
            <a:spAutoFit/>
          </a:bodyPr>
          <a:lstStyle/>
          <a:p>
            <a:pPr algn="ctr"/>
            <a:r>
              <a:rPr lang="en-SG" altLang="zh-CN" sz="4000" b="1" spc="300" dirty="0">
                <a:solidFill>
                  <a:srgbClr val="FE2A3D"/>
                </a:solidFill>
                <a:latin typeface="Times New Roman" panose="02020603050405020304" pitchFamily="18" charset="0"/>
                <a:ea typeface="方正少儿简体" panose="03000509000000000000" pitchFamily="65" charset="-122"/>
                <a:cs typeface="Times New Roman" panose="02020603050405020304" pitchFamily="18" charset="0"/>
                <a:sym typeface="+mn-lt"/>
              </a:rPr>
              <a:t>I</a:t>
            </a:r>
            <a:r>
              <a:rPr lang="en-SG" altLang="zh-CN" sz="4000" b="1" spc="300">
                <a:solidFill>
                  <a:srgbClr val="FE2A3D"/>
                </a:solidFill>
                <a:latin typeface="Times New Roman" panose="02020603050405020304" pitchFamily="18" charset="0"/>
                <a:ea typeface="方正少儿简体" panose="03000509000000000000" pitchFamily="65" charset="-122"/>
                <a:cs typeface="Times New Roman" panose="02020603050405020304" pitchFamily="18" charset="0"/>
                <a:sym typeface="+mn-lt"/>
              </a:rPr>
              <a:t>. Trải nghiệm cùng văn bản</a:t>
            </a:r>
            <a:endParaRPr lang="zh-CN" altLang="en-US" sz="4000" b="1" spc="300" dirty="0">
              <a:solidFill>
                <a:srgbClr val="FE2A3D"/>
              </a:solidFill>
              <a:latin typeface="Times New Roman" panose="02020603050405020304" pitchFamily="18" charset="0"/>
              <a:ea typeface="方正少儿简体" panose="03000509000000000000" pitchFamily="65" charset="-122"/>
              <a:cs typeface="Times New Roman" panose="02020603050405020304" pitchFamily="18" charset="0"/>
              <a:sym typeface="+mn-lt"/>
            </a:endParaRPr>
          </a:p>
        </p:txBody>
      </p:sp>
    </p:spTree>
    <p:extLst>
      <p:ext uri="{BB962C8B-B14F-4D97-AF65-F5344CB8AC3E}">
        <p14:creationId xmlns:p14="http://schemas.microsoft.com/office/powerpoint/2010/main" val="423887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265814" y="265814"/>
            <a:ext cx="8580475" cy="4582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1E5"/>
              </a:solidFill>
            </a:endParaRPr>
          </a:p>
        </p:txBody>
      </p:sp>
      <p:sp>
        <p:nvSpPr>
          <p:cNvPr id="20" name="Google Shape;138;p5"/>
          <p:cNvSpPr txBox="1"/>
          <p:nvPr/>
        </p:nvSpPr>
        <p:spPr>
          <a:xfrm>
            <a:off x="586505" y="382771"/>
            <a:ext cx="3834923" cy="561662"/>
          </a:xfrm>
          <a:prstGeom prst="rect">
            <a:avLst/>
          </a:prstGeom>
          <a:noFill/>
          <a:ln>
            <a:noFill/>
          </a:ln>
        </p:spPr>
        <p:txBody>
          <a:bodyPr spcFirstLastPara="1" wrap="square" lIns="68569" tIns="34275" rIns="68569" bIns="34275" anchor="t" anchorCtr="0">
            <a:spAutoFit/>
          </a:bodyPr>
          <a:lstStyle/>
          <a:p>
            <a:r>
              <a:rPr lang="en-US" sz="3200" b="1" dirty="0">
                <a:latin typeface="Times New Roman" panose="02020603050405020304" pitchFamily="18" charset="0"/>
                <a:ea typeface="Cambria"/>
                <a:cs typeface="Times New Roman" panose="02020603050405020304" pitchFamily="18" charset="0"/>
                <a:sym typeface="Cambria"/>
              </a:rPr>
              <a:t>1. </a:t>
            </a:r>
            <a:r>
              <a:rPr lang="en-US" sz="3200" b="1" dirty="0" err="1">
                <a:latin typeface="Times New Roman" panose="02020603050405020304" pitchFamily="18" charset="0"/>
                <a:ea typeface="Cambria"/>
                <a:cs typeface="Times New Roman" panose="02020603050405020304" pitchFamily="18" charset="0"/>
                <a:sym typeface="Cambria"/>
              </a:rPr>
              <a:t>Đọc</a:t>
            </a:r>
            <a:r>
              <a:rPr lang="en-US" sz="3200" b="1" dirty="0">
                <a:latin typeface="Times New Roman" panose="02020603050405020304" pitchFamily="18" charset="0"/>
                <a:ea typeface="Cambria"/>
                <a:cs typeface="Times New Roman" panose="02020603050405020304" pitchFamily="18" charset="0"/>
                <a:sym typeface="Cambria"/>
              </a:rPr>
              <a:t> – </a:t>
            </a:r>
            <a:r>
              <a:rPr lang="en-US" sz="3200" b="1" dirty="0" err="1">
                <a:latin typeface="Times New Roman" panose="02020603050405020304" pitchFamily="18" charset="0"/>
                <a:ea typeface="Cambria"/>
                <a:cs typeface="Times New Roman" panose="02020603050405020304" pitchFamily="18" charset="0"/>
                <a:sym typeface="Cambria"/>
              </a:rPr>
              <a:t>chú</a:t>
            </a:r>
            <a:r>
              <a:rPr lang="en-US" sz="3200" b="1" dirty="0">
                <a:latin typeface="Times New Roman" panose="02020603050405020304" pitchFamily="18" charset="0"/>
                <a:ea typeface="Cambria"/>
                <a:cs typeface="Times New Roman" panose="02020603050405020304" pitchFamily="18" charset="0"/>
                <a:sym typeface="Cambria"/>
              </a:rPr>
              <a:t> </a:t>
            </a:r>
            <a:r>
              <a:rPr lang="en-US" sz="3200" b="1" dirty="0" err="1">
                <a:latin typeface="Times New Roman" panose="02020603050405020304" pitchFamily="18" charset="0"/>
                <a:ea typeface="Cambria"/>
                <a:cs typeface="Times New Roman" panose="02020603050405020304" pitchFamily="18" charset="0"/>
                <a:sym typeface="Cambria"/>
              </a:rPr>
              <a:t>thích</a:t>
            </a:r>
            <a:endParaRPr sz="3200" b="1" dirty="0">
              <a:latin typeface="Times New Roman" panose="02020603050405020304" pitchFamily="18" charset="0"/>
              <a:ea typeface="Cambria"/>
              <a:cs typeface="Times New Roman" panose="02020603050405020304" pitchFamily="18" charset="0"/>
              <a:sym typeface="Cambria"/>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6020" b="90000" l="4286" r="96633"/>
                    </a14:imgEffect>
                  </a14:imgLayer>
                </a14:imgProps>
              </a:ext>
            </a:extLst>
          </a:blip>
          <a:stretch>
            <a:fillRect/>
          </a:stretch>
        </p:blipFill>
        <p:spPr>
          <a:xfrm>
            <a:off x="90374" y="1339702"/>
            <a:ext cx="4465676" cy="4465676"/>
          </a:xfrm>
          <a:prstGeom prst="rect">
            <a:avLst/>
          </a:prstGeom>
        </p:spPr>
      </p:pic>
      <p:sp>
        <p:nvSpPr>
          <p:cNvPr id="7" name="Rectangle 6"/>
          <p:cNvSpPr/>
          <p:nvPr/>
        </p:nvSpPr>
        <p:spPr>
          <a:xfrm>
            <a:off x="4256796" y="3245588"/>
            <a:ext cx="4572000" cy="830997"/>
          </a:xfrm>
          <a:prstGeom prst="rect">
            <a:avLst/>
          </a:prstGeom>
        </p:spPr>
        <p:txBody>
          <a:bodyPr>
            <a:spAutoFit/>
          </a:bodyPr>
          <a:lstStyle/>
          <a:p>
            <a:pPr marL="342900" indent="-342900">
              <a:buSzPts val="2400"/>
              <a:buFont typeface="Noto Sans Symbols"/>
              <a:buChar char="❖"/>
            </a:pPr>
            <a:r>
              <a:rPr lang="en-US" sz="2400">
                <a:latin typeface="Times New Roman" panose="02020603050405020304" pitchFamily="18" charset="0"/>
                <a:ea typeface="Cambria"/>
                <a:cs typeface="Times New Roman" panose="02020603050405020304" pitchFamily="18" charset="0"/>
                <a:sym typeface="Cambria"/>
              </a:rPr>
              <a:t>Lưu ý 1 số từ khó, xem phần chú thích để hiểu nghĩa của từ.</a:t>
            </a:r>
            <a:endParaRPr lang="en-US" sz="2400" dirty="0">
              <a:latin typeface="Times New Roman" panose="02020603050405020304" pitchFamily="18" charset="0"/>
              <a:ea typeface="Cambria"/>
              <a:cs typeface="Times New Roman" panose="02020603050405020304" pitchFamily="18" charset="0"/>
              <a:sym typeface="Cambria"/>
            </a:endParaRPr>
          </a:p>
        </p:txBody>
      </p:sp>
      <p:sp>
        <p:nvSpPr>
          <p:cNvPr id="22" name="Rectangle 21"/>
          <p:cNvSpPr/>
          <p:nvPr/>
        </p:nvSpPr>
        <p:spPr>
          <a:xfrm>
            <a:off x="4274289" y="1775616"/>
            <a:ext cx="4338488" cy="1200329"/>
          </a:xfrm>
          <a:prstGeom prst="rect">
            <a:avLst/>
          </a:prstGeom>
        </p:spPr>
        <p:txBody>
          <a:bodyPr wrap="square">
            <a:spAutoFit/>
          </a:bodyPr>
          <a:lstStyle/>
          <a:p>
            <a:pPr marL="342900" indent="-342900">
              <a:buSzPts val="2400"/>
              <a:buFont typeface="Noto Sans Symbols"/>
              <a:buChar char="❖"/>
            </a:pPr>
            <a:r>
              <a:rPr lang="en-US" sz="2400">
                <a:latin typeface="Times New Roman" panose="02020603050405020304" pitchFamily="18" charset="0"/>
                <a:ea typeface="Cambria"/>
                <a:cs typeface="Times New Roman" panose="02020603050405020304" pitchFamily="18" charset="0"/>
                <a:sym typeface="Cambria"/>
              </a:rPr>
              <a:t>HS đọc thầm, chú ý lời thoại của nhân vật và lời chỉ dẫn sân khấu.</a:t>
            </a:r>
            <a:endParaRPr lang="vi-VN" sz="2400" dirty="0">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170042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265814" y="265814"/>
            <a:ext cx="8580475" cy="4582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1E5"/>
              </a:solidFill>
            </a:endParaRPr>
          </a:p>
        </p:txBody>
      </p:sp>
      <p:sp>
        <p:nvSpPr>
          <p:cNvPr id="20" name="Google Shape;138;p5"/>
          <p:cNvSpPr txBox="1"/>
          <p:nvPr/>
        </p:nvSpPr>
        <p:spPr>
          <a:xfrm>
            <a:off x="586505" y="382771"/>
            <a:ext cx="3834923" cy="500107"/>
          </a:xfrm>
          <a:prstGeom prst="rect">
            <a:avLst/>
          </a:prstGeom>
          <a:noFill/>
          <a:ln>
            <a:noFill/>
          </a:ln>
        </p:spPr>
        <p:txBody>
          <a:bodyPr spcFirstLastPara="1" wrap="square" lIns="68569" tIns="34275" rIns="68569" bIns="34275" anchor="t" anchorCtr="0">
            <a:spAutoFit/>
          </a:bodyPr>
          <a:lstStyle/>
          <a:p>
            <a:r>
              <a:rPr lang="en-US" sz="2800" b="1" dirty="0">
                <a:solidFill>
                  <a:srgbClr val="FF0000"/>
                </a:solidFill>
                <a:latin typeface="Times New Roman" panose="02020603050405020304" pitchFamily="18" charset="0"/>
                <a:ea typeface="Cambria"/>
                <a:cs typeface="Times New Roman" panose="02020603050405020304" pitchFamily="18" charset="0"/>
                <a:sym typeface="Cambria"/>
              </a:rPr>
              <a:t>2. </a:t>
            </a:r>
            <a:r>
              <a:rPr lang="en-US" sz="2800" b="1" dirty="0" err="1">
                <a:solidFill>
                  <a:srgbClr val="FF0000"/>
                </a:solidFill>
                <a:latin typeface="Times New Roman" panose="02020603050405020304" pitchFamily="18" charset="0"/>
                <a:ea typeface="Cambria"/>
                <a:cs typeface="Times New Roman" panose="02020603050405020304" pitchFamily="18" charset="0"/>
                <a:sym typeface="Cambria"/>
              </a:rPr>
              <a:t>Tìm</a:t>
            </a:r>
            <a:r>
              <a:rPr lang="en-US" sz="2800" b="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800" b="1" dirty="0" err="1">
                <a:solidFill>
                  <a:srgbClr val="FF0000"/>
                </a:solidFill>
                <a:latin typeface="Times New Roman" panose="02020603050405020304" pitchFamily="18" charset="0"/>
                <a:ea typeface="Cambria"/>
                <a:cs typeface="Times New Roman" panose="02020603050405020304" pitchFamily="18" charset="0"/>
                <a:sym typeface="Cambria"/>
              </a:rPr>
              <a:t>hiểu</a:t>
            </a:r>
            <a:r>
              <a:rPr lang="en-US" sz="2800" b="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800" b="1" dirty="0" err="1">
                <a:solidFill>
                  <a:srgbClr val="FF0000"/>
                </a:solidFill>
                <a:latin typeface="Times New Roman" panose="02020603050405020304" pitchFamily="18" charset="0"/>
                <a:ea typeface="Cambria"/>
                <a:cs typeface="Times New Roman" panose="02020603050405020304" pitchFamily="18" charset="0"/>
                <a:sym typeface="Cambria"/>
              </a:rPr>
              <a:t>chung</a:t>
            </a:r>
            <a:endParaRPr sz="2800" b="1" dirty="0">
              <a:solidFill>
                <a:srgbClr val="FF0000"/>
              </a:solidFill>
              <a:latin typeface="Times New Roman" panose="02020603050405020304" pitchFamily="18" charset="0"/>
              <a:ea typeface="Cambria"/>
              <a:cs typeface="Times New Roman" panose="02020603050405020304" pitchFamily="18" charset="0"/>
              <a:sym typeface="Cambria"/>
            </a:endParaRPr>
          </a:p>
        </p:txBody>
      </p:sp>
      <p:sp>
        <p:nvSpPr>
          <p:cNvPr id="5" name="Content Placeholder 1">
            <a:extLst>
              <a:ext uri="{FF2B5EF4-FFF2-40B4-BE49-F238E27FC236}">
                <a16:creationId xmlns:a16="http://schemas.microsoft.com/office/drawing/2014/main" id="{0115EADF-3EB3-EBF3-628A-BC1348ED0E66}"/>
              </a:ext>
            </a:extLst>
          </p:cNvPr>
          <p:cNvSpPr txBox="1">
            <a:spLocks/>
          </p:cNvSpPr>
          <p:nvPr/>
        </p:nvSpPr>
        <p:spPr>
          <a:xfrm>
            <a:off x="700336" y="1300443"/>
            <a:ext cx="5076891" cy="792088"/>
          </a:xfr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v"/>
            </a:pPr>
            <a:r>
              <a:rPr lang="en-US" altLang="en-US" sz="2400" b="1" dirty="0">
                <a:solidFill>
                  <a:schemeClr val="accent2">
                    <a:lumMod val="2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2">
                    <a:lumMod val="25000"/>
                  </a:schemeClr>
                </a:solidFill>
                <a:latin typeface="Times New Roman" panose="02020603050405020304" pitchFamily="18" charset="0"/>
                <a:cs typeface="Times New Roman" panose="02020603050405020304" pitchFamily="18" charset="0"/>
              </a:rPr>
              <a:t>Thể</a:t>
            </a:r>
            <a:r>
              <a:rPr lang="en-US" altLang="en-US" sz="2400" b="1" dirty="0">
                <a:solidFill>
                  <a:schemeClr val="accent2">
                    <a:lumMod val="2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2">
                    <a:lumMod val="25000"/>
                  </a:schemeClr>
                </a:solidFill>
                <a:latin typeface="Times New Roman" panose="02020603050405020304" pitchFamily="18" charset="0"/>
                <a:cs typeface="Times New Roman" panose="02020603050405020304" pitchFamily="18" charset="0"/>
              </a:rPr>
              <a:t>loại</a:t>
            </a:r>
            <a:r>
              <a:rPr lang="en-US" altLang="en-US" sz="2400" b="1">
                <a:solidFill>
                  <a:schemeClr val="accent2">
                    <a:lumMod val="25000"/>
                  </a:schemeClr>
                </a:solidFill>
                <a:latin typeface="Times New Roman" panose="02020603050405020304" pitchFamily="18" charset="0"/>
                <a:cs typeface="Times New Roman" panose="02020603050405020304" pitchFamily="18" charset="0"/>
              </a:rPr>
              <a:t>: </a:t>
            </a:r>
            <a:r>
              <a:rPr lang="en-SG" altLang="en-US" sz="2400" dirty="0">
                <a:solidFill>
                  <a:schemeClr val="accent2">
                    <a:lumMod val="25000"/>
                  </a:schemeClr>
                </a:solidFill>
                <a:latin typeface="Times New Roman" panose="02020603050405020304" pitchFamily="18" charset="0"/>
                <a:cs typeface="Times New Roman" panose="02020603050405020304" pitchFamily="18" charset="0"/>
              </a:rPr>
              <a:t>h</a:t>
            </a:r>
            <a:r>
              <a:rPr lang="en-SG" altLang="en-US" sz="2400">
                <a:solidFill>
                  <a:schemeClr val="accent2">
                    <a:lumMod val="25000"/>
                  </a:schemeClr>
                </a:solidFill>
                <a:latin typeface="Times New Roman" panose="02020603050405020304" pitchFamily="18" charset="0"/>
                <a:cs typeface="Times New Roman" panose="02020603050405020304" pitchFamily="18" charset="0"/>
              </a:rPr>
              <a:t>ài </a:t>
            </a:r>
            <a:r>
              <a:rPr lang="en-SG" altLang="en-US" sz="2400" dirty="0" err="1">
                <a:solidFill>
                  <a:schemeClr val="accent2">
                    <a:lumMod val="25000"/>
                  </a:schemeClr>
                </a:solidFill>
                <a:latin typeface="Times New Roman" panose="02020603050405020304" pitchFamily="18" charset="0"/>
                <a:cs typeface="Times New Roman" panose="02020603050405020304" pitchFamily="18" charset="0"/>
              </a:rPr>
              <a:t>kịch</a:t>
            </a:r>
            <a:endParaRPr lang="en-US" altLang="en-US" sz="2400" dirty="0">
              <a:solidFill>
                <a:schemeClr val="accent2">
                  <a:lumMod val="25000"/>
                </a:schemeClr>
              </a:solidFill>
              <a:latin typeface="Times New Roman" panose="02020603050405020304" pitchFamily="18" charset="0"/>
              <a:cs typeface="Times New Roman" panose="02020603050405020304" pitchFamily="18" charset="0"/>
            </a:endParaRPr>
          </a:p>
        </p:txBody>
      </p:sp>
      <p:sp>
        <p:nvSpPr>
          <p:cNvPr id="6" name="Content Placeholder 1">
            <a:extLst>
              <a:ext uri="{FF2B5EF4-FFF2-40B4-BE49-F238E27FC236}">
                <a16:creationId xmlns:a16="http://schemas.microsoft.com/office/drawing/2014/main" id="{F353A7E9-2081-30E4-C566-94275C293168}"/>
              </a:ext>
            </a:extLst>
          </p:cNvPr>
          <p:cNvSpPr txBox="1">
            <a:spLocks/>
          </p:cNvSpPr>
          <p:nvPr/>
        </p:nvSpPr>
        <p:spPr>
          <a:xfrm>
            <a:off x="700336" y="2092531"/>
            <a:ext cx="5076891" cy="1886532"/>
          </a:xfr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v"/>
            </a:pPr>
            <a:r>
              <a:rPr lang="en-US" altLang="en-US" sz="2400" b="1" dirty="0">
                <a:solidFill>
                  <a:schemeClr val="accent2">
                    <a:lumMod val="2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2">
                    <a:lumMod val="25000"/>
                  </a:schemeClr>
                </a:solidFill>
                <a:latin typeface="Times New Roman" panose="02020603050405020304" pitchFamily="18" charset="0"/>
                <a:cs typeface="Times New Roman" panose="02020603050405020304" pitchFamily="18" charset="0"/>
              </a:rPr>
              <a:t>Xuất</a:t>
            </a:r>
            <a:r>
              <a:rPr lang="en-US" altLang="en-US" sz="2400" b="1" dirty="0">
                <a:solidFill>
                  <a:schemeClr val="accent2">
                    <a:lumMod val="2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2">
                    <a:lumMod val="25000"/>
                  </a:schemeClr>
                </a:solidFill>
                <a:latin typeface="Times New Roman" panose="02020603050405020304" pitchFamily="18" charset="0"/>
                <a:cs typeface="Times New Roman" panose="02020603050405020304" pitchFamily="18" charset="0"/>
              </a:rPr>
              <a:t>xứ</a:t>
            </a:r>
            <a:r>
              <a:rPr lang="en-US" altLang="en-US" sz="2400" b="1">
                <a:solidFill>
                  <a:schemeClr val="accent2">
                    <a:lumMod val="25000"/>
                  </a:schemeClr>
                </a:solidFill>
                <a:latin typeface="Times New Roman" panose="02020603050405020304" pitchFamily="18" charset="0"/>
                <a:cs typeface="Times New Roman" panose="02020603050405020304" pitchFamily="18" charset="0"/>
              </a:rPr>
              <a:t>: </a:t>
            </a:r>
            <a:r>
              <a:rPr lang="en-US" altLang="en-US" sz="2400">
                <a:solidFill>
                  <a:schemeClr val="accent2">
                    <a:lumMod val="25000"/>
                  </a:schemeClr>
                </a:solidFill>
                <a:latin typeface="Times New Roman" panose="02020603050405020304" pitchFamily="18" charset="0"/>
                <a:cs typeface="Times New Roman" panose="02020603050405020304" pitchFamily="18" charset="0"/>
              </a:rPr>
              <a:t>trích  cảnh VI vở kịch 6 cảnh “Bệnh sĩ” của Lưu Quang Vũ. </a:t>
            </a:r>
            <a:endParaRPr lang="en-US" altLang="en-US" sz="2400" dirty="0">
              <a:solidFill>
                <a:schemeClr val="accent2">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09226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7" name="Google Shape;1287;p68"/>
          <p:cNvSpPr/>
          <p:nvPr/>
        </p:nvSpPr>
        <p:spPr>
          <a:xfrm rot="-262770" flipH="1">
            <a:off x="4412960" y="304985"/>
            <a:ext cx="1164025" cy="726039"/>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1303" name="Google Shape;1303;p68"/>
          <p:cNvSpPr/>
          <p:nvPr/>
        </p:nvSpPr>
        <p:spPr>
          <a:xfrm rot="-262770" flipH="1">
            <a:off x="3930935" y="490385"/>
            <a:ext cx="1164025" cy="726039"/>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 name="Rectangle 3"/>
          <p:cNvSpPr/>
          <p:nvPr/>
        </p:nvSpPr>
        <p:spPr>
          <a:xfrm>
            <a:off x="5120982" y="3030279"/>
            <a:ext cx="3533920" cy="9781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1E5"/>
              </a:solidFill>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625" b="92813" l="708" r="99292">
                        <a14:foregroundMark x1="17453" y1="15000" x2="17453" y2="15000"/>
                        <a14:foregroundMark x1="20755" y1="6875" x2="20755" y2="6875"/>
                        <a14:foregroundMark x1="18396" y1="20313" x2="18396" y2="20313"/>
                        <a14:foregroundMark x1="10142" y1="35313" x2="10142" y2="35313"/>
                        <a14:foregroundMark x1="9906" y1="41563" x2="9906" y2="41563"/>
                        <a14:foregroundMark x1="11321" y1="46875" x2="11321" y2="46875"/>
                        <a14:foregroundMark x1="71934" y1="58438" x2="71934" y2="58438"/>
                        <a14:foregroundMark x1="49764" y1="47813" x2="49764" y2="47813"/>
                        <a14:foregroundMark x1="91274" y1="65000" x2="91274" y2="65000"/>
                      </a14:backgroundRemoval>
                    </a14:imgEffect>
                  </a14:imgLayer>
                </a14:imgProps>
              </a:ext>
            </a:extLst>
          </a:blip>
          <a:stretch>
            <a:fillRect/>
          </a:stretch>
        </p:blipFill>
        <p:spPr>
          <a:xfrm>
            <a:off x="-605856" y="1074408"/>
            <a:ext cx="6208863" cy="4685934"/>
          </a:xfrm>
          <a:prstGeom prst="rect">
            <a:avLst/>
          </a:prstGeom>
        </p:spPr>
      </p:pic>
      <p:sp>
        <p:nvSpPr>
          <p:cNvPr id="3" name="TextBox 37">
            <a:extLst>
              <a:ext uri="{FF2B5EF4-FFF2-40B4-BE49-F238E27FC236}">
                <a16:creationId xmlns:a16="http://schemas.microsoft.com/office/drawing/2014/main" id="{2666478B-80E6-D182-1F66-9DEF2BAE0CDF}"/>
              </a:ext>
            </a:extLst>
          </p:cNvPr>
          <p:cNvSpPr txBox="1"/>
          <p:nvPr/>
        </p:nvSpPr>
        <p:spPr>
          <a:xfrm>
            <a:off x="4572000" y="2001235"/>
            <a:ext cx="4195422" cy="1323439"/>
          </a:xfrm>
          <a:prstGeom prst="rect">
            <a:avLst/>
          </a:prstGeom>
        </p:spPr>
        <p:txBody>
          <a:bodyPr wrap="square" rtlCol="0">
            <a:spAutoFit/>
          </a:bodyPr>
          <a:lstStyle/>
          <a:p>
            <a:pPr algn="ctr"/>
            <a:r>
              <a:rPr lang="en-SG" altLang="zh-CN" sz="4000" b="1" spc="300" dirty="0">
                <a:solidFill>
                  <a:srgbClr val="FE2A3D"/>
                </a:solidFill>
                <a:latin typeface="Times New Roman" panose="02020603050405020304" pitchFamily="18" charset="0"/>
                <a:ea typeface="方正少儿简体" panose="03000509000000000000" pitchFamily="65" charset="-122"/>
                <a:cs typeface="Times New Roman" panose="02020603050405020304" pitchFamily="18" charset="0"/>
                <a:sym typeface="+mn-lt"/>
              </a:rPr>
              <a:t>II</a:t>
            </a:r>
            <a:r>
              <a:rPr lang="en-SG" altLang="zh-CN" sz="4000" b="1" spc="300">
                <a:solidFill>
                  <a:srgbClr val="FE2A3D"/>
                </a:solidFill>
                <a:latin typeface="Times New Roman" panose="02020603050405020304" pitchFamily="18" charset="0"/>
                <a:ea typeface="方正少儿简体" panose="03000509000000000000" pitchFamily="65" charset="-122"/>
                <a:cs typeface="Times New Roman" panose="02020603050405020304" pitchFamily="18" charset="0"/>
                <a:sym typeface="+mn-lt"/>
              </a:rPr>
              <a:t>. Suy ngẫm và phản hồi</a:t>
            </a:r>
            <a:endParaRPr lang="zh-CN" altLang="en-US" sz="4000" b="1" spc="300" dirty="0">
              <a:solidFill>
                <a:srgbClr val="FE2A3D"/>
              </a:solidFill>
              <a:latin typeface="Times New Roman" panose="02020603050405020304" pitchFamily="18" charset="0"/>
              <a:ea typeface="方正少儿简体" panose="03000509000000000000" pitchFamily="65" charset="-122"/>
              <a:cs typeface="Times New Roman" panose="02020603050405020304" pitchFamily="18" charset="0"/>
              <a:sym typeface="+mn-lt"/>
            </a:endParaRPr>
          </a:p>
        </p:txBody>
      </p:sp>
    </p:spTree>
    <p:extLst>
      <p:ext uri="{BB962C8B-B14F-4D97-AF65-F5344CB8AC3E}">
        <p14:creationId xmlns:p14="http://schemas.microsoft.com/office/powerpoint/2010/main" val="31118091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276446" y="295053"/>
            <a:ext cx="8580475" cy="4582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8F1E5">
                  <a:lumMod val="10000"/>
                </a:srgbClr>
              </a:solidFill>
            </a:endParaRPr>
          </a:p>
        </p:txBody>
      </p:sp>
      <p:sp>
        <p:nvSpPr>
          <p:cNvPr id="5" name="TextBox 4">
            <a:extLst>
              <a:ext uri="{FF2B5EF4-FFF2-40B4-BE49-F238E27FC236}">
                <a16:creationId xmlns:a16="http://schemas.microsoft.com/office/drawing/2014/main" id="{C24043BE-74C7-8EB0-071A-BF96478D3CFA}"/>
              </a:ext>
            </a:extLst>
          </p:cNvPr>
          <p:cNvSpPr txBox="1"/>
          <p:nvPr/>
        </p:nvSpPr>
        <p:spPr>
          <a:xfrm flipH="1">
            <a:off x="439078" y="909946"/>
            <a:ext cx="3456384" cy="2800767"/>
          </a:xfrm>
          <a:prstGeom prst="rect">
            <a:avLst/>
          </a:prstGeom>
          <a:noFill/>
        </p:spPr>
        <p:txBody>
          <a:bodyPr wrap="square" rtlCol="0">
            <a:spAutoFit/>
          </a:bodyPr>
          <a:lstStyle/>
          <a:p>
            <a:pPr algn="ctr"/>
            <a:r>
              <a:rPr lang="en-SG" sz="4400" b="1" dirty="0">
                <a:solidFill>
                  <a:srgbClr val="FF0000"/>
                </a:solidFill>
                <a:latin typeface="Times New Roman" panose="02020603050405020304" pitchFamily="18" charset="0"/>
                <a:cs typeface="Times New Roman" panose="02020603050405020304" pitchFamily="18" charset="0"/>
              </a:rPr>
              <a:t>1</a:t>
            </a:r>
            <a:r>
              <a:rPr lang="en-SG" sz="4400" b="1">
                <a:solidFill>
                  <a:srgbClr val="FF0000"/>
                </a:solidFill>
                <a:latin typeface="Times New Roman" panose="02020603050405020304" pitchFamily="18" charset="0"/>
                <a:cs typeface="Times New Roman" panose="02020603050405020304" pitchFamily="18" charset="0"/>
              </a:rPr>
              <a:t>. Nhân vật, ngôn ngữ và xung đột hài kịch</a:t>
            </a:r>
            <a:endParaRPr lang="en-SG" sz="4400" b="1" dirty="0">
              <a:solidFill>
                <a:srgbClr val="FF0000"/>
              </a:solidFill>
              <a:latin typeface="Times New Roman" panose="02020603050405020304" pitchFamily="18" charset="0"/>
              <a:cs typeface="Times New Roman" panose="02020603050405020304" pitchFamily="18" charset="0"/>
            </a:endParaRPr>
          </a:p>
        </p:txBody>
      </p:sp>
      <p:pic>
        <p:nvPicPr>
          <p:cNvPr id="6" name="Picture 5" descr="A white sailboat with a brown paddle&#10;&#10;Description automatically generated with low confidence">
            <a:extLst>
              <a:ext uri="{FF2B5EF4-FFF2-40B4-BE49-F238E27FC236}">
                <a16:creationId xmlns:a16="http://schemas.microsoft.com/office/drawing/2014/main" id="{81E91CB0-25FA-D0E8-E976-AABBAF37613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284402" y="265814"/>
            <a:ext cx="2183579" cy="4172444"/>
          </a:xfrm>
          <a:prstGeom prst="rect">
            <a:avLst/>
          </a:prstGeom>
        </p:spPr>
      </p:pic>
    </p:spTree>
    <p:extLst>
      <p:ext uri="{BB962C8B-B14F-4D97-AF65-F5344CB8AC3E}">
        <p14:creationId xmlns:p14="http://schemas.microsoft.com/office/powerpoint/2010/main" val="3337850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281762" y="258838"/>
            <a:ext cx="8580475" cy="4582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8F1E5">
                  <a:lumMod val="10000"/>
                </a:srgbClr>
              </a:solidFill>
            </a:endParaRPr>
          </a:p>
        </p:txBody>
      </p:sp>
      <p:sp>
        <p:nvSpPr>
          <p:cNvPr id="2" name="Rectangle 1"/>
          <p:cNvSpPr/>
          <p:nvPr/>
        </p:nvSpPr>
        <p:spPr>
          <a:xfrm>
            <a:off x="342974" y="143894"/>
            <a:ext cx="5007935" cy="579967"/>
          </a:xfrm>
          <a:prstGeom prst="rect">
            <a:avLst/>
          </a:prstGeom>
        </p:spPr>
        <p:txBody>
          <a:bodyPr wrap="square">
            <a:spAutoFit/>
          </a:bodyPr>
          <a:lstStyle/>
          <a:p>
            <a:pPr algn="just">
              <a:lnSpc>
                <a:spcPct val="150000"/>
              </a:lnSpc>
            </a:pPr>
            <a:r>
              <a:rPr lang="en-US" sz="2400" b="1">
                <a:solidFill>
                  <a:schemeClr val="tx2">
                    <a:lumMod val="50000"/>
                  </a:schemeClr>
                </a:solidFill>
                <a:latin typeface="Times New Roman" panose="02020603050405020304" pitchFamily="18" charset="0"/>
                <a:cs typeface="Times New Roman" panose="02020603050405020304" pitchFamily="18" charset="0"/>
              </a:rPr>
              <a:t>a. Nhân vật hài kịch</a:t>
            </a:r>
            <a:endParaRPr lang="vi-VN" sz="2400" dirty="0">
              <a:solidFill>
                <a:schemeClr val="tx2">
                  <a:lumMod val="50000"/>
                </a:schemeClr>
              </a:solidFill>
              <a:latin typeface="Times New Roman" panose="02020603050405020304" pitchFamily="18" charset="0"/>
              <a:cs typeface="Times New Roman" panose="02020603050405020304" pitchFamily="18" charset="0"/>
            </a:endParaRPr>
          </a:p>
        </p:txBody>
      </p:sp>
      <p:graphicFrame>
        <p:nvGraphicFramePr>
          <p:cNvPr id="22" name="Table 22">
            <a:extLst>
              <a:ext uri="{FF2B5EF4-FFF2-40B4-BE49-F238E27FC236}">
                <a16:creationId xmlns:a16="http://schemas.microsoft.com/office/drawing/2014/main" id="{2AA3D8A7-C013-5EA8-C5BB-8DC30BCB1B34}"/>
              </a:ext>
            </a:extLst>
          </p:cNvPr>
          <p:cNvGraphicFramePr>
            <a:graphicFrameLocks noGrp="1"/>
          </p:cNvGraphicFramePr>
          <p:nvPr>
            <p:extLst>
              <p:ext uri="{D42A27DB-BD31-4B8C-83A1-F6EECF244321}">
                <p14:modId xmlns:p14="http://schemas.microsoft.com/office/powerpoint/2010/main" val="2825420886"/>
              </p:ext>
            </p:extLst>
          </p:nvPr>
        </p:nvGraphicFramePr>
        <p:xfrm>
          <a:off x="365760" y="791004"/>
          <a:ext cx="8342810" cy="3893512"/>
        </p:xfrm>
        <a:graphic>
          <a:graphicData uri="http://schemas.openxmlformats.org/drawingml/2006/table">
            <a:tbl>
              <a:tblPr firstRow="1" bandRow="1">
                <a:tableStyleId>{8385EB12-A529-4686-8B55-6F447DAD42F5}</a:tableStyleId>
              </a:tblPr>
              <a:tblGrid>
                <a:gridCol w="2995748">
                  <a:extLst>
                    <a:ext uri="{9D8B030D-6E8A-4147-A177-3AD203B41FA5}">
                      <a16:colId xmlns:a16="http://schemas.microsoft.com/office/drawing/2014/main" val="1825410520"/>
                    </a:ext>
                  </a:extLst>
                </a:gridCol>
                <a:gridCol w="2725783">
                  <a:extLst>
                    <a:ext uri="{9D8B030D-6E8A-4147-A177-3AD203B41FA5}">
                      <a16:colId xmlns:a16="http://schemas.microsoft.com/office/drawing/2014/main" val="2106910852"/>
                    </a:ext>
                  </a:extLst>
                </a:gridCol>
                <a:gridCol w="2621279">
                  <a:extLst>
                    <a:ext uri="{9D8B030D-6E8A-4147-A177-3AD203B41FA5}">
                      <a16:colId xmlns:a16="http://schemas.microsoft.com/office/drawing/2014/main" val="3867417103"/>
                    </a:ext>
                  </a:extLst>
                </a:gridCol>
              </a:tblGrid>
              <a:tr h="456818">
                <a:tc gridSpan="3">
                  <a:txBody>
                    <a:bodyPr/>
                    <a:lstStyle/>
                    <a:p>
                      <a:pPr algn="ctr"/>
                      <a:r>
                        <a:rPr lang="en-US" sz="2000" b="1">
                          <a:solidFill>
                            <a:srgbClr val="0070C0"/>
                          </a:solidFill>
                          <a:latin typeface="Times New Roman" panose="02020603050405020304" pitchFamily="18" charset="0"/>
                          <a:cs typeface="Times New Roman" panose="02020603050405020304" pitchFamily="18" charset="0"/>
                        </a:rPr>
                        <a:t>Phiếu tìm hiểu nhân vật ông Toàn Nha</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2331152"/>
                  </a:ext>
                </a:extLst>
              </a:tr>
              <a:tr h="456818">
                <a:tc>
                  <a:txBody>
                    <a:bodyPr/>
                    <a:lstStyle/>
                    <a:p>
                      <a:pPr algn="ctr"/>
                      <a:r>
                        <a:rPr lang="en-US" sz="2000" b="1">
                          <a:solidFill>
                            <a:srgbClr val="7030A0"/>
                          </a:solidFill>
                          <a:latin typeface="Times New Roman" panose="02020603050405020304" pitchFamily="18" charset="0"/>
                          <a:cs typeface="Times New Roman" panose="02020603050405020304" pitchFamily="18" charset="0"/>
                        </a:rPr>
                        <a:t>Ảo tưởng của ông</a:t>
                      </a:r>
                    </a:p>
                  </a:txBody>
                  <a:tcPr/>
                </a:tc>
                <a:tc>
                  <a:txBody>
                    <a:bodyPr/>
                    <a:lstStyle/>
                    <a:p>
                      <a:pPr algn="ctr"/>
                      <a:r>
                        <a:rPr lang="en-US" sz="2000" b="1">
                          <a:solidFill>
                            <a:srgbClr val="7030A0"/>
                          </a:solidFill>
                          <a:latin typeface="Times New Roman" panose="02020603050405020304" pitchFamily="18" charset="0"/>
                          <a:cs typeface="Times New Roman" panose="02020603050405020304" pitchFamily="18" charset="0"/>
                        </a:rPr>
                        <a:t>Lời thoại thể hiện</a:t>
                      </a:r>
                    </a:p>
                  </a:txBody>
                  <a:tcPr/>
                </a:tc>
                <a:tc>
                  <a:txBody>
                    <a:bodyPr/>
                    <a:lstStyle/>
                    <a:p>
                      <a:pPr algn="ctr"/>
                      <a:r>
                        <a:rPr lang="en-US" sz="2000" b="1">
                          <a:solidFill>
                            <a:srgbClr val="7030A0"/>
                          </a:solidFill>
                          <a:latin typeface="Times New Roman" panose="02020603050405020304" pitchFamily="18" charset="0"/>
                          <a:cs typeface="Times New Roman" panose="02020603050405020304" pitchFamily="18" charset="0"/>
                        </a:rPr>
                        <a:t>Thực tế</a:t>
                      </a:r>
                    </a:p>
                  </a:txBody>
                  <a:tcPr/>
                </a:tc>
                <a:extLst>
                  <a:ext uri="{0D108BD9-81ED-4DB2-BD59-A6C34878D82A}">
                    <a16:rowId xmlns:a16="http://schemas.microsoft.com/office/drawing/2014/main" val="1410194433"/>
                  </a:ext>
                </a:extLst>
              </a:tr>
              <a:tr h="2127131">
                <a:tc>
                  <a:txBody>
                    <a:bodyPr/>
                    <a:lstStyle/>
                    <a:p>
                      <a:endParaRPr lang="en-US" sz="2000" b="1">
                        <a:latin typeface="Times New Roman" panose="02020603050405020304" pitchFamily="18" charset="0"/>
                        <a:cs typeface="Times New Roman" panose="02020603050405020304" pitchFamily="18" charset="0"/>
                      </a:endParaRPr>
                    </a:p>
                    <a:p>
                      <a:endParaRPr lang="en-US" sz="2000" b="1">
                        <a:latin typeface="Times New Roman" panose="02020603050405020304" pitchFamily="18" charset="0"/>
                        <a:cs typeface="Times New Roman" panose="02020603050405020304" pitchFamily="18" charset="0"/>
                      </a:endParaRPr>
                    </a:p>
                    <a:p>
                      <a:endParaRPr lang="en-US" sz="2000" b="1">
                        <a:latin typeface="Times New Roman" panose="02020603050405020304" pitchFamily="18" charset="0"/>
                        <a:cs typeface="Times New Roman" panose="02020603050405020304" pitchFamily="18" charset="0"/>
                      </a:endParaRPr>
                    </a:p>
                    <a:p>
                      <a:endParaRPr lang="en-US" sz="2000" b="1">
                        <a:latin typeface="Times New Roman" panose="02020603050405020304" pitchFamily="18" charset="0"/>
                        <a:cs typeface="Times New Roman" panose="02020603050405020304" pitchFamily="18" charset="0"/>
                      </a:endParaRPr>
                    </a:p>
                    <a:p>
                      <a:endParaRPr lang="en-US" sz="2000" b="1">
                        <a:latin typeface="Times New Roman" panose="02020603050405020304" pitchFamily="18" charset="0"/>
                        <a:cs typeface="Times New Roman" panose="02020603050405020304" pitchFamily="18" charset="0"/>
                      </a:endParaRPr>
                    </a:p>
                    <a:p>
                      <a:endParaRPr lang="en-US" sz="2000" b="1">
                        <a:latin typeface="Times New Roman" panose="02020603050405020304" pitchFamily="18" charset="0"/>
                        <a:cs typeface="Times New Roman" panose="02020603050405020304" pitchFamily="18" charset="0"/>
                      </a:endParaRPr>
                    </a:p>
                  </a:txBody>
                  <a:tcPr/>
                </a:tc>
                <a:tc>
                  <a:txBody>
                    <a:bodyPr/>
                    <a:lstStyle/>
                    <a:p>
                      <a:endParaRPr lang="en-US" sz="2000" b="1">
                        <a:latin typeface="Times New Roman" panose="02020603050405020304" pitchFamily="18" charset="0"/>
                        <a:cs typeface="Times New Roman" panose="02020603050405020304" pitchFamily="18" charset="0"/>
                      </a:endParaRPr>
                    </a:p>
                  </a:txBody>
                  <a:tcPr/>
                </a:tc>
                <a:tc>
                  <a:txBody>
                    <a:bodyPr/>
                    <a:lstStyle/>
                    <a:p>
                      <a:endParaRPr lang="en-US" sz="20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95900794"/>
                  </a:ext>
                </a:extLst>
              </a:tr>
              <a:tr h="852745">
                <a:tc gridSpan="3">
                  <a:txBody>
                    <a:bodyPr/>
                    <a:lstStyle/>
                    <a:p>
                      <a:r>
                        <a:rPr lang="en-US" sz="2000" b="1">
                          <a:solidFill>
                            <a:srgbClr val="7030A0"/>
                          </a:solidFill>
                          <a:latin typeface="Times New Roman" panose="02020603050405020304" pitchFamily="18" charset="0"/>
                          <a:cs typeface="Times New Roman" panose="02020603050405020304" pitchFamily="18" charset="0"/>
                        </a:rPr>
                        <a:t>Nhận xét về nhân vật: </a:t>
                      </a:r>
                    </a:p>
                  </a:txBody>
                  <a:tcPr/>
                </a:tc>
                <a:tc hMerge="1">
                  <a:txBody>
                    <a:bodyPr/>
                    <a:lstStyle/>
                    <a:p>
                      <a:endParaRPr lang="en-US" sz="2400" b="1">
                        <a:latin typeface="Times New Roman" panose="02020603050405020304" pitchFamily="18" charset="0"/>
                        <a:cs typeface="Times New Roman" panose="02020603050405020304" pitchFamily="18" charset="0"/>
                      </a:endParaRPr>
                    </a:p>
                  </a:txBody>
                  <a:tcPr/>
                </a:tc>
                <a:tc hMerge="1">
                  <a:txBody>
                    <a:bodyPr/>
                    <a:lstStyle/>
                    <a:p>
                      <a:endParaRPr lang="en-US"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86546982"/>
                  </a:ext>
                </a:extLst>
              </a:tr>
            </a:tbl>
          </a:graphicData>
        </a:graphic>
      </p:graphicFrame>
      <p:sp>
        <p:nvSpPr>
          <p:cNvPr id="23" name="TextBox 22">
            <a:extLst>
              <a:ext uri="{FF2B5EF4-FFF2-40B4-BE49-F238E27FC236}">
                <a16:creationId xmlns:a16="http://schemas.microsoft.com/office/drawing/2014/main" id="{65613F25-FB22-0FEA-AA1A-3825D2199FA9}"/>
              </a:ext>
            </a:extLst>
          </p:cNvPr>
          <p:cNvSpPr txBox="1"/>
          <p:nvPr/>
        </p:nvSpPr>
        <p:spPr>
          <a:xfrm>
            <a:off x="403681" y="1637704"/>
            <a:ext cx="2969622" cy="1477328"/>
          </a:xfrm>
          <a:prstGeom prst="rect">
            <a:avLst/>
          </a:prstGeom>
          <a:noFill/>
        </p:spPr>
        <p:txBody>
          <a:bodyPr wrap="square" rtlCol="0">
            <a:spAutoFit/>
          </a:bodyPr>
          <a:lstStyle/>
          <a:p>
            <a:pPr algn="just"/>
            <a:r>
              <a:rPr lang="en-US" sz="1800">
                <a:latin typeface="Times New Roman" panose="02020603050405020304" pitchFamily="18" charset="0"/>
                <a:cs typeface="Times New Roman" panose="02020603050405020304" pitchFamily="18" charset="0"/>
              </a:rPr>
              <a:t>- Sung sướng, hãnh diện </a:t>
            </a:r>
            <a:r>
              <a:rPr lang="vi-VN" sz="1800">
                <a:latin typeface="Times New Roman" panose="02020603050405020304" pitchFamily="18" charset="0"/>
                <a:cs typeface="Times New Roman" panose="02020603050405020304" pitchFamily="18" charset="0"/>
              </a:rPr>
              <a:t>khi nghĩ đang được đồng chí thuyền trưởng tàu viễn dương tự lái con tàu ông đưa đi cấp cứu</a:t>
            </a:r>
            <a:r>
              <a:rPr lang="en-US" sz="1800">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3E99BF17-0532-1BFD-3DE0-583E72017D3E}"/>
              </a:ext>
            </a:extLst>
          </p:cNvPr>
          <p:cNvSpPr txBox="1"/>
          <p:nvPr/>
        </p:nvSpPr>
        <p:spPr>
          <a:xfrm>
            <a:off x="3373303" y="1711109"/>
            <a:ext cx="2769326" cy="923330"/>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 Đúnglắm! Phải thế! Rất tốt! </a:t>
            </a:r>
            <a:r>
              <a:rPr lang="vi-VN" sz="1800">
                <a:latin typeface="Times New Roman" panose="02020603050405020304" pitchFamily="18" charset="0"/>
                <a:cs typeface="Times New Roman" panose="02020603050405020304" pitchFamily="18" charset="0"/>
              </a:rPr>
              <a:t>T</a:t>
            </a:r>
            <a:r>
              <a:rPr lang="en-US" sz="1800">
                <a:latin typeface="Times New Roman" panose="02020603050405020304" pitchFamily="18" charset="0"/>
                <a:cs typeface="Times New Roman" panose="02020603050405020304" pitchFamily="18" charset="0"/>
              </a:rPr>
              <a:t>oàn Nha</a:t>
            </a:r>
            <a:r>
              <a:rPr lang="vi-VN" sz="1800">
                <a:latin typeface="Times New Roman" panose="02020603050405020304" pitchFamily="18" charset="0"/>
                <a:cs typeface="Times New Roman" panose="02020603050405020304" pitchFamily="18" charset="0"/>
              </a:rPr>
              <a:t> này đã không đi thì thôi</a:t>
            </a:r>
            <a:r>
              <a:rPr lang="en-US" sz="1800">
                <a:latin typeface="Times New Roman" panose="02020603050405020304" pitchFamily="18" charset="0"/>
                <a:cs typeface="Times New Roman" panose="02020603050405020304" pitchFamily="18" charset="0"/>
              </a:rPr>
              <a:t>,</a:t>
            </a:r>
            <a:r>
              <a:rPr lang="vi-VN" sz="1800">
                <a:latin typeface="Times New Roman" panose="02020603050405020304" pitchFamily="18" charset="0"/>
                <a:cs typeface="Times New Roman" panose="02020603050405020304" pitchFamily="18" charset="0"/>
              </a:rPr>
              <a:t> đã đi thì phải</a:t>
            </a:r>
            <a:r>
              <a:rPr lang="en-US" sz="1800">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DE56A9B5-CE65-DA8E-8554-7B00B132B9A0}"/>
              </a:ext>
            </a:extLst>
          </p:cNvPr>
          <p:cNvSpPr txBox="1"/>
          <p:nvPr/>
        </p:nvSpPr>
        <p:spPr>
          <a:xfrm>
            <a:off x="6104710" y="1648420"/>
            <a:ext cx="2603860" cy="923330"/>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 </a:t>
            </a:r>
            <a:r>
              <a:rPr lang="vi-VN" sz="1800">
                <a:latin typeface="Times New Roman" panose="02020603050405020304" pitchFamily="18" charset="0"/>
                <a:cs typeface="Times New Roman" panose="02020603050405020304" pitchFamily="18" charset="0"/>
              </a:rPr>
              <a:t>Ngồi trên một con tàu chờ phân đạ</a:t>
            </a:r>
            <a:r>
              <a:rPr lang="en-US" sz="1800">
                <a:latin typeface="Times New Roman" panose="02020603050405020304" pitchFamily="18" charset="0"/>
                <a:cs typeface="Times New Roman" panose="02020603050405020304" pitchFamily="18" charset="0"/>
              </a:rPr>
              <a:t>m</a:t>
            </a:r>
            <a:r>
              <a:rPr lang="vi-VN" sz="1800">
                <a:latin typeface="Times New Roman" panose="02020603050405020304" pitchFamily="18" charset="0"/>
                <a:cs typeface="Times New Roman" panose="02020603050405020304" pitchFamily="18" charset="0"/>
              </a:rPr>
              <a:t> của một người </a:t>
            </a:r>
            <a:r>
              <a:rPr lang="en-US" sz="1800">
                <a:latin typeface="Times New Roman" panose="02020603050405020304" pitchFamily="18" charset="0"/>
                <a:cs typeface="Times New Roman" panose="02020603050405020304" pitchFamily="18" charset="0"/>
              </a:rPr>
              <a:t>lái </a:t>
            </a:r>
            <a:r>
              <a:rPr lang="vi-VN" sz="1800">
                <a:latin typeface="Times New Roman" panose="02020603050405020304" pitchFamily="18" charset="0"/>
                <a:cs typeface="Times New Roman" panose="02020603050405020304" pitchFamily="18" charset="0"/>
              </a:rPr>
              <a:t>tàu đường s</a:t>
            </a:r>
            <a:r>
              <a:rPr lang="en-US" sz="1800">
                <a:latin typeface="Times New Roman" panose="02020603050405020304" pitchFamily="18" charset="0"/>
                <a:cs typeface="Times New Roman" panose="02020603050405020304" pitchFamily="18" charset="0"/>
              </a:rPr>
              <a:t>ô</a:t>
            </a:r>
            <a:r>
              <a:rPr lang="vi-VN" sz="1800">
                <a:latin typeface="Times New Roman" panose="02020603050405020304" pitchFamily="18" charset="0"/>
                <a:cs typeface="Times New Roman" panose="02020603050405020304" pitchFamily="18" charset="0"/>
              </a:rPr>
              <a:t>ng</a:t>
            </a:r>
            <a:r>
              <a:rPr lang="en-US" sz="1800">
                <a:latin typeface="Times New Roman" panose="02020603050405020304" pitchFamily="18" charset="0"/>
                <a:cs typeface="Times New Roman" panose="02020603050405020304" pitchFamily="18" charset="0"/>
              </a:rPr>
              <a:t>.</a:t>
            </a:r>
          </a:p>
        </p:txBody>
      </p:sp>
      <p:sp>
        <p:nvSpPr>
          <p:cNvPr id="26" name="TextBox 25">
            <a:extLst>
              <a:ext uri="{FF2B5EF4-FFF2-40B4-BE49-F238E27FC236}">
                <a16:creationId xmlns:a16="http://schemas.microsoft.com/office/drawing/2014/main" id="{27CFBE4B-B8BD-FDDB-32F2-9868FF9E974D}"/>
              </a:ext>
            </a:extLst>
          </p:cNvPr>
          <p:cNvSpPr txBox="1"/>
          <p:nvPr/>
        </p:nvSpPr>
        <p:spPr>
          <a:xfrm>
            <a:off x="403681" y="2985499"/>
            <a:ext cx="2969622" cy="646331"/>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 L</a:t>
            </a:r>
            <a:r>
              <a:rPr lang="vi-VN" sz="1800">
                <a:latin typeface="Times New Roman" panose="02020603050405020304" pitchFamily="18" charset="0"/>
                <a:cs typeface="Times New Roman" panose="02020603050405020304" pitchFamily="18" charset="0"/>
              </a:rPr>
              <a:t>ễ rước đuốc mừng công thắng lợi lớn</a:t>
            </a:r>
            <a:r>
              <a:rPr lang="en-US" sz="1800">
                <a:latin typeface="Times New Roman" panose="02020603050405020304" pitchFamily="18" charset="0"/>
                <a:cs typeface="Times New Roman" panose="02020603050405020304" pitchFamily="18" charset="0"/>
              </a:rPr>
              <a:t>.</a:t>
            </a:r>
          </a:p>
        </p:txBody>
      </p:sp>
      <p:sp>
        <p:nvSpPr>
          <p:cNvPr id="27" name="TextBox 26">
            <a:extLst>
              <a:ext uri="{FF2B5EF4-FFF2-40B4-BE49-F238E27FC236}">
                <a16:creationId xmlns:a16="http://schemas.microsoft.com/office/drawing/2014/main" id="{29AFFAB7-ED10-4789-52F2-3F5431037B2A}"/>
              </a:ext>
            </a:extLst>
          </p:cNvPr>
          <p:cNvSpPr txBox="1"/>
          <p:nvPr/>
        </p:nvSpPr>
        <p:spPr>
          <a:xfrm>
            <a:off x="3331304" y="2689847"/>
            <a:ext cx="2731407" cy="1200329"/>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 C</a:t>
            </a:r>
            <a:r>
              <a:rPr lang="vi-VN" sz="1800">
                <a:latin typeface="Times New Roman" panose="02020603050405020304" pitchFamily="18" charset="0"/>
                <a:cs typeface="Times New Roman" panose="02020603050405020304" pitchFamily="18" charset="0"/>
              </a:rPr>
              <a:t>húng ta vẫn thắng lợi lớn</a:t>
            </a:r>
            <a:r>
              <a:rPr lang="en-US" sz="1800">
                <a:latin typeface="Times New Roman" panose="02020603050405020304" pitchFamily="18" charset="0"/>
                <a:cs typeface="Times New Roman" panose="02020603050405020304" pitchFamily="18" charset="0"/>
              </a:rPr>
              <a:t>!</a:t>
            </a:r>
            <a:r>
              <a:rPr lang="vi-VN" sz="1800">
                <a:latin typeface="Times New Roman" panose="02020603050405020304" pitchFamily="18" charset="0"/>
                <a:cs typeface="Times New Roman" panose="02020603050405020304" pitchFamily="18" charset="0"/>
              </a:rPr>
              <a:t> </a:t>
            </a:r>
            <a:r>
              <a:rPr lang="en-US" sz="1800">
                <a:latin typeface="Times New Roman" panose="02020603050405020304" pitchFamily="18" charset="0"/>
                <a:cs typeface="Times New Roman" panose="02020603050405020304" pitchFamily="18" charset="0"/>
              </a:rPr>
              <a:t>R</a:t>
            </a:r>
            <a:r>
              <a:rPr lang="vi-VN" sz="1800">
                <a:latin typeface="Times New Roman" panose="02020603050405020304" pitchFamily="18" charset="0"/>
                <a:cs typeface="Times New Roman" panose="02020603050405020304" pitchFamily="18" charset="0"/>
              </a:rPr>
              <a:t>ất lớn</a:t>
            </a:r>
            <a:r>
              <a:rPr lang="en-US" sz="1800">
                <a:latin typeface="Times New Roman" panose="02020603050405020304" pitchFamily="18" charset="0"/>
                <a:cs typeface="Times New Roman" panose="02020603050405020304" pitchFamily="18" charset="0"/>
              </a:rPr>
              <a:t>!... </a:t>
            </a:r>
            <a:r>
              <a:rPr lang="vi-VN" sz="1800">
                <a:latin typeface="Times New Roman" panose="02020603050405020304" pitchFamily="18" charset="0"/>
                <a:cs typeface="Times New Roman" panose="02020603050405020304" pitchFamily="18" charset="0"/>
              </a:rPr>
              <a:t>Tiến lên</a:t>
            </a:r>
            <a:r>
              <a:rPr lang="en-US" sz="1800">
                <a:latin typeface="Times New Roman" panose="02020603050405020304" pitchFamily="18" charset="0"/>
                <a:cs typeface="Times New Roman" panose="02020603050405020304" pitchFamily="18" charset="0"/>
              </a:rPr>
              <a:t>! </a:t>
            </a:r>
            <a:r>
              <a:rPr lang="vi-VN" sz="1800">
                <a:latin typeface="Times New Roman" panose="02020603050405020304" pitchFamily="18" charset="0"/>
                <a:cs typeface="Times New Roman" panose="02020603050405020304" pitchFamily="18" charset="0"/>
              </a:rPr>
              <a:t> các đồng chí</a:t>
            </a:r>
            <a:r>
              <a:rPr lang="en-US" sz="1800">
                <a:latin typeface="Times New Roman" panose="02020603050405020304" pitchFamily="18" charset="0"/>
                <a:cs typeface="Times New Roman" panose="02020603050405020304" pitchFamily="18" charset="0"/>
              </a:rPr>
              <a:t>! H</a:t>
            </a:r>
            <a:r>
              <a:rPr lang="vi-VN" sz="1800">
                <a:latin typeface="Times New Roman" panose="02020603050405020304" pitchFamily="18" charset="0"/>
                <a:cs typeface="Times New Roman" panose="02020603050405020304" pitchFamily="18" charset="0"/>
              </a:rPr>
              <a:t>ùng </a:t>
            </a:r>
            <a:r>
              <a:rPr lang="en-US" sz="1800">
                <a:latin typeface="Times New Roman" panose="02020603050405020304" pitchFamily="18" charset="0"/>
                <a:cs typeface="Times New Roman" panose="02020603050405020304" pitchFamily="18" charset="0"/>
              </a:rPr>
              <a:t>T</a:t>
            </a:r>
            <a:r>
              <a:rPr lang="vi-VN" sz="1800">
                <a:latin typeface="Times New Roman" panose="02020603050405020304" pitchFamily="18" charset="0"/>
                <a:cs typeface="Times New Roman" panose="02020603050405020304" pitchFamily="18" charset="0"/>
              </a:rPr>
              <a:t>âm ta tiến lên</a:t>
            </a:r>
            <a:r>
              <a:rPr lang="en-US" sz="1800">
                <a:latin typeface="Times New Roman" panose="02020603050405020304" pitchFamily="18" charset="0"/>
                <a:cs typeface="Times New Roman" panose="02020603050405020304" pitchFamily="18" charset="0"/>
              </a:rPr>
              <a:t>!</a:t>
            </a:r>
          </a:p>
        </p:txBody>
      </p:sp>
      <p:sp>
        <p:nvSpPr>
          <p:cNvPr id="28" name="TextBox 27">
            <a:extLst>
              <a:ext uri="{FF2B5EF4-FFF2-40B4-BE49-F238E27FC236}">
                <a16:creationId xmlns:a16="http://schemas.microsoft.com/office/drawing/2014/main" id="{5A37E9ED-B257-50BF-0223-CEA0299DF714}"/>
              </a:ext>
            </a:extLst>
          </p:cNvPr>
          <p:cNvSpPr txBox="1"/>
          <p:nvPr/>
        </p:nvSpPr>
        <p:spPr>
          <a:xfrm>
            <a:off x="6104710" y="2637797"/>
            <a:ext cx="2603860" cy="1200329"/>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 B</a:t>
            </a:r>
            <a:r>
              <a:rPr lang="vi-VN" sz="1800">
                <a:latin typeface="Times New Roman" panose="02020603050405020304" pitchFamily="18" charset="0"/>
                <a:cs typeface="Times New Roman" panose="02020603050405020304" pitchFamily="18" charset="0"/>
              </a:rPr>
              <a:t>uổi lễ đã thất bại bi đát</a:t>
            </a:r>
            <a:r>
              <a:rPr lang="en-US" sz="1800">
                <a:latin typeface="Times New Roman" panose="02020603050405020304" pitchFamily="18" charset="0"/>
                <a:cs typeface="Times New Roman" panose="02020603050405020304" pitchFamily="18" charset="0"/>
              </a:rPr>
              <a:t>. </a:t>
            </a:r>
            <a:r>
              <a:rPr lang="vi-VN" sz="1800">
                <a:latin typeface="Times New Roman" panose="02020603050405020304" pitchFamily="18" charset="0"/>
                <a:cs typeface="Times New Roman" panose="02020603050405020304" pitchFamily="18" charset="0"/>
              </a:rPr>
              <a:t>Kh</a:t>
            </a:r>
            <a:r>
              <a:rPr lang="en-US" sz="1800">
                <a:latin typeface="Times New Roman" panose="02020603050405020304" pitchFamily="18" charset="0"/>
                <a:cs typeface="Times New Roman" panose="02020603050405020304" pitchFamily="18" charset="0"/>
              </a:rPr>
              <a:t>o</a:t>
            </a:r>
            <a:r>
              <a:rPr lang="vi-VN" sz="1800">
                <a:latin typeface="Times New Roman" panose="02020603050405020304" pitchFamily="18" charset="0"/>
                <a:cs typeface="Times New Roman" panose="02020603050405020304" pitchFamily="18" charset="0"/>
              </a:rPr>
              <a:t> pháo bị nổ</a:t>
            </a:r>
            <a:r>
              <a:rPr lang="en-US" sz="1800">
                <a:latin typeface="Times New Roman" panose="02020603050405020304" pitchFamily="18" charset="0"/>
                <a:cs typeface="Times New Roman" panose="02020603050405020304" pitchFamily="18" charset="0"/>
              </a:rPr>
              <a:t>,</a:t>
            </a:r>
            <a:r>
              <a:rPr lang="vi-VN" sz="1800">
                <a:latin typeface="Times New Roman" panose="02020603050405020304" pitchFamily="18" charset="0"/>
                <a:cs typeface="Times New Roman" panose="02020603050405020304" pitchFamily="18" charset="0"/>
              </a:rPr>
              <a:t> bản thân bị bỏng nặng phải đưa đi cấp cứu</a:t>
            </a:r>
            <a:r>
              <a:rPr lang="en-US" sz="1800">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1E1648EE-F3B5-E8BB-D15A-170EB99D29D5}"/>
              </a:ext>
            </a:extLst>
          </p:cNvPr>
          <p:cNvSpPr txBox="1"/>
          <p:nvPr/>
        </p:nvSpPr>
        <p:spPr>
          <a:xfrm>
            <a:off x="403681" y="3873654"/>
            <a:ext cx="8304889" cy="646331"/>
          </a:xfrm>
          <a:prstGeom prst="rect">
            <a:avLst/>
          </a:prstGeom>
          <a:noFill/>
        </p:spPr>
        <p:txBody>
          <a:bodyPr wrap="square" rtlCol="0">
            <a:spAutoFit/>
          </a:bodyPr>
          <a:lstStyle/>
          <a:p>
            <a:r>
              <a:rPr lang="en-US" sz="1800">
                <a:solidFill>
                  <a:srgbClr val="7030A0"/>
                </a:solidFill>
                <a:latin typeface="Times New Roman" panose="02020603050405020304" pitchFamily="18" charset="0"/>
                <a:cs typeface="Times New Roman" panose="02020603050405020304" pitchFamily="18" charset="0"/>
              </a:rPr>
              <a:t>                                           </a:t>
            </a:r>
            <a:r>
              <a:rPr lang="en-US" sz="1800">
                <a:latin typeface="Times New Roman" panose="02020603050405020304" pitchFamily="18" charset="0"/>
                <a:cs typeface="Times New Roman" panose="02020603050405020304" pitchFamily="18" charset="0"/>
              </a:rPr>
              <a:t> </a:t>
            </a:r>
            <a:r>
              <a:rPr lang="vi-VN" sz="1800">
                <a:latin typeface="Times New Roman" panose="02020603050405020304" pitchFamily="18" charset="0"/>
                <a:cs typeface="Times New Roman" panose="02020603050405020304" pitchFamily="18" charset="0"/>
              </a:rPr>
              <a:t>Ông </a:t>
            </a:r>
            <a:r>
              <a:rPr lang="en-US" sz="1800">
                <a:latin typeface="Times New Roman" panose="02020603050405020304" pitchFamily="18" charset="0"/>
                <a:cs typeface="Times New Roman" panose="02020603050405020304" pitchFamily="18" charset="0"/>
              </a:rPr>
              <a:t>Toàn Nha</a:t>
            </a:r>
            <a:r>
              <a:rPr lang="vi-VN" sz="1800">
                <a:latin typeface="Times New Roman" panose="02020603050405020304" pitchFamily="18" charset="0"/>
                <a:cs typeface="Times New Roman" panose="02020603050405020304" pitchFamily="18" charset="0"/>
              </a:rPr>
              <a:t> là hiện thân sinh động trước những người mắc </a:t>
            </a:r>
            <a:r>
              <a:rPr lang="en-US" sz="1800">
                <a:latin typeface="Times New Roman" panose="02020603050405020304" pitchFamily="18" charset="0"/>
                <a:cs typeface="Times New Roman" panose="02020603050405020304" pitchFamily="18" charset="0"/>
              </a:rPr>
              <a:t>“</a:t>
            </a:r>
            <a:r>
              <a:rPr lang="vi-VN" sz="1800">
                <a:latin typeface="Times New Roman" panose="02020603050405020304" pitchFamily="18" charset="0"/>
                <a:cs typeface="Times New Roman" panose="02020603050405020304" pitchFamily="18" charset="0"/>
              </a:rPr>
              <a:t>bệnh sĩ</a:t>
            </a:r>
            <a:r>
              <a:rPr lang="en-US" sz="1800">
                <a:latin typeface="Times New Roman" panose="02020603050405020304" pitchFamily="18" charset="0"/>
                <a:cs typeface="Times New Roman" panose="02020603050405020304" pitchFamily="18" charset="0"/>
              </a:rPr>
              <a:t>”</a:t>
            </a:r>
            <a:r>
              <a:rPr lang="vi-VN" sz="1800">
                <a:latin typeface="Times New Roman" panose="02020603050405020304" pitchFamily="18" charset="0"/>
                <a:cs typeface="Times New Roman" panose="02020603050405020304" pitchFamily="18" charset="0"/>
              </a:rPr>
              <a:t> rất nặng nề</a:t>
            </a:r>
            <a:r>
              <a:rPr lang="en-US" sz="1800">
                <a:latin typeface="Times New Roman" panose="02020603050405020304" pitchFamily="18" charset="0"/>
                <a:cs typeface="Times New Roman" panose="02020603050405020304" pitchFamily="18" charset="0"/>
              </a:rPr>
              <a:t>. </a:t>
            </a:r>
            <a:r>
              <a:rPr lang="vi-VN" sz="1800">
                <a:latin typeface="Times New Roman" panose="02020603050405020304" pitchFamily="18" charset="0"/>
                <a:cs typeface="Times New Roman" panose="02020603050405020304" pitchFamily="18" charset="0"/>
              </a:rPr>
              <a:t>Từ đó </a:t>
            </a:r>
            <a:r>
              <a:rPr lang="en-US" sz="1800">
                <a:latin typeface="Times New Roman" panose="02020603050405020304" pitchFamily="18" charset="0"/>
                <a:cs typeface="Times New Roman" panose="02020603050405020304" pitchFamily="18" charset="0"/>
              </a:rPr>
              <a:t>làm</a:t>
            </a:r>
            <a:r>
              <a:rPr lang="vi-VN" sz="1800">
                <a:latin typeface="Times New Roman" panose="02020603050405020304" pitchFamily="18" charset="0"/>
                <a:cs typeface="Times New Roman" panose="02020603050405020304" pitchFamily="18" charset="0"/>
              </a:rPr>
              <a:t> bật lên tiếng cười mang tính chất khôi hài</a:t>
            </a:r>
            <a:r>
              <a:rPr lang="en-US" sz="1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251797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182880" y="243841"/>
            <a:ext cx="8752114" cy="47113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8F1E5">
                  <a:lumMod val="10000"/>
                </a:srgbClr>
              </a:solidFill>
            </a:endParaRPr>
          </a:p>
        </p:txBody>
      </p:sp>
      <p:sp>
        <p:nvSpPr>
          <p:cNvPr id="2" name="Rectangle 1">
            <a:extLst>
              <a:ext uri="{FF2B5EF4-FFF2-40B4-BE49-F238E27FC236}">
                <a16:creationId xmlns:a16="http://schemas.microsoft.com/office/drawing/2014/main" id="{8D1EE741-5CAB-483D-DB2C-A7BE957936C8}"/>
              </a:ext>
            </a:extLst>
          </p:cNvPr>
          <p:cNvSpPr/>
          <p:nvPr/>
        </p:nvSpPr>
        <p:spPr>
          <a:xfrm>
            <a:off x="342974" y="48095"/>
            <a:ext cx="5007935" cy="579967"/>
          </a:xfrm>
          <a:prstGeom prst="rect">
            <a:avLst/>
          </a:prstGeom>
        </p:spPr>
        <p:txBody>
          <a:bodyPr wrap="square">
            <a:spAutoFit/>
          </a:bodyPr>
          <a:lstStyle/>
          <a:p>
            <a:pPr algn="just">
              <a:lnSpc>
                <a:spcPct val="150000"/>
              </a:lnSpc>
            </a:pPr>
            <a:r>
              <a:rPr lang="en-US" sz="2400" b="1">
                <a:solidFill>
                  <a:schemeClr val="tx2">
                    <a:lumMod val="50000"/>
                  </a:schemeClr>
                </a:solidFill>
                <a:latin typeface="Times New Roman" panose="02020603050405020304" pitchFamily="18" charset="0"/>
                <a:cs typeface="Times New Roman" panose="02020603050405020304" pitchFamily="18" charset="0"/>
              </a:rPr>
              <a:t>b. Lời văn trong ngôn ngữ kịch</a:t>
            </a:r>
            <a:endParaRPr lang="vi-VN" sz="2400" dirty="0">
              <a:solidFill>
                <a:schemeClr val="tx2">
                  <a:lumMod val="50000"/>
                </a:schemeClr>
              </a:solidFill>
              <a:latin typeface="Times New Roman" panose="02020603050405020304" pitchFamily="18" charset="0"/>
              <a:cs typeface="Times New Roman" panose="02020603050405020304" pitchFamily="18" charset="0"/>
            </a:endParaRPr>
          </a:p>
        </p:txBody>
      </p:sp>
      <p:graphicFrame>
        <p:nvGraphicFramePr>
          <p:cNvPr id="3" name="Table 4">
            <a:extLst>
              <a:ext uri="{FF2B5EF4-FFF2-40B4-BE49-F238E27FC236}">
                <a16:creationId xmlns:a16="http://schemas.microsoft.com/office/drawing/2014/main" id="{0F88A55D-A3AB-A26B-51DC-9FBAAF94B099}"/>
              </a:ext>
            </a:extLst>
          </p:cNvPr>
          <p:cNvGraphicFramePr>
            <a:graphicFrameLocks noGrp="1"/>
          </p:cNvGraphicFramePr>
          <p:nvPr>
            <p:extLst>
              <p:ext uri="{D42A27DB-BD31-4B8C-83A1-F6EECF244321}">
                <p14:modId xmlns:p14="http://schemas.microsoft.com/office/powerpoint/2010/main" val="1265754003"/>
              </p:ext>
            </p:extLst>
          </p:nvPr>
        </p:nvGraphicFramePr>
        <p:xfrm>
          <a:off x="342974" y="587630"/>
          <a:ext cx="8458052" cy="4324266"/>
        </p:xfrm>
        <a:graphic>
          <a:graphicData uri="http://schemas.openxmlformats.org/drawingml/2006/table">
            <a:tbl>
              <a:tblPr firstRow="1" bandRow="1">
                <a:tableStyleId>{8385EB12-A529-4686-8B55-6F447DAD42F5}</a:tableStyleId>
              </a:tblPr>
              <a:tblGrid>
                <a:gridCol w="1329072">
                  <a:extLst>
                    <a:ext uri="{9D8B030D-6E8A-4147-A177-3AD203B41FA5}">
                      <a16:colId xmlns:a16="http://schemas.microsoft.com/office/drawing/2014/main" val="2730163987"/>
                    </a:ext>
                  </a:extLst>
                </a:gridCol>
                <a:gridCol w="3981359">
                  <a:extLst>
                    <a:ext uri="{9D8B030D-6E8A-4147-A177-3AD203B41FA5}">
                      <a16:colId xmlns:a16="http://schemas.microsoft.com/office/drawing/2014/main" val="3589714138"/>
                    </a:ext>
                  </a:extLst>
                </a:gridCol>
                <a:gridCol w="3147621">
                  <a:extLst>
                    <a:ext uri="{9D8B030D-6E8A-4147-A177-3AD203B41FA5}">
                      <a16:colId xmlns:a16="http://schemas.microsoft.com/office/drawing/2014/main" val="133583456"/>
                    </a:ext>
                  </a:extLst>
                </a:gridCol>
              </a:tblGrid>
              <a:tr h="444962">
                <a:tc>
                  <a:txBody>
                    <a:bodyPr/>
                    <a:lstStyle/>
                    <a:p>
                      <a:pPr algn="ctr"/>
                      <a:r>
                        <a:rPr lang="en-US" sz="2400">
                          <a:latin typeface="Times New Roman" panose="02020603050405020304" pitchFamily="18" charset="0"/>
                          <a:cs typeface="Times New Roman" panose="02020603050405020304" pitchFamily="18" charset="0"/>
                        </a:rPr>
                        <a:t>Nhân vật</a:t>
                      </a:r>
                    </a:p>
                  </a:txBody>
                  <a:tcPr/>
                </a:tc>
                <a:tc>
                  <a:txBody>
                    <a:bodyPr/>
                    <a:lstStyle/>
                    <a:p>
                      <a:pPr algn="ctr"/>
                      <a:r>
                        <a:rPr lang="en-US" sz="2400">
                          <a:latin typeface="Times New Roman" panose="02020603050405020304" pitchFamily="18" charset="0"/>
                          <a:cs typeface="Times New Roman" panose="02020603050405020304" pitchFamily="18" charset="0"/>
                        </a:rPr>
                        <a:t>Lời thoại</a:t>
                      </a:r>
                    </a:p>
                  </a:txBody>
                  <a:tcPr/>
                </a:tc>
                <a:tc>
                  <a:txBody>
                    <a:bodyPr/>
                    <a:lstStyle/>
                    <a:p>
                      <a:pPr algn="ctr"/>
                      <a:r>
                        <a:rPr lang="en-US" sz="2400">
                          <a:latin typeface="Times New Roman" panose="02020603050405020304" pitchFamily="18" charset="0"/>
                          <a:cs typeface="Times New Roman" panose="02020603050405020304" pitchFamily="18" charset="0"/>
                        </a:rPr>
                        <a:t>Lời chỉ dẫn sân khấu</a:t>
                      </a:r>
                    </a:p>
                  </a:txBody>
                  <a:tcPr/>
                </a:tc>
                <a:extLst>
                  <a:ext uri="{0D108BD9-81ED-4DB2-BD59-A6C34878D82A}">
                    <a16:rowId xmlns:a16="http://schemas.microsoft.com/office/drawing/2014/main" val="1848205450"/>
                  </a:ext>
                </a:extLst>
              </a:tr>
              <a:tr h="1289022">
                <a:tc>
                  <a:txBody>
                    <a:bodyPr/>
                    <a:lstStyle/>
                    <a:p>
                      <a:pPr algn="ctr"/>
                      <a:r>
                        <a:rPr lang="en-US" sz="2400">
                          <a:latin typeface="Times New Roman" panose="02020603050405020304" pitchFamily="18" charset="0"/>
                          <a:cs typeface="Times New Roman" panose="02020603050405020304" pitchFamily="18" charset="0"/>
                        </a:rPr>
                        <a:t>Tiến</a:t>
                      </a: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48965164"/>
                  </a:ext>
                </a:extLst>
              </a:tr>
              <a:tr h="1289022">
                <a:tc>
                  <a:txBody>
                    <a:bodyPr/>
                    <a:lstStyle/>
                    <a:p>
                      <a:pPr algn="ctr"/>
                      <a:r>
                        <a:rPr lang="en-US" sz="2400">
                          <a:latin typeface="Times New Roman" panose="02020603050405020304" pitchFamily="18" charset="0"/>
                          <a:cs typeface="Times New Roman" panose="02020603050405020304" pitchFamily="18" charset="0"/>
                        </a:rPr>
                        <a:t>Xoan </a:t>
                      </a: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47644109"/>
                  </a:ext>
                </a:extLst>
              </a:tr>
              <a:tr h="1289022">
                <a:tc>
                  <a:txBody>
                    <a:bodyPr/>
                    <a:lstStyle/>
                    <a:p>
                      <a:pPr algn="ctr"/>
                      <a:r>
                        <a:rPr lang="en-US" sz="2400">
                          <a:latin typeface="Times New Roman" panose="02020603050405020304" pitchFamily="18" charset="0"/>
                          <a:cs typeface="Times New Roman" panose="02020603050405020304" pitchFamily="18" charset="0"/>
                        </a:rPr>
                        <a:t>Ông Toàn Nha</a:t>
                      </a: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23934022"/>
                  </a:ext>
                </a:extLst>
              </a:tr>
            </a:tbl>
          </a:graphicData>
        </a:graphic>
      </p:graphicFrame>
    </p:spTree>
    <p:extLst>
      <p:ext uri="{BB962C8B-B14F-4D97-AF65-F5344CB8AC3E}">
        <p14:creationId xmlns:p14="http://schemas.microsoft.com/office/powerpoint/2010/main" val="21394096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 Book Club Slides for College by Slidesgo">
  <a:themeElements>
    <a:clrScheme name="Simple Light">
      <a:dk1>
        <a:srgbClr val="FFFFFF"/>
      </a:dk1>
      <a:lt1>
        <a:srgbClr val="F8F1E5"/>
      </a:lt1>
      <a:dk2>
        <a:srgbClr val="C4F6FA"/>
      </a:dk2>
      <a:lt2>
        <a:srgbClr val="F7BCAF"/>
      </a:lt2>
      <a:accent1>
        <a:srgbClr val="8F8688"/>
      </a:accent1>
      <a:accent2>
        <a:srgbClr val="F8D6C0"/>
      </a:accent2>
      <a:accent3>
        <a:srgbClr val="87725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 Book Club Slides for College by Slidesgo">
  <a:themeElements>
    <a:clrScheme name="Simple Light">
      <a:dk1>
        <a:srgbClr val="FFFFFF"/>
      </a:dk1>
      <a:lt1>
        <a:srgbClr val="F8F1E5"/>
      </a:lt1>
      <a:dk2>
        <a:srgbClr val="C4F6FA"/>
      </a:dk2>
      <a:lt2>
        <a:srgbClr val="F7BCAF"/>
      </a:lt2>
      <a:accent1>
        <a:srgbClr val="8F8688"/>
      </a:accent1>
      <a:accent2>
        <a:srgbClr val="F8D6C0"/>
      </a:accent2>
      <a:accent3>
        <a:srgbClr val="87725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1146</Words>
  <Application>Microsoft Office PowerPoint</Application>
  <PresentationFormat>On-screen Show (16:9)</PresentationFormat>
  <Paragraphs>116</Paragraphs>
  <Slides>19</Slides>
  <Notes>17</Notes>
  <HiddenSlides>0</HiddenSlides>
  <MMClips>5</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19</vt:i4>
      </vt:variant>
    </vt:vector>
  </HeadingPairs>
  <TitlesOfParts>
    <vt:vector size="35" baseType="lpstr">
      <vt:lpstr>Times New Roman</vt:lpstr>
      <vt:lpstr>Noto Sans Symbols</vt:lpstr>
      <vt:lpstr>Calibri Light</vt:lpstr>
      <vt:lpstr>Roboto Condensed Light</vt:lpstr>
      <vt:lpstr>Arial</vt:lpstr>
      <vt:lpstr>Palanquin Dark</vt:lpstr>
      <vt:lpstr>Calibri</vt:lpstr>
      <vt:lpstr>#9Slide05 Dancing Script</vt:lpstr>
      <vt:lpstr>Cabin</vt:lpstr>
      <vt:lpstr>Wingdings</vt:lpstr>
      <vt:lpstr> Book Club Slides for College by Slidesgo</vt:lpstr>
      <vt:lpstr>3_Office Theme</vt:lpstr>
      <vt:lpstr>Office 主题</vt:lpstr>
      <vt:lpstr>1_Default Design</vt:lpstr>
      <vt:lpstr>1_ Book Club Slides for College by Slidesgo</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2023-06-11T07:50:37Z</dcterms:modified>
</cp:coreProperties>
</file>