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0" r:id="rId5"/>
    <p:sldId id="269" r:id="rId6"/>
    <p:sldId id="260" r:id="rId7"/>
    <p:sldId id="262" r:id="rId8"/>
    <p:sldId id="271" r:id="rId9"/>
    <p:sldId id="272" r:id="rId10"/>
    <p:sldId id="264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F906B-D735-4C39-85DC-3379803230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B069-D367-468A-AA7D-4583F63B0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79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5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05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85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7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68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64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6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7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743A12-7AAD-4DA1-9BC0-B5B004B23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9" t="77780" r="2497" b="7218"/>
          <a:stretch/>
        </p:blipFill>
        <p:spPr>
          <a:xfrm>
            <a:off x="7226300" y="5219830"/>
            <a:ext cx="4965700" cy="16381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0D7F58C-422A-4FA2-9F69-C652CB960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-1171" r="59497" b="79015"/>
          <a:stretch/>
        </p:blipFill>
        <p:spPr>
          <a:xfrm>
            <a:off x="127000" y="0"/>
            <a:ext cx="1608365" cy="16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3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9CC437A-0F33-4B4D-B3DB-83A164B71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334" r="4472" b="8140"/>
          <a:stretch/>
        </p:blipFill>
        <p:spPr>
          <a:xfrm>
            <a:off x="-13112" y="0"/>
            <a:ext cx="12205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4z4YM7oAw8?feature=oembed" TargetMode="Externa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9ED0D2B-41AA-4DE6-966E-544F89ABB3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11111" r="2472" b="6108"/>
          <a:stretch/>
        </p:blipFill>
        <p:spPr>
          <a:xfrm>
            <a:off x="92749" y="81506"/>
            <a:ext cx="12006502" cy="606529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9DED3E5-9C4A-417F-8864-5E8A2ADA83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5188" r="72398"/>
          <a:stretch/>
        </p:blipFill>
        <p:spPr>
          <a:xfrm>
            <a:off x="-12700" y="5842284"/>
            <a:ext cx="3251200" cy="1015716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B8B05A6-FAC5-4792-AA2F-6185960B29C4}"/>
              </a:ext>
            </a:extLst>
          </p:cNvPr>
          <p:cNvCxnSpPr>
            <a:cxnSpLocks/>
          </p:cNvCxnSpPr>
          <p:nvPr/>
        </p:nvCxnSpPr>
        <p:spPr>
          <a:xfrm>
            <a:off x="2462350" y="2815703"/>
            <a:ext cx="79955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48B656F-B007-41F0-8508-5BC8C4B95E23}"/>
              </a:ext>
            </a:extLst>
          </p:cNvPr>
          <p:cNvSpPr txBox="1"/>
          <p:nvPr/>
        </p:nvSpPr>
        <p:spPr>
          <a:xfrm>
            <a:off x="2848132" y="3039776"/>
            <a:ext cx="694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NHỮNG TÌNH HUỐNG KHÔI HÀI </a:t>
            </a:r>
          </a:p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(HÀI KỊCH)</a:t>
            </a:r>
            <a:r>
              <a:rPr lang="zh-CN" altLang="en-US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510EE2E-7436-40E7-9688-4F4D4EC4292A}"/>
              </a:ext>
            </a:extLst>
          </p:cNvPr>
          <p:cNvSpPr txBox="1"/>
          <p:nvPr/>
        </p:nvSpPr>
        <p:spPr>
          <a:xfrm>
            <a:off x="3522435" y="440722"/>
            <a:ext cx="50978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BÀI 5</a:t>
            </a:r>
            <a:endParaRPr lang="zh-CN" altLang="en-US" sz="16600" dirty="0">
              <a:solidFill>
                <a:schemeClr val="bg1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FE472BD-1A0A-4DD3-BA98-03918CB22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16" y="4042297"/>
            <a:ext cx="4787082" cy="2676515"/>
          </a:xfrm>
          <a:prstGeom prst="rect">
            <a:avLst/>
          </a:prstGeom>
        </p:spPr>
      </p:pic>
      <p:pic>
        <p:nvPicPr>
          <p:cNvPr id="7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347C38F6-2B44-4006-ABC3-12AB9DF4C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7550" y="-1395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6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6086D101-1EE9-4F71-9110-73BBCFA966D2}"/>
              </a:ext>
            </a:extLst>
          </p:cNvPr>
          <p:cNvSpPr txBox="1"/>
          <p:nvPr/>
        </p:nvSpPr>
        <p:spPr>
          <a:xfrm>
            <a:off x="2478374" y="241342"/>
            <a:ext cx="3001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LUYỆN TẬP</a:t>
            </a:r>
            <a:endParaRPr lang="zh-CN" altLang="en-US" sz="44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1FCF54-4AEE-488E-A05A-3E4AD09CB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65543"/>
              </p:ext>
            </p:extLst>
          </p:nvPr>
        </p:nvGraphicFramePr>
        <p:xfrm>
          <a:off x="5538865" y="764498"/>
          <a:ext cx="6535712" cy="58521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3262">
                  <a:extLst>
                    <a:ext uri="{9D8B030D-6E8A-4147-A177-3AD203B41FA5}">
                      <a16:colId xmlns:a16="http://schemas.microsoft.com/office/drawing/2014/main" val="4046279338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311055465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4031365857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2280387336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2976269054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613190672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326509437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041179983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037439981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613795129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9124904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661296728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128867922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573341716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894951036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858225776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095164779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2927491380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587361945"/>
                    </a:ext>
                  </a:extLst>
                </a:gridCol>
              </a:tblGrid>
              <a:tr h="199239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864461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226756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51624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247602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5369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133788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07326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213810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106244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387353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846052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569423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317137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79219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082283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23761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B7A78DE-89F1-4E21-9FA4-174BAF82AA1E}"/>
              </a:ext>
            </a:extLst>
          </p:cNvPr>
          <p:cNvSpPr txBox="1"/>
          <p:nvPr/>
        </p:nvSpPr>
        <p:spPr>
          <a:xfrm>
            <a:off x="230477" y="2934725"/>
            <a:ext cx="53908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20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lệ</a:t>
            </a:r>
            <a:r>
              <a:rPr lang="en-US" sz="20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</a:p>
          <a:p>
            <a:pPr marL="342900" indent="-342900">
              <a:buAutoNum type="arabicParenBoth"/>
            </a:pP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6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chơi</a:t>
            </a:r>
            <a:endParaRPr lang="en-US" sz="2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342900" indent="-342900">
              <a:buAutoNum type="arabicParenBoth"/>
            </a:pP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khoanh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tròn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gạch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yếu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liên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kịch</a:t>
            </a:r>
            <a:endParaRPr lang="en-US" sz="2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342900" indent="-342900">
              <a:buAutoNum type="arabicParenBoth"/>
            </a:pP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ô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chữ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chấm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chéo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quả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dựa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đáp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GV.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 3  4  5  6  1</a:t>
            </a:r>
          </a:p>
          <a:p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Thang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Mỗi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khóa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đúng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0,25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CE30EA-7257-4AFD-9E69-B8BE42B21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70" y="531369"/>
            <a:ext cx="3170099" cy="22292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648F8A-9915-4A2D-BB14-508F5DD0A574}"/>
              </a:ext>
            </a:extLst>
          </p:cNvPr>
          <p:cNvSpPr txBox="1"/>
          <p:nvPr/>
        </p:nvSpPr>
        <p:spPr>
          <a:xfrm>
            <a:off x="2925893" y="970497"/>
            <a:ext cx="2320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r>
              <a:rPr lang="en-US" sz="32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Sherlock Holmes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0DA585-9D05-4E94-89B5-1619568851EC}"/>
              </a:ext>
            </a:extLst>
          </p:cNvPr>
          <p:cNvSpPr/>
          <p:nvPr/>
        </p:nvSpPr>
        <p:spPr>
          <a:xfrm>
            <a:off x="6910465" y="3650105"/>
            <a:ext cx="5051058" cy="450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3895B1-3797-4F19-AE52-9F2892156971}"/>
              </a:ext>
            </a:extLst>
          </p:cNvPr>
          <p:cNvSpPr/>
          <p:nvPr/>
        </p:nvSpPr>
        <p:spPr>
          <a:xfrm rot="5400000">
            <a:off x="4668518" y="3296922"/>
            <a:ext cx="4881134" cy="3972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07AC26-780D-4FE4-B591-87F801CFE947}"/>
              </a:ext>
            </a:extLst>
          </p:cNvPr>
          <p:cNvSpPr/>
          <p:nvPr/>
        </p:nvSpPr>
        <p:spPr>
          <a:xfrm rot="5400000">
            <a:off x="6798778" y="3587139"/>
            <a:ext cx="4060857" cy="397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74305F-B39B-4AA2-AEA0-D3FD8F190FC2}"/>
              </a:ext>
            </a:extLst>
          </p:cNvPr>
          <p:cNvSpPr/>
          <p:nvPr/>
        </p:nvSpPr>
        <p:spPr>
          <a:xfrm>
            <a:off x="7895056" y="4785611"/>
            <a:ext cx="2822912" cy="397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71B89C-9B0F-4EF1-A052-6B2AB0ADD003}"/>
              </a:ext>
            </a:extLst>
          </p:cNvPr>
          <p:cNvSpPr/>
          <p:nvPr/>
        </p:nvSpPr>
        <p:spPr>
          <a:xfrm>
            <a:off x="5489134" y="1500918"/>
            <a:ext cx="5673165" cy="3522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E6CC34-B8BF-4F96-AC51-0625559516BE}"/>
              </a:ext>
            </a:extLst>
          </p:cNvPr>
          <p:cNvSpPr/>
          <p:nvPr/>
        </p:nvSpPr>
        <p:spPr>
          <a:xfrm>
            <a:off x="6502297" y="5825937"/>
            <a:ext cx="5572279" cy="450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9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0C368B-BA0A-4ABB-8CBC-A1419A79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577" y="1658662"/>
            <a:ext cx="6640643" cy="418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DC04D7-DBFA-47C2-A9CE-5916157E2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37" y="2124093"/>
            <a:ext cx="3415493" cy="2609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C32CA3-4A1D-4C4C-9C36-AA4B7197C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21" y="1658662"/>
            <a:ext cx="3257697" cy="3257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E24BB3-B046-452A-B762-13392BC79C73}"/>
              </a:ext>
            </a:extLst>
          </p:cNvPr>
          <p:cNvSpPr txBox="1"/>
          <p:nvPr/>
        </p:nvSpPr>
        <p:spPr>
          <a:xfrm>
            <a:off x="2211049" y="307298"/>
            <a:ext cx="8124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</a:t>
            </a:r>
            <a:r>
              <a:rPr lang="vi-VN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ọc kết nối chủ điểm</a:t>
            </a:r>
            <a:r>
              <a:rPr lang="en-US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endParaRPr lang="en-US" sz="32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LOẠI VI TRÙNG QUÝ HIẾM (A-zit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Nê-xin</a:t>
            </a:r>
            <a:r>
              <a:rPr lang="en-US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)</a:t>
            </a:r>
            <a:endParaRPr lang="en-US" sz="32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9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1C4C68-9CC5-42CE-9F36-C3DA97C677D5}"/>
              </a:ext>
            </a:extLst>
          </p:cNvPr>
          <p:cNvSpPr txBox="1"/>
          <p:nvPr/>
        </p:nvSpPr>
        <p:spPr>
          <a:xfrm>
            <a:off x="1676400" y="342900"/>
            <a:ext cx="3228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MỞ ĐẦU:</a:t>
            </a:r>
            <a:endParaRPr lang="zh-CN" altLang="en-US" sz="60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9D2150B-4DCD-40CB-8368-FE41F653B10D}"/>
              </a:ext>
            </a:extLst>
          </p:cNvPr>
          <p:cNvGrpSpPr/>
          <p:nvPr/>
        </p:nvGrpSpPr>
        <p:grpSpPr>
          <a:xfrm>
            <a:off x="1297695" y="2931704"/>
            <a:ext cx="3590220" cy="2480570"/>
            <a:chOff x="2294486" y="4288530"/>
            <a:chExt cx="2523469" cy="174352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A4F770-6400-432C-95B6-DF5526E6D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4244" y="4288530"/>
              <a:ext cx="2160333" cy="1743526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547C799-D730-4E23-84B0-5DE36F6FD6DD}"/>
                </a:ext>
              </a:extLst>
            </p:cNvPr>
            <p:cNvSpPr txBox="1"/>
            <p:nvPr/>
          </p:nvSpPr>
          <p:spPr>
            <a:xfrm>
              <a:off x="2294486" y="4935358"/>
              <a:ext cx="2523469" cy="42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1.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Xem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video</a:t>
              </a:r>
              <a:endParaRPr lang="zh-CN" altLang="en-US" sz="2800" dirty="0"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B378641-EA77-45EC-A0F5-C80767140289}"/>
              </a:ext>
            </a:extLst>
          </p:cNvPr>
          <p:cNvGrpSpPr/>
          <p:nvPr/>
        </p:nvGrpSpPr>
        <p:grpSpPr>
          <a:xfrm>
            <a:off x="4122295" y="1289154"/>
            <a:ext cx="7982261" cy="3176866"/>
            <a:chOff x="5237836" y="3523789"/>
            <a:chExt cx="2615074" cy="17435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9881FE-6190-432F-8934-A1AB23B68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64593" y="3523789"/>
              <a:ext cx="2160333" cy="174352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B1ED6D-A3B7-47F6-9924-ACCCD0BBF5CF}"/>
                </a:ext>
              </a:extLst>
            </p:cNvPr>
            <p:cNvSpPr txBox="1"/>
            <p:nvPr/>
          </p:nvSpPr>
          <p:spPr>
            <a:xfrm>
              <a:off x="5237836" y="4037195"/>
              <a:ext cx="2615074" cy="118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2.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Trả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lời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câu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hỏi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:</a:t>
              </a:r>
            </a:p>
            <a:p>
              <a:pPr algn="ctr"/>
              <a:r>
                <a:rPr lang="en-US" sz="28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Tìm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cá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yếu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tố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gây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cười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video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?</a:t>
              </a:r>
              <a:endParaRPr lang="en-US" sz="2800" dirty="0"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endParaRPr>
            </a:p>
            <a:p>
              <a:pPr algn="ctr"/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endParaRPr lang="zh-CN" altLang="en-US" sz="2800" dirty="0"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E5FF38D-ABB7-483A-982A-144A93F04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62" y="-70267"/>
            <a:ext cx="2596109" cy="2596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1AF891-CDB5-4959-8D50-ED171118B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233" y="4147409"/>
            <a:ext cx="3685316" cy="28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5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uấn Trinh đút cơm cho hội Báo Nhi Đồng #Shorts">
            <a:hlinkClick r:id="" action="ppaction://media"/>
            <a:extLst>
              <a:ext uri="{FF2B5EF4-FFF2-40B4-BE49-F238E27FC236}">
                <a16:creationId xmlns:a16="http://schemas.microsoft.com/office/drawing/2014/main" id="{EC421401-6F8C-48AB-A028-4F7AC1D244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455" y="59960"/>
            <a:ext cx="7330191" cy="6738079"/>
          </a:xfrm>
          <a:prstGeom prst="rect">
            <a:avLst/>
          </a:prstGeom>
        </p:spPr>
      </p:pic>
      <p:grpSp>
        <p:nvGrpSpPr>
          <p:cNvPr id="3" name="组合 5">
            <a:extLst>
              <a:ext uri="{FF2B5EF4-FFF2-40B4-BE49-F238E27FC236}">
                <a16:creationId xmlns:a16="http://schemas.microsoft.com/office/drawing/2014/main" id="{2ED73FFE-615F-4A5D-B7E0-CCEFC5A6DC9C}"/>
              </a:ext>
            </a:extLst>
          </p:cNvPr>
          <p:cNvGrpSpPr/>
          <p:nvPr/>
        </p:nvGrpSpPr>
        <p:grpSpPr>
          <a:xfrm>
            <a:off x="6985416" y="1289154"/>
            <a:ext cx="5748729" cy="3176866"/>
            <a:chOff x="5265112" y="3523789"/>
            <a:chExt cx="2615074" cy="1743525"/>
          </a:xfrm>
        </p:grpSpPr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6F9BD84E-6CE0-4472-A2A5-485AE0CF5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64593" y="3523789"/>
              <a:ext cx="2160333" cy="1743525"/>
            </a:xfrm>
            <a:prstGeom prst="rect">
              <a:avLst/>
            </a:prstGeom>
          </p:spPr>
        </p:pic>
        <p:sp>
          <p:nvSpPr>
            <p:cNvPr id="5" name="文本框 7">
              <a:extLst>
                <a:ext uri="{FF2B5EF4-FFF2-40B4-BE49-F238E27FC236}">
                  <a16:creationId xmlns:a16="http://schemas.microsoft.com/office/drawing/2014/main" id="{A6A50212-1D6B-4E22-B6AC-98C0BEDDD5AD}"/>
                </a:ext>
              </a:extLst>
            </p:cNvPr>
            <p:cNvSpPr txBox="1"/>
            <p:nvPr/>
          </p:nvSpPr>
          <p:spPr>
            <a:xfrm>
              <a:off x="5265112" y="4152372"/>
              <a:ext cx="2615074" cy="90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sz="28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Tìm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cá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yếu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tố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gây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cười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video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?</a:t>
              </a:r>
              <a:endParaRPr lang="en-US" sz="2800" dirty="0"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endParaRPr>
            </a:p>
            <a:p>
              <a:pPr algn="ctr"/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endParaRPr lang="zh-CN" altLang="en-US" sz="2800" dirty="0"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28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4D5034-FC37-4C6F-8290-106B1C94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09" y="817064"/>
            <a:ext cx="3435986" cy="448095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33A5D8E-856E-4E33-9325-830277C0838F}"/>
              </a:ext>
            </a:extLst>
          </p:cNvPr>
          <p:cNvSpPr txBox="1"/>
          <p:nvPr/>
        </p:nvSpPr>
        <p:spPr>
          <a:xfrm>
            <a:off x="1699832" y="125816"/>
            <a:ext cx="748913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44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HÌNH THÀNH KIẾN THỨC</a:t>
            </a:r>
            <a:endParaRPr lang="zh-CN" altLang="en-US" sz="44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844A85-6A66-4948-895E-A720AF4BC8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/>
        </p:blipFill>
        <p:spPr>
          <a:xfrm>
            <a:off x="-234464" y="0"/>
            <a:ext cx="3536464" cy="63741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5D3F23-214D-4E5B-B1EC-F6DEF28BC7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9" r="2406"/>
          <a:stretch/>
        </p:blipFill>
        <p:spPr>
          <a:xfrm>
            <a:off x="9593032" y="1559985"/>
            <a:ext cx="2916702" cy="6330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46053-0A0E-49AA-A929-16D55067565B}"/>
              </a:ext>
            </a:extLst>
          </p:cNvPr>
          <p:cNvSpPr txBox="1"/>
          <p:nvPr/>
        </p:nvSpPr>
        <p:spPr>
          <a:xfrm>
            <a:off x="1533768" y="2457374"/>
            <a:ext cx="684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... “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trường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may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mắn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7A2D4E09-539E-4CE3-8C96-7D0D598FDF9C}"/>
              </a:ext>
            </a:extLst>
          </p:cNvPr>
          <p:cNvSpPr txBox="1"/>
          <p:nvPr/>
        </p:nvSpPr>
        <p:spPr>
          <a:xfrm>
            <a:off x="2177556" y="967086"/>
            <a:ext cx="748913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vi-V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I. </a:t>
            </a:r>
            <a:r>
              <a:rPr lang="en-US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TRẢI NGHIỆM CÙNG VĂN BẢN</a:t>
            </a:r>
            <a:endParaRPr 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8DDD1-C8E7-488C-B5DE-DBD85622AD39}"/>
              </a:ext>
            </a:extLst>
          </p:cNvPr>
          <p:cNvSpPr txBox="1"/>
          <p:nvPr/>
        </p:nvSpPr>
        <p:spPr>
          <a:xfrm>
            <a:off x="1533768" y="3933456"/>
            <a:ext cx="684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đoán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147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73">
            <a:extLst>
              <a:ext uri="{FF2B5EF4-FFF2-40B4-BE49-F238E27FC236}">
                <a16:creationId xmlns:a16="http://schemas.microsoft.com/office/drawing/2014/main" id="{61669BEE-69FE-405D-8A26-2050CE3E4BB4}"/>
              </a:ext>
            </a:extLst>
          </p:cNvPr>
          <p:cNvSpPr/>
          <p:nvPr/>
        </p:nvSpPr>
        <p:spPr>
          <a:xfrm>
            <a:off x="8741761" y="903033"/>
            <a:ext cx="2975432" cy="1878595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7938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27" fmla="*/ 34925 w 3178175"/>
              <a:gd name="connsiteY27" fmla="*/ 0 h 2035175"/>
              <a:gd name="connsiteX0" fmla="*/ 50800 w 3194050"/>
              <a:gd name="connsiteY0" fmla="*/ 10164 h 2035814"/>
              <a:gd name="connsiteX1" fmla="*/ 50800 w 3194050"/>
              <a:gd name="connsiteY1" fmla="*/ 639 h 2035814"/>
              <a:gd name="connsiteX2" fmla="*/ 736600 w 3194050"/>
              <a:gd name="connsiteY2" fmla="*/ 29214 h 2035814"/>
              <a:gd name="connsiteX3" fmla="*/ 1012825 w 3194050"/>
              <a:gd name="connsiteY3" fmla="*/ 64139 h 2035814"/>
              <a:gd name="connsiteX4" fmla="*/ 1663700 w 3194050"/>
              <a:gd name="connsiteY4" fmla="*/ 38739 h 2035814"/>
              <a:gd name="connsiteX5" fmla="*/ 2181225 w 3194050"/>
              <a:gd name="connsiteY5" fmla="*/ 35564 h 2035814"/>
              <a:gd name="connsiteX6" fmla="*/ 2663825 w 3194050"/>
              <a:gd name="connsiteY6" fmla="*/ 70489 h 2035814"/>
              <a:gd name="connsiteX7" fmla="*/ 2746375 w 3194050"/>
              <a:gd name="connsiteY7" fmla="*/ 38739 h 2035814"/>
              <a:gd name="connsiteX8" fmla="*/ 3159125 w 3194050"/>
              <a:gd name="connsiteY8" fmla="*/ 35564 h 2035814"/>
              <a:gd name="connsiteX9" fmla="*/ 3165475 w 3194050"/>
              <a:gd name="connsiteY9" fmla="*/ 330839 h 2035814"/>
              <a:gd name="connsiteX10" fmla="*/ 3146425 w 3194050"/>
              <a:gd name="connsiteY10" fmla="*/ 756289 h 2035814"/>
              <a:gd name="connsiteX11" fmla="*/ 3194050 w 3194050"/>
              <a:gd name="connsiteY11" fmla="*/ 1296039 h 2035814"/>
              <a:gd name="connsiteX12" fmla="*/ 3168650 w 3194050"/>
              <a:gd name="connsiteY12" fmla="*/ 1794514 h 2035814"/>
              <a:gd name="connsiteX13" fmla="*/ 3190875 w 3194050"/>
              <a:gd name="connsiteY13" fmla="*/ 2029464 h 2035814"/>
              <a:gd name="connsiteX14" fmla="*/ 2749550 w 3194050"/>
              <a:gd name="connsiteY14" fmla="*/ 2004064 h 2035814"/>
              <a:gd name="connsiteX15" fmla="*/ 1838325 w 3194050"/>
              <a:gd name="connsiteY15" fmla="*/ 2035814 h 2035814"/>
              <a:gd name="connsiteX16" fmla="*/ 1736725 w 3194050"/>
              <a:gd name="connsiteY16" fmla="*/ 2035814 h 2035814"/>
              <a:gd name="connsiteX17" fmla="*/ 1035050 w 3194050"/>
              <a:gd name="connsiteY17" fmla="*/ 1978664 h 2035814"/>
              <a:gd name="connsiteX18" fmla="*/ 698500 w 3194050"/>
              <a:gd name="connsiteY18" fmla="*/ 1988189 h 2035814"/>
              <a:gd name="connsiteX19" fmla="*/ 596900 w 3194050"/>
              <a:gd name="connsiteY19" fmla="*/ 2029464 h 2035814"/>
              <a:gd name="connsiteX20" fmla="*/ 19050 w 3194050"/>
              <a:gd name="connsiteY20" fmla="*/ 2026289 h 2035814"/>
              <a:gd name="connsiteX21" fmla="*/ 50800 w 3194050"/>
              <a:gd name="connsiteY21" fmla="*/ 1797689 h 2035814"/>
              <a:gd name="connsiteX22" fmla="*/ 41275 w 3194050"/>
              <a:gd name="connsiteY22" fmla="*/ 1559564 h 2035814"/>
              <a:gd name="connsiteX23" fmla="*/ 53975 w 3194050"/>
              <a:gd name="connsiteY23" fmla="*/ 1261114 h 2035814"/>
              <a:gd name="connsiteX24" fmla="*/ 44450 w 3194050"/>
              <a:gd name="connsiteY24" fmla="*/ 962664 h 2035814"/>
              <a:gd name="connsiteX25" fmla="*/ 15875 w 3194050"/>
              <a:gd name="connsiteY25" fmla="*/ 765814 h 2035814"/>
              <a:gd name="connsiteX26" fmla="*/ 38100 w 3194050"/>
              <a:gd name="connsiteY26" fmla="*/ 226064 h 2035814"/>
              <a:gd name="connsiteX27" fmla="*/ 50800 w 3194050"/>
              <a:gd name="connsiteY27" fmla="*/ 10164 h 2035814"/>
              <a:gd name="connsiteX0" fmla="*/ 41133 w 3197083"/>
              <a:gd name="connsiteY0" fmla="*/ 236175 h 2045925"/>
              <a:gd name="connsiteX1" fmla="*/ 53833 w 3197083"/>
              <a:gd name="connsiteY1" fmla="*/ 10750 h 2045925"/>
              <a:gd name="connsiteX2" fmla="*/ 739633 w 3197083"/>
              <a:gd name="connsiteY2" fmla="*/ 39325 h 2045925"/>
              <a:gd name="connsiteX3" fmla="*/ 1015858 w 3197083"/>
              <a:gd name="connsiteY3" fmla="*/ 74250 h 2045925"/>
              <a:gd name="connsiteX4" fmla="*/ 1666733 w 3197083"/>
              <a:gd name="connsiteY4" fmla="*/ 48850 h 2045925"/>
              <a:gd name="connsiteX5" fmla="*/ 2184258 w 3197083"/>
              <a:gd name="connsiteY5" fmla="*/ 45675 h 2045925"/>
              <a:gd name="connsiteX6" fmla="*/ 2666858 w 3197083"/>
              <a:gd name="connsiteY6" fmla="*/ 80600 h 2045925"/>
              <a:gd name="connsiteX7" fmla="*/ 2749408 w 3197083"/>
              <a:gd name="connsiteY7" fmla="*/ 48850 h 2045925"/>
              <a:gd name="connsiteX8" fmla="*/ 3162158 w 3197083"/>
              <a:gd name="connsiteY8" fmla="*/ 45675 h 2045925"/>
              <a:gd name="connsiteX9" fmla="*/ 3168508 w 3197083"/>
              <a:gd name="connsiteY9" fmla="*/ 340950 h 2045925"/>
              <a:gd name="connsiteX10" fmla="*/ 3149458 w 3197083"/>
              <a:gd name="connsiteY10" fmla="*/ 766400 h 2045925"/>
              <a:gd name="connsiteX11" fmla="*/ 3197083 w 3197083"/>
              <a:gd name="connsiteY11" fmla="*/ 1306150 h 2045925"/>
              <a:gd name="connsiteX12" fmla="*/ 3171683 w 3197083"/>
              <a:gd name="connsiteY12" fmla="*/ 1804625 h 2045925"/>
              <a:gd name="connsiteX13" fmla="*/ 3193908 w 3197083"/>
              <a:gd name="connsiteY13" fmla="*/ 2039575 h 2045925"/>
              <a:gd name="connsiteX14" fmla="*/ 2752583 w 3197083"/>
              <a:gd name="connsiteY14" fmla="*/ 2014175 h 2045925"/>
              <a:gd name="connsiteX15" fmla="*/ 1841358 w 3197083"/>
              <a:gd name="connsiteY15" fmla="*/ 2045925 h 2045925"/>
              <a:gd name="connsiteX16" fmla="*/ 1739758 w 3197083"/>
              <a:gd name="connsiteY16" fmla="*/ 2045925 h 2045925"/>
              <a:gd name="connsiteX17" fmla="*/ 1038083 w 3197083"/>
              <a:gd name="connsiteY17" fmla="*/ 1988775 h 2045925"/>
              <a:gd name="connsiteX18" fmla="*/ 701533 w 3197083"/>
              <a:gd name="connsiteY18" fmla="*/ 1998300 h 2045925"/>
              <a:gd name="connsiteX19" fmla="*/ 599933 w 3197083"/>
              <a:gd name="connsiteY19" fmla="*/ 2039575 h 2045925"/>
              <a:gd name="connsiteX20" fmla="*/ 22083 w 3197083"/>
              <a:gd name="connsiteY20" fmla="*/ 2036400 h 2045925"/>
              <a:gd name="connsiteX21" fmla="*/ 53833 w 3197083"/>
              <a:gd name="connsiteY21" fmla="*/ 1807800 h 2045925"/>
              <a:gd name="connsiteX22" fmla="*/ 44308 w 3197083"/>
              <a:gd name="connsiteY22" fmla="*/ 1569675 h 2045925"/>
              <a:gd name="connsiteX23" fmla="*/ 57008 w 3197083"/>
              <a:gd name="connsiteY23" fmla="*/ 1271225 h 2045925"/>
              <a:gd name="connsiteX24" fmla="*/ 47483 w 3197083"/>
              <a:gd name="connsiteY24" fmla="*/ 972775 h 2045925"/>
              <a:gd name="connsiteX25" fmla="*/ 18908 w 3197083"/>
              <a:gd name="connsiteY25" fmla="*/ 775925 h 2045925"/>
              <a:gd name="connsiteX26" fmla="*/ 41133 w 3197083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25425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0" fmla="*/ 22225 w 3178175"/>
              <a:gd name="connsiteY0" fmla="*/ 196850 h 2006600"/>
              <a:gd name="connsiteX1" fmla="*/ 34925 w 3178175"/>
              <a:gd name="connsiteY1" fmla="*/ 0 h 2006600"/>
              <a:gd name="connsiteX2" fmla="*/ 720725 w 3178175"/>
              <a:gd name="connsiteY2" fmla="*/ 0 h 2006600"/>
              <a:gd name="connsiteX3" fmla="*/ 996950 w 3178175"/>
              <a:gd name="connsiteY3" fmla="*/ 34925 h 2006600"/>
              <a:gd name="connsiteX4" fmla="*/ 1647825 w 3178175"/>
              <a:gd name="connsiteY4" fmla="*/ 9525 h 2006600"/>
              <a:gd name="connsiteX5" fmla="*/ 2165350 w 3178175"/>
              <a:gd name="connsiteY5" fmla="*/ 6350 h 2006600"/>
              <a:gd name="connsiteX6" fmla="*/ 2647950 w 3178175"/>
              <a:gd name="connsiteY6" fmla="*/ 41275 h 2006600"/>
              <a:gd name="connsiteX7" fmla="*/ 2730500 w 3178175"/>
              <a:gd name="connsiteY7" fmla="*/ 9525 h 2006600"/>
              <a:gd name="connsiteX8" fmla="*/ 3143250 w 3178175"/>
              <a:gd name="connsiteY8" fmla="*/ 6350 h 2006600"/>
              <a:gd name="connsiteX9" fmla="*/ 3149600 w 3178175"/>
              <a:gd name="connsiteY9" fmla="*/ 301625 h 2006600"/>
              <a:gd name="connsiteX10" fmla="*/ 3130550 w 3178175"/>
              <a:gd name="connsiteY10" fmla="*/ 727075 h 2006600"/>
              <a:gd name="connsiteX11" fmla="*/ 3178175 w 3178175"/>
              <a:gd name="connsiteY11" fmla="*/ 1266825 h 2006600"/>
              <a:gd name="connsiteX12" fmla="*/ 3152775 w 3178175"/>
              <a:gd name="connsiteY12" fmla="*/ 1765300 h 2006600"/>
              <a:gd name="connsiteX13" fmla="*/ 3175000 w 3178175"/>
              <a:gd name="connsiteY13" fmla="*/ 2000250 h 2006600"/>
              <a:gd name="connsiteX14" fmla="*/ 2733675 w 3178175"/>
              <a:gd name="connsiteY14" fmla="*/ 1974850 h 2006600"/>
              <a:gd name="connsiteX15" fmla="*/ 1822450 w 3178175"/>
              <a:gd name="connsiteY15" fmla="*/ 2006600 h 2006600"/>
              <a:gd name="connsiteX16" fmla="*/ 1720850 w 3178175"/>
              <a:gd name="connsiteY16" fmla="*/ 2006600 h 2006600"/>
              <a:gd name="connsiteX17" fmla="*/ 1019175 w 3178175"/>
              <a:gd name="connsiteY17" fmla="*/ 1949450 h 2006600"/>
              <a:gd name="connsiteX18" fmla="*/ 682625 w 3178175"/>
              <a:gd name="connsiteY18" fmla="*/ 1958975 h 2006600"/>
              <a:gd name="connsiteX19" fmla="*/ 581025 w 3178175"/>
              <a:gd name="connsiteY19" fmla="*/ 2000250 h 2006600"/>
              <a:gd name="connsiteX20" fmla="*/ 3175 w 3178175"/>
              <a:gd name="connsiteY20" fmla="*/ 1997075 h 2006600"/>
              <a:gd name="connsiteX21" fmla="*/ 34925 w 3178175"/>
              <a:gd name="connsiteY21" fmla="*/ 1768475 h 2006600"/>
              <a:gd name="connsiteX22" fmla="*/ 25400 w 3178175"/>
              <a:gd name="connsiteY22" fmla="*/ 1530350 h 2006600"/>
              <a:gd name="connsiteX23" fmla="*/ 38100 w 3178175"/>
              <a:gd name="connsiteY23" fmla="*/ 1231900 h 2006600"/>
              <a:gd name="connsiteX24" fmla="*/ 28575 w 3178175"/>
              <a:gd name="connsiteY24" fmla="*/ 933450 h 2006600"/>
              <a:gd name="connsiteX25" fmla="*/ 0 w 3178175"/>
              <a:gd name="connsiteY25" fmla="*/ 736600 h 2006600"/>
              <a:gd name="connsiteX26" fmla="*/ 22225 w 3178175"/>
              <a:gd name="connsiteY26" fmla="*/ 19685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任意多边形 73">
            <a:extLst>
              <a:ext uri="{FF2B5EF4-FFF2-40B4-BE49-F238E27FC236}">
                <a16:creationId xmlns:a16="http://schemas.microsoft.com/office/drawing/2014/main" id="{D15BE314-DE68-44B0-91E8-91916EA1432B}"/>
              </a:ext>
            </a:extLst>
          </p:cNvPr>
          <p:cNvSpPr/>
          <p:nvPr/>
        </p:nvSpPr>
        <p:spPr>
          <a:xfrm>
            <a:off x="5078389" y="2377162"/>
            <a:ext cx="3530272" cy="2667028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7938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27" fmla="*/ 34925 w 3178175"/>
              <a:gd name="connsiteY27" fmla="*/ 0 h 2035175"/>
              <a:gd name="connsiteX0" fmla="*/ 50800 w 3194050"/>
              <a:gd name="connsiteY0" fmla="*/ 10164 h 2035814"/>
              <a:gd name="connsiteX1" fmla="*/ 50800 w 3194050"/>
              <a:gd name="connsiteY1" fmla="*/ 639 h 2035814"/>
              <a:gd name="connsiteX2" fmla="*/ 736600 w 3194050"/>
              <a:gd name="connsiteY2" fmla="*/ 29214 h 2035814"/>
              <a:gd name="connsiteX3" fmla="*/ 1012825 w 3194050"/>
              <a:gd name="connsiteY3" fmla="*/ 64139 h 2035814"/>
              <a:gd name="connsiteX4" fmla="*/ 1663700 w 3194050"/>
              <a:gd name="connsiteY4" fmla="*/ 38739 h 2035814"/>
              <a:gd name="connsiteX5" fmla="*/ 2181225 w 3194050"/>
              <a:gd name="connsiteY5" fmla="*/ 35564 h 2035814"/>
              <a:gd name="connsiteX6" fmla="*/ 2663825 w 3194050"/>
              <a:gd name="connsiteY6" fmla="*/ 70489 h 2035814"/>
              <a:gd name="connsiteX7" fmla="*/ 2746375 w 3194050"/>
              <a:gd name="connsiteY7" fmla="*/ 38739 h 2035814"/>
              <a:gd name="connsiteX8" fmla="*/ 3159125 w 3194050"/>
              <a:gd name="connsiteY8" fmla="*/ 35564 h 2035814"/>
              <a:gd name="connsiteX9" fmla="*/ 3165475 w 3194050"/>
              <a:gd name="connsiteY9" fmla="*/ 330839 h 2035814"/>
              <a:gd name="connsiteX10" fmla="*/ 3146425 w 3194050"/>
              <a:gd name="connsiteY10" fmla="*/ 756289 h 2035814"/>
              <a:gd name="connsiteX11" fmla="*/ 3194050 w 3194050"/>
              <a:gd name="connsiteY11" fmla="*/ 1296039 h 2035814"/>
              <a:gd name="connsiteX12" fmla="*/ 3168650 w 3194050"/>
              <a:gd name="connsiteY12" fmla="*/ 1794514 h 2035814"/>
              <a:gd name="connsiteX13" fmla="*/ 3190875 w 3194050"/>
              <a:gd name="connsiteY13" fmla="*/ 2029464 h 2035814"/>
              <a:gd name="connsiteX14" fmla="*/ 2749550 w 3194050"/>
              <a:gd name="connsiteY14" fmla="*/ 2004064 h 2035814"/>
              <a:gd name="connsiteX15" fmla="*/ 1838325 w 3194050"/>
              <a:gd name="connsiteY15" fmla="*/ 2035814 h 2035814"/>
              <a:gd name="connsiteX16" fmla="*/ 1736725 w 3194050"/>
              <a:gd name="connsiteY16" fmla="*/ 2035814 h 2035814"/>
              <a:gd name="connsiteX17" fmla="*/ 1035050 w 3194050"/>
              <a:gd name="connsiteY17" fmla="*/ 1978664 h 2035814"/>
              <a:gd name="connsiteX18" fmla="*/ 698500 w 3194050"/>
              <a:gd name="connsiteY18" fmla="*/ 1988189 h 2035814"/>
              <a:gd name="connsiteX19" fmla="*/ 596900 w 3194050"/>
              <a:gd name="connsiteY19" fmla="*/ 2029464 h 2035814"/>
              <a:gd name="connsiteX20" fmla="*/ 19050 w 3194050"/>
              <a:gd name="connsiteY20" fmla="*/ 2026289 h 2035814"/>
              <a:gd name="connsiteX21" fmla="*/ 50800 w 3194050"/>
              <a:gd name="connsiteY21" fmla="*/ 1797689 h 2035814"/>
              <a:gd name="connsiteX22" fmla="*/ 41275 w 3194050"/>
              <a:gd name="connsiteY22" fmla="*/ 1559564 h 2035814"/>
              <a:gd name="connsiteX23" fmla="*/ 53975 w 3194050"/>
              <a:gd name="connsiteY23" fmla="*/ 1261114 h 2035814"/>
              <a:gd name="connsiteX24" fmla="*/ 44450 w 3194050"/>
              <a:gd name="connsiteY24" fmla="*/ 962664 h 2035814"/>
              <a:gd name="connsiteX25" fmla="*/ 15875 w 3194050"/>
              <a:gd name="connsiteY25" fmla="*/ 765814 h 2035814"/>
              <a:gd name="connsiteX26" fmla="*/ 38100 w 3194050"/>
              <a:gd name="connsiteY26" fmla="*/ 226064 h 2035814"/>
              <a:gd name="connsiteX27" fmla="*/ 50800 w 3194050"/>
              <a:gd name="connsiteY27" fmla="*/ 10164 h 2035814"/>
              <a:gd name="connsiteX0" fmla="*/ 41133 w 3197083"/>
              <a:gd name="connsiteY0" fmla="*/ 236175 h 2045925"/>
              <a:gd name="connsiteX1" fmla="*/ 53833 w 3197083"/>
              <a:gd name="connsiteY1" fmla="*/ 10750 h 2045925"/>
              <a:gd name="connsiteX2" fmla="*/ 739633 w 3197083"/>
              <a:gd name="connsiteY2" fmla="*/ 39325 h 2045925"/>
              <a:gd name="connsiteX3" fmla="*/ 1015858 w 3197083"/>
              <a:gd name="connsiteY3" fmla="*/ 74250 h 2045925"/>
              <a:gd name="connsiteX4" fmla="*/ 1666733 w 3197083"/>
              <a:gd name="connsiteY4" fmla="*/ 48850 h 2045925"/>
              <a:gd name="connsiteX5" fmla="*/ 2184258 w 3197083"/>
              <a:gd name="connsiteY5" fmla="*/ 45675 h 2045925"/>
              <a:gd name="connsiteX6" fmla="*/ 2666858 w 3197083"/>
              <a:gd name="connsiteY6" fmla="*/ 80600 h 2045925"/>
              <a:gd name="connsiteX7" fmla="*/ 2749408 w 3197083"/>
              <a:gd name="connsiteY7" fmla="*/ 48850 h 2045925"/>
              <a:gd name="connsiteX8" fmla="*/ 3162158 w 3197083"/>
              <a:gd name="connsiteY8" fmla="*/ 45675 h 2045925"/>
              <a:gd name="connsiteX9" fmla="*/ 3168508 w 3197083"/>
              <a:gd name="connsiteY9" fmla="*/ 340950 h 2045925"/>
              <a:gd name="connsiteX10" fmla="*/ 3149458 w 3197083"/>
              <a:gd name="connsiteY10" fmla="*/ 766400 h 2045925"/>
              <a:gd name="connsiteX11" fmla="*/ 3197083 w 3197083"/>
              <a:gd name="connsiteY11" fmla="*/ 1306150 h 2045925"/>
              <a:gd name="connsiteX12" fmla="*/ 3171683 w 3197083"/>
              <a:gd name="connsiteY12" fmla="*/ 1804625 h 2045925"/>
              <a:gd name="connsiteX13" fmla="*/ 3193908 w 3197083"/>
              <a:gd name="connsiteY13" fmla="*/ 2039575 h 2045925"/>
              <a:gd name="connsiteX14" fmla="*/ 2752583 w 3197083"/>
              <a:gd name="connsiteY14" fmla="*/ 2014175 h 2045925"/>
              <a:gd name="connsiteX15" fmla="*/ 1841358 w 3197083"/>
              <a:gd name="connsiteY15" fmla="*/ 2045925 h 2045925"/>
              <a:gd name="connsiteX16" fmla="*/ 1739758 w 3197083"/>
              <a:gd name="connsiteY16" fmla="*/ 2045925 h 2045925"/>
              <a:gd name="connsiteX17" fmla="*/ 1038083 w 3197083"/>
              <a:gd name="connsiteY17" fmla="*/ 1988775 h 2045925"/>
              <a:gd name="connsiteX18" fmla="*/ 701533 w 3197083"/>
              <a:gd name="connsiteY18" fmla="*/ 1998300 h 2045925"/>
              <a:gd name="connsiteX19" fmla="*/ 599933 w 3197083"/>
              <a:gd name="connsiteY19" fmla="*/ 2039575 h 2045925"/>
              <a:gd name="connsiteX20" fmla="*/ 22083 w 3197083"/>
              <a:gd name="connsiteY20" fmla="*/ 2036400 h 2045925"/>
              <a:gd name="connsiteX21" fmla="*/ 53833 w 3197083"/>
              <a:gd name="connsiteY21" fmla="*/ 1807800 h 2045925"/>
              <a:gd name="connsiteX22" fmla="*/ 44308 w 3197083"/>
              <a:gd name="connsiteY22" fmla="*/ 1569675 h 2045925"/>
              <a:gd name="connsiteX23" fmla="*/ 57008 w 3197083"/>
              <a:gd name="connsiteY23" fmla="*/ 1271225 h 2045925"/>
              <a:gd name="connsiteX24" fmla="*/ 47483 w 3197083"/>
              <a:gd name="connsiteY24" fmla="*/ 972775 h 2045925"/>
              <a:gd name="connsiteX25" fmla="*/ 18908 w 3197083"/>
              <a:gd name="connsiteY25" fmla="*/ 775925 h 2045925"/>
              <a:gd name="connsiteX26" fmla="*/ 41133 w 3197083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25425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0" fmla="*/ 22225 w 3178175"/>
              <a:gd name="connsiteY0" fmla="*/ 196850 h 2006600"/>
              <a:gd name="connsiteX1" fmla="*/ 34925 w 3178175"/>
              <a:gd name="connsiteY1" fmla="*/ 0 h 2006600"/>
              <a:gd name="connsiteX2" fmla="*/ 720725 w 3178175"/>
              <a:gd name="connsiteY2" fmla="*/ 0 h 2006600"/>
              <a:gd name="connsiteX3" fmla="*/ 996950 w 3178175"/>
              <a:gd name="connsiteY3" fmla="*/ 34925 h 2006600"/>
              <a:gd name="connsiteX4" fmla="*/ 1647825 w 3178175"/>
              <a:gd name="connsiteY4" fmla="*/ 9525 h 2006600"/>
              <a:gd name="connsiteX5" fmla="*/ 2165350 w 3178175"/>
              <a:gd name="connsiteY5" fmla="*/ 6350 h 2006600"/>
              <a:gd name="connsiteX6" fmla="*/ 2647950 w 3178175"/>
              <a:gd name="connsiteY6" fmla="*/ 41275 h 2006600"/>
              <a:gd name="connsiteX7" fmla="*/ 2730500 w 3178175"/>
              <a:gd name="connsiteY7" fmla="*/ 9525 h 2006600"/>
              <a:gd name="connsiteX8" fmla="*/ 3143250 w 3178175"/>
              <a:gd name="connsiteY8" fmla="*/ 6350 h 2006600"/>
              <a:gd name="connsiteX9" fmla="*/ 3149600 w 3178175"/>
              <a:gd name="connsiteY9" fmla="*/ 301625 h 2006600"/>
              <a:gd name="connsiteX10" fmla="*/ 3130550 w 3178175"/>
              <a:gd name="connsiteY10" fmla="*/ 727075 h 2006600"/>
              <a:gd name="connsiteX11" fmla="*/ 3178175 w 3178175"/>
              <a:gd name="connsiteY11" fmla="*/ 1266825 h 2006600"/>
              <a:gd name="connsiteX12" fmla="*/ 3152775 w 3178175"/>
              <a:gd name="connsiteY12" fmla="*/ 1765300 h 2006600"/>
              <a:gd name="connsiteX13" fmla="*/ 3175000 w 3178175"/>
              <a:gd name="connsiteY13" fmla="*/ 2000250 h 2006600"/>
              <a:gd name="connsiteX14" fmla="*/ 2733675 w 3178175"/>
              <a:gd name="connsiteY14" fmla="*/ 1974850 h 2006600"/>
              <a:gd name="connsiteX15" fmla="*/ 1822450 w 3178175"/>
              <a:gd name="connsiteY15" fmla="*/ 2006600 h 2006600"/>
              <a:gd name="connsiteX16" fmla="*/ 1720850 w 3178175"/>
              <a:gd name="connsiteY16" fmla="*/ 2006600 h 2006600"/>
              <a:gd name="connsiteX17" fmla="*/ 1019175 w 3178175"/>
              <a:gd name="connsiteY17" fmla="*/ 1949450 h 2006600"/>
              <a:gd name="connsiteX18" fmla="*/ 682625 w 3178175"/>
              <a:gd name="connsiteY18" fmla="*/ 1958975 h 2006600"/>
              <a:gd name="connsiteX19" fmla="*/ 581025 w 3178175"/>
              <a:gd name="connsiteY19" fmla="*/ 2000250 h 2006600"/>
              <a:gd name="connsiteX20" fmla="*/ 3175 w 3178175"/>
              <a:gd name="connsiteY20" fmla="*/ 1997075 h 2006600"/>
              <a:gd name="connsiteX21" fmla="*/ 34925 w 3178175"/>
              <a:gd name="connsiteY21" fmla="*/ 1768475 h 2006600"/>
              <a:gd name="connsiteX22" fmla="*/ 25400 w 3178175"/>
              <a:gd name="connsiteY22" fmla="*/ 1530350 h 2006600"/>
              <a:gd name="connsiteX23" fmla="*/ 38100 w 3178175"/>
              <a:gd name="connsiteY23" fmla="*/ 1231900 h 2006600"/>
              <a:gd name="connsiteX24" fmla="*/ 28575 w 3178175"/>
              <a:gd name="connsiteY24" fmla="*/ 933450 h 2006600"/>
              <a:gd name="connsiteX25" fmla="*/ 0 w 3178175"/>
              <a:gd name="connsiteY25" fmla="*/ 736600 h 2006600"/>
              <a:gd name="connsiteX26" fmla="*/ 22225 w 3178175"/>
              <a:gd name="connsiteY26" fmla="*/ 19685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任意多边形 73">
            <a:extLst>
              <a:ext uri="{FF2B5EF4-FFF2-40B4-BE49-F238E27FC236}">
                <a16:creationId xmlns:a16="http://schemas.microsoft.com/office/drawing/2014/main" id="{E983BCE4-7086-4B06-A673-102FE0558593}"/>
              </a:ext>
            </a:extLst>
          </p:cNvPr>
          <p:cNvSpPr/>
          <p:nvPr/>
        </p:nvSpPr>
        <p:spPr>
          <a:xfrm>
            <a:off x="445816" y="1681067"/>
            <a:ext cx="4071212" cy="2627860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7938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27" fmla="*/ 34925 w 3178175"/>
              <a:gd name="connsiteY27" fmla="*/ 0 h 2035175"/>
              <a:gd name="connsiteX0" fmla="*/ 50800 w 3194050"/>
              <a:gd name="connsiteY0" fmla="*/ 10164 h 2035814"/>
              <a:gd name="connsiteX1" fmla="*/ 50800 w 3194050"/>
              <a:gd name="connsiteY1" fmla="*/ 639 h 2035814"/>
              <a:gd name="connsiteX2" fmla="*/ 736600 w 3194050"/>
              <a:gd name="connsiteY2" fmla="*/ 29214 h 2035814"/>
              <a:gd name="connsiteX3" fmla="*/ 1012825 w 3194050"/>
              <a:gd name="connsiteY3" fmla="*/ 64139 h 2035814"/>
              <a:gd name="connsiteX4" fmla="*/ 1663700 w 3194050"/>
              <a:gd name="connsiteY4" fmla="*/ 38739 h 2035814"/>
              <a:gd name="connsiteX5" fmla="*/ 2181225 w 3194050"/>
              <a:gd name="connsiteY5" fmla="*/ 35564 h 2035814"/>
              <a:gd name="connsiteX6" fmla="*/ 2663825 w 3194050"/>
              <a:gd name="connsiteY6" fmla="*/ 70489 h 2035814"/>
              <a:gd name="connsiteX7" fmla="*/ 2746375 w 3194050"/>
              <a:gd name="connsiteY7" fmla="*/ 38739 h 2035814"/>
              <a:gd name="connsiteX8" fmla="*/ 3159125 w 3194050"/>
              <a:gd name="connsiteY8" fmla="*/ 35564 h 2035814"/>
              <a:gd name="connsiteX9" fmla="*/ 3165475 w 3194050"/>
              <a:gd name="connsiteY9" fmla="*/ 330839 h 2035814"/>
              <a:gd name="connsiteX10" fmla="*/ 3146425 w 3194050"/>
              <a:gd name="connsiteY10" fmla="*/ 756289 h 2035814"/>
              <a:gd name="connsiteX11" fmla="*/ 3194050 w 3194050"/>
              <a:gd name="connsiteY11" fmla="*/ 1296039 h 2035814"/>
              <a:gd name="connsiteX12" fmla="*/ 3168650 w 3194050"/>
              <a:gd name="connsiteY12" fmla="*/ 1794514 h 2035814"/>
              <a:gd name="connsiteX13" fmla="*/ 3190875 w 3194050"/>
              <a:gd name="connsiteY13" fmla="*/ 2029464 h 2035814"/>
              <a:gd name="connsiteX14" fmla="*/ 2749550 w 3194050"/>
              <a:gd name="connsiteY14" fmla="*/ 2004064 h 2035814"/>
              <a:gd name="connsiteX15" fmla="*/ 1838325 w 3194050"/>
              <a:gd name="connsiteY15" fmla="*/ 2035814 h 2035814"/>
              <a:gd name="connsiteX16" fmla="*/ 1736725 w 3194050"/>
              <a:gd name="connsiteY16" fmla="*/ 2035814 h 2035814"/>
              <a:gd name="connsiteX17" fmla="*/ 1035050 w 3194050"/>
              <a:gd name="connsiteY17" fmla="*/ 1978664 h 2035814"/>
              <a:gd name="connsiteX18" fmla="*/ 698500 w 3194050"/>
              <a:gd name="connsiteY18" fmla="*/ 1988189 h 2035814"/>
              <a:gd name="connsiteX19" fmla="*/ 596900 w 3194050"/>
              <a:gd name="connsiteY19" fmla="*/ 2029464 h 2035814"/>
              <a:gd name="connsiteX20" fmla="*/ 19050 w 3194050"/>
              <a:gd name="connsiteY20" fmla="*/ 2026289 h 2035814"/>
              <a:gd name="connsiteX21" fmla="*/ 50800 w 3194050"/>
              <a:gd name="connsiteY21" fmla="*/ 1797689 h 2035814"/>
              <a:gd name="connsiteX22" fmla="*/ 41275 w 3194050"/>
              <a:gd name="connsiteY22" fmla="*/ 1559564 h 2035814"/>
              <a:gd name="connsiteX23" fmla="*/ 53975 w 3194050"/>
              <a:gd name="connsiteY23" fmla="*/ 1261114 h 2035814"/>
              <a:gd name="connsiteX24" fmla="*/ 44450 w 3194050"/>
              <a:gd name="connsiteY24" fmla="*/ 962664 h 2035814"/>
              <a:gd name="connsiteX25" fmla="*/ 15875 w 3194050"/>
              <a:gd name="connsiteY25" fmla="*/ 765814 h 2035814"/>
              <a:gd name="connsiteX26" fmla="*/ 38100 w 3194050"/>
              <a:gd name="connsiteY26" fmla="*/ 226064 h 2035814"/>
              <a:gd name="connsiteX27" fmla="*/ 50800 w 3194050"/>
              <a:gd name="connsiteY27" fmla="*/ 10164 h 2035814"/>
              <a:gd name="connsiteX0" fmla="*/ 41133 w 3197083"/>
              <a:gd name="connsiteY0" fmla="*/ 236175 h 2045925"/>
              <a:gd name="connsiteX1" fmla="*/ 53833 w 3197083"/>
              <a:gd name="connsiteY1" fmla="*/ 10750 h 2045925"/>
              <a:gd name="connsiteX2" fmla="*/ 739633 w 3197083"/>
              <a:gd name="connsiteY2" fmla="*/ 39325 h 2045925"/>
              <a:gd name="connsiteX3" fmla="*/ 1015858 w 3197083"/>
              <a:gd name="connsiteY3" fmla="*/ 74250 h 2045925"/>
              <a:gd name="connsiteX4" fmla="*/ 1666733 w 3197083"/>
              <a:gd name="connsiteY4" fmla="*/ 48850 h 2045925"/>
              <a:gd name="connsiteX5" fmla="*/ 2184258 w 3197083"/>
              <a:gd name="connsiteY5" fmla="*/ 45675 h 2045925"/>
              <a:gd name="connsiteX6" fmla="*/ 2666858 w 3197083"/>
              <a:gd name="connsiteY6" fmla="*/ 80600 h 2045925"/>
              <a:gd name="connsiteX7" fmla="*/ 2749408 w 3197083"/>
              <a:gd name="connsiteY7" fmla="*/ 48850 h 2045925"/>
              <a:gd name="connsiteX8" fmla="*/ 3162158 w 3197083"/>
              <a:gd name="connsiteY8" fmla="*/ 45675 h 2045925"/>
              <a:gd name="connsiteX9" fmla="*/ 3168508 w 3197083"/>
              <a:gd name="connsiteY9" fmla="*/ 340950 h 2045925"/>
              <a:gd name="connsiteX10" fmla="*/ 3149458 w 3197083"/>
              <a:gd name="connsiteY10" fmla="*/ 766400 h 2045925"/>
              <a:gd name="connsiteX11" fmla="*/ 3197083 w 3197083"/>
              <a:gd name="connsiteY11" fmla="*/ 1306150 h 2045925"/>
              <a:gd name="connsiteX12" fmla="*/ 3171683 w 3197083"/>
              <a:gd name="connsiteY12" fmla="*/ 1804625 h 2045925"/>
              <a:gd name="connsiteX13" fmla="*/ 3193908 w 3197083"/>
              <a:gd name="connsiteY13" fmla="*/ 2039575 h 2045925"/>
              <a:gd name="connsiteX14" fmla="*/ 2752583 w 3197083"/>
              <a:gd name="connsiteY14" fmla="*/ 2014175 h 2045925"/>
              <a:gd name="connsiteX15" fmla="*/ 1841358 w 3197083"/>
              <a:gd name="connsiteY15" fmla="*/ 2045925 h 2045925"/>
              <a:gd name="connsiteX16" fmla="*/ 1739758 w 3197083"/>
              <a:gd name="connsiteY16" fmla="*/ 2045925 h 2045925"/>
              <a:gd name="connsiteX17" fmla="*/ 1038083 w 3197083"/>
              <a:gd name="connsiteY17" fmla="*/ 1988775 h 2045925"/>
              <a:gd name="connsiteX18" fmla="*/ 701533 w 3197083"/>
              <a:gd name="connsiteY18" fmla="*/ 1998300 h 2045925"/>
              <a:gd name="connsiteX19" fmla="*/ 599933 w 3197083"/>
              <a:gd name="connsiteY19" fmla="*/ 2039575 h 2045925"/>
              <a:gd name="connsiteX20" fmla="*/ 22083 w 3197083"/>
              <a:gd name="connsiteY20" fmla="*/ 2036400 h 2045925"/>
              <a:gd name="connsiteX21" fmla="*/ 53833 w 3197083"/>
              <a:gd name="connsiteY21" fmla="*/ 1807800 h 2045925"/>
              <a:gd name="connsiteX22" fmla="*/ 44308 w 3197083"/>
              <a:gd name="connsiteY22" fmla="*/ 1569675 h 2045925"/>
              <a:gd name="connsiteX23" fmla="*/ 57008 w 3197083"/>
              <a:gd name="connsiteY23" fmla="*/ 1271225 h 2045925"/>
              <a:gd name="connsiteX24" fmla="*/ 47483 w 3197083"/>
              <a:gd name="connsiteY24" fmla="*/ 972775 h 2045925"/>
              <a:gd name="connsiteX25" fmla="*/ 18908 w 3197083"/>
              <a:gd name="connsiteY25" fmla="*/ 775925 h 2045925"/>
              <a:gd name="connsiteX26" fmla="*/ 41133 w 3197083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25425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0" fmla="*/ 22225 w 3178175"/>
              <a:gd name="connsiteY0" fmla="*/ 196850 h 2006600"/>
              <a:gd name="connsiteX1" fmla="*/ 34925 w 3178175"/>
              <a:gd name="connsiteY1" fmla="*/ 0 h 2006600"/>
              <a:gd name="connsiteX2" fmla="*/ 720725 w 3178175"/>
              <a:gd name="connsiteY2" fmla="*/ 0 h 2006600"/>
              <a:gd name="connsiteX3" fmla="*/ 996950 w 3178175"/>
              <a:gd name="connsiteY3" fmla="*/ 34925 h 2006600"/>
              <a:gd name="connsiteX4" fmla="*/ 1647825 w 3178175"/>
              <a:gd name="connsiteY4" fmla="*/ 9525 h 2006600"/>
              <a:gd name="connsiteX5" fmla="*/ 2165350 w 3178175"/>
              <a:gd name="connsiteY5" fmla="*/ 6350 h 2006600"/>
              <a:gd name="connsiteX6" fmla="*/ 2647950 w 3178175"/>
              <a:gd name="connsiteY6" fmla="*/ 41275 h 2006600"/>
              <a:gd name="connsiteX7" fmla="*/ 2730500 w 3178175"/>
              <a:gd name="connsiteY7" fmla="*/ 9525 h 2006600"/>
              <a:gd name="connsiteX8" fmla="*/ 3143250 w 3178175"/>
              <a:gd name="connsiteY8" fmla="*/ 6350 h 2006600"/>
              <a:gd name="connsiteX9" fmla="*/ 3149600 w 3178175"/>
              <a:gd name="connsiteY9" fmla="*/ 301625 h 2006600"/>
              <a:gd name="connsiteX10" fmla="*/ 3130550 w 3178175"/>
              <a:gd name="connsiteY10" fmla="*/ 727075 h 2006600"/>
              <a:gd name="connsiteX11" fmla="*/ 3178175 w 3178175"/>
              <a:gd name="connsiteY11" fmla="*/ 1266825 h 2006600"/>
              <a:gd name="connsiteX12" fmla="*/ 3152775 w 3178175"/>
              <a:gd name="connsiteY12" fmla="*/ 1765300 h 2006600"/>
              <a:gd name="connsiteX13" fmla="*/ 3175000 w 3178175"/>
              <a:gd name="connsiteY13" fmla="*/ 2000250 h 2006600"/>
              <a:gd name="connsiteX14" fmla="*/ 2733675 w 3178175"/>
              <a:gd name="connsiteY14" fmla="*/ 1974850 h 2006600"/>
              <a:gd name="connsiteX15" fmla="*/ 1822450 w 3178175"/>
              <a:gd name="connsiteY15" fmla="*/ 2006600 h 2006600"/>
              <a:gd name="connsiteX16" fmla="*/ 1720850 w 3178175"/>
              <a:gd name="connsiteY16" fmla="*/ 2006600 h 2006600"/>
              <a:gd name="connsiteX17" fmla="*/ 1019175 w 3178175"/>
              <a:gd name="connsiteY17" fmla="*/ 1949450 h 2006600"/>
              <a:gd name="connsiteX18" fmla="*/ 682625 w 3178175"/>
              <a:gd name="connsiteY18" fmla="*/ 1958975 h 2006600"/>
              <a:gd name="connsiteX19" fmla="*/ 581025 w 3178175"/>
              <a:gd name="connsiteY19" fmla="*/ 2000250 h 2006600"/>
              <a:gd name="connsiteX20" fmla="*/ 3175 w 3178175"/>
              <a:gd name="connsiteY20" fmla="*/ 1997075 h 2006600"/>
              <a:gd name="connsiteX21" fmla="*/ 34925 w 3178175"/>
              <a:gd name="connsiteY21" fmla="*/ 1768475 h 2006600"/>
              <a:gd name="connsiteX22" fmla="*/ 25400 w 3178175"/>
              <a:gd name="connsiteY22" fmla="*/ 1530350 h 2006600"/>
              <a:gd name="connsiteX23" fmla="*/ 38100 w 3178175"/>
              <a:gd name="connsiteY23" fmla="*/ 1231900 h 2006600"/>
              <a:gd name="connsiteX24" fmla="*/ 28575 w 3178175"/>
              <a:gd name="connsiteY24" fmla="*/ 933450 h 2006600"/>
              <a:gd name="connsiteX25" fmla="*/ 0 w 3178175"/>
              <a:gd name="connsiteY25" fmla="*/ 736600 h 2006600"/>
              <a:gd name="connsiteX26" fmla="*/ 22225 w 3178175"/>
              <a:gd name="connsiteY26" fmla="*/ 19685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0B9436-CD9E-4D97-8CFD-AA3CF1091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" y="4092823"/>
            <a:ext cx="4138945" cy="3106002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6B20CB1-3ED0-41B2-9CFE-17F8FEF2A027}"/>
              </a:ext>
            </a:extLst>
          </p:cNvPr>
          <p:cNvSpPr/>
          <p:nvPr/>
        </p:nvSpPr>
        <p:spPr>
          <a:xfrm>
            <a:off x="288561" y="957793"/>
            <a:ext cx="10134600" cy="4942414"/>
          </a:xfrm>
          <a:custGeom>
            <a:avLst/>
            <a:gdLst>
              <a:gd name="connsiteX0" fmla="*/ 0 w 10083800"/>
              <a:gd name="connsiteY0" fmla="*/ 2679700 h 4942414"/>
              <a:gd name="connsiteX1" fmla="*/ 2082800 w 10083800"/>
              <a:gd name="connsiteY1" fmla="*/ 3429000 h 4942414"/>
              <a:gd name="connsiteX2" fmla="*/ 3200400 w 10083800"/>
              <a:gd name="connsiteY2" fmla="*/ 3187700 h 4942414"/>
              <a:gd name="connsiteX3" fmla="*/ 7416800 w 10083800"/>
              <a:gd name="connsiteY3" fmla="*/ 4851400 h 4942414"/>
              <a:gd name="connsiteX4" fmla="*/ 10083800 w 10083800"/>
              <a:gd name="connsiteY4" fmla="*/ 0 h 494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3800" h="4942414">
                <a:moveTo>
                  <a:pt x="0" y="2679700"/>
                </a:moveTo>
                <a:cubicBezTo>
                  <a:pt x="774700" y="3012016"/>
                  <a:pt x="1549400" y="3344333"/>
                  <a:pt x="2082800" y="3429000"/>
                </a:cubicBezTo>
                <a:cubicBezTo>
                  <a:pt x="2616200" y="3513667"/>
                  <a:pt x="2311400" y="2950633"/>
                  <a:pt x="3200400" y="3187700"/>
                </a:cubicBezTo>
                <a:cubicBezTo>
                  <a:pt x="4089400" y="3424767"/>
                  <a:pt x="6269567" y="5382683"/>
                  <a:pt x="7416800" y="4851400"/>
                </a:cubicBezTo>
                <a:cubicBezTo>
                  <a:pt x="8564033" y="4320117"/>
                  <a:pt x="9323916" y="2160058"/>
                  <a:pt x="1008380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BDD641-BBF8-4581-A66F-F6B9D79FE4A2}"/>
              </a:ext>
            </a:extLst>
          </p:cNvPr>
          <p:cNvSpPr txBox="1"/>
          <p:nvPr/>
        </p:nvSpPr>
        <p:spPr>
          <a:xfrm>
            <a:off x="1676400" y="342900"/>
            <a:ext cx="6968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HÌNH THÀNH KIẾN THỨC</a:t>
            </a:r>
            <a:endParaRPr lang="zh-CN" altLang="en-US" sz="48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1DA97B39-4509-4F13-8CA7-39E0C824917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53529" y="4556426"/>
            <a:ext cx="1912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en-US" altLang="zh-CN" sz="36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altLang="zh-CN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1,4</a:t>
            </a:r>
            <a:endParaRPr lang="zh-CN" altLang="en-US" sz="3600" dirty="0">
              <a:solidFill>
                <a:schemeClr val="accent5">
                  <a:lumMod val="20000"/>
                  <a:lumOff val="80000"/>
                </a:schemeClr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0F138F11-D821-47DA-9C04-C4B3C226C9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7805" y="2892494"/>
            <a:ext cx="1912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en-US" altLang="zh-CN" sz="36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3,6</a:t>
            </a:r>
            <a:endParaRPr lang="zh-CN" altLang="en-US" sz="3600" dirty="0">
              <a:solidFill>
                <a:schemeClr val="bg1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39C79-644F-4502-985A-E522A3B08F48}"/>
              </a:ext>
            </a:extLst>
          </p:cNvPr>
          <p:cNvSpPr txBox="1"/>
          <p:nvPr/>
        </p:nvSpPr>
        <p:spPr>
          <a:xfrm>
            <a:off x="1768839" y="1094282"/>
            <a:ext cx="6556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I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I</a:t>
            </a:r>
            <a:r>
              <a:rPr lang="vi-VN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SUY NGẪM, PHẢN HỒI</a:t>
            </a:r>
            <a:endParaRPr lang="en-US" sz="28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A0090-30E3-44BB-B9F2-19861581372C}"/>
              </a:ext>
            </a:extLst>
          </p:cNvPr>
          <p:cNvSpPr txBox="1"/>
          <p:nvPr/>
        </p:nvSpPr>
        <p:spPr>
          <a:xfrm>
            <a:off x="510631" y="1644163"/>
            <a:ext cx="4074130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(1)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Xác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truyện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  <a:p>
            <a:pPr algn="just" fontAlgn="base"/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(2)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ấy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hiện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hạng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người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nào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Người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kể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chuyện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có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thái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đô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̣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với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các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vật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này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thê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́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nào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Dựa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vào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đâu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khẳng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định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vậy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</a:t>
            </a:r>
            <a:endParaRPr lang="en-US" sz="22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endParaRPr lang="en-US" sz="2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DB56FCF-CBBD-46CF-868B-DEDA6975FC0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45581" y="5240976"/>
            <a:ext cx="1912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en-US" altLang="zh-CN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altLang="zh-CN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2,5</a:t>
            </a:r>
            <a:endParaRPr lang="zh-CN" alt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CB82F-5024-4466-9556-2B5F29B80153}"/>
              </a:ext>
            </a:extLst>
          </p:cNvPr>
          <p:cNvSpPr txBox="1"/>
          <p:nvPr/>
        </p:nvSpPr>
        <p:spPr>
          <a:xfrm>
            <a:off x="5047241" y="2348366"/>
            <a:ext cx="3561420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Theo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những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yếu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tố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góp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phần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tạo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ra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tiếng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cười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bản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này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là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(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Gợi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ý: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xét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hình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tượng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pháp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ngôn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ngữ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trào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phúng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?,...)?</a:t>
            </a:r>
            <a:endParaRPr lang="en-US" sz="22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11E47-77E6-4424-AE47-43C1CFF872CA}"/>
              </a:ext>
            </a:extLst>
          </p:cNvPr>
          <p:cNvSpPr txBox="1"/>
          <p:nvPr/>
        </p:nvSpPr>
        <p:spPr>
          <a:xfrm>
            <a:off x="8874177" y="957793"/>
            <a:ext cx="2936823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Nhận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xét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vê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cách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đặt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nhan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bản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va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cách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̉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dụng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cụm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“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loại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vi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trùng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́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hiếm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”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bản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3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9" grpId="0" animBg="1"/>
      <p:bldP spid="13" grpId="0"/>
      <p:bldP spid="15" grpId="0"/>
      <p:bldP spid="7" grpId="0" animBg="1"/>
      <p:bldP spid="12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9508B7-9286-470B-AD27-EDC661058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68" y="4396453"/>
            <a:ext cx="4544578" cy="2983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CCD892-7349-41F9-ACD1-47CA3C5EABA1}"/>
              </a:ext>
            </a:extLst>
          </p:cNvPr>
          <p:cNvSpPr txBox="1"/>
          <p:nvPr/>
        </p:nvSpPr>
        <p:spPr>
          <a:xfrm>
            <a:off x="2053653" y="397239"/>
            <a:ext cx="954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sz="28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B0803-81C3-4324-AF56-5574CB34D458}"/>
              </a:ext>
            </a:extLst>
          </p:cNvPr>
          <p:cNvSpPr txBox="1"/>
          <p:nvPr/>
        </p:nvSpPr>
        <p:spPr>
          <a:xfrm>
            <a:off x="1757597" y="1598683"/>
            <a:ext cx="10133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thân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hạng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mãn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rằng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mình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giỏi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giang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mừng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rơ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̃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quý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hiếm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mà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đến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sức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khỏe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tính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mạng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bệnh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endParaRPr lang="en-US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C8D36-FE52-4F55-A6F8-022B077B0441}"/>
              </a:ext>
            </a:extLst>
          </p:cNvPr>
          <p:cNvSpPr txBox="1"/>
          <p:nvPr/>
        </p:nvSpPr>
        <p:spPr>
          <a:xfrm>
            <a:off x="1843790" y="3605611"/>
            <a:ext cx="9960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chuyện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phê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phán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châm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biếm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qua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cuộc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thoại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1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7735B-E352-4B9D-B94E-373922535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40" y="3777519"/>
            <a:ext cx="3213682" cy="36441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92A9DF-F250-4968-88BF-BA91071E80B3}"/>
              </a:ext>
            </a:extLst>
          </p:cNvPr>
          <p:cNvSpPr txBox="1"/>
          <p:nvPr/>
        </p:nvSpPr>
        <p:spPr>
          <a:xfrm>
            <a:off x="1622685" y="454968"/>
            <a:ext cx="9541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yếu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góp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tạo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cười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truyện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endParaRPr lang="en-US" sz="40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B3B9F-681D-472A-9845-ED75A7100C73}"/>
              </a:ext>
            </a:extLst>
          </p:cNvPr>
          <p:cNvSpPr txBox="1"/>
          <p:nvPr/>
        </p:nvSpPr>
        <p:spPr>
          <a:xfrm>
            <a:off x="1259174" y="1244182"/>
            <a:ext cx="103806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huống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endParaRPr lang="en-US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trọng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ý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xử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lối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phóng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ngược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tài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khả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tăng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mặn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cười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just"/>
            <a:endParaRPr lang="en-US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61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69981C-6894-401A-8F29-BCCBF7CF7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20" y="4999213"/>
            <a:ext cx="3222884" cy="1866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A532-E90D-48DB-9E57-A92556EDB596}"/>
              </a:ext>
            </a:extLst>
          </p:cNvPr>
          <p:cNvSpPr txBox="1"/>
          <p:nvPr/>
        </p:nvSpPr>
        <p:spPr>
          <a:xfrm>
            <a:off x="1622685" y="454968"/>
            <a:ext cx="9541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Ý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endParaRPr lang="en-US" sz="54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1E614-0916-4485-806E-927FCCBB522C}"/>
              </a:ext>
            </a:extLst>
          </p:cNvPr>
          <p:cNvSpPr txBox="1"/>
          <p:nvPr/>
        </p:nvSpPr>
        <p:spPr>
          <a:xfrm>
            <a:off x="1259175" y="1244182"/>
            <a:ext cx="102008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quý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hiếm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nhằm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đích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ca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ngợi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gây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đau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mắt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̀ có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thê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gây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mất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giác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người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bệnh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mãn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Việc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phát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hiện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 con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khiến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mừng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đến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nỗi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việc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chữa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bệnh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trọng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quên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Khi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bệnh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̃ bị mù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lại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cười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rạng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rơ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̃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khẳng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định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mình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̃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nói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đúng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vê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̀ con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trùng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sz="54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26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1014</Words>
  <Application>Microsoft Office PowerPoint</Application>
  <PresentationFormat>Widescreen</PresentationFormat>
  <Paragraphs>357</Paragraphs>
  <Slides>10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字魂36号-正文宋楷</vt:lpstr>
      <vt:lpstr>#9Slide03 Arima Madurai Black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Xoan Vu</cp:lastModifiedBy>
  <cp:revision>86</cp:revision>
  <dcterms:created xsi:type="dcterms:W3CDTF">2018-04-21T06:51:04Z</dcterms:created>
  <dcterms:modified xsi:type="dcterms:W3CDTF">2023-07-05T04:59:03Z</dcterms:modified>
</cp:coreProperties>
</file>