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80" r:id="rId2"/>
    <p:sldId id="257" r:id="rId3"/>
    <p:sldId id="260" r:id="rId4"/>
    <p:sldId id="261" r:id="rId5"/>
    <p:sldId id="262" r:id="rId6"/>
    <p:sldId id="2007577530" r:id="rId7"/>
    <p:sldId id="2007577531" r:id="rId8"/>
    <p:sldId id="2007577532" r:id="rId9"/>
    <p:sldId id="2007577533" r:id="rId10"/>
    <p:sldId id="2007577534" r:id="rId11"/>
    <p:sldId id="2007577535" r:id="rId12"/>
  </p:sldIdLst>
  <p:sldSz cx="12192000" cy="6858000"/>
  <p:notesSz cx="6858000" cy="9144000"/>
  <p:embeddedFontLst>
    <p:embeddedFont>
      <p:font typeface="SimSun" panose="02010600030101010101" pitchFamily="2" charset="-122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imSun" panose="02010600030101010101" pitchFamily="2" charset="-122"/>
      <p:regular r:id="rId14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5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CB3E4C"/>
    <a:srgbClr val="64B1CE"/>
    <a:srgbClr val="599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83" autoAdjust="0"/>
  </p:normalViewPr>
  <p:slideViewPr>
    <p:cSldViewPr snapToGrid="0" showGuides="1">
      <p:cViewPr varScale="1">
        <p:scale>
          <a:sx n="68" d="100"/>
          <a:sy n="68" d="100"/>
        </p:scale>
        <p:origin x="5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A736B-B312-45F4-8299-42858737638A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F053B-06B8-4F9B-B7DB-5480CF88F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50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210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99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7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06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944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055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89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192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026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07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63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25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8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71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42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12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70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4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45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51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34" y="-35996"/>
            <a:ext cx="12252361" cy="689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5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6128" y="2329934"/>
            <a:ext cx="9519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https://www.youtube.com/watch?v=h5c2Jnn5nYc</a:t>
            </a:r>
          </a:p>
        </p:txBody>
      </p:sp>
      <p:pic>
        <p:nvPicPr>
          <p:cNvPr id="3" name="图片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802" y="122548"/>
            <a:ext cx="4211737" cy="2953128"/>
          </a:xfrm>
          <a:prstGeom prst="rect">
            <a:avLst/>
          </a:prstGeom>
        </p:spPr>
      </p:pic>
      <p:pic>
        <p:nvPicPr>
          <p:cNvPr id="5" name="图片 7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4"/>
          <a:stretch/>
        </p:blipFill>
        <p:spPr>
          <a:xfrm>
            <a:off x="9155698" y="4370961"/>
            <a:ext cx="3919621" cy="26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7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808241"/>
              </p:ext>
            </p:extLst>
          </p:nvPr>
        </p:nvGraphicFramePr>
        <p:xfrm>
          <a:off x="575034" y="677598"/>
          <a:ext cx="11349873" cy="5987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2180">
                  <a:extLst>
                    <a:ext uri="{9D8B030D-6E8A-4147-A177-3AD203B41FA5}">
                      <a16:colId xmlns:a16="http://schemas.microsoft.com/office/drawing/2014/main" val="2514297061"/>
                    </a:ext>
                  </a:extLst>
                </a:gridCol>
                <a:gridCol w="6360592">
                  <a:extLst>
                    <a:ext uri="{9D8B030D-6E8A-4147-A177-3AD203B41FA5}">
                      <a16:colId xmlns:a16="http://schemas.microsoft.com/office/drawing/2014/main" val="3926523769"/>
                    </a:ext>
                  </a:extLst>
                </a:gridCol>
                <a:gridCol w="1111066">
                  <a:extLst>
                    <a:ext uri="{9D8B030D-6E8A-4147-A177-3AD203B41FA5}">
                      <a16:colId xmlns:a16="http://schemas.microsoft.com/office/drawing/2014/main" val="2886232376"/>
                    </a:ext>
                  </a:extLst>
                </a:gridCol>
                <a:gridCol w="1196035">
                  <a:extLst>
                    <a:ext uri="{9D8B030D-6E8A-4147-A177-3AD203B41FA5}">
                      <a16:colId xmlns:a16="http://schemas.microsoft.com/office/drawing/2014/main" val="2739737465"/>
                    </a:ext>
                  </a:extLst>
                </a:gridCol>
              </a:tblGrid>
              <a:tr h="692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629661682"/>
                  </a:ext>
                </a:extLst>
              </a:tr>
              <a:tr h="5176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được hoạt động sẽ kể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4148827361"/>
                  </a:ext>
                </a:extLst>
              </a:tr>
              <a:tr h="668333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1608496966"/>
                  </a:ext>
                </a:extLst>
              </a:tr>
              <a:tr h="6109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được những thông tin cơ bản về hoạt động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2720486752"/>
                  </a:ext>
                </a:extLst>
              </a:tr>
              <a:tr h="691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 lại chân thực các sự việc theo một trình tự hợp lí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2572728920"/>
                  </a:ext>
                </a:extLst>
              </a:tr>
              <a:tr h="619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dựng yếu tố miêu tả, biểu cảm phù hợp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4076911732"/>
                  </a:ext>
                </a:extLst>
              </a:tr>
              <a:tr h="51768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bài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 định ý nghĩa của hoạt động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985297672"/>
                  </a:ext>
                </a:extLst>
              </a:tr>
              <a:tr h="6323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cảm nhận của người viết về sự việc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2439229222"/>
                  </a:ext>
                </a:extLst>
              </a:tr>
              <a:tr h="1035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đúng chính tả, ngữ pháp, dùng từ.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3391292861"/>
                  </a:ext>
                </a:extLst>
              </a:tr>
            </a:tbl>
          </a:graphicData>
        </a:graphic>
      </p:graphicFrame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897089" y="154378"/>
            <a:ext cx="72907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Bảng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kiểm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hội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821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7481" y="1278004"/>
            <a:ext cx="1119590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93 THẢO LUẬN Ý KIẾN VỀ MỘT VẤN ĐỀ CỦA ĐỜI SỐNG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2603" y="225836"/>
            <a:ext cx="429316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6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图片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3" y="-35995"/>
            <a:ext cx="3399661" cy="295312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962" y="2861499"/>
            <a:ext cx="2015293" cy="1597573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4"/>
          <a:stretch/>
        </p:blipFill>
        <p:spPr>
          <a:xfrm>
            <a:off x="8637224" y="4154145"/>
            <a:ext cx="3919621" cy="2667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2069" y="2255413"/>
            <a:ext cx="7777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 KỂ LẠI MỘT HOẠT ĐỘNG XÃ HỘI</a:t>
            </a:r>
          </a:p>
        </p:txBody>
      </p:sp>
    </p:spTree>
    <p:extLst>
      <p:ext uri="{BB962C8B-B14F-4D97-AF65-F5344CB8AC3E}">
        <p14:creationId xmlns:p14="http://schemas.microsoft.com/office/powerpoint/2010/main" val="195210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8">
            <a:extLst>
              <a:ext uri="{FF2B5EF4-FFF2-40B4-BE49-F238E27FC236}">
                <a16:creationId xmlns:a16="http://schemas.microsoft.com/office/drawing/2014/main" id="{EA2E380B-74C1-2BB9-59F3-8A349DA9B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176" y="174212"/>
            <a:ext cx="2939359" cy="2642561"/>
          </a:xfrm>
          <a:prstGeom prst="rect">
            <a:avLst/>
          </a:prstGeom>
        </p:spPr>
      </p:pic>
      <p:pic>
        <p:nvPicPr>
          <p:cNvPr id="4" name="图片 68">
            <a:extLst>
              <a:ext uri="{FF2B5EF4-FFF2-40B4-BE49-F238E27FC236}">
                <a16:creationId xmlns:a16="http://schemas.microsoft.com/office/drawing/2014/main" id="{264A0072-D17E-E58B-7BB3-45BFB4643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8909" y="-57016"/>
            <a:ext cx="2722177" cy="25750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538" y="2620014"/>
            <a:ext cx="12403588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Tri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endParaRPr lang="en-US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3149" y="3895975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3149" y="4785512"/>
            <a:ext cx="6424323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0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869163" y="9602"/>
            <a:ext cx="993356" cy="83704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0706">
            <a:off x="-2023530" y="4018402"/>
            <a:ext cx="1039977" cy="87632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0706">
            <a:off x="-1870969" y="1282956"/>
            <a:ext cx="1020492" cy="8599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7753" y="0"/>
            <a:ext cx="417934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5029" y="1298790"/>
            <a:ext cx="2789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5633" y="1982544"/>
            <a:ext cx="428033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048" y="636327"/>
            <a:ext cx="8214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0706">
            <a:off x="-2023530" y="2499409"/>
            <a:ext cx="1039977" cy="876326"/>
          </a:xfrm>
          <a:prstGeom prst="rect">
            <a:avLst/>
          </a:prstGeom>
        </p:spPr>
      </p:pic>
      <p:pic>
        <p:nvPicPr>
          <p:cNvPr id="11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0706">
            <a:off x="-2023531" y="5537394"/>
            <a:ext cx="1039977" cy="876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7123" y="2675962"/>
            <a:ext cx="4397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785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4871" y="-385134"/>
            <a:ext cx="3914676" cy="1892562"/>
          </a:xfrm>
          <a:prstGeom prst="rect">
            <a:avLst/>
          </a:prstGeom>
        </p:spPr>
      </p:pic>
      <p:pic>
        <p:nvPicPr>
          <p:cNvPr id="3" name="图片 42">
            <a:extLst>
              <a:ext uri="{FF2B5EF4-FFF2-40B4-BE49-F238E27FC236}">
                <a16:creationId xmlns:a16="http://schemas.microsoft.com/office/drawing/2014/main" id="{F30386A5-F1D2-B504-79ED-991A28E2C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0706">
            <a:off x="185980" y="358350"/>
            <a:ext cx="622382" cy="524444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837173" y="355706"/>
            <a:ext cx="291938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98880" y="982647"/>
            <a:ext cx="9448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814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2">
            <a:extLst>
              <a:ext uri="{FF2B5EF4-FFF2-40B4-BE49-F238E27FC236}">
                <a16:creationId xmlns:a16="http://schemas.microsoft.com/office/drawing/2014/main" id="{F30386A5-F1D2-B504-79ED-991A28E2C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0706">
            <a:off x="-1805380" y="14643"/>
            <a:ext cx="622382" cy="5244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4601" y="43338"/>
            <a:ext cx="4265911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742265"/>
              </p:ext>
            </p:extLst>
          </p:nvPr>
        </p:nvGraphicFramePr>
        <p:xfrm>
          <a:off x="255639" y="1087602"/>
          <a:ext cx="12309987" cy="5936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3329">
                  <a:extLst>
                    <a:ext uri="{9D8B030D-6E8A-4147-A177-3AD203B41FA5}">
                      <a16:colId xmlns:a16="http://schemas.microsoft.com/office/drawing/2014/main" val="3557246780"/>
                    </a:ext>
                  </a:extLst>
                </a:gridCol>
                <a:gridCol w="3310194">
                  <a:extLst>
                    <a:ext uri="{9D8B030D-6E8A-4147-A177-3AD203B41FA5}">
                      <a16:colId xmlns:a16="http://schemas.microsoft.com/office/drawing/2014/main" val="518182722"/>
                    </a:ext>
                  </a:extLst>
                </a:gridCol>
                <a:gridCol w="4896464">
                  <a:extLst>
                    <a:ext uri="{9D8B030D-6E8A-4147-A177-3AD203B41FA5}">
                      <a16:colId xmlns:a16="http://schemas.microsoft.com/office/drawing/2014/main" val="2128396772"/>
                    </a:ext>
                  </a:extLst>
                </a:gridCol>
              </a:tblGrid>
              <a:tr h="6986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 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CẦN LÀM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0465201"/>
                  </a:ext>
                </a:extLst>
              </a:tr>
              <a:tr h="615510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 đề tài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5306100"/>
                  </a:ext>
                </a:extLst>
              </a:tr>
              <a:tr h="783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5267308"/>
                  </a:ext>
                </a:extLst>
              </a:tr>
              <a:tr h="615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thập tư liệu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0451363"/>
                  </a:ext>
                </a:extLst>
              </a:tr>
              <a:tr h="61551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2: Tìm ý và lập dàn ý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ý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4521161"/>
                  </a:ext>
                </a:extLst>
              </a:tr>
              <a:tr h="615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 dàn bài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2726755"/>
                  </a:ext>
                </a:extLst>
              </a:tr>
              <a:tr h="6155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3: Viết bài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4748695"/>
                  </a:ext>
                </a:extLst>
              </a:tr>
              <a:tr h="698671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4: Xem và chỉnh sửa, rút kinh nghiệm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 lại và chỉnh sửa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9778875"/>
                  </a:ext>
                </a:extLst>
              </a:tr>
              <a:tr h="653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79359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03966" y="689501"/>
            <a:ext cx="5145191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kern="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sz="24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sz="24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sz="24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lý</a:t>
            </a:r>
            <a:r>
              <a:rPr lang="en-US" sz="24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thuyết</a:t>
            </a:r>
            <a:r>
              <a:rPr lang="en-US" sz="24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4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quy</a:t>
            </a:r>
            <a:r>
              <a:rPr lang="en-US" sz="24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24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259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0041" y="71423"/>
            <a:ext cx="304275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ý,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lập</a:t>
            </a: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dàn</a:t>
            </a: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862235"/>
              </p:ext>
            </p:extLst>
          </p:nvPr>
        </p:nvGraphicFramePr>
        <p:xfrm>
          <a:off x="622169" y="610026"/>
          <a:ext cx="12358540" cy="5669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0297">
                  <a:extLst>
                    <a:ext uri="{9D8B030D-6E8A-4147-A177-3AD203B41FA5}">
                      <a16:colId xmlns:a16="http://schemas.microsoft.com/office/drawing/2014/main" val="4113397391"/>
                    </a:ext>
                  </a:extLst>
                </a:gridCol>
                <a:gridCol w="9468243">
                  <a:extLst>
                    <a:ext uri="{9D8B030D-6E8A-4147-A177-3AD203B41FA5}">
                      <a16:colId xmlns:a16="http://schemas.microsoft.com/office/drawing/2014/main" val="803456126"/>
                    </a:ext>
                  </a:extLst>
                </a:gridCol>
              </a:tblGrid>
              <a:tr h="2403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3" marR="6717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hoạt động xã hội sẽ kể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3" marR="67173" marT="0" marB="0"/>
                </a:tc>
                <a:extLst>
                  <a:ext uri="{0D108BD9-81ED-4DB2-BD59-A6C34878D82A}">
                    <a16:rowId xmlns:a16="http://schemas.microsoft.com/office/drawing/2014/main" val="346361369"/>
                  </a:ext>
                </a:extLst>
              </a:tr>
              <a:tr h="30252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3" marR="6717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3" marR="67173" marT="0" marB="0"/>
                </a:tc>
                <a:extLst>
                  <a:ext uri="{0D108BD9-81ED-4DB2-BD59-A6C34878D82A}">
                    <a16:rowId xmlns:a16="http://schemas.microsoft.com/office/drawing/2014/main" val="3010116912"/>
                  </a:ext>
                </a:extLst>
              </a:tr>
              <a:tr h="1085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bài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3" marR="6717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3" marR="67173" marT="0" marB="0"/>
                </a:tc>
                <a:extLst>
                  <a:ext uri="{0D108BD9-81ED-4DB2-BD59-A6C34878D82A}">
                    <a16:rowId xmlns:a16="http://schemas.microsoft.com/office/drawing/2014/main" val="2293776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493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6">
            <a:extLst>
              <a:ext uri="{FF2B5EF4-FFF2-40B4-BE49-F238E27FC236}">
                <a16:creationId xmlns:a16="http://schemas.microsoft.com/office/drawing/2014/main" id="{39EADF70-4405-4035-5375-AF5BE242E2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8702672" y="3038354"/>
            <a:ext cx="5762599" cy="1773189"/>
          </a:xfrm>
          <a:prstGeom prst="rect">
            <a:avLst/>
          </a:prstGeom>
        </p:spPr>
      </p:pic>
      <p:pic>
        <p:nvPicPr>
          <p:cNvPr id="3" name="图片 42">
            <a:extLst>
              <a:ext uri="{FF2B5EF4-FFF2-40B4-BE49-F238E27FC236}">
                <a16:creationId xmlns:a16="http://schemas.microsoft.com/office/drawing/2014/main" id="{F30386A5-F1D2-B504-79ED-991A28E2C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0706">
            <a:off x="185980" y="358350"/>
            <a:ext cx="622382" cy="524444"/>
          </a:xfrm>
          <a:prstGeom prst="rect">
            <a:avLst/>
          </a:prstGeom>
        </p:spPr>
      </p:pic>
      <p:pic>
        <p:nvPicPr>
          <p:cNvPr id="21" name="图片 34">
            <a:extLst>
              <a:ext uri="{FF2B5EF4-FFF2-40B4-BE49-F238E27FC236}">
                <a16:creationId xmlns:a16="http://schemas.microsoft.com/office/drawing/2014/main" id="{F909A1E0-697D-1767-D504-D80B7020BA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03464"/>
            <a:ext cx="1961002" cy="1554535"/>
          </a:xfrm>
          <a:prstGeom prst="rect">
            <a:avLst/>
          </a:prstGeom>
        </p:spPr>
      </p:pic>
      <p:pic>
        <p:nvPicPr>
          <p:cNvPr id="9" name="Picture 8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377E033C-AA62-5471-2B05-DE93FFB102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078" y="4044957"/>
            <a:ext cx="3012586" cy="30125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92826" y="501962"/>
            <a:ext cx="6096000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2800" b="1" kern="1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2800" b="1" kern="1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2800" b="1" kern="1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b="1" kern="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28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Xem</a:t>
            </a: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chỉnh</a:t>
            </a: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sửa</a:t>
            </a: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sẻ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589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id="{8217CE52-C0FA-44B8-3360-2F070ED23A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8463496" y="2799178"/>
            <a:ext cx="5762599" cy="2251542"/>
          </a:xfrm>
          <a:prstGeom prst="rect">
            <a:avLst/>
          </a:prstGeom>
        </p:spPr>
      </p:pic>
      <p:pic>
        <p:nvPicPr>
          <p:cNvPr id="3" name="图片 42">
            <a:extLst>
              <a:ext uri="{FF2B5EF4-FFF2-40B4-BE49-F238E27FC236}">
                <a16:creationId xmlns:a16="http://schemas.microsoft.com/office/drawing/2014/main" id="{F30386A5-F1D2-B504-79ED-991A28E2C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0706">
            <a:off x="185980" y="358350"/>
            <a:ext cx="622382" cy="524444"/>
          </a:xfrm>
          <a:prstGeom prst="rect">
            <a:avLst/>
          </a:prstGeom>
        </p:spPr>
      </p:pic>
      <p:pic>
        <p:nvPicPr>
          <p:cNvPr id="21" name="图片 34">
            <a:extLst>
              <a:ext uri="{FF2B5EF4-FFF2-40B4-BE49-F238E27FC236}">
                <a16:creationId xmlns:a16="http://schemas.microsoft.com/office/drawing/2014/main" id="{F909A1E0-697D-1767-D504-D80B7020BA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03464"/>
            <a:ext cx="1961002" cy="1554535"/>
          </a:xfrm>
          <a:prstGeom prst="rect">
            <a:avLst/>
          </a:prstGeom>
        </p:spPr>
      </p:pic>
      <p:pic>
        <p:nvPicPr>
          <p:cNvPr id="2" name="Picture 1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9ACBC33B-2595-9469-3171-6DBBB36281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436" y="4638100"/>
            <a:ext cx="2354109" cy="2354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0502" y="71423"/>
            <a:ext cx="4822282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IV. LUYỆN TẬP-VẬN DỤNG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0502" y="1758610"/>
            <a:ext cx="995024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xã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hội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suy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357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Calibri Light"/>
        <a:ea typeface="方正清刻本悦宋简体"/>
        <a:cs typeface=""/>
      </a:majorFont>
      <a:minorFont>
        <a:latin typeface="Calibri"/>
        <a:ea typeface="方正清刻本悦宋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573</Words>
  <Application>Microsoft Office PowerPoint</Application>
  <PresentationFormat>Widescreen</PresentationFormat>
  <Paragraphs>114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SimSun</vt:lpstr>
      <vt:lpstr>Calibri Light</vt:lpstr>
      <vt:lpstr>MS Mincho</vt:lpstr>
      <vt:lpstr>Calibri</vt:lpstr>
      <vt:lpstr>Times New Roman</vt:lpstr>
      <vt:lpstr>Arial</vt:lpstr>
      <vt:lpstr>方正清刻本悦宋简体</vt:lpstr>
      <vt:lpstr>SimSun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Win7w.Com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中国风古风类</dc:title>
  <dc:subject>RP</dc:subject>
  <dc:creator>Windows 用户</dc:creator>
  <cp:keywords>RP</cp:keywords>
  <dc:description>RP</dc:description>
  <cp:lastModifiedBy>HP</cp:lastModifiedBy>
  <cp:revision>174</cp:revision>
  <dcterms:created xsi:type="dcterms:W3CDTF">2017-02-22T19:33:57Z</dcterms:created>
  <dcterms:modified xsi:type="dcterms:W3CDTF">2023-06-26T08:08:02Z</dcterms:modified>
  <cp:category>RP</cp:category>
  <cp:contentStatus>RP</cp:contentStatus>
</cp:coreProperties>
</file>