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E1654-65AF-4B22-BC6C-3FE099F5DBA4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AEE7C-7531-4761-AD11-F024AF2B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7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ECC29-36A0-44D9-AF84-B292060557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F270-6104-205D-D85A-C331B34FE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E0DE9-5751-BEEB-EC12-072E78C95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3A3BA-ED70-9719-47EE-2216230D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1B2FA-2164-92DD-BA02-0B1D8925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45196-EBD4-036D-496F-96A1D132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2BA8-3DAB-0AA8-B7C9-F88501FF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931A1-ACEA-F240-958A-A0BC2F4F6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EEBD0-0FC2-1F55-2FFA-3C117C5A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CF45E-D5B5-AE49-7BC1-0FD7B8FE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45B54-FFAF-672E-85E0-AA6C3B96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8F9EE-DF73-2222-9B9B-BFA05BFDD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CBA05-A19F-E91D-B7A7-D74AA8B9E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565D-6D08-14C6-A063-C658BDC8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8C0E5-5BEF-2CA6-F937-2C27982F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8720-FDFF-A198-9DE9-579CC16C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E708-65E4-A88C-0715-ADF4A8C5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8CD68-31AE-0AF5-08CF-175D09647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EAEB-8A2B-E0A6-D661-8E324680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5DD0-FBBA-0DE5-B97E-160E2FC2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51C6-2FFB-E195-B307-B3E9C313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BFC9-4819-D25C-7282-8EBD9F28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2D9B-0695-910C-6A22-40304CCD8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DE9A3-D6EF-1A69-A88A-BF3CE403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D691-E49B-6AA8-CF9F-FB3F1F3A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577A4-0713-55AF-FFD4-B32FAF96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8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01F2-9CF2-3D46-6FEF-75DCC801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FE14-1106-B861-9267-ED05F2606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2803A-469E-F8A8-D677-7120D853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E3E44-9CF1-EEFC-CC35-DFF102F4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29198-1F82-3635-99FD-F2A6BB2B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9A1CA-89EF-F5B4-6A5B-81BA9ED8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7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38A1-BF17-1AA4-90A3-365F165B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97C5F-303A-243D-E7DA-2E183D41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CE6DE-4219-CFA1-D33C-30CF02C8F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AB81A-FE10-BA88-5F80-9E2080BF4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8E52C-D812-C979-4FF0-64A9BB232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BDB009-1FC0-784C-60F2-1FABF111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DFC9D-180D-0683-24D8-491A2BC0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EDFD9-59B9-39E2-B7EC-71DB0458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C00A-9066-035E-D569-794198E7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A44A1-F64C-D807-EA3E-11975FCD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532BF-7AE6-FF84-5CC1-F0E41FA7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85AF1-F0B3-ECDF-A2CE-278DB4A9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B781A-172D-A0ED-04FC-DF6B64D7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D1826-29AE-1E06-6864-AAE56435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BC265-F147-3ECD-8CEE-5A7CD18F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9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27F9-AE40-07BB-DDEC-C89B3CC4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E2C2-54AE-C5BC-EB92-A0589059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2797D-7E62-909C-5622-65E24F51A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54EDD-92AB-B05C-63C2-1D800F02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8AF51-A842-1A64-1926-646D464A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76CC-8E6D-EE48-6742-2852CFA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0B3-3BDB-6278-DDA4-93D2A654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3E1FB-5313-67BA-36A8-EFD5D58F7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C42F3-4753-397F-3010-5406E5254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370BC-35AF-D8AF-D98D-622091F3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8CAB4-2D2C-93AD-AE04-6ADE8BCB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2A2EF-7CD5-901C-8AEE-AAFBB438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08A16-4172-6763-A1AB-180A5285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4DD0B-3508-1E01-0CBE-0B4DE0ED5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DC114-6362-0E0C-524D-BB267B21B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DBAC49-06BA-43F1-A67A-27752FA21376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48C11-30E0-5C93-AA0A-B050CB37A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BF8EA-1761-89A7-206E-375F46F16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8CE09-11EB-48B3-80E6-6E123728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4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1B90-EDBF-3612-D268-BBEA976F6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AC86A-F87F-71B2-D89D-730B8A4D68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/>
              <a:t>						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Vũ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2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1482C-5536-22B1-D89A-0C87597ABCA1}"/>
              </a:ext>
            </a:extLst>
          </p:cNvPr>
          <p:cNvSpPr txBox="1"/>
          <p:nvPr/>
        </p:nvSpPr>
        <p:spPr>
          <a:xfrm>
            <a:off x="1061884" y="597329"/>
            <a:ext cx="10432026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Văn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NXB Văn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1999.</a:t>
            </a:r>
            <a:endParaRPr lang="en-US" sz="40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94D6F-7D45-6CB7-B7AA-BCCB6139884C}"/>
              </a:ext>
            </a:extLst>
          </p:cNvPr>
          <p:cNvSpPr txBox="1"/>
          <p:nvPr/>
        </p:nvSpPr>
        <p:spPr>
          <a:xfrm>
            <a:off x="1061884" y="2693294"/>
            <a:ext cx="10432026" cy="113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4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26673-C158-A118-8B8E-1C6BC13FE44C}"/>
              </a:ext>
            </a:extLst>
          </p:cNvPr>
          <p:cNvSpPr txBox="1"/>
          <p:nvPr/>
        </p:nvSpPr>
        <p:spPr>
          <a:xfrm>
            <a:off x="1061884" y="4423772"/>
            <a:ext cx="10432026" cy="113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0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0D52B2-3B38-58D4-10BB-6FA439A5B1EF}"/>
              </a:ext>
            </a:extLst>
          </p:cNvPr>
          <p:cNvSpPr/>
          <p:nvPr/>
        </p:nvSpPr>
        <p:spPr>
          <a:xfrm>
            <a:off x="1425674" y="196645"/>
            <a:ext cx="3134784" cy="8750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4F332-3D0B-7726-3D49-EB8CEECD2358}"/>
              </a:ext>
            </a:extLst>
          </p:cNvPr>
          <p:cNvSpPr/>
          <p:nvPr/>
        </p:nvSpPr>
        <p:spPr>
          <a:xfrm>
            <a:off x="1425674" y="1719417"/>
            <a:ext cx="10264881" cy="12597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Cảm nhận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8DE7C-39CA-F80A-F199-AD3A999A794F}"/>
              </a:ext>
            </a:extLst>
          </p:cNvPr>
          <p:cNvSpPr/>
          <p:nvPr/>
        </p:nvSpPr>
        <p:spPr>
          <a:xfrm>
            <a:off x="1425674" y="3429000"/>
            <a:ext cx="10264881" cy="12597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0F45C-536D-4775-0E65-4E5178525E18}"/>
              </a:ext>
            </a:extLst>
          </p:cNvPr>
          <p:cNvSpPr/>
          <p:nvPr/>
        </p:nvSpPr>
        <p:spPr>
          <a:xfrm>
            <a:off x="1425675" y="5196348"/>
            <a:ext cx="10264881" cy="12597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6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1D4591-FE00-A555-84F7-6B79C063D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69468"/>
              </p:ext>
            </p:extLst>
          </p:nvPr>
        </p:nvGraphicFramePr>
        <p:xfrm>
          <a:off x="163871" y="110065"/>
          <a:ext cx="11792154" cy="649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426">
                  <a:extLst>
                    <a:ext uri="{9D8B030D-6E8A-4147-A177-3AD203B41FA5}">
                      <a16:colId xmlns:a16="http://schemas.microsoft.com/office/drawing/2014/main" val="926190630"/>
                    </a:ext>
                  </a:extLst>
                </a:gridCol>
                <a:gridCol w="4139380">
                  <a:extLst>
                    <a:ext uri="{9D8B030D-6E8A-4147-A177-3AD203B41FA5}">
                      <a16:colId xmlns:a16="http://schemas.microsoft.com/office/drawing/2014/main" val="2682147646"/>
                    </a:ext>
                  </a:extLst>
                </a:gridCol>
                <a:gridCol w="4434348">
                  <a:extLst>
                    <a:ext uri="{9D8B030D-6E8A-4147-A177-3AD203B41FA5}">
                      <a16:colId xmlns:a16="http://schemas.microsoft.com/office/drawing/2014/main" val="3049212230"/>
                    </a:ext>
                  </a:extLst>
                </a:gridCol>
              </a:tblGrid>
              <a:tr h="6688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864718"/>
                  </a:ext>
                </a:extLst>
              </a:tr>
              <a:tr h="582838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888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347C676-E1FF-1326-6FBA-FDEA7B3EC4D5}"/>
              </a:ext>
            </a:extLst>
          </p:cNvPr>
          <p:cNvSpPr/>
          <p:nvPr/>
        </p:nvSpPr>
        <p:spPr>
          <a:xfrm>
            <a:off x="3460955" y="786582"/>
            <a:ext cx="3923071" cy="13765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F5511-1B11-05C2-5401-905F621094BE}"/>
              </a:ext>
            </a:extLst>
          </p:cNvPr>
          <p:cNvSpPr/>
          <p:nvPr/>
        </p:nvSpPr>
        <p:spPr>
          <a:xfrm>
            <a:off x="3539614" y="2831692"/>
            <a:ext cx="3844412" cy="2210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AF17B-FA37-AC6B-7306-8DD1B66FC1BB}"/>
              </a:ext>
            </a:extLst>
          </p:cNvPr>
          <p:cNvSpPr/>
          <p:nvPr/>
        </p:nvSpPr>
        <p:spPr>
          <a:xfrm>
            <a:off x="7649497" y="786582"/>
            <a:ext cx="4306528" cy="1740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8B018-3656-83BA-126F-4B4C6E01EE70}"/>
              </a:ext>
            </a:extLst>
          </p:cNvPr>
          <p:cNvSpPr/>
          <p:nvPr/>
        </p:nvSpPr>
        <p:spPr>
          <a:xfrm>
            <a:off x="7649497" y="2831692"/>
            <a:ext cx="4306528" cy="36772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1.2.1.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1.2.2. Cảm nhận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11D170-430C-FB23-6DA1-DE1BB78D062B}"/>
              </a:ext>
            </a:extLst>
          </p:cNvPr>
          <p:cNvCxnSpPr>
            <a:cxnSpLocks/>
          </p:cNvCxnSpPr>
          <p:nvPr/>
        </p:nvCxnSpPr>
        <p:spPr>
          <a:xfrm>
            <a:off x="3382297" y="2664542"/>
            <a:ext cx="8573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735B1-A4B6-A342-CC57-CA243AEBC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A3E407-7A81-00DD-F3EE-91CB15246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25402"/>
              </p:ext>
            </p:extLst>
          </p:nvPr>
        </p:nvGraphicFramePr>
        <p:xfrm>
          <a:off x="163871" y="110065"/>
          <a:ext cx="11792154" cy="649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426">
                  <a:extLst>
                    <a:ext uri="{9D8B030D-6E8A-4147-A177-3AD203B41FA5}">
                      <a16:colId xmlns:a16="http://schemas.microsoft.com/office/drawing/2014/main" val="926190630"/>
                    </a:ext>
                  </a:extLst>
                </a:gridCol>
                <a:gridCol w="4139380">
                  <a:extLst>
                    <a:ext uri="{9D8B030D-6E8A-4147-A177-3AD203B41FA5}">
                      <a16:colId xmlns:a16="http://schemas.microsoft.com/office/drawing/2014/main" val="2682147646"/>
                    </a:ext>
                  </a:extLst>
                </a:gridCol>
                <a:gridCol w="4434348">
                  <a:extLst>
                    <a:ext uri="{9D8B030D-6E8A-4147-A177-3AD203B41FA5}">
                      <a16:colId xmlns:a16="http://schemas.microsoft.com/office/drawing/2014/main" val="3049212230"/>
                    </a:ext>
                  </a:extLst>
                </a:gridCol>
              </a:tblGrid>
              <a:tr h="6688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864718"/>
                  </a:ext>
                </a:extLst>
              </a:tr>
              <a:tr h="582838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888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88592FD-B2F2-EBC4-34C9-91FF1055CDE3}"/>
              </a:ext>
            </a:extLst>
          </p:cNvPr>
          <p:cNvSpPr/>
          <p:nvPr/>
        </p:nvSpPr>
        <p:spPr>
          <a:xfrm>
            <a:off x="3500284" y="950381"/>
            <a:ext cx="3923071" cy="20679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1E55C-B427-83A4-6179-7324D7CF9EB9}"/>
              </a:ext>
            </a:extLst>
          </p:cNvPr>
          <p:cNvSpPr/>
          <p:nvPr/>
        </p:nvSpPr>
        <p:spPr>
          <a:xfrm>
            <a:off x="3539614" y="4003512"/>
            <a:ext cx="3844412" cy="2210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D981D-EE3C-82E3-720E-D52A5B3D9A83}"/>
              </a:ext>
            </a:extLst>
          </p:cNvPr>
          <p:cNvSpPr/>
          <p:nvPr/>
        </p:nvSpPr>
        <p:spPr>
          <a:xfrm>
            <a:off x="7649497" y="950381"/>
            <a:ext cx="4306528" cy="1740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2.1.1.Sông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806AA-A7E8-CA4C-F535-3BF3270195CE}"/>
              </a:ext>
            </a:extLst>
          </p:cNvPr>
          <p:cNvSpPr/>
          <p:nvPr/>
        </p:nvSpPr>
        <p:spPr>
          <a:xfrm>
            <a:off x="7649497" y="4003512"/>
            <a:ext cx="4306528" cy="2298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2.2.1.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1F7C9-C64D-B5DB-0904-0B2CD3E63183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3411794" y="3358670"/>
            <a:ext cx="85442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AE63D-B9E1-00DB-B086-5B643B26F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B4B2C1-A401-EEA2-9DD0-636C1B711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33605"/>
              </p:ext>
            </p:extLst>
          </p:nvPr>
        </p:nvGraphicFramePr>
        <p:xfrm>
          <a:off x="206477" y="110065"/>
          <a:ext cx="11749548" cy="649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820">
                  <a:extLst>
                    <a:ext uri="{9D8B030D-6E8A-4147-A177-3AD203B41FA5}">
                      <a16:colId xmlns:a16="http://schemas.microsoft.com/office/drawing/2014/main" val="926190630"/>
                    </a:ext>
                  </a:extLst>
                </a:gridCol>
                <a:gridCol w="4139380">
                  <a:extLst>
                    <a:ext uri="{9D8B030D-6E8A-4147-A177-3AD203B41FA5}">
                      <a16:colId xmlns:a16="http://schemas.microsoft.com/office/drawing/2014/main" val="2682147646"/>
                    </a:ext>
                  </a:extLst>
                </a:gridCol>
                <a:gridCol w="4434348">
                  <a:extLst>
                    <a:ext uri="{9D8B030D-6E8A-4147-A177-3AD203B41FA5}">
                      <a16:colId xmlns:a16="http://schemas.microsoft.com/office/drawing/2014/main" val="3049212230"/>
                    </a:ext>
                  </a:extLst>
                </a:gridCol>
              </a:tblGrid>
              <a:tr h="6688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864718"/>
                  </a:ext>
                </a:extLst>
              </a:tr>
              <a:tr h="582838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888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7283F0F-4F80-9A80-D13E-387643210B45}"/>
              </a:ext>
            </a:extLst>
          </p:cNvPr>
          <p:cNvSpPr/>
          <p:nvPr/>
        </p:nvSpPr>
        <p:spPr>
          <a:xfrm>
            <a:off x="3500284" y="950381"/>
            <a:ext cx="3923071" cy="20679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6D2FF9-111C-7029-5266-76BCBFEF9AB8}"/>
              </a:ext>
            </a:extLst>
          </p:cNvPr>
          <p:cNvSpPr/>
          <p:nvPr/>
        </p:nvSpPr>
        <p:spPr>
          <a:xfrm>
            <a:off x="3539614" y="4003512"/>
            <a:ext cx="3844412" cy="2210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“sang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28E9A-A887-D491-EA1A-DAB09CCA42FF}"/>
              </a:ext>
            </a:extLst>
          </p:cNvPr>
          <p:cNvSpPr/>
          <p:nvPr/>
        </p:nvSpPr>
        <p:spPr>
          <a:xfrm>
            <a:off x="7708491" y="2267904"/>
            <a:ext cx="4090219" cy="2982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Trên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3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44C48-5797-0F31-13B8-1E7A836AA147}"/>
              </a:ext>
            </a:extLst>
          </p:cNvPr>
          <p:cNvSpPr/>
          <p:nvPr/>
        </p:nvSpPr>
        <p:spPr>
          <a:xfrm>
            <a:off x="8691716" y="2019913"/>
            <a:ext cx="3195483" cy="24777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8315F-53D7-01C6-31A5-811E9675FFF3}"/>
              </a:ext>
            </a:extLst>
          </p:cNvPr>
          <p:cNvSpPr/>
          <p:nvPr/>
        </p:nvSpPr>
        <p:spPr>
          <a:xfrm>
            <a:off x="216314" y="210163"/>
            <a:ext cx="6538452" cy="16776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Cảm nhận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7016E-B83D-E8D8-CA27-47EB12DE3E4D}"/>
              </a:ext>
            </a:extLst>
          </p:cNvPr>
          <p:cNvSpPr/>
          <p:nvPr/>
        </p:nvSpPr>
        <p:spPr>
          <a:xfrm>
            <a:off x="216314" y="2419964"/>
            <a:ext cx="6538452" cy="16776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F53FA-0510-3FDD-30C9-A240F4A906A6}"/>
              </a:ext>
            </a:extLst>
          </p:cNvPr>
          <p:cNvSpPr/>
          <p:nvPr/>
        </p:nvSpPr>
        <p:spPr>
          <a:xfrm>
            <a:off x="216314" y="4793839"/>
            <a:ext cx="6538452" cy="16776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673506-FDFD-16AF-3FD4-308F7D82254F}"/>
              </a:ext>
            </a:extLst>
          </p:cNvPr>
          <p:cNvCxnSpPr>
            <a:stCxn id="3" idx="3"/>
            <a:endCxn id="2" idx="1"/>
          </p:cNvCxnSpPr>
          <p:nvPr/>
        </p:nvCxnSpPr>
        <p:spPr>
          <a:xfrm>
            <a:off x="6754766" y="1048978"/>
            <a:ext cx="1936950" cy="2209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F69B11-97B7-F253-11CF-5C5CFFE8A4A8}"/>
              </a:ext>
            </a:extLst>
          </p:cNvPr>
          <p:cNvCxnSpPr>
            <a:stCxn id="4" idx="3"/>
          </p:cNvCxnSpPr>
          <p:nvPr/>
        </p:nvCxnSpPr>
        <p:spPr>
          <a:xfrm flipV="1">
            <a:off x="6754766" y="3258777"/>
            <a:ext cx="1848460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12647B-B95C-3C2E-D0B6-ECA915F36FEC}"/>
              </a:ext>
            </a:extLst>
          </p:cNvPr>
          <p:cNvCxnSpPr>
            <a:stCxn id="5" idx="3"/>
            <a:endCxn id="2" idx="1"/>
          </p:cNvCxnSpPr>
          <p:nvPr/>
        </p:nvCxnSpPr>
        <p:spPr>
          <a:xfrm flipV="1">
            <a:off x="6754766" y="3258778"/>
            <a:ext cx="1936950" cy="2373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3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96240" y="406400"/>
            <a:ext cx="11399520" cy="606552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B17B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B17B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0f8097bf-bb36-4a3e-9c29-5780517a809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6143625"/>
            <a:chOff x="0" y="0"/>
            <a:chExt cx="12192000" cy="6143625"/>
          </a:xfrm>
        </p:grpSpPr>
        <p:sp>
          <p:nvSpPr>
            <p:cNvPr id="15" name="ïṡḷîďe"/>
            <p:cNvSpPr/>
            <p:nvPr/>
          </p:nvSpPr>
          <p:spPr>
            <a:xfrm>
              <a:off x="0" y="0"/>
              <a:ext cx="12192000" cy="2408409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r"/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MF LiHei (Noncommercial)"/>
              </a:endParaRPr>
            </a:p>
          </p:txBody>
        </p:sp>
        <p:sp>
          <p:nvSpPr>
            <p:cNvPr id="16" name="ï$ľîde"/>
            <p:cNvSpPr/>
            <p:nvPr/>
          </p:nvSpPr>
          <p:spPr>
            <a:xfrm>
              <a:off x="0" y="406400"/>
              <a:ext cx="12192000" cy="823449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34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MF LiHei (Noncommercial)"/>
                </a:rPr>
                <a:t>TỔNG KẾT</a:t>
              </a:r>
              <a:endParaRPr lang="zh-CN" altLang="en-US" sz="3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MF LiHei (Noncommercial)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456000" y="2649715"/>
              <a:ext cx="0" cy="349391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824561-0EEC-0AF8-4E6E-F8CF2DA77E73}"/>
              </a:ext>
            </a:extLst>
          </p:cNvPr>
          <p:cNvSpPr txBox="1"/>
          <p:nvPr/>
        </p:nvSpPr>
        <p:spPr>
          <a:xfrm>
            <a:off x="548640" y="1788977"/>
            <a:ext cx="5390043" cy="470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Văn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Vũ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Thu. –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5DF8D-E214-FB8C-337B-7837D7B50907}"/>
              </a:ext>
            </a:extLst>
          </p:cNvPr>
          <p:cNvSpPr txBox="1"/>
          <p:nvPr/>
        </p:nvSpPr>
        <p:spPr>
          <a:xfrm>
            <a:off x="6852241" y="1785854"/>
            <a:ext cx="4709650" cy="392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07CADCA-CD35-4A00-5FC1-142FF5508EEA}"/>
              </a:ext>
            </a:extLst>
          </p:cNvPr>
          <p:cNvSpPr/>
          <p:nvPr/>
        </p:nvSpPr>
        <p:spPr>
          <a:xfrm>
            <a:off x="1160206" y="471948"/>
            <a:ext cx="10068233" cy="524059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867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8097bf-bb36-4a3e-9c29-5780517a809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478</Words>
  <Application>Microsoft Office PowerPoint</Application>
  <PresentationFormat>Widescreen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Thiên nhiên và hồn người lúc sang thu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VOSTRO</dc:creator>
  <cp:lastModifiedBy>DELL VOSTRO</cp:lastModifiedBy>
  <cp:revision>10</cp:revision>
  <dcterms:created xsi:type="dcterms:W3CDTF">2024-10-19T00:49:41Z</dcterms:created>
  <dcterms:modified xsi:type="dcterms:W3CDTF">2024-10-21T01:40:14Z</dcterms:modified>
</cp:coreProperties>
</file>