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007577203" r:id="rId2"/>
    <p:sldId id="2007577220" r:id="rId3"/>
    <p:sldId id="2007577221" r:id="rId4"/>
    <p:sldId id="287" r:id="rId5"/>
    <p:sldId id="2007577223" r:id="rId6"/>
    <p:sldId id="2007577222" r:id="rId7"/>
    <p:sldId id="2007577198" r:id="rId8"/>
    <p:sldId id="2007577199" r:id="rId9"/>
    <p:sldId id="2007577201" r:id="rId10"/>
    <p:sldId id="2007577224" r:id="rId11"/>
    <p:sldId id="2007577225" r:id="rId12"/>
  </p:sldIdLst>
  <p:sldSz cx="12192000" cy="6858000"/>
  <p:notesSz cx="6858000" cy="9144000"/>
  <p:embeddedFontLst>
    <p:embeddedFont>
      <p:font typeface="等线" panose="02010600030101010101" pitchFamily="2" charset="-122"/>
      <p:regular r:id="rId14"/>
      <p:bold r:id="rId15"/>
    </p:embeddedFont>
    <p:embeddedFont>
      <p:font typeface="等线 Light" panose="02010600030101010101" pitchFamily="2" charset="-122"/>
      <p:regular r:id="rId16"/>
    </p:embeddedFont>
    <p:embeddedFont>
      <p:font typeface="印品天逸黑" panose="020B0604020202020204" charset="-122"/>
      <p:regular r:id="rId17"/>
    </p:embeddedFont>
    <p:embeddedFont>
      <p:font typeface="#9Slide03 SFU Futura_03" panose="020B0604020202020204" charset="0"/>
      <p:regular r:id="rId18"/>
    </p:embeddedFont>
    <p:embeddedFont>
      <p:font typeface="#9Slide04 SVNSantis" panose="020B0604020202020204" charset="0"/>
      <p:regular r:id="rId19"/>
    </p:embeddedFont>
  </p:embeddedFontLst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7767"/>
    <a:srgbClr val="3C3E7D"/>
    <a:srgbClr val="7B6A63"/>
    <a:srgbClr val="D1D3E0"/>
    <a:srgbClr val="F7F7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713" autoAdjust="0"/>
    <p:restoredTop sz="62368" autoAdjust="0"/>
  </p:normalViewPr>
  <p:slideViewPr>
    <p:cSldViewPr snapToGrid="0">
      <p:cViewPr varScale="1">
        <p:scale>
          <a:sx n="82" d="100"/>
          <a:sy n="82" d="100"/>
        </p:scale>
        <p:origin x="27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951A77-E994-4269-A045-89EC9A96ABD7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DCC94B-1CC9-477B-A70E-48757DAED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846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CC94B-1CC9-477B-A70E-48757DAEDAB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442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CC94B-1CC9-477B-A70E-48757DAEDAB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890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CC94B-1CC9-477B-A70E-48757DAEDAB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688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CC94B-1CC9-477B-A70E-48757DAEDA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26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CC94B-1CC9-477B-A70E-48757DAEDAB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7191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CC94B-1CC9-477B-A70E-48757DAEDAB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895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CC94B-1CC9-477B-A70E-48757DAEDA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40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CC94B-1CC9-477B-A70E-48757DAEDAB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2450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CC94B-1CC9-477B-A70E-48757DAEDAB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315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CC94B-1CC9-477B-A70E-48757DAEDAB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820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00730D-690C-4C94-AE41-7454AA6799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3BC9E4F-02DC-478C-813B-19E8F51254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3A31FD-47F0-47B7-8C65-B7D79E805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C094D-F0DC-4EAF-8B1F-C405B584A767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C3064F-45C4-43BB-849E-5C87F431C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486692-9C09-4FA2-8B2C-BABD30692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5B37C-2634-4CF0-ACD9-09F6228CB3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5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211DD4-0E53-4A1F-B682-5B50AFE4E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0289D67-E0A5-4D22-974B-313B689EC0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E94356-2090-4A7B-8376-316B2E9C9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C094D-F0DC-4EAF-8B1F-C405B584A767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27E1EE-4672-4CD2-B646-BAA1925EB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93E37C-9A90-45FE-A993-1AE5831AB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5B37C-2634-4CF0-ACD9-09F6228CB3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514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C6AD1FF-05BF-4669-BF8B-FF96C9DF3B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1731D6F-12C4-4900-A84E-406A21606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692D9A-B6E8-468A-95DD-93CC56178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C094D-F0DC-4EAF-8B1F-C405B584A767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BBE3E3A-C007-4830-99DB-CE7557DC1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C2BDCE-9E8F-4848-9D50-B3B9A1ACB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5B37C-2634-4CF0-ACD9-09F6228CB3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90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5D4809-0177-4B13-B718-5981BB794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A8034A6-F8B0-4756-A941-D595EB5AD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9A4EBCA-B4E1-41C9-8899-BB97800EE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C094D-F0DC-4EAF-8B1F-C405B584A767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D906DE-8A91-41B1-ADC7-4CCE73D13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D29611-7C40-453F-950B-3CB028430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5B37C-2634-4CF0-ACD9-09F6228CB3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282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04874D-EC79-4133-AF4A-7FCAF32A4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062E534-A747-4699-8A5F-8DD706172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5D5EA4-9E88-4DFD-A8D3-B26870317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C094D-F0DC-4EAF-8B1F-C405B584A767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2439EB-D5D7-46E1-A2A2-08EC0D9E1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1D390D-8B4E-49E8-973F-17995FA79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5B37C-2634-4CF0-ACD9-09F6228CB3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383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A2858A-9A7A-480B-B588-A4AE4C0F6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0F5EEF5-92B0-49AE-9968-C6CBAABDD7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5B336FD-2AC7-4938-81C7-3F2964C06F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B1F556-0B57-438F-8169-EAC5BE653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C094D-F0DC-4EAF-8B1F-C405B584A767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D91EDDD-0489-4F85-BCAF-A8A5BB855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ADC641-F7FF-493A-8DFA-1E668AB94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5B37C-2634-4CF0-ACD9-09F6228CB3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05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F84335-CD9D-46F6-889B-8F084E76C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381D40-D1CB-404D-9C8B-387829CF3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0FDB500-3C34-49F8-89EA-0AB467F847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6B89BE6-8D6B-4A03-BA3C-C1310BA89F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86FCDF3-BCCA-47A8-B4DB-7636E3C076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CB312A8-7FCE-4E0D-AEF7-08AE85C39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C094D-F0DC-4EAF-8B1F-C405B584A767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8A8321B-B4A5-44DF-B7C4-244B1AD8C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0D63870-DD5A-4EB0-AB7C-2D11A333D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5B37C-2634-4CF0-ACD9-09F6228CB3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70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2DB723-2467-4DC4-BD58-9EC51C34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5EA639F-D19D-4588-94F0-7E7A1E9FB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C094D-F0DC-4EAF-8B1F-C405B584A767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FB0E7C0-BB01-4095-A038-A7C542CE1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313C077-9CBF-41CB-B280-A57E3E5AF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5B37C-2634-4CF0-ACD9-09F6228CB3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45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9C1B0D8-D42E-4BFD-B50B-AC697CC98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C094D-F0DC-4EAF-8B1F-C405B584A767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283546C-0413-43BD-8DA0-95B6EF810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B8A7413-4AAD-490D-9500-5E999051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5B37C-2634-4CF0-ACD9-09F6228CB3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199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AB7858-CD94-443E-A9C5-9929BB045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4DC58FB-BB86-4F2F-890E-E031447DB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EB4B8F4-80A5-4783-9129-622F9F2404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52030AB-986A-41A3-9D78-C0B9617BB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C094D-F0DC-4EAF-8B1F-C405B584A767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CA7F4F4-4644-4C77-B201-40FA978C3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A43606E-B19B-4DFB-913A-5E6408417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5B37C-2634-4CF0-ACD9-09F6228CB3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96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C61DD-7D09-40FF-8BDA-361F05950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AACEDDF-05DD-4565-B3EF-27CFD5686A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F0884FD-63CA-4FE6-A497-5A08CFEB9B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8857B5-F4F7-4F55-8C1D-857504189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C094D-F0DC-4EAF-8B1F-C405B584A767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FC7AA07-F721-461C-A487-4A1EE8378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D91D74C-961E-44F4-8537-060BBE991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5B37C-2634-4CF0-ACD9-09F6228CB3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29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DE15F80-6388-4689-852C-8EDCFA4E7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765F7D6-54E9-43D6-928F-995512533C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5B9BEAA-1DAC-4E75-B778-304BD892D2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C094D-F0DC-4EAF-8B1F-C405B584A767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78159B-D8A7-4637-AA96-45F6AAEAB0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CAB233-5532-490C-9C9E-55EDD23B7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5B37C-2634-4CF0-ACD9-09F6228CB3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0037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E7D4E6BE-6EB0-47B7-800A-3B213DFC0100}"/>
              </a:ext>
            </a:extLst>
          </p:cNvPr>
          <p:cNvSpPr/>
          <p:nvPr/>
        </p:nvSpPr>
        <p:spPr>
          <a:xfrm>
            <a:off x="56634" y="139690"/>
            <a:ext cx="12192000" cy="6858000"/>
          </a:xfrm>
          <a:prstGeom prst="rect">
            <a:avLst/>
          </a:prstGeom>
          <a:solidFill>
            <a:srgbClr val="F7F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BE85F955-B167-4C3D-A964-993F41C53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03214" y="0"/>
            <a:ext cx="787187" cy="845807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5C8814EA-C391-4A9F-AAE0-DB73AE63E83C}"/>
              </a:ext>
            </a:extLst>
          </p:cNvPr>
          <p:cNvSpPr>
            <a:spLocks/>
          </p:cNvSpPr>
          <p:nvPr/>
        </p:nvSpPr>
        <p:spPr bwMode="auto">
          <a:xfrm>
            <a:off x="1197219" y="4850836"/>
            <a:ext cx="10499588" cy="112184"/>
          </a:xfrm>
          <a:custGeom>
            <a:avLst/>
            <a:gdLst>
              <a:gd name="T0" fmla="*/ 2147483647 w 2112"/>
              <a:gd name="T1" fmla="*/ 2147483647 h 28"/>
              <a:gd name="T2" fmla="*/ 2147483647 w 2112"/>
              <a:gd name="T3" fmla="*/ 0 h 28"/>
              <a:gd name="T4" fmla="*/ 2147483647 w 2112"/>
              <a:gd name="T5" fmla="*/ 0 h 28"/>
              <a:gd name="T6" fmla="*/ 0 w 2112"/>
              <a:gd name="T7" fmla="*/ 2147483647 h 28"/>
              <a:gd name="T8" fmla="*/ 0 w 2112"/>
              <a:gd name="T9" fmla="*/ 2147483647 h 28"/>
              <a:gd name="T10" fmla="*/ 2147483647 w 2112"/>
              <a:gd name="T11" fmla="*/ 2147483647 h 28"/>
              <a:gd name="T12" fmla="*/ 2147483647 w 2112"/>
              <a:gd name="T13" fmla="*/ 2147483647 h 28"/>
              <a:gd name="T14" fmla="*/ 2147483647 w 2112"/>
              <a:gd name="T15" fmla="*/ 2147483647 h 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112" h="28">
                <a:moveTo>
                  <a:pt x="2112" y="14"/>
                </a:moveTo>
                <a:cubicBezTo>
                  <a:pt x="2112" y="7"/>
                  <a:pt x="2098" y="0"/>
                  <a:pt x="2081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13" y="0"/>
                  <a:pt x="0" y="7"/>
                  <a:pt x="0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22"/>
                  <a:pt x="13" y="28"/>
                  <a:pt x="30" y="28"/>
                </a:cubicBezTo>
                <a:cubicBezTo>
                  <a:pt x="2081" y="28"/>
                  <a:pt x="2081" y="28"/>
                  <a:pt x="2081" y="28"/>
                </a:cubicBezTo>
                <a:cubicBezTo>
                  <a:pt x="2098" y="28"/>
                  <a:pt x="2112" y="22"/>
                  <a:pt x="2112" y="14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印品天逸黑" panose="02000500000000000000" pitchFamily="2" charset="-122"/>
              <a:ea typeface="印品天逸黑" panose="02000500000000000000" pitchFamily="2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D2ABB54-B0DF-4DE7-85D4-7FCE985E3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2738" y="5052306"/>
            <a:ext cx="5068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印品天逸黑" panose="02000500000000000000" pitchFamily="2" charset="-122"/>
                <a:ea typeface="印品天逸黑" panose="02000500000000000000" pitchFamily="2" charset="-122"/>
              </a:rPr>
              <a:t>01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印品天逸黑" panose="02000500000000000000" pitchFamily="2" charset="-122"/>
              <a:ea typeface="印品天逸黑" panose="02000500000000000000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8269F5F-741C-42DD-B6CE-B46F48A9D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9905" y="5100757"/>
            <a:ext cx="6190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印品天逸黑" panose="02000500000000000000" pitchFamily="2" charset="-122"/>
                <a:ea typeface="印品天逸黑" panose="02000500000000000000" pitchFamily="2" charset="-122"/>
              </a:rPr>
              <a:t>03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印品天逸黑" panose="02000500000000000000" pitchFamily="2" charset="-122"/>
              <a:ea typeface="印品天逸黑" panose="02000500000000000000" pitchFamily="2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7DC8608-931A-4290-8D9F-3D0F61BEF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2178" y="4120823"/>
            <a:ext cx="6206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印品天逸黑" panose="02000500000000000000" pitchFamily="2" charset="-122"/>
                <a:ea typeface="印品天逸黑" panose="02000500000000000000" pitchFamily="2" charset="-122"/>
              </a:rPr>
              <a:t>02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印品天逸黑" panose="02000500000000000000" pitchFamily="2" charset="-122"/>
              <a:ea typeface="印品天逸黑" panose="02000500000000000000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A91DA24-C761-47DE-A950-5505DD332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05114" y="4071098"/>
            <a:ext cx="6319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印品天逸黑" panose="02000500000000000000" pitchFamily="2" charset="-122"/>
                <a:ea typeface="印品天逸黑" panose="02000500000000000000" pitchFamily="2" charset="-122"/>
              </a:rPr>
              <a:t>04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印品天逸黑" panose="02000500000000000000" pitchFamily="2" charset="-122"/>
              <a:ea typeface="印品天逸黑" panose="02000500000000000000" pitchFamily="2" charset="-122"/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827BD605-0C84-4E4A-A132-F7D92E605B0F}"/>
              </a:ext>
            </a:extLst>
          </p:cNvPr>
          <p:cNvSpPr/>
          <p:nvPr/>
        </p:nvSpPr>
        <p:spPr>
          <a:xfrm>
            <a:off x="2186786" y="4727541"/>
            <a:ext cx="358774" cy="358774"/>
          </a:xfrm>
          <a:prstGeom prst="ellipse">
            <a:avLst/>
          </a:prstGeom>
          <a:solidFill>
            <a:srgbClr val="3C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印品天逸黑" panose="02000500000000000000" pitchFamily="2" charset="-122"/>
              <a:ea typeface="印品天逸黑" panose="02000500000000000000" pitchFamily="2" charset="-122"/>
            </a:endParaRP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68CF5553-62F0-4C38-8FAA-7B088621EABE}"/>
              </a:ext>
            </a:extLst>
          </p:cNvPr>
          <p:cNvSpPr/>
          <p:nvPr/>
        </p:nvSpPr>
        <p:spPr>
          <a:xfrm>
            <a:off x="5103133" y="4707291"/>
            <a:ext cx="358774" cy="358774"/>
          </a:xfrm>
          <a:prstGeom prst="ellipse">
            <a:avLst/>
          </a:prstGeom>
          <a:solidFill>
            <a:srgbClr val="DC77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印品天逸黑" panose="02000500000000000000" pitchFamily="2" charset="-122"/>
              <a:ea typeface="印品天逸黑" panose="02000500000000000000" pitchFamily="2" charset="-122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82E6BA1A-4ABF-4DB1-BFBB-692BBD2EC6F2}"/>
              </a:ext>
            </a:extLst>
          </p:cNvPr>
          <p:cNvSpPr/>
          <p:nvPr/>
        </p:nvSpPr>
        <p:spPr>
          <a:xfrm>
            <a:off x="8312405" y="4703744"/>
            <a:ext cx="358774" cy="358774"/>
          </a:xfrm>
          <a:prstGeom prst="ellipse">
            <a:avLst/>
          </a:prstGeom>
          <a:solidFill>
            <a:srgbClr val="3C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印品天逸黑" panose="02000500000000000000" pitchFamily="2" charset="-122"/>
              <a:ea typeface="印品天逸黑" panose="02000500000000000000" pitchFamily="2" charset="-122"/>
            </a:endParaRPr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B8583E27-2FF3-4554-A52F-3D9C8CB4F1C4}"/>
              </a:ext>
            </a:extLst>
          </p:cNvPr>
          <p:cNvSpPr/>
          <p:nvPr/>
        </p:nvSpPr>
        <p:spPr>
          <a:xfrm>
            <a:off x="10801331" y="4671449"/>
            <a:ext cx="358774" cy="358774"/>
          </a:xfrm>
          <a:prstGeom prst="ellipse">
            <a:avLst/>
          </a:prstGeom>
          <a:solidFill>
            <a:srgbClr val="DC77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印品天逸黑" panose="02000500000000000000" pitchFamily="2" charset="-122"/>
              <a:ea typeface="印品天逸黑" panose="02000500000000000000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EF548B-F044-2B57-AFEF-842AA1543947}"/>
              </a:ext>
            </a:extLst>
          </p:cNvPr>
          <p:cNvSpPr txBox="1"/>
          <p:nvPr/>
        </p:nvSpPr>
        <p:spPr>
          <a:xfrm>
            <a:off x="3934646" y="56821"/>
            <a:ext cx="5330652" cy="6653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kern="100" dirty="0" err="1">
                <a:solidFill>
                  <a:srgbClr val="3C3E7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3600" b="1" kern="100" dirty="0">
                <a:solidFill>
                  <a:srgbClr val="3C3E7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3C3E7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3600" b="1" kern="100" dirty="0">
                <a:solidFill>
                  <a:srgbClr val="3C3E7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3C3E7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3600" b="1" kern="100" dirty="0">
                <a:solidFill>
                  <a:srgbClr val="3C3E7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3C3E7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600" b="1" kern="100" dirty="0">
                <a:solidFill>
                  <a:srgbClr val="3C3E7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3C3E7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lang="en-US" sz="2800" kern="100" dirty="0">
              <a:solidFill>
                <a:srgbClr val="3C3E7D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76000D-721B-5E49-C1E0-7678F66F549D}"/>
              </a:ext>
            </a:extLst>
          </p:cNvPr>
          <p:cNvSpPr txBox="1"/>
          <p:nvPr/>
        </p:nvSpPr>
        <p:spPr>
          <a:xfrm>
            <a:off x="877078" y="5671824"/>
            <a:ext cx="2564427" cy="983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kern="100" dirty="0" err="1">
                <a:solidFill>
                  <a:srgbClr val="3C3E7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800" b="1" kern="100" dirty="0">
                <a:solidFill>
                  <a:srgbClr val="3C3E7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2800" b="1" kern="100" dirty="0" err="1">
                <a:solidFill>
                  <a:srgbClr val="3C3E7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b="1" kern="100" dirty="0">
                <a:solidFill>
                  <a:srgbClr val="3C3E7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3C3E7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b="1" kern="100" dirty="0">
                <a:solidFill>
                  <a:srgbClr val="3C3E7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3C3E7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lang="en-US" sz="2000" kern="100" dirty="0">
              <a:solidFill>
                <a:srgbClr val="3C3E7D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D67604-EFE8-6CC8-7EA9-719800C40A1E}"/>
              </a:ext>
            </a:extLst>
          </p:cNvPr>
          <p:cNvSpPr txBox="1"/>
          <p:nvPr/>
        </p:nvSpPr>
        <p:spPr>
          <a:xfrm>
            <a:off x="52828" y="609537"/>
            <a:ext cx="3750864" cy="39166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endParaRPr lang="en-US" sz="26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endParaRPr lang="en-US" sz="26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D5C3D1C-B4E8-33ED-470C-1AF091C9D761}"/>
              </a:ext>
            </a:extLst>
          </p:cNvPr>
          <p:cNvSpPr txBox="1"/>
          <p:nvPr/>
        </p:nvSpPr>
        <p:spPr>
          <a:xfrm>
            <a:off x="4210845" y="5311102"/>
            <a:ext cx="2305059" cy="1546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kern="100" dirty="0" err="1">
                <a:solidFill>
                  <a:srgbClr val="DC776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800" b="1" kern="100" dirty="0">
                <a:solidFill>
                  <a:srgbClr val="DC776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kern="100" dirty="0" err="1">
                <a:solidFill>
                  <a:srgbClr val="DC776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kern="100" dirty="0">
                <a:solidFill>
                  <a:srgbClr val="DC776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b="1" kern="100" dirty="0" err="1">
                <a:solidFill>
                  <a:srgbClr val="DC776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800" b="1" kern="100" dirty="0">
                <a:solidFill>
                  <a:srgbClr val="DC776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DC776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kern="100" dirty="0">
                <a:solidFill>
                  <a:srgbClr val="DC776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DC776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kern="100" dirty="0">
                <a:solidFill>
                  <a:srgbClr val="DC776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DC776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endParaRPr lang="en-US" sz="2000" kern="100" dirty="0">
              <a:solidFill>
                <a:srgbClr val="DC7767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D51220A-489F-974F-1177-CA71E60AD061}"/>
              </a:ext>
            </a:extLst>
          </p:cNvPr>
          <p:cNvSpPr txBox="1"/>
          <p:nvPr/>
        </p:nvSpPr>
        <p:spPr>
          <a:xfrm>
            <a:off x="3934646" y="845807"/>
            <a:ext cx="3054523" cy="30603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ấn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Xác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40E2172-78A1-FA9E-9339-6B996601A7F0}"/>
              </a:ext>
            </a:extLst>
          </p:cNvPr>
          <p:cNvSpPr txBox="1"/>
          <p:nvPr/>
        </p:nvSpPr>
        <p:spPr>
          <a:xfrm>
            <a:off x="7595716" y="5726368"/>
            <a:ext cx="1907459" cy="993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kern="100" dirty="0" err="1">
                <a:solidFill>
                  <a:srgbClr val="3C3E7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800" b="1" kern="100" dirty="0">
                <a:solidFill>
                  <a:srgbClr val="3C3E7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2800" b="1" kern="100" dirty="0" err="1">
                <a:solidFill>
                  <a:srgbClr val="3C3E7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b="1" kern="100" dirty="0">
                <a:solidFill>
                  <a:srgbClr val="3C3E7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3C3E7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endParaRPr lang="en-US" sz="2000" kern="100" dirty="0">
              <a:solidFill>
                <a:srgbClr val="3C3E7D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D54A424-6C30-8157-9C7A-79621A0B15DC}"/>
              </a:ext>
            </a:extLst>
          </p:cNvPr>
          <p:cNvSpPr txBox="1"/>
          <p:nvPr/>
        </p:nvSpPr>
        <p:spPr>
          <a:xfrm>
            <a:off x="9891600" y="5270202"/>
            <a:ext cx="2097240" cy="1454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kern="100" dirty="0" err="1">
                <a:solidFill>
                  <a:srgbClr val="DC776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800" b="1" kern="100" dirty="0">
                <a:solidFill>
                  <a:srgbClr val="DC776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 </a:t>
            </a:r>
            <a:r>
              <a:rPr lang="en-US" sz="2800" b="1" kern="100" dirty="0" err="1">
                <a:solidFill>
                  <a:srgbClr val="DC776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Chỉnh</a:t>
            </a:r>
            <a:r>
              <a:rPr lang="en-US" sz="2800" b="1" kern="100" dirty="0">
                <a:solidFill>
                  <a:srgbClr val="DC776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DC776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sửa</a:t>
            </a:r>
            <a:r>
              <a:rPr lang="en-US" sz="2800" b="1" kern="100" dirty="0">
                <a:solidFill>
                  <a:srgbClr val="DC776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DC776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kern="100" dirty="0">
                <a:solidFill>
                  <a:srgbClr val="DC776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800" b="1" kern="100" dirty="0" err="1">
                <a:solidFill>
                  <a:srgbClr val="DC776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endParaRPr lang="en-US" sz="2000" kern="100" dirty="0">
              <a:solidFill>
                <a:srgbClr val="DC7767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E9BDAF0-BDD6-A4F1-A87F-83065133F4BA}"/>
              </a:ext>
            </a:extLst>
          </p:cNvPr>
          <p:cNvSpPr txBox="1"/>
          <p:nvPr/>
        </p:nvSpPr>
        <p:spPr>
          <a:xfrm>
            <a:off x="9868349" y="1052288"/>
            <a:ext cx="2120491" cy="24929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endParaRPr lang="en-US" sz="2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99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  <p:bldP spid="35" grpId="0" animBg="1"/>
      <p:bldP spid="36" grpId="0" animBg="1"/>
      <p:bldP spid="37" grpId="0" animBg="1"/>
      <p:bldP spid="38" grpId="0" animBg="1"/>
      <p:bldP spid="3" grpId="0"/>
      <p:bldP spid="6" grpId="0"/>
      <p:bldP spid="9" grpId="0"/>
      <p:bldP spid="39" grpId="0"/>
      <p:bldP spid="41" grpId="0"/>
      <p:bldP spid="43" grpId="0"/>
      <p:bldP spid="45" grpId="0"/>
      <p:bldP spid="4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4375D11-04EA-4206-BF6C-B00C0BBE4F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839AF98-BA69-4BF6-BF4E-BE673ABFF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5465444"/>
            <a:ext cx="6553200" cy="139255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A80A160-69C0-4C24-8457-4F5A515868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979" y="5229602"/>
            <a:ext cx="3333123" cy="162839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B0C5B61-123C-43EC-BE3E-1FDC6DB2D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99" y="0"/>
            <a:ext cx="3855975" cy="25019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AD088C6-A677-4DDE-8E83-68B78F606B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034" y="2670430"/>
            <a:ext cx="2305034" cy="452293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D349649-E71A-4C31-A20C-63250248AC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657" y="5819859"/>
            <a:ext cx="2122488" cy="10424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22C3978-6109-4ED1-A149-4741845DEB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901" y="3838326"/>
            <a:ext cx="1620998" cy="301127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D5E1B6F-A2DB-4ACC-8E2E-80505AA54D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21" y="5751349"/>
            <a:ext cx="2349501" cy="110664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D2AEE1D-0B53-4D7A-992F-A90E1BC6B7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03214" y="0"/>
            <a:ext cx="787187" cy="8458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B87CB3-13D8-6603-AD4F-26033664BE0A}"/>
              </a:ext>
            </a:extLst>
          </p:cNvPr>
          <p:cNvSpPr txBox="1"/>
          <p:nvPr/>
        </p:nvSpPr>
        <p:spPr>
          <a:xfrm>
            <a:off x="4370438" y="238237"/>
            <a:ext cx="61058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effectLst/>
                <a:latin typeface="#9Slide03 SFU Futura_03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Một số bài thơ tham khảo</a:t>
            </a:r>
            <a:endParaRPr lang="en-US" sz="2800">
              <a:latin typeface="#9Slide03 SFU Futura_03" panose="000004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37DE37-35A6-CD3F-AEF1-67731E9B2EA9}"/>
              </a:ext>
            </a:extLst>
          </p:cNvPr>
          <p:cNvSpPr txBox="1"/>
          <p:nvPr/>
        </p:nvSpPr>
        <p:spPr>
          <a:xfrm>
            <a:off x="3921431" y="761457"/>
            <a:ext cx="8372168" cy="5163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Quê hương giản dị chẳng đâu xa</a:t>
            </a:r>
          </a:p>
          <a:p>
            <a:pPr marL="18288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Bãi mía vườn rau với ruộng cà</a:t>
            </a:r>
          </a:p>
          <a:p>
            <a:pPr marL="18288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Khóm trúc bờ đê chiều nhạt nắng</a:t>
            </a:r>
          </a:p>
          <a:p>
            <a:pPr marL="18288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Dập dờn sóng lúa chạy la đà</a:t>
            </a:r>
          </a:p>
          <a:p>
            <a:pPr marL="18288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Quê hương mộc mạc chẳng kiêu sa</a:t>
            </a:r>
          </a:p>
          <a:p>
            <a:pPr marL="18288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Mái lá đơn sơ dưới nắng tà</a:t>
            </a:r>
          </a:p>
          <a:p>
            <a:pPr marL="18288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Khói toả lam chiều thơm gạo mới</a:t>
            </a:r>
          </a:p>
          <a:p>
            <a:pPr marL="18288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 dương tiếng gió hát ngân nga</a:t>
            </a:r>
          </a:p>
          <a:p>
            <a:pPr marL="18288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Quê hương sách sử đã in ra</a:t>
            </a:r>
          </a:p>
          <a:p>
            <a:pPr marL="18288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 dải cong cong khảm ngọc ngà</a:t>
            </a:r>
          </a:p>
          <a:p>
            <a:pPr marL="18288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Núi đá chênh vênh bên biển lớn</a:t>
            </a:r>
          </a:p>
          <a:p>
            <a:pPr marL="18288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Rừng xanh suối mát trãi muôn hoa</a:t>
            </a:r>
          </a:p>
          <a:p>
            <a:pPr marL="18288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(Quê hương – Sưu tầm)</a:t>
            </a:r>
          </a:p>
        </p:txBody>
      </p:sp>
    </p:spTree>
    <p:extLst>
      <p:ext uri="{BB962C8B-B14F-4D97-AF65-F5344CB8AC3E}">
        <p14:creationId xmlns:p14="http://schemas.microsoft.com/office/powerpoint/2010/main" val="261155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screenshot, font, design&#10;&#10;Description automatically generated">
            <a:extLst>
              <a:ext uri="{FF2B5EF4-FFF2-40B4-BE49-F238E27FC236}">
                <a16:creationId xmlns:a16="http://schemas.microsoft.com/office/drawing/2014/main" id="{C9FE557A-9583-A367-3455-2BD0E3A0C4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1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E7D4E6BE-6EB0-47B7-800A-3B213DFC010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BE85F955-B167-4C3D-A964-993F41C53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03214" y="0"/>
            <a:ext cx="787187" cy="845807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5C8814EA-C391-4A9F-AAE0-DB73AE63E83C}"/>
              </a:ext>
            </a:extLst>
          </p:cNvPr>
          <p:cNvSpPr>
            <a:spLocks/>
          </p:cNvSpPr>
          <p:nvPr/>
        </p:nvSpPr>
        <p:spPr bwMode="auto">
          <a:xfrm>
            <a:off x="601799" y="755535"/>
            <a:ext cx="10499588" cy="112184"/>
          </a:xfrm>
          <a:custGeom>
            <a:avLst/>
            <a:gdLst>
              <a:gd name="T0" fmla="*/ 2147483647 w 2112"/>
              <a:gd name="T1" fmla="*/ 2147483647 h 28"/>
              <a:gd name="T2" fmla="*/ 2147483647 w 2112"/>
              <a:gd name="T3" fmla="*/ 0 h 28"/>
              <a:gd name="T4" fmla="*/ 2147483647 w 2112"/>
              <a:gd name="T5" fmla="*/ 0 h 28"/>
              <a:gd name="T6" fmla="*/ 0 w 2112"/>
              <a:gd name="T7" fmla="*/ 2147483647 h 28"/>
              <a:gd name="T8" fmla="*/ 0 w 2112"/>
              <a:gd name="T9" fmla="*/ 2147483647 h 28"/>
              <a:gd name="T10" fmla="*/ 2147483647 w 2112"/>
              <a:gd name="T11" fmla="*/ 2147483647 h 28"/>
              <a:gd name="T12" fmla="*/ 2147483647 w 2112"/>
              <a:gd name="T13" fmla="*/ 2147483647 h 28"/>
              <a:gd name="T14" fmla="*/ 2147483647 w 2112"/>
              <a:gd name="T15" fmla="*/ 2147483647 h 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112" h="28">
                <a:moveTo>
                  <a:pt x="2112" y="14"/>
                </a:moveTo>
                <a:cubicBezTo>
                  <a:pt x="2112" y="7"/>
                  <a:pt x="2098" y="0"/>
                  <a:pt x="2081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13" y="0"/>
                  <a:pt x="0" y="7"/>
                  <a:pt x="0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22"/>
                  <a:pt x="13" y="28"/>
                  <a:pt x="30" y="28"/>
                </a:cubicBezTo>
                <a:cubicBezTo>
                  <a:pt x="2081" y="28"/>
                  <a:pt x="2081" y="28"/>
                  <a:pt x="2081" y="28"/>
                </a:cubicBezTo>
                <a:cubicBezTo>
                  <a:pt x="2098" y="28"/>
                  <a:pt x="2112" y="22"/>
                  <a:pt x="2112" y="14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印品天逸黑" panose="02000500000000000000" pitchFamily="2" charset="-122"/>
              <a:ea typeface="印品天逸黑" panose="02000500000000000000" pitchFamily="2" charset="-122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82E6BA1A-4ABF-4DB1-BFBB-692BBD2EC6F2}"/>
              </a:ext>
            </a:extLst>
          </p:cNvPr>
          <p:cNvSpPr/>
          <p:nvPr/>
        </p:nvSpPr>
        <p:spPr>
          <a:xfrm>
            <a:off x="731839" y="642955"/>
            <a:ext cx="358774" cy="358774"/>
          </a:xfrm>
          <a:prstGeom prst="ellipse">
            <a:avLst/>
          </a:prstGeom>
          <a:solidFill>
            <a:srgbClr val="3C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印品天逸黑" panose="02000500000000000000" pitchFamily="2" charset="-122"/>
              <a:ea typeface="印品天逸黑" panose="02000500000000000000" pitchFamily="2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F8644C-B0A1-281C-1C46-098865C5221E}"/>
              </a:ext>
            </a:extLst>
          </p:cNvPr>
          <p:cNvGrpSpPr/>
          <p:nvPr/>
        </p:nvGrpSpPr>
        <p:grpSpPr>
          <a:xfrm>
            <a:off x="-9791532" y="425804"/>
            <a:ext cx="9183727" cy="1557360"/>
            <a:chOff x="2119487" y="2699231"/>
            <a:chExt cx="9183727" cy="1557360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DD2ABB54-B0DF-4DE7-85D4-7FCE985E31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9487" y="3671816"/>
              <a:ext cx="50687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印品天逸黑" panose="02000500000000000000" pitchFamily="2" charset="-122"/>
                  <a:ea typeface="印品天逸黑" panose="02000500000000000000" pitchFamily="2" charset="-122"/>
                </a:rPr>
                <a:t>01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印品天逸黑" panose="02000500000000000000" pitchFamily="2" charset="-122"/>
                <a:ea typeface="印品天逸黑" panose="02000500000000000000" pitchFamily="2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A7DC8608-931A-4290-8D9F-3D0F61BEFC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3034" y="2699231"/>
              <a:ext cx="62068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印品天逸黑" panose="02000500000000000000" pitchFamily="2" charset="-122"/>
                  <a:ea typeface="印品天逸黑" panose="02000500000000000000" pitchFamily="2" charset="-122"/>
                </a:rPr>
                <a:t>02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印品天逸黑" panose="02000500000000000000" pitchFamily="2" charset="-122"/>
                <a:ea typeface="印品天逸黑" panose="02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2A91DA24-C761-47DE-A950-5505DD332E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71310" y="2704185"/>
              <a:ext cx="63190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印品天逸黑" panose="02000500000000000000" pitchFamily="2" charset="-122"/>
                  <a:ea typeface="印品天逸黑" panose="02000500000000000000" pitchFamily="2" charset="-122"/>
                </a:rPr>
                <a:t>04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印品天逸黑" panose="02000500000000000000" pitchFamily="2" charset="-122"/>
                <a:ea typeface="印品天逸黑" panose="02000500000000000000" pitchFamily="2" charset="-122"/>
              </a:endParaRPr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827BD605-0C84-4E4A-A132-F7D92E605B0F}"/>
                </a:ext>
              </a:extLst>
            </p:cNvPr>
            <p:cNvSpPr/>
            <p:nvPr/>
          </p:nvSpPr>
          <p:spPr>
            <a:xfrm>
              <a:off x="2186786" y="3307232"/>
              <a:ext cx="358774" cy="358774"/>
            </a:xfrm>
            <a:prstGeom prst="ellipse">
              <a:avLst/>
            </a:prstGeom>
            <a:solidFill>
              <a:srgbClr val="3C3E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印品天逸黑" panose="02000500000000000000" pitchFamily="2" charset="-122"/>
                <a:ea typeface="印品天逸黑" panose="02000500000000000000" pitchFamily="2" charset="-122"/>
              </a:endParaRPr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68CF5553-62F0-4C38-8FAA-7B088621EABE}"/>
                </a:ext>
              </a:extLst>
            </p:cNvPr>
            <p:cNvSpPr/>
            <p:nvPr/>
          </p:nvSpPr>
          <p:spPr>
            <a:xfrm>
              <a:off x="5282521" y="3307232"/>
              <a:ext cx="358774" cy="358774"/>
            </a:xfrm>
            <a:prstGeom prst="ellipse">
              <a:avLst/>
            </a:prstGeom>
            <a:solidFill>
              <a:srgbClr val="DC7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印品天逸黑" panose="02000500000000000000" pitchFamily="2" charset="-122"/>
                <a:ea typeface="印品天逸黑" panose="02000500000000000000" pitchFamily="2" charset="-122"/>
              </a:endParaRPr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B8583E27-2FF3-4554-A52F-3D9C8CB4F1C4}"/>
                </a:ext>
              </a:extLst>
            </p:cNvPr>
            <p:cNvSpPr/>
            <p:nvPr/>
          </p:nvSpPr>
          <p:spPr>
            <a:xfrm>
              <a:off x="10744429" y="3307232"/>
              <a:ext cx="358774" cy="358774"/>
            </a:xfrm>
            <a:prstGeom prst="ellipse">
              <a:avLst/>
            </a:prstGeom>
            <a:solidFill>
              <a:srgbClr val="DC7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印品天逸黑" panose="02000500000000000000" pitchFamily="2" charset="-122"/>
                <a:ea typeface="印品天逸黑" panose="02000500000000000000" pitchFamily="2" charset="-122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EEF548B-F044-2B57-AFEF-842AA1543947}"/>
              </a:ext>
            </a:extLst>
          </p:cNvPr>
          <p:cNvSpPr txBox="1"/>
          <p:nvPr/>
        </p:nvSpPr>
        <p:spPr>
          <a:xfrm>
            <a:off x="2997336" y="0"/>
            <a:ext cx="5708514" cy="665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kern="100" dirty="0" err="1">
                <a:solidFill>
                  <a:srgbClr val="3C3E7D"/>
                </a:solidFill>
                <a:effectLst/>
                <a:latin typeface="#9Slide04 SVNSantis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3600" b="1" kern="100" dirty="0">
                <a:solidFill>
                  <a:srgbClr val="3C3E7D"/>
                </a:solidFill>
                <a:effectLst/>
                <a:latin typeface="#9Slide04 SVNSantis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3C3E7D"/>
                </a:solidFill>
                <a:effectLst/>
                <a:latin typeface="#9Slide04 SVNSantis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3600" b="1" kern="100" dirty="0">
                <a:solidFill>
                  <a:srgbClr val="3C3E7D"/>
                </a:solidFill>
                <a:effectLst/>
                <a:latin typeface="#9Slide04 SVNSantis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3C3E7D"/>
                </a:solidFill>
                <a:effectLst/>
                <a:latin typeface="#9Slide04 SVNSantis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3600" b="1" kern="100" dirty="0">
                <a:solidFill>
                  <a:srgbClr val="3C3E7D"/>
                </a:solidFill>
                <a:effectLst/>
                <a:latin typeface="#9Slide04 SVNSantis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3C3E7D"/>
                </a:solidFill>
                <a:effectLst/>
                <a:latin typeface="#9Slide04 SVNSantis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600" b="1" kern="100" dirty="0">
                <a:solidFill>
                  <a:srgbClr val="3C3E7D"/>
                </a:solidFill>
                <a:effectLst/>
                <a:latin typeface="#9Slide04 SVNSantis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3C3E7D"/>
                </a:solidFill>
                <a:effectLst/>
                <a:latin typeface="#9Slide04 SVNSantis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lang="en-US" sz="2800" kern="100" dirty="0">
              <a:solidFill>
                <a:srgbClr val="3C3E7D"/>
              </a:solidFill>
              <a:effectLst/>
              <a:latin typeface="#9Slide04 SVNSantis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76000D-721B-5E49-C1E0-7678F66F549D}"/>
              </a:ext>
            </a:extLst>
          </p:cNvPr>
          <p:cNvSpPr txBox="1"/>
          <p:nvPr/>
        </p:nvSpPr>
        <p:spPr>
          <a:xfrm>
            <a:off x="-3007070" y="5278621"/>
            <a:ext cx="2314626" cy="993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kern="100">
                <a:solidFill>
                  <a:srgbClr val="3C3E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Bước 1: Trước khi viết</a:t>
            </a:r>
            <a:endParaRPr lang="en-US" sz="2000" kern="100">
              <a:solidFill>
                <a:srgbClr val="3C3E7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D67604-EFE8-6CC8-7EA9-719800C40A1E}"/>
              </a:ext>
            </a:extLst>
          </p:cNvPr>
          <p:cNvSpPr txBox="1"/>
          <p:nvPr/>
        </p:nvSpPr>
        <p:spPr>
          <a:xfrm>
            <a:off x="-3706139" y="422903"/>
            <a:ext cx="3552710" cy="2712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Đọc lại những bài thơ ở phần Đọc để đọc cách thể hiện cảm xúc về cuộc sống của các nhà thơ</a:t>
            </a:r>
            <a:endParaRPr lang="en-US" sz="1600" kern="1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 sát cuộc sống xung quanh để lựa chọn bất cứu đề tài nào gợi cho em nhiều cảm xúc</a:t>
            </a:r>
            <a:endParaRPr lang="en-US" sz="1600" kern="1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D5C3D1C-B4E8-33ED-470C-1AF091C9D761}"/>
              </a:ext>
            </a:extLst>
          </p:cNvPr>
          <p:cNvSpPr txBox="1"/>
          <p:nvPr/>
        </p:nvSpPr>
        <p:spPr>
          <a:xfrm>
            <a:off x="-1919291" y="2651521"/>
            <a:ext cx="1907459" cy="2018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kern="100">
                <a:solidFill>
                  <a:srgbClr val="DC776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Bước 2: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kern="100">
                <a:solidFill>
                  <a:srgbClr val="DC776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Tìm ý tưởng cho bài thơ</a:t>
            </a:r>
            <a:endParaRPr lang="en-US" sz="2000" kern="100">
              <a:solidFill>
                <a:srgbClr val="DC7767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D51220A-489F-974F-1177-CA71E60AD061}"/>
              </a:ext>
            </a:extLst>
          </p:cNvPr>
          <p:cNvSpPr txBox="1"/>
          <p:nvPr/>
        </p:nvSpPr>
        <p:spPr>
          <a:xfrm>
            <a:off x="-3662328" y="3429000"/>
            <a:ext cx="3054523" cy="2053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Chú ý đến sự vật hiện tượng đã để lại trong em ấn tượng, cảm xúc sâu sắc nhất. Xác định cảm xúc được gợi nên từ sự vật hiện tượng. </a:t>
            </a:r>
            <a:endParaRPr lang="en-US" sz="1600" kern="1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F0EC2B6-9538-F055-B4BB-ED1FA807E6F0}"/>
              </a:ext>
            </a:extLst>
          </p:cNvPr>
          <p:cNvGrpSpPr/>
          <p:nvPr/>
        </p:nvGrpSpPr>
        <p:grpSpPr>
          <a:xfrm>
            <a:off x="0" y="980299"/>
            <a:ext cx="1907459" cy="1499828"/>
            <a:chOff x="7618020" y="3001562"/>
            <a:chExt cx="1907459" cy="1499828"/>
          </a:xfrm>
        </p:grpSpPr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08269F5F-741C-42DD-B6CE-B46F48A9D0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46808" y="3001562"/>
              <a:ext cx="61908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印品天逸黑" panose="02000500000000000000" pitchFamily="2" charset="-122"/>
                  <a:ea typeface="印品天逸黑" panose="02000500000000000000" pitchFamily="2" charset="-122"/>
                </a:rPr>
                <a:t>03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印品天逸黑" panose="02000500000000000000" pitchFamily="2" charset="-122"/>
                <a:ea typeface="印品天逸黑" panose="02000500000000000000" pitchFamily="2" charset="-122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40E2172-78A1-FA9E-9339-6B996601A7F0}"/>
                </a:ext>
              </a:extLst>
            </p:cNvPr>
            <p:cNvSpPr txBox="1"/>
            <p:nvPr/>
          </p:nvSpPr>
          <p:spPr>
            <a:xfrm>
              <a:off x="7618020" y="3507464"/>
              <a:ext cx="1907459" cy="9939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 b="1" kern="100" dirty="0" err="1">
                  <a:solidFill>
                    <a:srgbClr val="3C3E7D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Bước</a:t>
              </a:r>
              <a:r>
                <a:rPr lang="en-US" sz="2800" b="1" kern="100" dirty="0">
                  <a:solidFill>
                    <a:srgbClr val="3C3E7D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3: </a:t>
              </a:r>
              <a:r>
                <a:rPr lang="en-US" sz="2800" b="1" kern="100" dirty="0" err="1">
                  <a:solidFill>
                    <a:srgbClr val="3C3E7D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2800" b="1" kern="100" dirty="0">
                  <a:solidFill>
                    <a:srgbClr val="3C3E7D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00" dirty="0" err="1">
                  <a:solidFill>
                    <a:srgbClr val="3C3E7D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endParaRPr lang="en-US" sz="2000" kern="100" dirty="0">
                <a:solidFill>
                  <a:srgbClr val="3C3E7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8D54A424-6C30-8157-9C7A-79621A0B15DC}"/>
              </a:ext>
            </a:extLst>
          </p:cNvPr>
          <p:cNvSpPr txBox="1"/>
          <p:nvPr/>
        </p:nvSpPr>
        <p:spPr>
          <a:xfrm>
            <a:off x="12248187" y="644470"/>
            <a:ext cx="2097240" cy="1454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kern="100">
                <a:solidFill>
                  <a:srgbClr val="DC776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Bước 4: Chỉnh sửa và chia sẻ</a:t>
            </a:r>
            <a:endParaRPr lang="en-US" sz="2000" kern="100">
              <a:solidFill>
                <a:srgbClr val="DC7767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E9BDAF0-BDD6-A4F1-A87F-83065133F4BA}"/>
              </a:ext>
            </a:extLst>
          </p:cNvPr>
          <p:cNvSpPr txBox="1"/>
          <p:nvPr/>
        </p:nvSpPr>
        <p:spPr>
          <a:xfrm>
            <a:off x="8542186" y="-1744797"/>
            <a:ext cx="212049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Dùng bảng kiểm bên dưới để kiểm tra nội dung và hình thức của bài thơ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9D8DE1-E3B4-18E2-F1E8-29BB7B1382E9}"/>
              </a:ext>
            </a:extLst>
          </p:cNvPr>
          <p:cNvSpPr txBox="1"/>
          <p:nvPr/>
        </p:nvSpPr>
        <p:spPr>
          <a:xfrm>
            <a:off x="1731205" y="1033805"/>
            <a:ext cx="10359196" cy="55707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600"/>
              </a:spcAft>
            </a:pP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algn="just">
              <a:spcBef>
                <a:spcPts val="0"/>
              </a:spcBef>
              <a:spcAft>
                <a:spcPts val="600"/>
              </a:spcAft>
            </a:pP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láy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so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ẩn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điệp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....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algn="just">
              <a:spcBef>
                <a:spcPts val="0"/>
              </a:spcBef>
              <a:spcAft>
                <a:spcPts val="600"/>
              </a:spcAft>
            </a:pP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gieo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8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8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hồng</a:t>
            </a:r>
            <a:endParaRPr lang="en-US" sz="2800" i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600"/>
              </a:spcAft>
            </a:pP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ngắt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algn="just">
              <a:spcBef>
                <a:spcPts val="0"/>
              </a:spcBef>
              <a:spcAft>
                <a:spcPts val="600"/>
              </a:spcAft>
            </a:pP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85666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4375D11-04EA-4206-BF6C-B00C0BBE4F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839AF98-BA69-4BF6-BF4E-BE673ABFF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5465444"/>
            <a:ext cx="6553200" cy="139255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A80A160-69C0-4C24-8457-4F5A515868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979" y="5229602"/>
            <a:ext cx="3333123" cy="162839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B0C5B61-123C-43EC-BE3E-1FDC6DB2D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99" y="0"/>
            <a:ext cx="3855975" cy="25019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AD088C6-A677-4DDE-8E83-68B78F606B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034" y="2670430"/>
            <a:ext cx="2305034" cy="452293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D349649-E71A-4C31-A20C-63250248AC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657" y="5819859"/>
            <a:ext cx="2122488" cy="10424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22C3978-6109-4ED1-A149-4741845DEB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901" y="3838326"/>
            <a:ext cx="1620998" cy="301127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D5E1B6F-A2DB-4ACC-8E2E-80505AA54D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21" y="5751349"/>
            <a:ext cx="2349501" cy="110664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D2AEE1D-0B53-4D7A-992F-A90E1BC6B7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03214" y="0"/>
            <a:ext cx="787187" cy="845807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D944492D-A41F-4C6D-AFCF-823B6DB1421F}"/>
              </a:ext>
            </a:extLst>
          </p:cNvPr>
          <p:cNvSpPr txBox="1"/>
          <p:nvPr/>
        </p:nvSpPr>
        <p:spPr>
          <a:xfrm>
            <a:off x="4491818" y="2348140"/>
            <a:ext cx="73153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>
                <a:ln>
                  <a:noFill/>
                </a:ln>
                <a:solidFill>
                  <a:srgbClr val="3C3E7D"/>
                </a:solidFill>
                <a:effectLst/>
                <a:uLnTx/>
                <a:uFillTx/>
                <a:latin typeface="#9Slide04 SVNSantis" panose="02000000000000000000" pitchFamily="2" charset="0"/>
                <a:ea typeface="印品溜溜圆" panose="02000000000000000000" pitchFamily="2" charset="-122"/>
                <a:cs typeface="+mn-cs"/>
              </a:rPr>
              <a:t>LUYỆN</a:t>
            </a:r>
            <a:r>
              <a:rPr kumimoji="0" lang="en-US" altLang="zh-CN" sz="8800" b="1" i="0" u="none" strike="noStrike" kern="1200" cap="none" spc="0" normalizeH="0" noProof="0">
                <a:ln>
                  <a:noFill/>
                </a:ln>
                <a:solidFill>
                  <a:srgbClr val="3C3E7D"/>
                </a:solidFill>
                <a:effectLst/>
                <a:uLnTx/>
                <a:uFillTx/>
                <a:latin typeface="#9Slide04 SVNSantis" panose="02000000000000000000" pitchFamily="2" charset="0"/>
                <a:ea typeface="印品溜溜圆" panose="02000000000000000000" pitchFamily="2" charset="-122"/>
                <a:cs typeface="+mn-cs"/>
              </a:rPr>
              <a:t> TẬP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3C3E7D"/>
              </a:solidFill>
              <a:effectLst/>
              <a:uLnTx/>
              <a:uFillTx/>
              <a:latin typeface="#9Slide04 SVNSantis" panose="02000000000000000000" pitchFamily="2" charset="0"/>
              <a:ea typeface="印品溜溜圆" panose="02000000000000000000" pitchFamily="2" charset="-122"/>
              <a:cs typeface="+mn-cs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400B3ED3-A719-4DF8-BF6E-2375CEDE51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094" y="2462476"/>
            <a:ext cx="2042762" cy="153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E7D4E6BE-6EB0-47B7-800A-3B213DFC010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7854D1B-C0A5-4E8C-9C32-1876772107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3610"/>
            <a:ext cx="12192000" cy="114438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54233DBB-337C-40B8-97CD-9065A9935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21200"/>
            <a:ext cx="12192000" cy="23368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2B54F73-1E7F-441E-B1F1-36183BA228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1" y="6293164"/>
            <a:ext cx="1162054" cy="57073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9C2A45A-612C-44F9-869B-68A4E1AF42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1898" y="6310656"/>
            <a:ext cx="1162053" cy="54734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B95C979-9CE8-41DD-8594-9FFCE6B47D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52" y="6272547"/>
            <a:ext cx="1738086" cy="59724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01974A5-D060-492F-9303-864ECB6A1A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2" y="202344"/>
            <a:ext cx="862398" cy="64679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E85F955-B167-4C3D-A964-993F41C531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03214" y="0"/>
            <a:ext cx="787187" cy="845807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4649A08A-9CFF-852E-2BE6-8F079351CA3B}"/>
              </a:ext>
            </a:extLst>
          </p:cNvPr>
          <p:cNvSpPr/>
          <p:nvPr/>
        </p:nvSpPr>
        <p:spPr>
          <a:xfrm>
            <a:off x="1614196" y="202345"/>
            <a:ext cx="9078686" cy="4490954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sáu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bảy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4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dòng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74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E7D4E6BE-6EB0-47B7-800A-3B213DFC010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7854D1B-C0A5-4E8C-9C32-1876772107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3610"/>
            <a:ext cx="12192000" cy="114438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2B54F73-1E7F-441E-B1F1-36183BA22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1" y="6293164"/>
            <a:ext cx="1162054" cy="57073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9C2A45A-612C-44F9-869B-68A4E1AF42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1898" y="6310656"/>
            <a:ext cx="1162053" cy="54734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B95C979-9CE8-41DD-8594-9FFCE6B47D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52" y="6272547"/>
            <a:ext cx="1738086" cy="59724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E85F955-B167-4C3D-A964-993F41C531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03214" y="0"/>
            <a:ext cx="787187" cy="845807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21BA992-5219-D688-765F-33D2945E21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206583"/>
              </p:ext>
            </p:extLst>
          </p:nvPr>
        </p:nvGraphicFramePr>
        <p:xfrm>
          <a:off x="210186" y="171926"/>
          <a:ext cx="11434418" cy="6548628"/>
        </p:xfrm>
        <a:graphic>
          <a:graphicData uri="http://schemas.openxmlformats.org/drawingml/2006/table">
            <a:tbl>
              <a:tblPr bandRow="1"/>
              <a:tblGrid>
                <a:gridCol w="11434418">
                  <a:extLst>
                    <a:ext uri="{9D8B030D-6E8A-4147-A177-3AD203B41FA5}">
                      <a16:colId xmlns:a16="http://schemas.microsoft.com/office/drawing/2014/main" val="68354577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30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30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3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3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3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3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3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3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3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con </a:t>
                      </a:r>
                      <a:r>
                        <a:rPr lang="en-US" sz="3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......................................................................................................................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......................................................................................................................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3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nảy</a:t>
                      </a: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......................................................................................................................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......................................................................................................................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3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......................................................................................................................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......................................................................................................................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4469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18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4375D11-04EA-4206-BF6C-B00C0BBE4F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839AF98-BA69-4BF6-BF4E-BE673ABFF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5465444"/>
            <a:ext cx="6553200" cy="139255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A80A160-69C0-4C24-8457-4F5A515868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979" y="5229602"/>
            <a:ext cx="3333123" cy="162839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B0C5B61-123C-43EC-BE3E-1FDC6DB2D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99" y="0"/>
            <a:ext cx="3855975" cy="25019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AD088C6-A677-4DDE-8E83-68B78F606B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034" y="2670430"/>
            <a:ext cx="2305034" cy="452293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D349649-E71A-4C31-A20C-63250248AC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657" y="5819859"/>
            <a:ext cx="2122488" cy="10424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22C3978-6109-4ED1-A149-4741845DEB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901" y="3838326"/>
            <a:ext cx="1620998" cy="301127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D5E1B6F-A2DB-4ACC-8E2E-80505AA54D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21" y="5751349"/>
            <a:ext cx="2349501" cy="110664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D2AEE1D-0B53-4D7A-992F-A90E1BC6B7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03214" y="0"/>
            <a:ext cx="787187" cy="845807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D944492D-A41F-4C6D-AFCF-823B6DB1421F}"/>
              </a:ext>
            </a:extLst>
          </p:cNvPr>
          <p:cNvSpPr txBox="1"/>
          <p:nvPr/>
        </p:nvSpPr>
        <p:spPr>
          <a:xfrm>
            <a:off x="4491818" y="2348140"/>
            <a:ext cx="73153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>
                <a:ln>
                  <a:noFill/>
                </a:ln>
                <a:solidFill>
                  <a:srgbClr val="3C3E7D"/>
                </a:solidFill>
                <a:effectLst/>
                <a:uLnTx/>
                <a:uFillTx/>
                <a:latin typeface="#9Slide04 SVNSantis" panose="02000000000000000000" pitchFamily="2" charset="0"/>
                <a:ea typeface="印品溜溜圆" panose="02000000000000000000" pitchFamily="2" charset="-122"/>
                <a:cs typeface="+mn-cs"/>
              </a:rPr>
              <a:t>VẬN</a:t>
            </a:r>
            <a:r>
              <a:rPr kumimoji="0" lang="en-US" altLang="zh-CN" sz="8800" b="1" i="0" u="none" strike="noStrike" kern="1200" cap="none" spc="0" normalizeH="0" noProof="0">
                <a:ln>
                  <a:noFill/>
                </a:ln>
                <a:solidFill>
                  <a:srgbClr val="3C3E7D"/>
                </a:solidFill>
                <a:effectLst/>
                <a:uLnTx/>
                <a:uFillTx/>
                <a:latin typeface="#9Slide04 SVNSantis" panose="02000000000000000000" pitchFamily="2" charset="0"/>
                <a:ea typeface="印品溜溜圆" panose="02000000000000000000" pitchFamily="2" charset="-122"/>
                <a:cs typeface="+mn-cs"/>
              </a:rPr>
              <a:t> DỤNG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3C3E7D"/>
              </a:solidFill>
              <a:effectLst/>
              <a:uLnTx/>
              <a:uFillTx/>
              <a:latin typeface="#9Slide04 SVNSantis" panose="02000000000000000000" pitchFamily="2" charset="0"/>
              <a:ea typeface="印品溜溜圆" panose="02000000000000000000" pitchFamily="2" charset="-122"/>
              <a:cs typeface="+mn-cs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400B3ED3-A719-4DF8-BF6E-2375CEDE51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094" y="2462476"/>
            <a:ext cx="2042762" cy="153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6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E7D4E6BE-6EB0-47B7-800A-3B213DFC010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7854D1B-C0A5-4E8C-9C32-1876772107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3610"/>
            <a:ext cx="12192000" cy="114438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54233DBB-337C-40B8-97CD-9065A9935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21200"/>
            <a:ext cx="12192000" cy="23368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2B54F73-1E7F-441E-B1F1-36183BA228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1" y="6293164"/>
            <a:ext cx="1162054" cy="57073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9C2A45A-612C-44F9-869B-68A4E1AF42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1898" y="6310656"/>
            <a:ext cx="1162053" cy="54734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B95C979-9CE8-41DD-8594-9FFCE6B47D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52" y="6272547"/>
            <a:ext cx="1738086" cy="59724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01974A5-D060-492F-9303-864ECB6A1A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2" y="202344"/>
            <a:ext cx="862398" cy="64679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E85F955-B167-4C3D-A964-993F41C531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03214" y="0"/>
            <a:ext cx="787187" cy="8458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51069D-F929-7CBC-7DBE-6E8AF0B928A5}"/>
              </a:ext>
            </a:extLst>
          </p:cNvPr>
          <p:cNvSpPr txBox="1"/>
          <p:nvPr/>
        </p:nvSpPr>
        <p:spPr>
          <a:xfrm>
            <a:off x="1988579" y="1728718"/>
            <a:ext cx="8404118" cy="1668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GV yêu cầu HS dùng bảng kiểm để tự kiểm tra, điều chỉnh bài viết của bản thân.</a:t>
            </a:r>
            <a:endParaRPr lang="en-US" sz="4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9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E7D4E6BE-6EB0-47B7-800A-3B213DFC010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7854D1B-C0A5-4E8C-9C32-1876772107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3610"/>
            <a:ext cx="12192000" cy="114438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54233DBB-337C-40B8-97CD-9065A9935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21200"/>
            <a:ext cx="12192000" cy="23368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2B54F73-1E7F-441E-B1F1-36183BA228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1" y="6293164"/>
            <a:ext cx="1162054" cy="57073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9C2A45A-612C-44F9-869B-68A4E1AF42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1898" y="6310656"/>
            <a:ext cx="1162053" cy="54734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B95C979-9CE8-41DD-8594-9FFCE6B47D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52" y="6272547"/>
            <a:ext cx="1738086" cy="59724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E85F955-B167-4C3D-A964-993F41C531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03214" y="0"/>
            <a:ext cx="787187" cy="845807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0D5B58E-1F17-1075-732D-2D286123B9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9179788"/>
              </p:ext>
            </p:extLst>
          </p:nvPr>
        </p:nvGraphicFramePr>
        <p:xfrm>
          <a:off x="237539" y="625735"/>
          <a:ext cx="11459268" cy="5087874"/>
        </p:xfrm>
        <a:graphic>
          <a:graphicData uri="http://schemas.openxmlformats.org/drawingml/2006/table">
            <a:tbl>
              <a:tblPr firstRow="1" firstCol="1" bandRow="1"/>
              <a:tblGrid>
                <a:gridCol w="4176399">
                  <a:extLst>
                    <a:ext uri="{9D8B030D-6E8A-4147-A177-3AD203B41FA5}">
                      <a16:colId xmlns:a16="http://schemas.microsoft.com/office/drawing/2014/main" val="1324005819"/>
                    </a:ext>
                  </a:extLst>
                </a:gridCol>
                <a:gridCol w="4176399">
                  <a:extLst>
                    <a:ext uri="{9D8B030D-6E8A-4147-A177-3AD203B41FA5}">
                      <a16:colId xmlns:a16="http://schemas.microsoft.com/office/drawing/2014/main" val="1912318270"/>
                    </a:ext>
                  </a:extLst>
                </a:gridCol>
                <a:gridCol w="1553235">
                  <a:extLst>
                    <a:ext uri="{9D8B030D-6E8A-4147-A177-3AD203B41FA5}">
                      <a16:colId xmlns:a16="http://schemas.microsoft.com/office/drawing/2014/main" val="2186634244"/>
                    </a:ext>
                  </a:extLst>
                </a:gridCol>
                <a:gridCol w="1553235">
                  <a:extLst>
                    <a:ext uri="{9D8B030D-6E8A-4147-A177-3AD203B41FA5}">
                      <a16:colId xmlns:a16="http://schemas.microsoft.com/office/drawing/2014/main" val="196745933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Tiêu chí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Đạt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Chưa đạt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1794567"/>
                  </a:ext>
                </a:extLst>
              </a:tr>
              <a:tr h="0">
                <a:tc rowSpan="7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Hình thức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Có các dòng thơ sáu chữ hoặc bảy chữ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579581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Có nhan đề phù hợp với nội dung văn bản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73772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Sử dụng được ít nhất một cách gieo vần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665907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Sử dụng một số biện pháp tu từ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69299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Các từ ngữ trong bài thơ thể hiện chính xác điều người viết muốn nói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191058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Các hình ảnh trong bài thơ sống động, thú vị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11519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Có độ dài tối thiểu: Bốn dòng thơ (mỗi dòng sáu chữ hoặc bảy chữ)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1634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Nội dung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Bài thơ thể hiện được một trạng thái cảm xúc, một suy ngẫm nào đó về thiên nhiên hoặc con người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1175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504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4375D11-04EA-4206-BF6C-B00C0BBE4F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839AF98-BA69-4BF6-BF4E-BE673ABFF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5465444"/>
            <a:ext cx="6553200" cy="139255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A80A160-69C0-4C24-8457-4F5A515868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979" y="5229602"/>
            <a:ext cx="3333123" cy="162839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B0C5B61-123C-43EC-BE3E-1FDC6DB2D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99" y="0"/>
            <a:ext cx="3855975" cy="25019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AD088C6-A677-4DDE-8E83-68B78F606B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034" y="2670430"/>
            <a:ext cx="2305034" cy="452293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D349649-E71A-4C31-A20C-63250248AC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657" y="5819859"/>
            <a:ext cx="2122488" cy="10424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22C3978-6109-4ED1-A149-4741845DEB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901" y="3838326"/>
            <a:ext cx="1620998" cy="301127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D5E1B6F-A2DB-4ACC-8E2E-80505AA54D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21" y="5751349"/>
            <a:ext cx="2349501" cy="110664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D2AEE1D-0B53-4D7A-992F-A90E1BC6B7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03214" y="0"/>
            <a:ext cx="787187" cy="8458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B87CB3-13D8-6603-AD4F-26033664BE0A}"/>
              </a:ext>
            </a:extLst>
          </p:cNvPr>
          <p:cNvSpPr txBox="1"/>
          <p:nvPr/>
        </p:nvSpPr>
        <p:spPr>
          <a:xfrm>
            <a:off x="4370438" y="238237"/>
            <a:ext cx="61058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effectLst/>
                <a:latin typeface="#9Slide03 SFU Futura_03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Một số bài thơ tham khảo</a:t>
            </a:r>
            <a:endParaRPr lang="en-US" sz="2800">
              <a:latin typeface="#9Slide03 SFU Futura_03" panose="000004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37DE37-35A6-CD3F-AEF1-67731E9B2EA9}"/>
              </a:ext>
            </a:extLst>
          </p:cNvPr>
          <p:cNvSpPr txBox="1"/>
          <p:nvPr/>
        </p:nvSpPr>
        <p:spPr>
          <a:xfrm>
            <a:off x="3223899" y="883977"/>
            <a:ext cx="837216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i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Thăm thẳm trời xanh lộng đáy hồ</a:t>
            </a:r>
            <a:br>
              <a:rPr lang="en-US" sz="2400" i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i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Mùi hoa thiên lí thoảng chiều thu</a:t>
            </a:r>
            <a:br>
              <a:rPr lang="en-US" sz="2400" i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i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 cò bay lả trong câu hát</a:t>
            </a:r>
            <a:br>
              <a:rPr lang="en-US" sz="2400" i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i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Giấc trẻ say dài nhịp võng ru.</a:t>
            </a:r>
            <a:br>
              <a:rPr lang="en-US" sz="2400" i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i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Lá thấp cành cao gió đuổi nhau</a:t>
            </a:r>
            <a:br>
              <a:rPr lang="en-US" sz="2400" i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i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Góc vườn rụng vội chiếc mo cau</a:t>
            </a:r>
            <a:br>
              <a:rPr lang="en-US" sz="2400" i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i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Trái na mở mắt nhìn ngơ ngác</a:t>
            </a:r>
            <a:br>
              <a:rPr lang="en-US" sz="2400" i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i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Đàn kiến trường trinh tự thuở nào.</a:t>
            </a:r>
            <a:br>
              <a:rPr lang="en-US" sz="2400" i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i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Lúa trổ đòng tơ, ngậm cốm non</a:t>
            </a:r>
            <a:br>
              <a:rPr lang="en-US" sz="2400" i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i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Lá dài vươn sắc lưỡi gươm con</a:t>
            </a:r>
            <a:endParaRPr lang="en-US" kern="1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(Chiều thu – Sưu tầm)</a:t>
            </a:r>
            <a:endParaRPr lang="en-US" kern="1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12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母亲节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890</Words>
  <Application>Microsoft Office PowerPoint</Application>
  <PresentationFormat>Widescreen</PresentationFormat>
  <Paragraphs>101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Times New Roman</vt:lpstr>
      <vt:lpstr>等线</vt:lpstr>
      <vt:lpstr>印品天逸黑</vt:lpstr>
      <vt:lpstr>Symbol</vt:lpstr>
      <vt:lpstr>#9Slide04 SVNSantis</vt:lpstr>
      <vt:lpstr>#9Slide03 SFU Futura_03</vt:lpstr>
      <vt:lpstr>Arial</vt:lpstr>
      <vt:lpstr>等线 Light</vt:lpstr>
      <vt:lpstr>Calibri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母亲节2</dc:title>
  <dc:creator>张 建春</dc:creator>
  <cp:lastModifiedBy>DELL VOSTRO</cp:lastModifiedBy>
  <cp:revision>33</cp:revision>
  <dcterms:created xsi:type="dcterms:W3CDTF">2019-04-04T06:39:38Z</dcterms:created>
  <dcterms:modified xsi:type="dcterms:W3CDTF">2024-09-17T13:14:48Z</dcterms:modified>
</cp:coreProperties>
</file>