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4" r:id="rId2"/>
    <p:sldId id="256" r:id="rId3"/>
    <p:sldId id="257" r:id="rId4"/>
    <p:sldId id="266" r:id="rId5"/>
    <p:sldId id="258" r:id="rId6"/>
    <p:sldId id="259" r:id="rId7"/>
    <p:sldId id="267" r:id="rId8"/>
    <p:sldId id="260" r:id="rId9"/>
    <p:sldId id="270" r:id="rId10"/>
    <p:sldId id="265" r:id="rId11"/>
    <p:sldId id="261" r:id="rId12"/>
    <p:sldId id="264" r:id="rId13"/>
    <p:sldId id="262" r:id="rId14"/>
    <p:sldId id="263" r:id="rId15"/>
    <p:sldId id="268" r:id="rId16"/>
    <p:sldId id="269" r:id="rId17"/>
    <p:sldId id="272" r:id="rId18"/>
    <p:sldId id="273" r:id="rId19"/>
    <p:sldId id="271" r:id="rId20"/>
    <p:sldId id="4187" r:id="rId21"/>
    <p:sldId id="4185" r:id="rId22"/>
    <p:sldId id="4186" r:id="rId23"/>
    <p:sldId id="4188" r:id="rId24"/>
    <p:sldId id="4189" r:id="rId25"/>
    <p:sldId id="41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061C0-985A-4BE8-9697-F86112C5CA8C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786FB-1CBA-4B2E-8881-764CF4B8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9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D1EEC-C44F-4BFC-84C2-8741EE48D1A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02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D1EEC-C44F-4BFC-84C2-8741EE48D1A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36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D1EEC-C44F-4BFC-84C2-8741EE48D1A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11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D1EEC-C44F-4BFC-84C2-8741EE48D1A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48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D1EEC-C44F-4BFC-84C2-8741EE48D1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4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09EB-343C-F711-63AA-C877C4FE2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1DCA5-6B06-0D97-C1E7-21B7AA072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2E905-38CD-766A-80F4-AE21B94F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1E9D-B4AF-444D-8244-EA07F1DCD9DF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8342B-7B48-8B66-030B-6FFE06C8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34625-FFA1-9AD9-1C96-CA705B78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36D5-E1F5-4696-8AA7-208962E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8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6922-C58B-8D82-CC40-A5D497C3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E1C7C0-DB3F-2859-AA8F-CB3B8315C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54A24-9292-D7B1-09CB-49A776505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1E9D-B4AF-444D-8244-EA07F1DCD9DF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64FBF-60FC-547E-2861-9FFD902F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2CB83-2AB1-41F8-9728-46B8A429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36D5-E1F5-4696-8AA7-208962E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6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B8FC39-8B7E-E626-4A13-E6E9C708E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79B31-B04B-DFA2-F3A0-09AF96BE9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0A8DD-C8C4-3A65-95A7-388FD57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1E9D-B4AF-444D-8244-EA07F1DCD9DF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A6BA7-9EFD-D3A5-B47C-A0DEEDCC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8544C-6244-183C-5F15-E7295E5E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36D5-E1F5-4696-8AA7-208962E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D6F4-795F-3A7F-5C24-0FA496B34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97B98-D3AC-26DC-16B3-7C2CAC419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19DA-6B8D-0F0B-706F-9881BD46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1E9D-B4AF-444D-8244-EA07F1DCD9DF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29622-FDD9-28C5-5D05-CA2B89EE7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18CDE-7F3D-C65B-2979-D4530E9E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36D5-E1F5-4696-8AA7-208962E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0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BF8D-9A85-50CF-1D0C-E228309C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739B7-67FA-230A-045C-18F47FC81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0A01A-5FA7-5D73-DC3E-1AEC8509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1E9D-B4AF-444D-8244-EA07F1DCD9DF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CE9-F76C-F566-C181-6C9E7AD0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18BBE-BA62-4D9A-2819-122F0216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36D5-E1F5-4696-8AA7-208962E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9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9E837-9532-54A9-32F7-AB6AFDE2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FEF9F-35C2-5BB1-150F-1E913185C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CD1E0-7FA2-24C1-FF0D-6C646AA9D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9E5A3-EB4E-753F-DEB6-910792EC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1E9D-B4AF-444D-8244-EA07F1DCD9DF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C864D-DF84-50CA-90E3-82C30427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82804-34EC-1D03-321E-7591674D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36D5-E1F5-4696-8AA7-208962E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D665-09E6-6733-51CA-B0317ABD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FA252-9B6B-35FE-6525-02B9D77DF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30EBF-513D-2579-8509-D03211923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79F123-04F0-9F16-0C5E-BD24B5919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2CEAB-6E75-1621-F722-93341AF7F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23FDA-E63B-AB67-1F2E-1FC185FE3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1E9D-B4AF-444D-8244-EA07F1DCD9DF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5698D-397F-357B-4A95-482B85DC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B09A03-3C0E-4CD7-E35D-1629F7FE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36D5-E1F5-4696-8AA7-208962E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4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6364-8FFA-3EE1-0063-D8670E67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F6031-58F4-571D-05C1-DC7B0C43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1E9D-B4AF-444D-8244-EA07F1DCD9DF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A847E-5592-DE9A-5E61-84B45FA1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E18D6-B888-7097-74A8-F66E50EB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36D5-E1F5-4696-8AA7-208962E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A4ABE7-2018-69A8-B6DA-6CE66776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1E9D-B4AF-444D-8244-EA07F1DCD9DF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1D905-3BDF-67CE-3985-EC72B8B9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F2138-C1F7-C7A6-8A41-B18ACC96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36D5-E1F5-4696-8AA7-208962E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8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C86D-3EA0-6D4C-B39B-2C3A2ABD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6D66C-7F41-F99F-93EA-4F547D2C1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C9F26-9642-3136-37F6-49264C436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8A4FB-20DD-B83B-9086-2E3557E0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1E9D-B4AF-444D-8244-EA07F1DCD9DF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50111-7203-D7DF-63C6-1F81C277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FCC5C-AC69-C1CB-DEE9-A026B0AB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36D5-E1F5-4696-8AA7-208962E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4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F2046-561B-44E7-962F-EBE5B71C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BDF7DF-6D54-D36D-311D-1524F0948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2F6B2-4E64-C719-3763-D3BBA8BD6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C0FA2-DE6A-69AF-AE44-C9EFAD55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1E9D-B4AF-444D-8244-EA07F1DCD9DF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488A5-AFEB-236C-FC07-00C5A000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14B78-780A-758B-787E-D05CED64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36D5-E1F5-4696-8AA7-208962E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3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5938D-ED23-2FCD-6B4A-11A3037D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A1F8B-14E5-4F2C-C503-8CAFC1351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D07D4-B186-FB85-CDE9-C33A2D9F6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781E9D-B4AF-444D-8244-EA07F1DCD9DF}" type="datetimeFigureOut">
              <a:rPr lang="en-US" smtClean="0"/>
              <a:t>16/09/2024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5DFAC-CA87-63AD-5A0A-6F9439E4E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A8A1-A55A-B944-B7A0-FA14E8921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8136D5-E1F5-4696-8AA7-208962EA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B59C93E-7C98-CB42-FC4E-3A3ADB8A2C4F}"/>
              </a:ext>
            </a:extLst>
          </p:cNvPr>
          <p:cNvSpPr/>
          <p:nvPr/>
        </p:nvSpPr>
        <p:spPr>
          <a:xfrm>
            <a:off x="2517058" y="855406"/>
            <a:ext cx="7521677" cy="4444181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1752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op 101 hình nền thác nước đẹp cho điện thoại">
            <a:extLst>
              <a:ext uri="{FF2B5EF4-FFF2-40B4-BE49-F238E27FC236}">
                <a16:creationId xmlns:a16="http://schemas.microsoft.com/office/drawing/2014/main" id="{88142063-362B-BA0C-4CD3-63866BEA3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084" y="403124"/>
            <a:ext cx="7354529" cy="389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872607-43D2-F89B-0E7D-FC95C9F12E85}"/>
              </a:ext>
            </a:extLst>
          </p:cNvPr>
          <p:cNvSpPr/>
          <p:nvPr/>
        </p:nvSpPr>
        <p:spPr>
          <a:xfrm>
            <a:off x="2281085" y="4827639"/>
            <a:ext cx="7256206" cy="11012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017612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27CD680-1898-EAF3-F9C3-07CA28272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123" y="589936"/>
            <a:ext cx="8416412" cy="484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91BBAA-9859-5E7E-4005-165790EBE0A4}"/>
              </a:ext>
            </a:extLst>
          </p:cNvPr>
          <p:cNvSpPr/>
          <p:nvPr/>
        </p:nvSpPr>
        <p:spPr>
          <a:xfrm>
            <a:off x="1936955" y="5840361"/>
            <a:ext cx="8554064" cy="6685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664621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ÌNH THƠ: TIẾNG THU (Lưu Trọng Lư) | VĂN HỌC VIỆT NAM">
            <a:extLst>
              <a:ext uri="{FF2B5EF4-FFF2-40B4-BE49-F238E27FC236}">
                <a16:creationId xmlns:a16="http://schemas.microsoft.com/office/drawing/2014/main" id="{EFFC7040-BB34-4EE7-B01E-881A485AC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65" y="324465"/>
            <a:ext cx="7954296" cy="453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A016B6-F7DB-805C-E604-1DB9B1F53D9F}"/>
              </a:ext>
            </a:extLst>
          </p:cNvPr>
          <p:cNvSpPr/>
          <p:nvPr/>
        </p:nvSpPr>
        <p:spPr>
          <a:xfrm>
            <a:off x="1809135" y="5486400"/>
            <a:ext cx="8101781" cy="7570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12590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ền Tuyến đường Ngoằn Ngoèo Nổi Tiếng Giữa Tán Lá Mùa Thu ...">
            <a:extLst>
              <a:ext uri="{FF2B5EF4-FFF2-40B4-BE49-F238E27FC236}">
                <a16:creationId xmlns:a16="http://schemas.microsoft.com/office/drawing/2014/main" id="{7BF0CF23-32AA-C9FF-FBCC-D9AF9041F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45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D79D9C-F212-01D3-6095-202ECA4E4228}"/>
              </a:ext>
            </a:extLst>
          </p:cNvPr>
          <p:cNvSpPr/>
          <p:nvPr/>
        </p:nvSpPr>
        <p:spPr>
          <a:xfrm>
            <a:off x="1661652" y="5289755"/>
            <a:ext cx="9006348" cy="9537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01657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hững ngõ sâu không thấy mặt trời, xe cứu hỏa 'bó tay' ở Hà Nội">
            <a:extLst>
              <a:ext uri="{FF2B5EF4-FFF2-40B4-BE49-F238E27FC236}">
                <a16:creationId xmlns:a16="http://schemas.microsoft.com/office/drawing/2014/main" id="{4726EF04-B759-CF87-BF31-CE6198207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84" y="639097"/>
            <a:ext cx="9448800" cy="49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6A3E92-04DC-D0E0-336F-118AC4E5CE2C}"/>
              </a:ext>
            </a:extLst>
          </p:cNvPr>
          <p:cNvSpPr/>
          <p:nvPr/>
        </p:nvSpPr>
        <p:spPr>
          <a:xfrm>
            <a:off x="1445342" y="5840361"/>
            <a:ext cx="9360310" cy="7964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131665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sao nam Việt chuộng phong cách điệu đà, loè loẹt">
            <a:extLst>
              <a:ext uri="{FF2B5EF4-FFF2-40B4-BE49-F238E27FC236}">
                <a16:creationId xmlns:a16="http://schemas.microsoft.com/office/drawing/2014/main" id="{28E06C38-310A-B870-6887-362476AE6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82" y="186813"/>
            <a:ext cx="5358580" cy="60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B11B6E-461B-DF3C-28B4-9F1E62656530}"/>
              </a:ext>
            </a:extLst>
          </p:cNvPr>
          <p:cNvSpPr/>
          <p:nvPr/>
        </p:nvSpPr>
        <p:spPr>
          <a:xfrm>
            <a:off x="7954297" y="1238865"/>
            <a:ext cx="3785419" cy="26842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410198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BB6FC5-6640-6910-9243-1AD4EC01554F}"/>
              </a:ext>
            </a:extLst>
          </p:cNvPr>
          <p:cNvSpPr/>
          <p:nvPr/>
        </p:nvSpPr>
        <p:spPr>
          <a:xfrm>
            <a:off x="3106994" y="5496232"/>
            <a:ext cx="5329083" cy="1209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Em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</a:t>
            </a:r>
          </a:p>
        </p:txBody>
      </p:sp>
      <p:pic>
        <p:nvPicPr>
          <p:cNvPr id="13316" name="Picture 4" descr="Cách giúp bé cười thật tươi khi chụp ảnh">
            <a:extLst>
              <a:ext uri="{FF2B5EF4-FFF2-40B4-BE49-F238E27FC236}">
                <a16:creationId xmlns:a16="http://schemas.microsoft.com/office/drawing/2014/main" id="{213C2CB5-AE21-51A3-60AC-05400CAB7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94" y="373625"/>
            <a:ext cx="5329083" cy="495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687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F78EF9-D990-84C4-7D15-4FC1628883F6}"/>
              </a:ext>
            </a:extLst>
          </p:cNvPr>
          <p:cNvSpPr/>
          <p:nvPr/>
        </p:nvSpPr>
        <p:spPr>
          <a:xfrm>
            <a:off x="1052052" y="88490"/>
            <a:ext cx="9881419" cy="662694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ngoèo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loẹt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A9EAA6-B275-E942-3D19-252153BF805D}"/>
              </a:ext>
            </a:extLst>
          </p:cNvPr>
          <p:cNvSpPr/>
          <p:nvPr/>
        </p:nvSpPr>
        <p:spPr>
          <a:xfrm>
            <a:off x="3279059" y="170834"/>
            <a:ext cx="3136490" cy="4498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ghề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134B1-F29B-BBED-7BA8-E88E7A9CCCD9}"/>
              </a:ext>
            </a:extLst>
          </p:cNvPr>
          <p:cNvSpPr/>
          <p:nvPr/>
        </p:nvSpPr>
        <p:spPr>
          <a:xfrm>
            <a:off x="2684207" y="631722"/>
            <a:ext cx="1927123" cy="4621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5B3565-8BCC-46F1-243D-88D1037D61B9}"/>
              </a:ext>
            </a:extLst>
          </p:cNvPr>
          <p:cNvSpPr/>
          <p:nvPr/>
        </p:nvSpPr>
        <p:spPr>
          <a:xfrm>
            <a:off x="3313471" y="1474839"/>
            <a:ext cx="1691148" cy="393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625558-74D2-C0A1-EA75-C19B576B66CD}"/>
              </a:ext>
            </a:extLst>
          </p:cNvPr>
          <p:cNvSpPr/>
          <p:nvPr/>
        </p:nvSpPr>
        <p:spPr>
          <a:xfrm>
            <a:off x="2979177" y="2757948"/>
            <a:ext cx="1927122" cy="4621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813648-AA69-B216-A646-26D3F27AA718}"/>
              </a:ext>
            </a:extLst>
          </p:cNvPr>
          <p:cNvSpPr/>
          <p:nvPr/>
        </p:nvSpPr>
        <p:spPr>
          <a:xfrm>
            <a:off x="2979177" y="3264309"/>
            <a:ext cx="2084438" cy="393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khom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F9A70A-41AE-BBA5-CA43-0F8FE5265183}"/>
              </a:ext>
            </a:extLst>
          </p:cNvPr>
          <p:cNvSpPr/>
          <p:nvPr/>
        </p:nvSpPr>
        <p:spPr>
          <a:xfrm>
            <a:off x="4699820" y="4090219"/>
            <a:ext cx="3431458" cy="393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88927A-EC12-6584-C48B-8AE088A8E6EE}"/>
              </a:ext>
            </a:extLst>
          </p:cNvPr>
          <p:cNvSpPr/>
          <p:nvPr/>
        </p:nvSpPr>
        <p:spPr>
          <a:xfrm>
            <a:off x="3382297" y="4916129"/>
            <a:ext cx="2212258" cy="393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ngoèo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32BE1F-FD0F-5912-1851-D5F7E0C5B390}"/>
              </a:ext>
            </a:extLst>
          </p:cNvPr>
          <p:cNvSpPr/>
          <p:nvPr/>
        </p:nvSpPr>
        <p:spPr>
          <a:xfrm>
            <a:off x="2866103" y="5348749"/>
            <a:ext cx="3244645" cy="393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A3595C-E07E-58CE-7367-4BF0D4B8743C}"/>
              </a:ext>
            </a:extLst>
          </p:cNvPr>
          <p:cNvSpPr/>
          <p:nvPr/>
        </p:nvSpPr>
        <p:spPr>
          <a:xfrm>
            <a:off x="2866103" y="5781369"/>
            <a:ext cx="1396178" cy="393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loẹt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533F0C-CF2A-4E62-AEB7-6573021F9CAD}"/>
              </a:ext>
            </a:extLst>
          </p:cNvPr>
          <p:cNvSpPr/>
          <p:nvPr/>
        </p:nvSpPr>
        <p:spPr>
          <a:xfrm>
            <a:off x="2861190" y="1971367"/>
            <a:ext cx="1219200" cy="393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E20D5D-65FE-595F-A018-5F1A8ED01F86}"/>
              </a:ext>
            </a:extLst>
          </p:cNvPr>
          <p:cNvSpPr/>
          <p:nvPr/>
        </p:nvSpPr>
        <p:spPr>
          <a:xfrm>
            <a:off x="452283" y="698091"/>
            <a:ext cx="6921910" cy="15829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7AF23-FE6C-D0AA-338F-48E5AE7D149D}"/>
              </a:ext>
            </a:extLst>
          </p:cNvPr>
          <p:cNvSpPr/>
          <p:nvPr/>
        </p:nvSpPr>
        <p:spPr>
          <a:xfrm>
            <a:off x="526025" y="3918156"/>
            <a:ext cx="6848168" cy="1823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Doll Eyes Chuỗi cửa hàng kính áp tròng hàng đầu Việt Nam">
            <a:extLst>
              <a:ext uri="{FF2B5EF4-FFF2-40B4-BE49-F238E27FC236}">
                <a16:creationId xmlns:a16="http://schemas.microsoft.com/office/drawing/2014/main" id="{2D35110A-1946-FD97-EFF7-946DAEB19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22" y="63526"/>
            <a:ext cx="3593689" cy="28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EF9177C-D31F-BD6C-4A17-F154CA3FB298}"/>
              </a:ext>
            </a:extLst>
          </p:cNvPr>
          <p:cNvSpPr/>
          <p:nvPr/>
        </p:nvSpPr>
        <p:spPr>
          <a:xfrm>
            <a:off x="7374193" y="1489587"/>
            <a:ext cx="609601" cy="2113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4" descr="Tính cách, vận mệnh của người tướng tai dơi">
            <a:extLst>
              <a:ext uri="{FF2B5EF4-FFF2-40B4-BE49-F238E27FC236}">
                <a16:creationId xmlns:a16="http://schemas.microsoft.com/office/drawing/2014/main" id="{626279EF-2321-8CBF-77A5-756B842F0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56" y="3429000"/>
            <a:ext cx="3765755" cy="272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11A2A64-92ED-D281-D955-C0571ACF8827}"/>
              </a:ext>
            </a:extLst>
          </p:cNvPr>
          <p:cNvSpPr/>
          <p:nvPr/>
        </p:nvSpPr>
        <p:spPr>
          <a:xfrm>
            <a:off x="7413522" y="4689987"/>
            <a:ext cx="530942" cy="2113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4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74C67-5069-F97F-0D4C-62D0F0781433}"/>
              </a:ext>
            </a:extLst>
          </p:cNvPr>
          <p:cNvSpPr/>
          <p:nvPr/>
        </p:nvSpPr>
        <p:spPr>
          <a:xfrm>
            <a:off x="1700981" y="835742"/>
            <a:ext cx="8101780" cy="19984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4143D-D20A-ED31-FB3B-85384D00C9F6}"/>
              </a:ext>
            </a:extLst>
          </p:cNvPr>
          <p:cNvSpPr/>
          <p:nvPr/>
        </p:nvSpPr>
        <p:spPr>
          <a:xfrm>
            <a:off x="1700981" y="3787879"/>
            <a:ext cx="8101780" cy="19984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68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ăng tải cơ khí để nghiền đá và đá và tạo ra sỏi - Trả phí Bản quyền Một lần Băng chuyền Bức ảnh sẵn có">
            <a:extLst>
              <a:ext uri="{FF2B5EF4-FFF2-40B4-BE49-F238E27FC236}">
                <a16:creationId xmlns:a16="http://schemas.microsoft.com/office/drawing/2014/main" id="{0D5D5F41-4C7D-3726-0300-A589888B1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84" y="121982"/>
            <a:ext cx="6735097" cy="48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6CAA17-05B1-A298-139B-B57374214E71}"/>
              </a:ext>
            </a:extLst>
          </p:cNvPr>
          <p:cNvSpPr/>
          <p:nvPr/>
        </p:nvSpPr>
        <p:spPr>
          <a:xfrm>
            <a:off x="2576052" y="5427406"/>
            <a:ext cx="7452851" cy="6489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445936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>
            <a:extLst>
              <a:ext uri="{FF2B5EF4-FFF2-40B4-BE49-F238E27FC236}">
                <a16:creationId xmlns:a16="http://schemas.microsoft.com/office/drawing/2014/main" id="{2232ECCF-0ACA-4A90-B8E1-EF6DAEB2D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20853" flipH="1">
            <a:off x="8115987" y="1368343"/>
            <a:ext cx="1405557" cy="225388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58FC93-F6D2-61FB-3864-4C35E9DB56B8}"/>
              </a:ext>
            </a:extLst>
          </p:cNvPr>
          <p:cNvSpPr/>
          <p:nvPr/>
        </p:nvSpPr>
        <p:spPr>
          <a:xfrm>
            <a:off x="68826" y="35988"/>
            <a:ext cx="11515868" cy="104064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1): Xác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5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5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B817D4-3046-AAC7-74C1-6521C080836A}"/>
              </a:ext>
            </a:extLst>
          </p:cNvPr>
          <p:cNvSpPr txBox="1"/>
          <p:nvPr/>
        </p:nvSpPr>
        <p:spPr>
          <a:xfrm>
            <a:off x="393291" y="1271315"/>
            <a:ext cx="1144474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chở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endParaRPr lang="en-US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ngào</a:t>
            </a:r>
            <a:endParaRPr lang="en-US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Chòng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chành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võng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dao</a:t>
            </a:r>
            <a:endParaRPr lang="en-US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Trương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Trong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6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thình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cối</a:t>
            </a:r>
            <a:endParaRPr lang="en-US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giã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endParaRPr lang="en-US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Trương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Trong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6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ếch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nghênh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cất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ồm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ộp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Ếch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đấy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6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Thỉnh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thoảng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vuốt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phanh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phách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ngọn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Hoài,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Dế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Mèn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phiêu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6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6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>
            <a:extLst>
              <a:ext uri="{FF2B5EF4-FFF2-40B4-BE49-F238E27FC236}">
                <a16:creationId xmlns:a16="http://schemas.microsoft.com/office/drawing/2014/main" id="{2232ECCF-0ACA-4A90-B8E1-EF6DAEB2D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28585" flipH="1">
            <a:off x="94687" y="2017755"/>
            <a:ext cx="1405557" cy="169605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EA9E35E-6888-1F40-0A3C-7112B7CD5EEF}"/>
              </a:ext>
            </a:extLst>
          </p:cNvPr>
          <p:cNvGrpSpPr/>
          <p:nvPr/>
        </p:nvGrpSpPr>
        <p:grpSpPr>
          <a:xfrm>
            <a:off x="1238156" y="606150"/>
            <a:ext cx="10349238" cy="2219838"/>
            <a:chOff x="1169330" y="2181940"/>
            <a:chExt cx="10349238" cy="2219838"/>
          </a:xfrm>
        </p:grpSpPr>
        <p:grpSp>
          <p:nvGrpSpPr>
            <p:cNvPr id="4" name="Group 166">
              <a:extLst>
                <a:ext uri="{FF2B5EF4-FFF2-40B4-BE49-F238E27FC236}">
                  <a16:creationId xmlns:a16="http://schemas.microsoft.com/office/drawing/2014/main" id="{5A9B42BC-9B70-1D54-9475-3E4DC7E5F6A7}"/>
                </a:ext>
              </a:extLst>
            </p:cNvPr>
            <p:cNvGrpSpPr/>
            <p:nvPr/>
          </p:nvGrpSpPr>
          <p:grpSpPr>
            <a:xfrm>
              <a:off x="1169330" y="2415043"/>
              <a:ext cx="726388" cy="724818"/>
              <a:chOff x="1671309" y="2212258"/>
              <a:chExt cx="1219375" cy="1216742"/>
            </a:xfrm>
          </p:grpSpPr>
          <p:sp>
            <p:nvSpPr>
              <p:cNvPr id="5" name="矩形 41">
                <a:extLst>
                  <a:ext uri="{FF2B5EF4-FFF2-40B4-BE49-F238E27FC236}">
                    <a16:creationId xmlns:a16="http://schemas.microsoft.com/office/drawing/2014/main" id="{5A81EB59-A97A-4CD2-0D75-560200BDF4FD}"/>
                  </a:ext>
                </a:extLst>
              </p:cNvPr>
              <p:cNvSpPr/>
              <p:nvPr/>
            </p:nvSpPr>
            <p:spPr>
              <a:xfrm>
                <a:off x="1671309" y="2212258"/>
                <a:ext cx="1219375" cy="1216742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>
                <a:solidFill>
                  <a:schemeClr val="accent1">
                    <a:lumMod val="90000"/>
                    <a:lumOff val="10000"/>
                  </a:scheme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50800" dist="88900" dir="3000000" algn="ctr" rotWithShape="0">
                        <a:schemeClr val="accent3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6" name="Oval 167">
                <a:extLst>
                  <a:ext uri="{FF2B5EF4-FFF2-40B4-BE49-F238E27FC236}">
                    <a16:creationId xmlns:a16="http://schemas.microsoft.com/office/drawing/2014/main" id="{E3A3D933-3B94-C4A3-401E-8CA2AC66EF02}"/>
                  </a:ext>
                </a:extLst>
              </p:cNvPr>
              <p:cNvSpPr/>
              <p:nvPr/>
            </p:nvSpPr>
            <p:spPr>
              <a:xfrm>
                <a:off x="1971278" y="2470789"/>
                <a:ext cx="619432" cy="618562"/>
              </a:xfrm>
              <a:custGeom>
                <a:avLst/>
                <a:gdLst>
                  <a:gd name="connsiteX0" fmla="*/ 258246 w 607614"/>
                  <a:gd name="connsiteY0" fmla="*/ 172925 h 606761"/>
                  <a:gd name="connsiteX1" fmla="*/ 252931 w 607614"/>
                  <a:gd name="connsiteY1" fmla="*/ 182026 h 606761"/>
                  <a:gd name="connsiteX2" fmla="*/ 252931 w 607614"/>
                  <a:gd name="connsiteY2" fmla="*/ 323852 h 606761"/>
                  <a:gd name="connsiteX3" fmla="*/ 258246 w 607614"/>
                  <a:gd name="connsiteY3" fmla="*/ 332195 h 606761"/>
                  <a:gd name="connsiteX4" fmla="*/ 263562 w 607614"/>
                  <a:gd name="connsiteY4" fmla="*/ 333712 h 606761"/>
                  <a:gd name="connsiteX5" fmla="*/ 268877 w 607614"/>
                  <a:gd name="connsiteY5" fmla="*/ 332195 h 606761"/>
                  <a:gd name="connsiteX6" fmla="*/ 379742 w 607614"/>
                  <a:gd name="connsiteY6" fmla="*/ 261661 h 606761"/>
                  <a:gd name="connsiteX7" fmla="*/ 385058 w 607614"/>
                  <a:gd name="connsiteY7" fmla="*/ 252560 h 606761"/>
                  <a:gd name="connsiteX8" fmla="*/ 380502 w 607614"/>
                  <a:gd name="connsiteY8" fmla="*/ 244217 h 606761"/>
                  <a:gd name="connsiteX9" fmla="*/ 268877 w 607614"/>
                  <a:gd name="connsiteY9" fmla="*/ 173683 h 606761"/>
                  <a:gd name="connsiteX10" fmla="*/ 258246 w 607614"/>
                  <a:gd name="connsiteY10" fmla="*/ 172925 h 606761"/>
                  <a:gd name="connsiteX11" fmla="*/ 303807 w 607614"/>
                  <a:gd name="connsiteY11" fmla="*/ 91014 h 606761"/>
                  <a:gd name="connsiteX12" fmla="*/ 465549 w 607614"/>
                  <a:gd name="connsiteY12" fmla="*/ 252560 h 606761"/>
                  <a:gd name="connsiteX13" fmla="*/ 303807 w 607614"/>
                  <a:gd name="connsiteY13" fmla="*/ 414864 h 606761"/>
                  <a:gd name="connsiteX14" fmla="*/ 142065 w 607614"/>
                  <a:gd name="connsiteY14" fmla="*/ 252560 h 606761"/>
                  <a:gd name="connsiteX15" fmla="*/ 303807 w 607614"/>
                  <a:gd name="connsiteY15" fmla="*/ 91014 h 606761"/>
                  <a:gd name="connsiteX16" fmla="*/ 20507 w 607614"/>
                  <a:gd name="connsiteY16" fmla="*/ 60676 h 606761"/>
                  <a:gd name="connsiteX17" fmla="*/ 20507 w 607614"/>
                  <a:gd name="connsiteY17" fmla="*/ 445211 h 606761"/>
                  <a:gd name="connsiteX18" fmla="*/ 587107 w 607614"/>
                  <a:gd name="connsiteY18" fmla="*/ 445211 h 606761"/>
                  <a:gd name="connsiteX19" fmla="*/ 587107 w 607614"/>
                  <a:gd name="connsiteY19" fmla="*/ 60676 h 606761"/>
                  <a:gd name="connsiteX20" fmla="*/ 303807 w 607614"/>
                  <a:gd name="connsiteY20" fmla="*/ 0 h 606761"/>
                  <a:gd name="connsiteX21" fmla="*/ 313681 w 607614"/>
                  <a:gd name="connsiteY21" fmla="*/ 9860 h 606761"/>
                  <a:gd name="connsiteX22" fmla="*/ 313681 w 607614"/>
                  <a:gd name="connsiteY22" fmla="*/ 40198 h 606761"/>
                  <a:gd name="connsiteX23" fmla="*/ 607614 w 607614"/>
                  <a:gd name="connsiteY23" fmla="*/ 40198 h 606761"/>
                  <a:gd name="connsiteX24" fmla="*/ 607614 w 607614"/>
                  <a:gd name="connsiteY24" fmla="*/ 464931 h 606761"/>
                  <a:gd name="connsiteX25" fmla="*/ 328112 w 607614"/>
                  <a:gd name="connsiteY25" fmla="*/ 464931 h 606761"/>
                  <a:gd name="connsiteX26" fmla="*/ 452673 w 607614"/>
                  <a:gd name="connsiteY26" fmla="*/ 589317 h 606761"/>
                  <a:gd name="connsiteX27" fmla="*/ 452673 w 607614"/>
                  <a:gd name="connsiteY27" fmla="*/ 603727 h 606761"/>
                  <a:gd name="connsiteX28" fmla="*/ 445837 w 607614"/>
                  <a:gd name="connsiteY28" fmla="*/ 606761 h 606761"/>
                  <a:gd name="connsiteX29" fmla="*/ 438242 w 607614"/>
                  <a:gd name="connsiteY29" fmla="*/ 603727 h 606761"/>
                  <a:gd name="connsiteX30" fmla="*/ 313681 w 607614"/>
                  <a:gd name="connsiteY30" fmla="*/ 479341 h 606761"/>
                  <a:gd name="connsiteX31" fmla="*/ 313681 w 607614"/>
                  <a:gd name="connsiteY31" fmla="*/ 576423 h 606761"/>
                  <a:gd name="connsiteX32" fmla="*/ 303807 w 607614"/>
                  <a:gd name="connsiteY32" fmla="*/ 586283 h 606761"/>
                  <a:gd name="connsiteX33" fmla="*/ 293934 w 607614"/>
                  <a:gd name="connsiteY33" fmla="*/ 576423 h 606761"/>
                  <a:gd name="connsiteX34" fmla="*/ 293934 w 607614"/>
                  <a:gd name="connsiteY34" fmla="*/ 479341 h 606761"/>
                  <a:gd name="connsiteX35" fmla="*/ 169373 w 607614"/>
                  <a:gd name="connsiteY35" fmla="*/ 603727 h 606761"/>
                  <a:gd name="connsiteX36" fmla="*/ 161777 w 607614"/>
                  <a:gd name="connsiteY36" fmla="*/ 606761 h 606761"/>
                  <a:gd name="connsiteX37" fmla="*/ 154942 w 607614"/>
                  <a:gd name="connsiteY37" fmla="*/ 603727 h 606761"/>
                  <a:gd name="connsiteX38" fmla="*/ 154942 w 607614"/>
                  <a:gd name="connsiteY38" fmla="*/ 589317 h 606761"/>
                  <a:gd name="connsiteX39" fmla="*/ 279503 w 607614"/>
                  <a:gd name="connsiteY39" fmla="*/ 464931 h 606761"/>
                  <a:gd name="connsiteX40" fmla="*/ 0 w 607614"/>
                  <a:gd name="connsiteY40" fmla="*/ 464931 h 606761"/>
                  <a:gd name="connsiteX41" fmla="*/ 0 w 607614"/>
                  <a:gd name="connsiteY41" fmla="*/ 40198 h 606761"/>
                  <a:gd name="connsiteX42" fmla="*/ 293934 w 607614"/>
                  <a:gd name="connsiteY42" fmla="*/ 40198 h 606761"/>
                  <a:gd name="connsiteX43" fmla="*/ 293934 w 607614"/>
                  <a:gd name="connsiteY43" fmla="*/ 9860 h 606761"/>
                  <a:gd name="connsiteX44" fmla="*/ 303807 w 607614"/>
                  <a:gd name="connsiteY44" fmla="*/ 0 h 60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607614" h="606761">
                    <a:moveTo>
                      <a:pt x="258246" y="172925"/>
                    </a:moveTo>
                    <a:cubicBezTo>
                      <a:pt x="255209" y="175200"/>
                      <a:pt x="252931" y="178234"/>
                      <a:pt x="252931" y="182026"/>
                    </a:cubicBezTo>
                    <a:lnTo>
                      <a:pt x="252931" y="323852"/>
                    </a:lnTo>
                    <a:cubicBezTo>
                      <a:pt x="252931" y="327645"/>
                      <a:pt x="255209" y="330678"/>
                      <a:pt x="258246" y="332195"/>
                    </a:cubicBezTo>
                    <a:cubicBezTo>
                      <a:pt x="259765" y="332954"/>
                      <a:pt x="261284" y="333712"/>
                      <a:pt x="263562" y="333712"/>
                    </a:cubicBezTo>
                    <a:cubicBezTo>
                      <a:pt x="265080" y="333712"/>
                      <a:pt x="267358" y="332954"/>
                      <a:pt x="268877" y="332195"/>
                    </a:cubicBezTo>
                    <a:lnTo>
                      <a:pt x="379742" y="261661"/>
                    </a:lnTo>
                    <a:cubicBezTo>
                      <a:pt x="382780" y="259386"/>
                      <a:pt x="385058" y="256352"/>
                      <a:pt x="385058" y="252560"/>
                    </a:cubicBezTo>
                    <a:cubicBezTo>
                      <a:pt x="385058" y="249526"/>
                      <a:pt x="382780" y="246492"/>
                      <a:pt x="380502" y="244217"/>
                    </a:cubicBezTo>
                    <a:lnTo>
                      <a:pt x="268877" y="173683"/>
                    </a:lnTo>
                    <a:cubicBezTo>
                      <a:pt x="265840" y="171408"/>
                      <a:pt x="262043" y="171408"/>
                      <a:pt x="258246" y="172925"/>
                    </a:cubicBezTo>
                    <a:close/>
                    <a:moveTo>
                      <a:pt x="303807" y="91014"/>
                    </a:moveTo>
                    <a:cubicBezTo>
                      <a:pt x="393411" y="91014"/>
                      <a:pt x="465549" y="163823"/>
                      <a:pt x="465549" y="252560"/>
                    </a:cubicBezTo>
                    <a:cubicBezTo>
                      <a:pt x="465549" y="342055"/>
                      <a:pt x="393411" y="414864"/>
                      <a:pt x="303807" y="414864"/>
                    </a:cubicBezTo>
                    <a:cubicBezTo>
                      <a:pt x="214204" y="414864"/>
                      <a:pt x="142065" y="342055"/>
                      <a:pt x="142065" y="252560"/>
                    </a:cubicBezTo>
                    <a:cubicBezTo>
                      <a:pt x="142065" y="163823"/>
                      <a:pt x="214204" y="91014"/>
                      <a:pt x="303807" y="91014"/>
                    </a:cubicBezTo>
                    <a:close/>
                    <a:moveTo>
                      <a:pt x="20507" y="60676"/>
                    </a:moveTo>
                    <a:lnTo>
                      <a:pt x="20507" y="445211"/>
                    </a:lnTo>
                    <a:lnTo>
                      <a:pt x="587107" y="445211"/>
                    </a:lnTo>
                    <a:lnTo>
                      <a:pt x="587107" y="60676"/>
                    </a:lnTo>
                    <a:close/>
                    <a:moveTo>
                      <a:pt x="303807" y="0"/>
                    </a:moveTo>
                    <a:cubicBezTo>
                      <a:pt x="309124" y="0"/>
                      <a:pt x="313681" y="4551"/>
                      <a:pt x="313681" y="9860"/>
                    </a:cubicBezTo>
                    <a:lnTo>
                      <a:pt x="313681" y="40198"/>
                    </a:lnTo>
                    <a:lnTo>
                      <a:pt x="607614" y="40198"/>
                    </a:lnTo>
                    <a:lnTo>
                      <a:pt x="607614" y="464931"/>
                    </a:lnTo>
                    <a:lnTo>
                      <a:pt x="328112" y="464931"/>
                    </a:lnTo>
                    <a:lnTo>
                      <a:pt x="452673" y="589317"/>
                    </a:lnTo>
                    <a:cubicBezTo>
                      <a:pt x="456470" y="593109"/>
                      <a:pt x="456470" y="599935"/>
                      <a:pt x="452673" y="603727"/>
                    </a:cubicBezTo>
                    <a:cubicBezTo>
                      <a:pt x="450394" y="606003"/>
                      <a:pt x="448116" y="606761"/>
                      <a:pt x="445837" y="606761"/>
                    </a:cubicBezTo>
                    <a:cubicBezTo>
                      <a:pt x="442799" y="606761"/>
                      <a:pt x="440520" y="606003"/>
                      <a:pt x="438242" y="603727"/>
                    </a:cubicBezTo>
                    <a:lnTo>
                      <a:pt x="313681" y="479341"/>
                    </a:lnTo>
                    <a:lnTo>
                      <a:pt x="313681" y="576423"/>
                    </a:lnTo>
                    <a:cubicBezTo>
                      <a:pt x="313681" y="581732"/>
                      <a:pt x="309124" y="586283"/>
                      <a:pt x="303807" y="586283"/>
                    </a:cubicBezTo>
                    <a:cubicBezTo>
                      <a:pt x="298491" y="586283"/>
                      <a:pt x="293934" y="581732"/>
                      <a:pt x="293934" y="576423"/>
                    </a:cubicBezTo>
                    <a:lnTo>
                      <a:pt x="293934" y="479341"/>
                    </a:lnTo>
                    <a:lnTo>
                      <a:pt x="169373" y="603727"/>
                    </a:lnTo>
                    <a:cubicBezTo>
                      <a:pt x="167094" y="606003"/>
                      <a:pt x="164816" y="606761"/>
                      <a:pt x="161777" y="606761"/>
                    </a:cubicBezTo>
                    <a:cubicBezTo>
                      <a:pt x="159499" y="606761"/>
                      <a:pt x="157220" y="606003"/>
                      <a:pt x="154942" y="603727"/>
                    </a:cubicBezTo>
                    <a:cubicBezTo>
                      <a:pt x="151144" y="599935"/>
                      <a:pt x="151144" y="593109"/>
                      <a:pt x="154942" y="589317"/>
                    </a:cubicBezTo>
                    <a:lnTo>
                      <a:pt x="279503" y="464931"/>
                    </a:lnTo>
                    <a:lnTo>
                      <a:pt x="0" y="464931"/>
                    </a:lnTo>
                    <a:lnTo>
                      <a:pt x="0" y="40198"/>
                    </a:lnTo>
                    <a:lnTo>
                      <a:pt x="293934" y="40198"/>
                    </a:lnTo>
                    <a:lnTo>
                      <a:pt x="293934" y="9860"/>
                    </a:lnTo>
                    <a:cubicBezTo>
                      <a:pt x="293934" y="4551"/>
                      <a:pt x="298491" y="0"/>
                      <a:pt x="3038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A71755-A714-83C6-1310-17B17FBB9A43}"/>
                </a:ext>
              </a:extLst>
            </p:cNvPr>
            <p:cNvSpPr txBox="1"/>
            <p:nvPr/>
          </p:nvSpPr>
          <p:spPr>
            <a:xfrm>
              <a:off x="1770502" y="2181940"/>
              <a:ext cx="9748066" cy="2219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34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90170" algn="l"/>
                  <a:tab pos="180340" algn="l"/>
                </a:tabLst>
              </a:pPr>
              <a:r>
                <a:rPr lang="en-US" sz="32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a. </a:t>
              </a:r>
              <a:r>
                <a:rPr lang="en-US" sz="32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2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32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Chòng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chành</a:t>
              </a:r>
              <a:endPara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34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90170" algn="l"/>
                  <a:tab pos="180340" algn="l"/>
                </a:tabLst>
              </a:pP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→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thơ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diễn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tả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rõ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nét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chân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khó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khăn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vất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vả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mẹ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9D5BFA-A48C-B471-E1B3-73520B7AE992}"/>
              </a:ext>
            </a:extLst>
          </p:cNvPr>
          <p:cNvGrpSpPr/>
          <p:nvPr/>
        </p:nvGrpSpPr>
        <p:grpSpPr>
          <a:xfrm>
            <a:off x="1169330" y="4227417"/>
            <a:ext cx="10826025" cy="2233753"/>
            <a:chOff x="1169330" y="4227417"/>
            <a:chExt cx="10826025" cy="2233753"/>
          </a:xfrm>
        </p:grpSpPr>
        <p:grpSp>
          <p:nvGrpSpPr>
            <p:cNvPr id="9" name="Group 166">
              <a:extLst>
                <a:ext uri="{FF2B5EF4-FFF2-40B4-BE49-F238E27FC236}">
                  <a16:creationId xmlns:a16="http://schemas.microsoft.com/office/drawing/2014/main" id="{9338E514-FF0B-7913-D1BA-C6D0D216FC10}"/>
                </a:ext>
              </a:extLst>
            </p:cNvPr>
            <p:cNvGrpSpPr/>
            <p:nvPr/>
          </p:nvGrpSpPr>
          <p:grpSpPr>
            <a:xfrm>
              <a:off x="1169330" y="4287338"/>
              <a:ext cx="726388" cy="724818"/>
              <a:chOff x="1671309" y="2212258"/>
              <a:chExt cx="1219375" cy="1216742"/>
            </a:xfrm>
          </p:grpSpPr>
          <p:sp>
            <p:nvSpPr>
              <p:cNvPr id="11" name="矩形 44">
                <a:extLst>
                  <a:ext uri="{FF2B5EF4-FFF2-40B4-BE49-F238E27FC236}">
                    <a16:creationId xmlns:a16="http://schemas.microsoft.com/office/drawing/2014/main" id="{CF8F2142-DB3F-9DE3-02E3-702E246B89E7}"/>
                  </a:ext>
                </a:extLst>
              </p:cNvPr>
              <p:cNvSpPr/>
              <p:nvPr/>
            </p:nvSpPr>
            <p:spPr>
              <a:xfrm>
                <a:off x="1671309" y="2212258"/>
                <a:ext cx="1219375" cy="1216742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>
                <a:solidFill>
                  <a:schemeClr val="accent1">
                    <a:lumMod val="90000"/>
                    <a:lumOff val="10000"/>
                  </a:scheme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50800" dist="88900" dir="3000000" algn="ctr" rotWithShape="0">
                        <a:schemeClr val="accent3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2" name="Oval 167">
                <a:extLst>
                  <a:ext uri="{FF2B5EF4-FFF2-40B4-BE49-F238E27FC236}">
                    <a16:creationId xmlns:a16="http://schemas.microsoft.com/office/drawing/2014/main" id="{3838C6DE-D86E-FA7E-3C10-D2810D1DCA0E}"/>
                  </a:ext>
                </a:extLst>
              </p:cNvPr>
              <p:cNvSpPr/>
              <p:nvPr/>
            </p:nvSpPr>
            <p:spPr>
              <a:xfrm>
                <a:off x="1971278" y="2470859"/>
                <a:ext cx="619432" cy="618422"/>
              </a:xfrm>
              <a:custGeom>
                <a:avLst/>
                <a:gdLst>
                  <a:gd name="connsiteX0" fmla="*/ 309429 w 606580"/>
                  <a:gd name="connsiteY0" fmla="*/ 531428 h 605592"/>
                  <a:gd name="connsiteX1" fmla="*/ 359036 w 606580"/>
                  <a:gd name="connsiteY1" fmla="*/ 531428 h 605592"/>
                  <a:gd name="connsiteX2" fmla="*/ 359036 w 606580"/>
                  <a:gd name="connsiteY2" fmla="*/ 556196 h 605592"/>
                  <a:gd name="connsiteX3" fmla="*/ 309429 w 606580"/>
                  <a:gd name="connsiteY3" fmla="*/ 556196 h 605592"/>
                  <a:gd name="connsiteX4" fmla="*/ 247614 w 606580"/>
                  <a:gd name="connsiteY4" fmla="*/ 531428 h 605592"/>
                  <a:gd name="connsiteX5" fmla="*/ 297080 w 606580"/>
                  <a:gd name="connsiteY5" fmla="*/ 531428 h 605592"/>
                  <a:gd name="connsiteX6" fmla="*/ 297080 w 606580"/>
                  <a:gd name="connsiteY6" fmla="*/ 556196 h 605592"/>
                  <a:gd name="connsiteX7" fmla="*/ 247614 w 606580"/>
                  <a:gd name="connsiteY7" fmla="*/ 556196 h 605592"/>
                  <a:gd name="connsiteX8" fmla="*/ 222837 w 606580"/>
                  <a:gd name="connsiteY8" fmla="*/ 506777 h 605592"/>
                  <a:gd name="connsiteX9" fmla="*/ 222837 w 606580"/>
                  <a:gd name="connsiteY9" fmla="*/ 580935 h 605592"/>
                  <a:gd name="connsiteX10" fmla="*/ 383743 w 606580"/>
                  <a:gd name="connsiteY10" fmla="*/ 580935 h 605592"/>
                  <a:gd name="connsiteX11" fmla="*/ 383743 w 606580"/>
                  <a:gd name="connsiteY11" fmla="*/ 506777 h 605592"/>
                  <a:gd name="connsiteX12" fmla="*/ 507577 w 606580"/>
                  <a:gd name="connsiteY12" fmla="*/ 346053 h 605592"/>
                  <a:gd name="connsiteX13" fmla="*/ 557043 w 606580"/>
                  <a:gd name="connsiteY13" fmla="*/ 346053 h 605592"/>
                  <a:gd name="connsiteX14" fmla="*/ 557043 w 606580"/>
                  <a:gd name="connsiteY14" fmla="*/ 370821 h 605592"/>
                  <a:gd name="connsiteX15" fmla="*/ 507577 w 606580"/>
                  <a:gd name="connsiteY15" fmla="*/ 370821 h 605592"/>
                  <a:gd name="connsiteX16" fmla="*/ 445691 w 606580"/>
                  <a:gd name="connsiteY16" fmla="*/ 346053 h 605592"/>
                  <a:gd name="connsiteX17" fmla="*/ 495157 w 606580"/>
                  <a:gd name="connsiteY17" fmla="*/ 346053 h 605592"/>
                  <a:gd name="connsiteX18" fmla="*/ 495157 w 606580"/>
                  <a:gd name="connsiteY18" fmla="*/ 370821 h 605592"/>
                  <a:gd name="connsiteX19" fmla="*/ 445691 w 606580"/>
                  <a:gd name="connsiteY19" fmla="*/ 370821 h 605592"/>
                  <a:gd name="connsiteX20" fmla="*/ 111423 w 606580"/>
                  <a:gd name="connsiteY20" fmla="*/ 346053 h 605592"/>
                  <a:gd name="connsiteX21" fmla="*/ 160889 w 606580"/>
                  <a:gd name="connsiteY21" fmla="*/ 346053 h 605592"/>
                  <a:gd name="connsiteX22" fmla="*/ 160889 w 606580"/>
                  <a:gd name="connsiteY22" fmla="*/ 370821 h 605592"/>
                  <a:gd name="connsiteX23" fmla="*/ 111423 w 606580"/>
                  <a:gd name="connsiteY23" fmla="*/ 370821 h 605592"/>
                  <a:gd name="connsiteX24" fmla="*/ 49466 w 606580"/>
                  <a:gd name="connsiteY24" fmla="*/ 346053 h 605592"/>
                  <a:gd name="connsiteX25" fmla="*/ 99073 w 606580"/>
                  <a:gd name="connsiteY25" fmla="*/ 346053 h 605592"/>
                  <a:gd name="connsiteX26" fmla="*/ 99073 w 606580"/>
                  <a:gd name="connsiteY26" fmla="*/ 370821 h 605592"/>
                  <a:gd name="connsiteX27" fmla="*/ 49466 w 606580"/>
                  <a:gd name="connsiteY27" fmla="*/ 370821 h 605592"/>
                  <a:gd name="connsiteX28" fmla="*/ 420883 w 606580"/>
                  <a:gd name="connsiteY28" fmla="*/ 321382 h 605592"/>
                  <a:gd name="connsiteX29" fmla="*/ 420883 w 606580"/>
                  <a:gd name="connsiteY29" fmla="*/ 395540 h 605592"/>
                  <a:gd name="connsiteX30" fmla="*/ 581882 w 606580"/>
                  <a:gd name="connsiteY30" fmla="*/ 395540 h 605592"/>
                  <a:gd name="connsiteX31" fmla="*/ 581882 w 606580"/>
                  <a:gd name="connsiteY31" fmla="*/ 321382 h 605592"/>
                  <a:gd name="connsiteX32" fmla="*/ 24791 w 606580"/>
                  <a:gd name="connsiteY32" fmla="*/ 321382 h 605592"/>
                  <a:gd name="connsiteX33" fmla="*/ 24791 w 606580"/>
                  <a:gd name="connsiteY33" fmla="*/ 395540 h 605592"/>
                  <a:gd name="connsiteX34" fmla="*/ 185697 w 606580"/>
                  <a:gd name="connsiteY34" fmla="*/ 395540 h 605592"/>
                  <a:gd name="connsiteX35" fmla="*/ 185697 w 606580"/>
                  <a:gd name="connsiteY35" fmla="*/ 321382 h 605592"/>
                  <a:gd name="connsiteX36" fmla="*/ 278522 w 606580"/>
                  <a:gd name="connsiteY36" fmla="*/ 74164 h 605592"/>
                  <a:gd name="connsiteX37" fmla="*/ 328059 w 606580"/>
                  <a:gd name="connsiteY37" fmla="*/ 74164 h 605592"/>
                  <a:gd name="connsiteX38" fmla="*/ 328059 w 606580"/>
                  <a:gd name="connsiteY38" fmla="*/ 98932 h 605592"/>
                  <a:gd name="connsiteX39" fmla="*/ 278522 w 606580"/>
                  <a:gd name="connsiteY39" fmla="*/ 98932 h 605592"/>
                  <a:gd name="connsiteX40" fmla="*/ 247614 w 606580"/>
                  <a:gd name="connsiteY40" fmla="*/ 37047 h 605592"/>
                  <a:gd name="connsiteX41" fmla="*/ 359037 w 606580"/>
                  <a:gd name="connsiteY41" fmla="*/ 37047 h 605592"/>
                  <a:gd name="connsiteX42" fmla="*/ 359037 w 606580"/>
                  <a:gd name="connsiteY42" fmla="*/ 61815 h 605592"/>
                  <a:gd name="connsiteX43" fmla="*/ 247614 w 606580"/>
                  <a:gd name="connsiteY43" fmla="*/ 61815 h 605592"/>
                  <a:gd name="connsiteX44" fmla="*/ 198046 w 606580"/>
                  <a:gd name="connsiteY44" fmla="*/ 24750 h 605592"/>
                  <a:gd name="connsiteX45" fmla="*/ 198046 w 606580"/>
                  <a:gd name="connsiteY45" fmla="*/ 111237 h 605592"/>
                  <a:gd name="connsiteX46" fmla="*/ 408534 w 606580"/>
                  <a:gd name="connsiteY46" fmla="*/ 111237 h 605592"/>
                  <a:gd name="connsiteX47" fmla="*/ 408534 w 606580"/>
                  <a:gd name="connsiteY47" fmla="*/ 24750 h 605592"/>
                  <a:gd name="connsiteX48" fmla="*/ 185697 w 606580"/>
                  <a:gd name="connsiteY48" fmla="*/ 0 h 605592"/>
                  <a:gd name="connsiteX49" fmla="*/ 420883 w 606580"/>
                  <a:gd name="connsiteY49" fmla="*/ 0 h 605592"/>
                  <a:gd name="connsiteX50" fmla="*/ 433325 w 606580"/>
                  <a:gd name="connsiteY50" fmla="*/ 12329 h 605592"/>
                  <a:gd name="connsiteX51" fmla="*/ 433325 w 606580"/>
                  <a:gd name="connsiteY51" fmla="*/ 123566 h 605592"/>
                  <a:gd name="connsiteX52" fmla="*/ 420883 w 606580"/>
                  <a:gd name="connsiteY52" fmla="*/ 135987 h 605592"/>
                  <a:gd name="connsiteX53" fmla="*/ 315685 w 606580"/>
                  <a:gd name="connsiteY53" fmla="*/ 135987 h 605592"/>
                  <a:gd name="connsiteX54" fmla="*/ 315685 w 606580"/>
                  <a:gd name="connsiteY54" fmla="*/ 216263 h 605592"/>
                  <a:gd name="connsiteX55" fmla="*/ 501383 w 606580"/>
                  <a:gd name="connsiteY55" fmla="*/ 216263 h 605592"/>
                  <a:gd name="connsiteX56" fmla="*/ 513731 w 606580"/>
                  <a:gd name="connsiteY56" fmla="*/ 228684 h 605592"/>
                  <a:gd name="connsiteX57" fmla="*/ 513731 w 606580"/>
                  <a:gd name="connsiteY57" fmla="*/ 296632 h 605592"/>
                  <a:gd name="connsiteX58" fmla="*/ 594231 w 606580"/>
                  <a:gd name="connsiteY58" fmla="*/ 296632 h 605592"/>
                  <a:gd name="connsiteX59" fmla="*/ 606580 w 606580"/>
                  <a:gd name="connsiteY59" fmla="*/ 308960 h 605592"/>
                  <a:gd name="connsiteX60" fmla="*/ 606580 w 606580"/>
                  <a:gd name="connsiteY60" fmla="*/ 407868 h 605592"/>
                  <a:gd name="connsiteX61" fmla="*/ 594231 w 606580"/>
                  <a:gd name="connsiteY61" fmla="*/ 420197 h 605592"/>
                  <a:gd name="connsiteX62" fmla="*/ 408534 w 606580"/>
                  <a:gd name="connsiteY62" fmla="*/ 420197 h 605592"/>
                  <a:gd name="connsiteX63" fmla="*/ 396185 w 606580"/>
                  <a:gd name="connsiteY63" fmla="*/ 407868 h 605592"/>
                  <a:gd name="connsiteX64" fmla="*/ 396185 w 606580"/>
                  <a:gd name="connsiteY64" fmla="*/ 308960 h 605592"/>
                  <a:gd name="connsiteX65" fmla="*/ 408534 w 606580"/>
                  <a:gd name="connsiteY65" fmla="*/ 296632 h 605592"/>
                  <a:gd name="connsiteX66" fmla="*/ 489034 w 606580"/>
                  <a:gd name="connsiteY66" fmla="*/ 296632 h 605592"/>
                  <a:gd name="connsiteX67" fmla="*/ 489034 w 606580"/>
                  <a:gd name="connsiteY67" fmla="*/ 241013 h 605592"/>
                  <a:gd name="connsiteX68" fmla="*/ 315685 w 606580"/>
                  <a:gd name="connsiteY68" fmla="*/ 241013 h 605592"/>
                  <a:gd name="connsiteX69" fmla="*/ 315685 w 606580"/>
                  <a:gd name="connsiteY69" fmla="*/ 482026 h 605592"/>
                  <a:gd name="connsiteX70" fmla="*/ 396185 w 606580"/>
                  <a:gd name="connsiteY70" fmla="*/ 482026 h 605592"/>
                  <a:gd name="connsiteX71" fmla="*/ 408534 w 606580"/>
                  <a:gd name="connsiteY71" fmla="*/ 494355 h 605592"/>
                  <a:gd name="connsiteX72" fmla="*/ 408534 w 606580"/>
                  <a:gd name="connsiteY72" fmla="*/ 593263 h 605592"/>
                  <a:gd name="connsiteX73" fmla="*/ 396185 w 606580"/>
                  <a:gd name="connsiteY73" fmla="*/ 605592 h 605592"/>
                  <a:gd name="connsiteX74" fmla="*/ 210488 w 606580"/>
                  <a:gd name="connsiteY74" fmla="*/ 605592 h 605592"/>
                  <a:gd name="connsiteX75" fmla="*/ 198046 w 606580"/>
                  <a:gd name="connsiteY75" fmla="*/ 593263 h 605592"/>
                  <a:gd name="connsiteX76" fmla="*/ 198046 w 606580"/>
                  <a:gd name="connsiteY76" fmla="*/ 494355 h 605592"/>
                  <a:gd name="connsiteX77" fmla="*/ 210488 w 606580"/>
                  <a:gd name="connsiteY77" fmla="*/ 482026 h 605592"/>
                  <a:gd name="connsiteX78" fmla="*/ 290895 w 606580"/>
                  <a:gd name="connsiteY78" fmla="*/ 482026 h 605592"/>
                  <a:gd name="connsiteX79" fmla="*/ 290895 w 606580"/>
                  <a:gd name="connsiteY79" fmla="*/ 241013 h 605592"/>
                  <a:gd name="connsiteX80" fmla="*/ 117639 w 606580"/>
                  <a:gd name="connsiteY80" fmla="*/ 241013 h 605592"/>
                  <a:gd name="connsiteX81" fmla="*/ 117639 w 606580"/>
                  <a:gd name="connsiteY81" fmla="*/ 296632 h 605592"/>
                  <a:gd name="connsiteX82" fmla="*/ 198046 w 606580"/>
                  <a:gd name="connsiteY82" fmla="*/ 296632 h 605592"/>
                  <a:gd name="connsiteX83" fmla="*/ 210488 w 606580"/>
                  <a:gd name="connsiteY83" fmla="*/ 308960 h 605592"/>
                  <a:gd name="connsiteX84" fmla="*/ 210488 w 606580"/>
                  <a:gd name="connsiteY84" fmla="*/ 407868 h 605592"/>
                  <a:gd name="connsiteX85" fmla="*/ 198046 w 606580"/>
                  <a:gd name="connsiteY85" fmla="*/ 420197 h 605592"/>
                  <a:gd name="connsiteX86" fmla="*/ 12349 w 606580"/>
                  <a:gd name="connsiteY86" fmla="*/ 420197 h 605592"/>
                  <a:gd name="connsiteX87" fmla="*/ 0 w 606580"/>
                  <a:gd name="connsiteY87" fmla="*/ 407868 h 605592"/>
                  <a:gd name="connsiteX88" fmla="*/ 0 w 606580"/>
                  <a:gd name="connsiteY88" fmla="*/ 308960 h 605592"/>
                  <a:gd name="connsiteX89" fmla="*/ 12349 w 606580"/>
                  <a:gd name="connsiteY89" fmla="*/ 296632 h 605592"/>
                  <a:gd name="connsiteX90" fmla="*/ 92849 w 606580"/>
                  <a:gd name="connsiteY90" fmla="*/ 296632 h 605592"/>
                  <a:gd name="connsiteX91" fmla="*/ 92849 w 606580"/>
                  <a:gd name="connsiteY91" fmla="*/ 228684 h 605592"/>
                  <a:gd name="connsiteX92" fmla="*/ 105197 w 606580"/>
                  <a:gd name="connsiteY92" fmla="*/ 216263 h 605592"/>
                  <a:gd name="connsiteX93" fmla="*/ 290895 w 606580"/>
                  <a:gd name="connsiteY93" fmla="*/ 216263 h 605592"/>
                  <a:gd name="connsiteX94" fmla="*/ 290895 w 606580"/>
                  <a:gd name="connsiteY94" fmla="*/ 135987 h 605592"/>
                  <a:gd name="connsiteX95" fmla="*/ 185697 w 606580"/>
                  <a:gd name="connsiteY95" fmla="*/ 135987 h 605592"/>
                  <a:gd name="connsiteX96" fmla="*/ 173348 w 606580"/>
                  <a:gd name="connsiteY96" fmla="*/ 123566 h 605592"/>
                  <a:gd name="connsiteX97" fmla="*/ 173348 w 606580"/>
                  <a:gd name="connsiteY97" fmla="*/ 12329 h 605592"/>
                  <a:gd name="connsiteX98" fmla="*/ 185697 w 606580"/>
                  <a:gd name="connsiteY98" fmla="*/ 0 h 60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606580" h="605592">
                    <a:moveTo>
                      <a:pt x="309429" y="531428"/>
                    </a:moveTo>
                    <a:lnTo>
                      <a:pt x="359036" y="531428"/>
                    </a:lnTo>
                    <a:lnTo>
                      <a:pt x="359036" y="556196"/>
                    </a:lnTo>
                    <a:lnTo>
                      <a:pt x="309429" y="556196"/>
                    </a:lnTo>
                    <a:close/>
                    <a:moveTo>
                      <a:pt x="247614" y="531428"/>
                    </a:moveTo>
                    <a:lnTo>
                      <a:pt x="297080" y="531428"/>
                    </a:lnTo>
                    <a:lnTo>
                      <a:pt x="297080" y="556196"/>
                    </a:lnTo>
                    <a:lnTo>
                      <a:pt x="247614" y="556196"/>
                    </a:lnTo>
                    <a:close/>
                    <a:moveTo>
                      <a:pt x="222837" y="506777"/>
                    </a:moveTo>
                    <a:lnTo>
                      <a:pt x="222837" y="580935"/>
                    </a:lnTo>
                    <a:lnTo>
                      <a:pt x="383743" y="580935"/>
                    </a:lnTo>
                    <a:lnTo>
                      <a:pt x="383743" y="506777"/>
                    </a:lnTo>
                    <a:close/>
                    <a:moveTo>
                      <a:pt x="507577" y="346053"/>
                    </a:moveTo>
                    <a:lnTo>
                      <a:pt x="557043" y="346053"/>
                    </a:lnTo>
                    <a:lnTo>
                      <a:pt x="557043" y="370821"/>
                    </a:lnTo>
                    <a:lnTo>
                      <a:pt x="507577" y="370821"/>
                    </a:lnTo>
                    <a:close/>
                    <a:moveTo>
                      <a:pt x="445691" y="346053"/>
                    </a:moveTo>
                    <a:lnTo>
                      <a:pt x="495157" y="346053"/>
                    </a:lnTo>
                    <a:lnTo>
                      <a:pt x="495157" y="370821"/>
                    </a:lnTo>
                    <a:lnTo>
                      <a:pt x="445691" y="370821"/>
                    </a:lnTo>
                    <a:close/>
                    <a:moveTo>
                      <a:pt x="111423" y="346053"/>
                    </a:moveTo>
                    <a:lnTo>
                      <a:pt x="160889" y="346053"/>
                    </a:lnTo>
                    <a:lnTo>
                      <a:pt x="160889" y="370821"/>
                    </a:lnTo>
                    <a:lnTo>
                      <a:pt x="111423" y="370821"/>
                    </a:lnTo>
                    <a:close/>
                    <a:moveTo>
                      <a:pt x="49466" y="346053"/>
                    </a:moveTo>
                    <a:lnTo>
                      <a:pt x="99073" y="346053"/>
                    </a:lnTo>
                    <a:lnTo>
                      <a:pt x="99073" y="370821"/>
                    </a:lnTo>
                    <a:lnTo>
                      <a:pt x="49466" y="370821"/>
                    </a:lnTo>
                    <a:close/>
                    <a:moveTo>
                      <a:pt x="420883" y="321382"/>
                    </a:moveTo>
                    <a:lnTo>
                      <a:pt x="420883" y="395540"/>
                    </a:lnTo>
                    <a:lnTo>
                      <a:pt x="581882" y="395540"/>
                    </a:lnTo>
                    <a:lnTo>
                      <a:pt x="581882" y="321382"/>
                    </a:lnTo>
                    <a:close/>
                    <a:moveTo>
                      <a:pt x="24791" y="321382"/>
                    </a:moveTo>
                    <a:lnTo>
                      <a:pt x="24791" y="395540"/>
                    </a:lnTo>
                    <a:lnTo>
                      <a:pt x="185697" y="395540"/>
                    </a:lnTo>
                    <a:lnTo>
                      <a:pt x="185697" y="321382"/>
                    </a:lnTo>
                    <a:close/>
                    <a:moveTo>
                      <a:pt x="278522" y="74164"/>
                    </a:moveTo>
                    <a:lnTo>
                      <a:pt x="328059" y="74164"/>
                    </a:lnTo>
                    <a:lnTo>
                      <a:pt x="328059" y="98932"/>
                    </a:lnTo>
                    <a:lnTo>
                      <a:pt x="278522" y="98932"/>
                    </a:lnTo>
                    <a:close/>
                    <a:moveTo>
                      <a:pt x="247614" y="37047"/>
                    </a:moveTo>
                    <a:lnTo>
                      <a:pt x="359037" y="37047"/>
                    </a:lnTo>
                    <a:lnTo>
                      <a:pt x="359037" y="61815"/>
                    </a:lnTo>
                    <a:lnTo>
                      <a:pt x="247614" y="61815"/>
                    </a:lnTo>
                    <a:close/>
                    <a:moveTo>
                      <a:pt x="198046" y="24750"/>
                    </a:moveTo>
                    <a:lnTo>
                      <a:pt x="198046" y="111237"/>
                    </a:lnTo>
                    <a:lnTo>
                      <a:pt x="408534" y="111237"/>
                    </a:lnTo>
                    <a:lnTo>
                      <a:pt x="408534" y="24750"/>
                    </a:lnTo>
                    <a:close/>
                    <a:moveTo>
                      <a:pt x="185697" y="0"/>
                    </a:moveTo>
                    <a:lnTo>
                      <a:pt x="420883" y="0"/>
                    </a:lnTo>
                    <a:cubicBezTo>
                      <a:pt x="427754" y="0"/>
                      <a:pt x="433325" y="5562"/>
                      <a:pt x="433325" y="12329"/>
                    </a:cubicBezTo>
                    <a:lnTo>
                      <a:pt x="433325" y="123566"/>
                    </a:lnTo>
                    <a:cubicBezTo>
                      <a:pt x="433325" y="130425"/>
                      <a:pt x="427754" y="135987"/>
                      <a:pt x="420883" y="135987"/>
                    </a:cubicBezTo>
                    <a:lnTo>
                      <a:pt x="315685" y="135987"/>
                    </a:lnTo>
                    <a:lnTo>
                      <a:pt x="315685" y="216263"/>
                    </a:lnTo>
                    <a:lnTo>
                      <a:pt x="501383" y="216263"/>
                    </a:lnTo>
                    <a:cubicBezTo>
                      <a:pt x="508253" y="216263"/>
                      <a:pt x="513731" y="221825"/>
                      <a:pt x="513731" y="228684"/>
                    </a:cubicBezTo>
                    <a:lnTo>
                      <a:pt x="513731" y="296632"/>
                    </a:lnTo>
                    <a:lnTo>
                      <a:pt x="594231" y="296632"/>
                    </a:lnTo>
                    <a:cubicBezTo>
                      <a:pt x="601102" y="296632"/>
                      <a:pt x="606580" y="302193"/>
                      <a:pt x="606580" y="308960"/>
                    </a:cubicBezTo>
                    <a:lnTo>
                      <a:pt x="606580" y="407868"/>
                    </a:lnTo>
                    <a:cubicBezTo>
                      <a:pt x="606580" y="414728"/>
                      <a:pt x="601102" y="420197"/>
                      <a:pt x="594231" y="420197"/>
                    </a:cubicBezTo>
                    <a:lnTo>
                      <a:pt x="408534" y="420197"/>
                    </a:lnTo>
                    <a:cubicBezTo>
                      <a:pt x="401663" y="420197"/>
                      <a:pt x="396185" y="414728"/>
                      <a:pt x="396185" y="407868"/>
                    </a:cubicBezTo>
                    <a:lnTo>
                      <a:pt x="396185" y="308960"/>
                    </a:lnTo>
                    <a:cubicBezTo>
                      <a:pt x="396185" y="302193"/>
                      <a:pt x="401663" y="296632"/>
                      <a:pt x="408534" y="296632"/>
                    </a:cubicBezTo>
                    <a:lnTo>
                      <a:pt x="489034" y="296632"/>
                    </a:lnTo>
                    <a:lnTo>
                      <a:pt x="489034" y="241013"/>
                    </a:lnTo>
                    <a:lnTo>
                      <a:pt x="315685" y="241013"/>
                    </a:lnTo>
                    <a:lnTo>
                      <a:pt x="315685" y="482026"/>
                    </a:lnTo>
                    <a:lnTo>
                      <a:pt x="396185" y="482026"/>
                    </a:lnTo>
                    <a:cubicBezTo>
                      <a:pt x="402963" y="482026"/>
                      <a:pt x="408534" y="487588"/>
                      <a:pt x="408534" y="494355"/>
                    </a:cubicBezTo>
                    <a:lnTo>
                      <a:pt x="408534" y="593263"/>
                    </a:lnTo>
                    <a:cubicBezTo>
                      <a:pt x="408534" y="600123"/>
                      <a:pt x="402963" y="605592"/>
                      <a:pt x="396185" y="605592"/>
                    </a:cubicBezTo>
                    <a:lnTo>
                      <a:pt x="210488" y="605592"/>
                    </a:lnTo>
                    <a:cubicBezTo>
                      <a:pt x="203617" y="605592"/>
                      <a:pt x="198046" y="600123"/>
                      <a:pt x="198046" y="593263"/>
                    </a:cubicBezTo>
                    <a:lnTo>
                      <a:pt x="198046" y="494355"/>
                    </a:lnTo>
                    <a:cubicBezTo>
                      <a:pt x="198046" y="487588"/>
                      <a:pt x="203617" y="482026"/>
                      <a:pt x="210488" y="482026"/>
                    </a:cubicBezTo>
                    <a:lnTo>
                      <a:pt x="290895" y="482026"/>
                    </a:lnTo>
                    <a:lnTo>
                      <a:pt x="290895" y="241013"/>
                    </a:lnTo>
                    <a:lnTo>
                      <a:pt x="117639" y="241013"/>
                    </a:lnTo>
                    <a:lnTo>
                      <a:pt x="117639" y="296632"/>
                    </a:lnTo>
                    <a:lnTo>
                      <a:pt x="198046" y="296632"/>
                    </a:lnTo>
                    <a:cubicBezTo>
                      <a:pt x="204917" y="296632"/>
                      <a:pt x="210488" y="302193"/>
                      <a:pt x="210488" y="308960"/>
                    </a:cubicBezTo>
                    <a:lnTo>
                      <a:pt x="210488" y="407868"/>
                    </a:lnTo>
                    <a:cubicBezTo>
                      <a:pt x="210488" y="414728"/>
                      <a:pt x="204917" y="420197"/>
                      <a:pt x="198046" y="420197"/>
                    </a:cubicBezTo>
                    <a:lnTo>
                      <a:pt x="12349" y="420197"/>
                    </a:lnTo>
                    <a:cubicBezTo>
                      <a:pt x="5571" y="420197"/>
                      <a:pt x="0" y="414728"/>
                      <a:pt x="0" y="407868"/>
                    </a:cubicBezTo>
                    <a:lnTo>
                      <a:pt x="0" y="308960"/>
                    </a:lnTo>
                    <a:cubicBezTo>
                      <a:pt x="0" y="302193"/>
                      <a:pt x="5571" y="296632"/>
                      <a:pt x="12349" y="296632"/>
                    </a:cubicBezTo>
                    <a:lnTo>
                      <a:pt x="92849" y="296632"/>
                    </a:lnTo>
                    <a:lnTo>
                      <a:pt x="92849" y="228684"/>
                    </a:lnTo>
                    <a:cubicBezTo>
                      <a:pt x="92849" y="221825"/>
                      <a:pt x="98420" y="216263"/>
                      <a:pt x="105197" y="216263"/>
                    </a:cubicBezTo>
                    <a:lnTo>
                      <a:pt x="290895" y="216263"/>
                    </a:lnTo>
                    <a:lnTo>
                      <a:pt x="290895" y="135987"/>
                    </a:lnTo>
                    <a:lnTo>
                      <a:pt x="185697" y="135987"/>
                    </a:lnTo>
                    <a:cubicBezTo>
                      <a:pt x="178826" y="135987"/>
                      <a:pt x="173348" y="130425"/>
                      <a:pt x="173348" y="123566"/>
                    </a:cubicBezTo>
                    <a:lnTo>
                      <a:pt x="173348" y="12329"/>
                    </a:lnTo>
                    <a:cubicBezTo>
                      <a:pt x="173348" y="5562"/>
                      <a:pt x="178826" y="0"/>
                      <a:pt x="1856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1D4616-10BC-8104-BA5B-580C68CE484A}"/>
                </a:ext>
              </a:extLst>
            </p:cNvPr>
            <p:cNvSpPr txBox="1"/>
            <p:nvPr/>
          </p:nvSpPr>
          <p:spPr>
            <a:xfrm>
              <a:off x="1895715" y="4227417"/>
              <a:ext cx="10099640" cy="22337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34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90170" algn="l"/>
                  <a:tab pos="180340" algn="l"/>
                </a:tabLst>
              </a:pPr>
              <a:r>
                <a:rPr lang="en-US" sz="32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b. </a:t>
              </a:r>
              <a:r>
                <a:rPr lang="en-US" sz="32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2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thanh</a:t>
              </a:r>
              <a:r>
                <a:rPr lang="en-US" sz="32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thập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thình</a:t>
              </a:r>
              <a:endPara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34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90170" algn="l"/>
                  <a:tab pos="180340" algn="l"/>
                </a:tabLst>
              </a:pP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→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3200" b="0" i="0" dirty="0">
                  <a:solidFill>
                    <a:srgbClr val="2E2E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nhấn mạnh nỗi </a:t>
              </a:r>
              <a:r>
                <a:rPr lang="en-US" sz="3200" b="0" i="0" dirty="0" err="1">
                  <a:solidFill>
                    <a:srgbClr val="2E2E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sz="3200" b="0" i="0" dirty="0">
                  <a:solidFill>
                    <a:srgbClr val="2E2E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2E2E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</a:t>
              </a:r>
              <a:r>
                <a:rPr lang="en-US" sz="3200" b="0" i="0" dirty="0">
                  <a:solidFill>
                    <a:srgbClr val="2E2E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200" b="0" i="0" dirty="0">
                  <a:solidFill>
                    <a:srgbClr val="2E2E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 vả</a:t>
              </a:r>
              <a:r>
                <a:rPr lang="en-US" sz="3200" b="0" i="0" dirty="0">
                  <a:solidFill>
                    <a:srgbClr val="2E2E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0" i="0" dirty="0" err="1">
                  <a:solidFill>
                    <a:srgbClr val="2E2E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tần</a:t>
              </a:r>
              <a:r>
                <a:rPr lang="en-US" sz="3200" b="0" i="0" dirty="0">
                  <a:solidFill>
                    <a:srgbClr val="2E2E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2E2E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tảo</a:t>
              </a:r>
              <a:r>
                <a:rPr lang="en-US" sz="3200" b="0" i="0" dirty="0">
                  <a:solidFill>
                    <a:srgbClr val="2E2E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hi </a:t>
              </a:r>
              <a:r>
                <a:rPr lang="en-US" sz="3200" b="0" i="0" dirty="0" err="1">
                  <a:solidFill>
                    <a:srgbClr val="2E2E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200" b="0" i="0" dirty="0">
                  <a:solidFill>
                    <a:srgbClr val="2E2E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2E2E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0" i="0" dirty="0">
                  <a:solidFill>
                    <a:srgbClr val="2E2E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2E2E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b="0" i="0" dirty="0">
                  <a:solidFill>
                    <a:srgbClr val="2E2E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2E2E2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6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>
            <a:extLst>
              <a:ext uri="{FF2B5EF4-FFF2-40B4-BE49-F238E27FC236}">
                <a16:creationId xmlns:a16="http://schemas.microsoft.com/office/drawing/2014/main" id="{2232ECCF-0ACA-4A90-B8E1-EF6DAEB2D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8445" flipH="1">
            <a:off x="283751" y="2076169"/>
            <a:ext cx="1405557" cy="169605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05A2A06-531A-DBC7-7229-38CF73A4EA1B}"/>
              </a:ext>
            </a:extLst>
          </p:cNvPr>
          <p:cNvGrpSpPr/>
          <p:nvPr/>
        </p:nvGrpSpPr>
        <p:grpSpPr>
          <a:xfrm>
            <a:off x="1169330" y="340488"/>
            <a:ext cx="10480259" cy="3046988"/>
            <a:chOff x="984829" y="272709"/>
            <a:chExt cx="10480259" cy="3046988"/>
          </a:xfrm>
        </p:grpSpPr>
        <p:grpSp>
          <p:nvGrpSpPr>
            <p:cNvPr id="4" name="Group 166">
              <a:extLst>
                <a:ext uri="{FF2B5EF4-FFF2-40B4-BE49-F238E27FC236}">
                  <a16:creationId xmlns:a16="http://schemas.microsoft.com/office/drawing/2014/main" id="{5A9B42BC-9B70-1D54-9475-3E4DC7E5F6A7}"/>
                </a:ext>
              </a:extLst>
            </p:cNvPr>
            <p:cNvGrpSpPr/>
            <p:nvPr/>
          </p:nvGrpSpPr>
          <p:grpSpPr>
            <a:xfrm>
              <a:off x="984829" y="740211"/>
              <a:ext cx="726388" cy="724818"/>
              <a:chOff x="1361590" y="-599259"/>
              <a:chExt cx="1219375" cy="1216742"/>
            </a:xfrm>
          </p:grpSpPr>
          <p:sp>
            <p:nvSpPr>
              <p:cNvPr id="5" name="矩形 41">
                <a:extLst>
                  <a:ext uri="{FF2B5EF4-FFF2-40B4-BE49-F238E27FC236}">
                    <a16:creationId xmlns:a16="http://schemas.microsoft.com/office/drawing/2014/main" id="{5A81EB59-A97A-4CD2-0D75-560200BDF4FD}"/>
                  </a:ext>
                </a:extLst>
              </p:cNvPr>
              <p:cNvSpPr/>
              <p:nvPr/>
            </p:nvSpPr>
            <p:spPr>
              <a:xfrm>
                <a:off x="1361590" y="-599259"/>
                <a:ext cx="1219375" cy="1216742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>
                <a:solidFill>
                  <a:schemeClr val="accent1">
                    <a:lumMod val="90000"/>
                    <a:lumOff val="10000"/>
                  </a:scheme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50800" dist="88900" dir="3000000" algn="ctr" rotWithShape="0">
                        <a:schemeClr val="accent3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6" name="Oval 167">
                <a:extLst>
                  <a:ext uri="{FF2B5EF4-FFF2-40B4-BE49-F238E27FC236}">
                    <a16:creationId xmlns:a16="http://schemas.microsoft.com/office/drawing/2014/main" id="{E3A3D933-3B94-C4A3-401E-8CA2AC66EF02}"/>
                  </a:ext>
                </a:extLst>
              </p:cNvPr>
              <p:cNvSpPr/>
              <p:nvPr/>
            </p:nvSpPr>
            <p:spPr>
              <a:xfrm>
                <a:off x="1783750" y="-338515"/>
                <a:ext cx="619432" cy="695255"/>
              </a:xfrm>
              <a:custGeom>
                <a:avLst/>
                <a:gdLst>
                  <a:gd name="connsiteX0" fmla="*/ 258246 w 607614"/>
                  <a:gd name="connsiteY0" fmla="*/ 172925 h 606761"/>
                  <a:gd name="connsiteX1" fmla="*/ 252931 w 607614"/>
                  <a:gd name="connsiteY1" fmla="*/ 182026 h 606761"/>
                  <a:gd name="connsiteX2" fmla="*/ 252931 w 607614"/>
                  <a:gd name="connsiteY2" fmla="*/ 323852 h 606761"/>
                  <a:gd name="connsiteX3" fmla="*/ 258246 w 607614"/>
                  <a:gd name="connsiteY3" fmla="*/ 332195 h 606761"/>
                  <a:gd name="connsiteX4" fmla="*/ 263562 w 607614"/>
                  <a:gd name="connsiteY4" fmla="*/ 333712 h 606761"/>
                  <a:gd name="connsiteX5" fmla="*/ 268877 w 607614"/>
                  <a:gd name="connsiteY5" fmla="*/ 332195 h 606761"/>
                  <a:gd name="connsiteX6" fmla="*/ 379742 w 607614"/>
                  <a:gd name="connsiteY6" fmla="*/ 261661 h 606761"/>
                  <a:gd name="connsiteX7" fmla="*/ 385058 w 607614"/>
                  <a:gd name="connsiteY7" fmla="*/ 252560 h 606761"/>
                  <a:gd name="connsiteX8" fmla="*/ 380502 w 607614"/>
                  <a:gd name="connsiteY8" fmla="*/ 244217 h 606761"/>
                  <a:gd name="connsiteX9" fmla="*/ 268877 w 607614"/>
                  <a:gd name="connsiteY9" fmla="*/ 173683 h 606761"/>
                  <a:gd name="connsiteX10" fmla="*/ 258246 w 607614"/>
                  <a:gd name="connsiteY10" fmla="*/ 172925 h 606761"/>
                  <a:gd name="connsiteX11" fmla="*/ 303807 w 607614"/>
                  <a:gd name="connsiteY11" fmla="*/ 91014 h 606761"/>
                  <a:gd name="connsiteX12" fmla="*/ 465549 w 607614"/>
                  <a:gd name="connsiteY12" fmla="*/ 252560 h 606761"/>
                  <a:gd name="connsiteX13" fmla="*/ 303807 w 607614"/>
                  <a:gd name="connsiteY13" fmla="*/ 414864 h 606761"/>
                  <a:gd name="connsiteX14" fmla="*/ 142065 w 607614"/>
                  <a:gd name="connsiteY14" fmla="*/ 252560 h 606761"/>
                  <a:gd name="connsiteX15" fmla="*/ 303807 w 607614"/>
                  <a:gd name="connsiteY15" fmla="*/ 91014 h 606761"/>
                  <a:gd name="connsiteX16" fmla="*/ 20507 w 607614"/>
                  <a:gd name="connsiteY16" fmla="*/ 60676 h 606761"/>
                  <a:gd name="connsiteX17" fmla="*/ 20507 w 607614"/>
                  <a:gd name="connsiteY17" fmla="*/ 445211 h 606761"/>
                  <a:gd name="connsiteX18" fmla="*/ 587107 w 607614"/>
                  <a:gd name="connsiteY18" fmla="*/ 445211 h 606761"/>
                  <a:gd name="connsiteX19" fmla="*/ 587107 w 607614"/>
                  <a:gd name="connsiteY19" fmla="*/ 60676 h 606761"/>
                  <a:gd name="connsiteX20" fmla="*/ 303807 w 607614"/>
                  <a:gd name="connsiteY20" fmla="*/ 0 h 606761"/>
                  <a:gd name="connsiteX21" fmla="*/ 313681 w 607614"/>
                  <a:gd name="connsiteY21" fmla="*/ 9860 h 606761"/>
                  <a:gd name="connsiteX22" fmla="*/ 313681 w 607614"/>
                  <a:gd name="connsiteY22" fmla="*/ 40198 h 606761"/>
                  <a:gd name="connsiteX23" fmla="*/ 607614 w 607614"/>
                  <a:gd name="connsiteY23" fmla="*/ 40198 h 606761"/>
                  <a:gd name="connsiteX24" fmla="*/ 607614 w 607614"/>
                  <a:gd name="connsiteY24" fmla="*/ 464931 h 606761"/>
                  <a:gd name="connsiteX25" fmla="*/ 328112 w 607614"/>
                  <a:gd name="connsiteY25" fmla="*/ 464931 h 606761"/>
                  <a:gd name="connsiteX26" fmla="*/ 452673 w 607614"/>
                  <a:gd name="connsiteY26" fmla="*/ 589317 h 606761"/>
                  <a:gd name="connsiteX27" fmla="*/ 452673 w 607614"/>
                  <a:gd name="connsiteY27" fmla="*/ 603727 h 606761"/>
                  <a:gd name="connsiteX28" fmla="*/ 445837 w 607614"/>
                  <a:gd name="connsiteY28" fmla="*/ 606761 h 606761"/>
                  <a:gd name="connsiteX29" fmla="*/ 438242 w 607614"/>
                  <a:gd name="connsiteY29" fmla="*/ 603727 h 606761"/>
                  <a:gd name="connsiteX30" fmla="*/ 313681 w 607614"/>
                  <a:gd name="connsiteY30" fmla="*/ 479341 h 606761"/>
                  <a:gd name="connsiteX31" fmla="*/ 313681 w 607614"/>
                  <a:gd name="connsiteY31" fmla="*/ 576423 h 606761"/>
                  <a:gd name="connsiteX32" fmla="*/ 303807 w 607614"/>
                  <a:gd name="connsiteY32" fmla="*/ 586283 h 606761"/>
                  <a:gd name="connsiteX33" fmla="*/ 293934 w 607614"/>
                  <a:gd name="connsiteY33" fmla="*/ 576423 h 606761"/>
                  <a:gd name="connsiteX34" fmla="*/ 293934 w 607614"/>
                  <a:gd name="connsiteY34" fmla="*/ 479341 h 606761"/>
                  <a:gd name="connsiteX35" fmla="*/ 169373 w 607614"/>
                  <a:gd name="connsiteY35" fmla="*/ 603727 h 606761"/>
                  <a:gd name="connsiteX36" fmla="*/ 161777 w 607614"/>
                  <a:gd name="connsiteY36" fmla="*/ 606761 h 606761"/>
                  <a:gd name="connsiteX37" fmla="*/ 154942 w 607614"/>
                  <a:gd name="connsiteY37" fmla="*/ 603727 h 606761"/>
                  <a:gd name="connsiteX38" fmla="*/ 154942 w 607614"/>
                  <a:gd name="connsiteY38" fmla="*/ 589317 h 606761"/>
                  <a:gd name="connsiteX39" fmla="*/ 279503 w 607614"/>
                  <a:gd name="connsiteY39" fmla="*/ 464931 h 606761"/>
                  <a:gd name="connsiteX40" fmla="*/ 0 w 607614"/>
                  <a:gd name="connsiteY40" fmla="*/ 464931 h 606761"/>
                  <a:gd name="connsiteX41" fmla="*/ 0 w 607614"/>
                  <a:gd name="connsiteY41" fmla="*/ 40198 h 606761"/>
                  <a:gd name="connsiteX42" fmla="*/ 293934 w 607614"/>
                  <a:gd name="connsiteY42" fmla="*/ 40198 h 606761"/>
                  <a:gd name="connsiteX43" fmla="*/ 293934 w 607614"/>
                  <a:gd name="connsiteY43" fmla="*/ 9860 h 606761"/>
                  <a:gd name="connsiteX44" fmla="*/ 303807 w 607614"/>
                  <a:gd name="connsiteY44" fmla="*/ 0 h 60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607614" h="606761">
                    <a:moveTo>
                      <a:pt x="258246" y="172925"/>
                    </a:moveTo>
                    <a:cubicBezTo>
                      <a:pt x="255209" y="175200"/>
                      <a:pt x="252931" y="178234"/>
                      <a:pt x="252931" y="182026"/>
                    </a:cubicBezTo>
                    <a:lnTo>
                      <a:pt x="252931" y="323852"/>
                    </a:lnTo>
                    <a:cubicBezTo>
                      <a:pt x="252931" y="327645"/>
                      <a:pt x="255209" y="330678"/>
                      <a:pt x="258246" y="332195"/>
                    </a:cubicBezTo>
                    <a:cubicBezTo>
                      <a:pt x="259765" y="332954"/>
                      <a:pt x="261284" y="333712"/>
                      <a:pt x="263562" y="333712"/>
                    </a:cubicBezTo>
                    <a:cubicBezTo>
                      <a:pt x="265080" y="333712"/>
                      <a:pt x="267358" y="332954"/>
                      <a:pt x="268877" y="332195"/>
                    </a:cubicBezTo>
                    <a:lnTo>
                      <a:pt x="379742" y="261661"/>
                    </a:lnTo>
                    <a:cubicBezTo>
                      <a:pt x="382780" y="259386"/>
                      <a:pt x="385058" y="256352"/>
                      <a:pt x="385058" y="252560"/>
                    </a:cubicBezTo>
                    <a:cubicBezTo>
                      <a:pt x="385058" y="249526"/>
                      <a:pt x="382780" y="246492"/>
                      <a:pt x="380502" y="244217"/>
                    </a:cubicBezTo>
                    <a:lnTo>
                      <a:pt x="268877" y="173683"/>
                    </a:lnTo>
                    <a:cubicBezTo>
                      <a:pt x="265840" y="171408"/>
                      <a:pt x="262043" y="171408"/>
                      <a:pt x="258246" y="172925"/>
                    </a:cubicBezTo>
                    <a:close/>
                    <a:moveTo>
                      <a:pt x="303807" y="91014"/>
                    </a:moveTo>
                    <a:cubicBezTo>
                      <a:pt x="393411" y="91014"/>
                      <a:pt x="465549" y="163823"/>
                      <a:pt x="465549" y="252560"/>
                    </a:cubicBezTo>
                    <a:cubicBezTo>
                      <a:pt x="465549" y="342055"/>
                      <a:pt x="393411" y="414864"/>
                      <a:pt x="303807" y="414864"/>
                    </a:cubicBezTo>
                    <a:cubicBezTo>
                      <a:pt x="214204" y="414864"/>
                      <a:pt x="142065" y="342055"/>
                      <a:pt x="142065" y="252560"/>
                    </a:cubicBezTo>
                    <a:cubicBezTo>
                      <a:pt x="142065" y="163823"/>
                      <a:pt x="214204" y="91014"/>
                      <a:pt x="303807" y="91014"/>
                    </a:cubicBezTo>
                    <a:close/>
                    <a:moveTo>
                      <a:pt x="20507" y="60676"/>
                    </a:moveTo>
                    <a:lnTo>
                      <a:pt x="20507" y="445211"/>
                    </a:lnTo>
                    <a:lnTo>
                      <a:pt x="587107" y="445211"/>
                    </a:lnTo>
                    <a:lnTo>
                      <a:pt x="587107" y="60676"/>
                    </a:lnTo>
                    <a:close/>
                    <a:moveTo>
                      <a:pt x="303807" y="0"/>
                    </a:moveTo>
                    <a:cubicBezTo>
                      <a:pt x="309124" y="0"/>
                      <a:pt x="313681" y="4551"/>
                      <a:pt x="313681" y="9860"/>
                    </a:cubicBezTo>
                    <a:lnTo>
                      <a:pt x="313681" y="40198"/>
                    </a:lnTo>
                    <a:lnTo>
                      <a:pt x="607614" y="40198"/>
                    </a:lnTo>
                    <a:lnTo>
                      <a:pt x="607614" y="464931"/>
                    </a:lnTo>
                    <a:lnTo>
                      <a:pt x="328112" y="464931"/>
                    </a:lnTo>
                    <a:lnTo>
                      <a:pt x="452673" y="589317"/>
                    </a:lnTo>
                    <a:cubicBezTo>
                      <a:pt x="456470" y="593109"/>
                      <a:pt x="456470" y="599935"/>
                      <a:pt x="452673" y="603727"/>
                    </a:cubicBezTo>
                    <a:cubicBezTo>
                      <a:pt x="450394" y="606003"/>
                      <a:pt x="448116" y="606761"/>
                      <a:pt x="445837" y="606761"/>
                    </a:cubicBezTo>
                    <a:cubicBezTo>
                      <a:pt x="442799" y="606761"/>
                      <a:pt x="440520" y="606003"/>
                      <a:pt x="438242" y="603727"/>
                    </a:cubicBezTo>
                    <a:lnTo>
                      <a:pt x="313681" y="479341"/>
                    </a:lnTo>
                    <a:lnTo>
                      <a:pt x="313681" y="576423"/>
                    </a:lnTo>
                    <a:cubicBezTo>
                      <a:pt x="313681" y="581732"/>
                      <a:pt x="309124" y="586283"/>
                      <a:pt x="303807" y="586283"/>
                    </a:cubicBezTo>
                    <a:cubicBezTo>
                      <a:pt x="298491" y="586283"/>
                      <a:pt x="293934" y="581732"/>
                      <a:pt x="293934" y="576423"/>
                    </a:cubicBezTo>
                    <a:lnTo>
                      <a:pt x="293934" y="479341"/>
                    </a:lnTo>
                    <a:lnTo>
                      <a:pt x="169373" y="603727"/>
                    </a:lnTo>
                    <a:cubicBezTo>
                      <a:pt x="167094" y="606003"/>
                      <a:pt x="164816" y="606761"/>
                      <a:pt x="161777" y="606761"/>
                    </a:cubicBezTo>
                    <a:cubicBezTo>
                      <a:pt x="159499" y="606761"/>
                      <a:pt x="157220" y="606003"/>
                      <a:pt x="154942" y="603727"/>
                    </a:cubicBezTo>
                    <a:cubicBezTo>
                      <a:pt x="151144" y="599935"/>
                      <a:pt x="151144" y="593109"/>
                      <a:pt x="154942" y="589317"/>
                    </a:cubicBezTo>
                    <a:lnTo>
                      <a:pt x="279503" y="464931"/>
                    </a:lnTo>
                    <a:lnTo>
                      <a:pt x="0" y="464931"/>
                    </a:lnTo>
                    <a:lnTo>
                      <a:pt x="0" y="40198"/>
                    </a:lnTo>
                    <a:lnTo>
                      <a:pt x="293934" y="40198"/>
                    </a:lnTo>
                    <a:lnTo>
                      <a:pt x="293934" y="9860"/>
                    </a:lnTo>
                    <a:cubicBezTo>
                      <a:pt x="293934" y="4551"/>
                      <a:pt x="298491" y="0"/>
                      <a:pt x="3038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A71755-A714-83C6-1310-17B17FBB9A43}"/>
                </a:ext>
              </a:extLst>
            </p:cNvPr>
            <p:cNvSpPr txBox="1"/>
            <p:nvPr/>
          </p:nvSpPr>
          <p:spPr>
            <a:xfrm>
              <a:off x="1717022" y="272709"/>
              <a:ext cx="9748066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340" marR="0" algn="just">
                <a:spcBef>
                  <a:spcPts val="0"/>
                </a:spcBef>
                <a:spcAft>
                  <a:spcPts val="0"/>
                </a:spcAft>
                <a:tabLst>
                  <a:tab pos="90170" algn="l"/>
                  <a:tab pos="180340" algn="l"/>
                </a:tabLst>
              </a:pPr>
              <a:r>
                <a:rPr lang="en-US" sz="32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c. -</a:t>
              </a:r>
              <a:r>
                <a:rPr lang="en-US" sz="3200" b="1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200" b="1" i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 i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3200" b="1" i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b="1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nghênh</a:t>
              </a:r>
              <a:r>
                <a:rPr lang="en-US" sz="3200" b="1" i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ngang</a:t>
              </a:r>
              <a:endParaRPr lang="en-US" sz="32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340" marR="0" algn="just">
                <a:spcBef>
                  <a:spcPts val="0"/>
                </a:spcBef>
                <a:spcAft>
                  <a:spcPts val="0"/>
                </a:spcAft>
                <a:tabLst>
                  <a:tab pos="90170" algn="l"/>
                  <a:tab pos="180340" algn="l"/>
                </a:tabLst>
              </a:pP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→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diễn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tả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dáng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vẻ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ngang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tàng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hống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hách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coi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ai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ếch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180340" marR="0" algn="just">
                <a:spcBef>
                  <a:spcPts val="0"/>
                </a:spcBef>
                <a:spcAft>
                  <a:spcPts val="0"/>
                </a:spcAft>
                <a:tabLst>
                  <a:tab pos="90170" algn="l"/>
                  <a:tab pos="180340" algn="l"/>
                </a:tabLst>
              </a:pPr>
              <a:r>
                <a:rPr lang="en-US" sz="32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 </a:t>
              </a:r>
              <a:r>
                <a:rPr lang="en-US" sz="32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2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thanh</a:t>
              </a:r>
              <a:r>
                <a:rPr lang="en-US" sz="3200" b="1" i="1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ồm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ộp</a:t>
              </a:r>
              <a:endPara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340" marR="0" algn="just">
                <a:spcBef>
                  <a:spcPts val="0"/>
                </a:spcBef>
                <a:spcAft>
                  <a:spcPts val="0"/>
                </a:spcAft>
                <a:tabLst>
                  <a:tab pos="90170" algn="l"/>
                  <a:tab pos="180340" algn="l"/>
                </a:tabLst>
              </a:pP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→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âm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thanh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ếch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kêu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trở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nên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chân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thật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EF3BFE-B883-1620-B8EC-84915433F609}"/>
              </a:ext>
            </a:extLst>
          </p:cNvPr>
          <p:cNvGrpSpPr/>
          <p:nvPr/>
        </p:nvGrpSpPr>
        <p:grpSpPr>
          <a:xfrm>
            <a:off x="1169330" y="4077049"/>
            <a:ext cx="10368547" cy="2062103"/>
            <a:chOff x="1169330" y="4077049"/>
            <a:chExt cx="10368547" cy="2062103"/>
          </a:xfrm>
        </p:grpSpPr>
        <p:grpSp>
          <p:nvGrpSpPr>
            <p:cNvPr id="9" name="Group 166">
              <a:extLst>
                <a:ext uri="{FF2B5EF4-FFF2-40B4-BE49-F238E27FC236}">
                  <a16:creationId xmlns:a16="http://schemas.microsoft.com/office/drawing/2014/main" id="{9338E514-FF0B-7913-D1BA-C6D0D216FC10}"/>
                </a:ext>
              </a:extLst>
            </p:cNvPr>
            <p:cNvGrpSpPr/>
            <p:nvPr/>
          </p:nvGrpSpPr>
          <p:grpSpPr>
            <a:xfrm>
              <a:off x="1169330" y="4287338"/>
              <a:ext cx="726388" cy="724818"/>
              <a:chOff x="1671309" y="2212258"/>
              <a:chExt cx="1219375" cy="1216742"/>
            </a:xfrm>
          </p:grpSpPr>
          <p:sp>
            <p:nvSpPr>
              <p:cNvPr id="11" name="矩形 44">
                <a:extLst>
                  <a:ext uri="{FF2B5EF4-FFF2-40B4-BE49-F238E27FC236}">
                    <a16:creationId xmlns:a16="http://schemas.microsoft.com/office/drawing/2014/main" id="{CF8F2142-DB3F-9DE3-02E3-702E246B89E7}"/>
                  </a:ext>
                </a:extLst>
              </p:cNvPr>
              <p:cNvSpPr/>
              <p:nvPr/>
            </p:nvSpPr>
            <p:spPr>
              <a:xfrm>
                <a:off x="1671309" y="2212258"/>
                <a:ext cx="1219375" cy="1216742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>
                <a:solidFill>
                  <a:schemeClr val="accent1">
                    <a:lumMod val="90000"/>
                    <a:lumOff val="10000"/>
                  </a:schemeClr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50800" dist="88900" dir="3000000" algn="ctr" rotWithShape="0">
                        <a:schemeClr val="accent3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2" name="Oval 167">
                <a:extLst>
                  <a:ext uri="{FF2B5EF4-FFF2-40B4-BE49-F238E27FC236}">
                    <a16:creationId xmlns:a16="http://schemas.microsoft.com/office/drawing/2014/main" id="{3838C6DE-D86E-FA7E-3C10-D2810D1DCA0E}"/>
                  </a:ext>
                </a:extLst>
              </p:cNvPr>
              <p:cNvSpPr/>
              <p:nvPr/>
            </p:nvSpPr>
            <p:spPr>
              <a:xfrm>
                <a:off x="1971278" y="2470859"/>
                <a:ext cx="619432" cy="618422"/>
              </a:xfrm>
              <a:custGeom>
                <a:avLst/>
                <a:gdLst>
                  <a:gd name="connsiteX0" fmla="*/ 309429 w 606580"/>
                  <a:gd name="connsiteY0" fmla="*/ 531428 h 605592"/>
                  <a:gd name="connsiteX1" fmla="*/ 359036 w 606580"/>
                  <a:gd name="connsiteY1" fmla="*/ 531428 h 605592"/>
                  <a:gd name="connsiteX2" fmla="*/ 359036 w 606580"/>
                  <a:gd name="connsiteY2" fmla="*/ 556196 h 605592"/>
                  <a:gd name="connsiteX3" fmla="*/ 309429 w 606580"/>
                  <a:gd name="connsiteY3" fmla="*/ 556196 h 605592"/>
                  <a:gd name="connsiteX4" fmla="*/ 247614 w 606580"/>
                  <a:gd name="connsiteY4" fmla="*/ 531428 h 605592"/>
                  <a:gd name="connsiteX5" fmla="*/ 297080 w 606580"/>
                  <a:gd name="connsiteY5" fmla="*/ 531428 h 605592"/>
                  <a:gd name="connsiteX6" fmla="*/ 297080 w 606580"/>
                  <a:gd name="connsiteY6" fmla="*/ 556196 h 605592"/>
                  <a:gd name="connsiteX7" fmla="*/ 247614 w 606580"/>
                  <a:gd name="connsiteY7" fmla="*/ 556196 h 605592"/>
                  <a:gd name="connsiteX8" fmla="*/ 222837 w 606580"/>
                  <a:gd name="connsiteY8" fmla="*/ 506777 h 605592"/>
                  <a:gd name="connsiteX9" fmla="*/ 222837 w 606580"/>
                  <a:gd name="connsiteY9" fmla="*/ 580935 h 605592"/>
                  <a:gd name="connsiteX10" fmla="*/ 383743 w 606580"/>
                  <a:gd name="connsiteY10" fmla="*/ 580935 h 605592"/>
                  <a:gd name="connsiteX11" fmla="*/ 383743 w 606580"/>
                  <a:gd name="connsiteY11" fmla="*/ 506777 h 605592"/>
                  <a:gd name="connsiteX12" fmla="*/ 507577 w 606580"/>
                  <a:gd name="connsiteY12" fmla="*/ 346053 h 605592"/>
                  <a:gd name="connsiteX13" fmla="*/ 557043 w 606580"/>
                  <a:gd name="connsiteY13" fmla="*/ 346053 h 605592"/>
                  <a:gd name="connsiteX14" fmla="*/ 557043 w 606580"/>
                  <a:gd name="connsiteY14" fmla="*/ 370821 h 605592"/>
                  <a:gd name="connsiteX15" fmla="*/ 507577 w 606580"/>
                  <a:gd name="connsiteY15" fmla="*/ 370821 h 605592"/>
                  <a:gd name="connsiteX16" fmla="*/ 445691 w 606580"/>
                  <a:gd name="connsiteY16" fmla="*/ 346053 h 605592"/>
                  <a:gd name="connsiteX17" fmla="*/ 495157 w 606580"/>
                  <a:gd name="connsiteY17" fmla="*/ 346053 h 605592"/>
                  <a:gd name="connsiteX18" fmla="*/ 495157 w 606580"/>
                  <a:gd name="connsiteY18" fmla="*/ 370821 h 605592"/>
                  <a:gd name="connsiteX19" fmla="*/ 445691 w 606580"/>
                  <a:gd name="connsiteY19" fmla="*/ 370821 h 605592"/>
                  <a:gd name="connsiteX20" fmla="*/ 111423 w 606580"/>
                  <a:gd name="connsiteY20" fmla="*/ 346053 h 605592"/>
                  <a:gd name="connsiteX21" fmla="*/ 160889 w 606580"/>
                  <a:gd name="connsiteY21" fmla="*/ 346053 h 605592"/>
                  <a:gd name="connsiteX22" fmla="*/ 160889 w 606580"/>
                  <a:gd name="connsiteY22" fmla="*/ 370821 h 605592"/>
                  <a:gd name="connsiteX23" fmla="*/ 111423 w 606580"/>
                  <a:gd name="connsiteY23" fmla="*/ 370821 h 605592"/>
                  <a:gd name="connsiteX24" fmla="*/ 49466 w 606580"/>
                  <a:gd name="connsiteY24" fmla="*/ 346053 h 605592"/>
                  <a:gd name="connsiteX25" fmla="*/ 99073 w 606580"/>
                  <a:gd name="connsiteY25" fmla="*/ 346053 h 605592"/>
                  <a:gd name="connsiteX26" fmla="*/ 99073 w 606580"/>
                  <a:gd name="connsiteY26" fmla="*/ 370821 h 605592"/>
                  <a:gd name="connsiteX27" fmla="*/ 49466 w 606580"/>
                  <a:gd name="connsiteY27" fmla="*/ 370821 h 605592"/>
                  <a:gd name="connsiteX28" fmla="*/ 420883 w 606580"/>
                  <a:gd name="connsiteY28" fmla="*/ 321382 h 605592"/>
                  <a:gd name="connsiteX29" fmla="*/ 420883 w 606580"/>
                  <a:gd name="connsiteY29" fmla="*/ 395540 h 605592"/>
                  <a:gd name="connsiteX30" fmla="*/ 581882 w 606580"/>
                  <a:gd name="connsiteY30" fmla="*/ 395540 h 605592"/>
                  <a:gd name="connsiteX31" fmla="*/ 581882 w 606580"/>
                  <a:gd name="connsiteY31" fmla="*/ 321382 h 605592"/>
                  <a:gd name="connsiteX32" fmla="*/ 24791 w 606580"/>
                  <a:gd name="connsiteY32" fmla="*/ 321382 h 605592"/>
                  <a:gd name="connsiteX33" fmla="*/ 24791 w 606580"/>
                  <a:gd name="connsiteY33" fmla="*/ 395540 h 605592"/>
                  <a:gd name="connsiteX34" fmla="*/ 185697 w 606580"/>
                  <a:gd name="connsiteY34" fmla="*/ 395540 h 605592"/>
                  <a:gd name="connsiteX35" fmla="*/ 185697 w 606580"/>
                  <a:gd name="connsiteY35" fmla="*/ 321382 h 605592"/>
                  <a:gd name="connsiteX36" fmla="*/ 278522 w 606580"/>
                  <a:gd name="connsiteY36" fmla="*/ 74164 h 605592"/>
                  <a:gd name="connsiteX37" fmla="*/ 328059 w 606580"/>
                  <a:gd name="connsiteY37" fmla="*/ 74164 h 605592"/>
                  <a:gd name="connsiteX38" fmla="*/ 328059 w 606580"/>
                  <a:gd name="connsiteY38" fmla="*/ 98932 h 605592"/>
                  <a:gd name="connsiteX39" fmla="*/ 278522 w 606580"/>
                  <a:gd name="connsiteY39" fmla="*/ 98932 h 605592"/>
                  <a:gd name="connsiteX40" fmla="*/ 247614 w 606580"/>
                  <a:gd name="connsiteY40" fmla="*/ 37047 h 605592"/>
                  <a:gd name="connsiteX41" fmla="*/ 359037 w 606580"/>
                  <a:gd name="connsiteY41" fmla="*/ 37047 h 605592"/>
                  <a:gd name="connsiteX42" fmla="*/ 359037 w 606580"/>
                  <a:gd name="connsiteY42" fmla="*/ 61815 h 605592"/>
                  <a:gd name="connsiteX43" fmla="*/ 247614 w 606580"/>
                  <a:gd name="connsiteY43" fmla="*/ 61815 h 605592"/>
                  <a:gd name="connsiteX44" fmla="*/ 198046 w 606580"/>
                  <a:gd name="connsiteY44" fmla="*/ 24750 h 605592"/>
                  <a:gd name="connsiteX45" fmla="*/ 198046 w 606580"/>
                  <a:gd name="connsiteY45" fmla="*/ 111237 h 605592"/>
                  <a:gd name="connsiteX46" fmla="*/ 408534 w 606580"/>
                  <a:gd name="connsiteY46" fmla="*/ 111237 h 605592"/>
                  <a:gd name="connsiteX47" fmla="*/ 408534 w 606580"/>
                  <a:gd name="connsiteY47" fmla="*/ 24750 h 605592"/>
                  <a:gd name="connsiteX48" fmla="*/ 185697 w 606580"/>
                  <a:gd name="connsiteY48" fmla="*/ 0 h 605592"/>
                  <a:gd name="connsiteX49" fmla="*/ 420883 w 606580"/>
                  <a:gd name="connsiteY49" fmla="*/ 0 h 605592"/>
                  <a:gd name="connsiteX50" fmla="*/ 433325 w 606580"/>
                  <a:gd name="connsiteY50" fmla="*/ 12329 h 605592"/>
                  <a:gd name="connsiteX51" fmla="*/ 433325 w 606580"/>
                  <a:gd name="connsiteY51" fmla="*/ 123566 h 605592"/>
                  <a:gd name="connsiteX52" fmla="*/ 420883 w 606580"/>
                  <a:gd name="connsiteY52" fmla="*/ 135987 h 605592"/>
                  <a:gd name="connsiteX53" fmla="*/ 315685 w 606580"/>
                  <a:gd name="connsiteY53" fmla="*/ 135987 h 605592"/>
                  <a:gd name="connsiteX54" fmla="*/ 315685 w 606580"/>
                  <a:gd name="connsiteY54" fmla="*/ 216263 h 605592"/>
                  <a:gd name="connsiteX55" fmla="*/ 501383 w 606580"/>
                  <a:gd name="connsiteY55" fmla="*/ 216263 h 605592"/>
                  <a:gd name="connsiteX56" fmla="*/ 513731 w 606580"/>
                  <a:gd name="connsiteY56" fmla="*/ 228684 h 605592"/>
                  <a:gd name="connsiteX57" fmla="*/ 513731 w 606580"/>
                  <a:gd name="connsiteY57" fmla="*/ 296632 h 605592"/>
                  <a:gd name="connsiteX58" fmla="*/ 594231 w 606580"/>
                  <a:gd name="connsiteY58" fmla="*/ 296632 h 605592"/>
                  <a:gd name="connsiteX59" fmla="*/ 606580 w 606580"/>
                  <a:gd name="connsiteY59" fmla="*/ 308960 h 605592"/>
                  <a:gd name="connsiteX60" fmla="*/ 606580 w 606580"/>
                  <a:gd name="connsiteY60" fmla="*/ 407868 h 605592"/>
                  <a:gd name="connsiteX61" fmla="*/ 594231 w 606580"/>
                  <a:gd name="connsiteY61" fmla="*/ 420197 h 605592"/>
                  <a:gd name="connsiteX62" fmla="*/ 408534 w 606580"/>
                  <a:gd name="connsiteY62" fmla="*/ 420197 h 605592"/>
                  <a:gd name="connsiteX63" fmla="*/ 396185 w 606580"/>
                  <a:gd name="connsiteY63" fmla="*/ 407868 h 605592"/>
                  <a:gd name="connsiteX64" fmla="*/ 396185 w 606580"/>
                  <a:gd name="connsiteY64" fmla="*/ 308960 h 605592"/>
                  <a:gd name="connsiteX65" fmla="*/ 408534 w 606580"/>
                  <a:gd name="connsiteY65" fmla="*/ 296632 h 605592"/>
                  <a:gd name="connsiteX66" fmla="*/ 489034 w 606580"/>
                  <a:gd name="connsiteY66" fmla="*/ 296632 h 605592"/>
                  <a:gd name="connsiteX67" fmla="*/ 489034 w 606580"/>
                  <a:gd name="connsiteY67" fmla="*/ 241013 h 605592"/>
                  <a:gd name="connsiteX68" fmla="*/ 315685 w 606580"/>
                  <a:gd name="connsiteY68" fmla="*/ 241013 h 605592"/>
                  <a:gd name="connsiteX69" fmla="*/ 315685 w 606580"/>
                  <a:gd name="connsiteY69" fmla="*/ 482026 h 605592"/>
                  <a:gd name="connsiteX70" fmla="*/ 396185 w 606580"/>
                  <a:gd name="connsiteY70" fmla="*/ 482026 h 605592"/>
                  <a:gd name="connsiteX71" fmla="*/ 408534 w 606580"/>
                  <a:gd name="connsiteY71" fmla="*/ 494355 h 605592"/>
                  <a:gd name="connsiteX72" fmla="*/ 408534 w 606580"/>
                  <a:gd name="connsiteY72" fmla="*/ 593263 h 605592"/>
                  <a:gd name="connsiteX73" fmla="*/ 396185 w 606580"/>
                  <a:gd name="connsiteY73" fmla="*/ 605592 h 605592"/>
                  <a:gd name="connsiteX74" fmla="*/ 210488 w 606580"/>
                  <a:gd name="connsiteY74" fmla="*/ 605592 h 605592"/>
                  <a:gd name="connsiteX75" fmla="*/ 198046 w 606580"/>
                  <a:gd name="connsiteY75" fmla="*/ 593263 h 605592"/>
                  <a:gd name="connsiteX76" fmla="*/ 198046 w 606580"/>
                  <a:gd name="connsiteY76" fmla="*/ 494355 h 605592"/>
                  <a:gd name="connsiteX77" fmla="*/ 210488 w 606580"/>
                  <a:gd name="connsiteY77" fmla="*/ 482026 h 605592"/>
                  <a:gd name="connsiteX78" fmla="*/ 290895 w 606580"/>
                  <a:gd name="connsiteY78" fmla="*/ 482026 h 605592"/>
                  <a:gd name="connsiteX79" fmla="*/ 290895 w 606580"/>
                  <a:gd name="connsiteY79" fmla="*/ 241013 h 605592"/>
                  <a:gd name="connsiteX80" fmla="*/ 117639 w 606580"/>
                  <a:gd name="connsiteY80" fmla="*/ 241013 h 605592"/>
                  <a:gd name="connsiteX81" fmla="*/ 117639 w 606580"/>
                  <a:gd name="connsiteY81" fmla="*/ 296632 h 605592"/>
                  <a:gd name="connsiteX82" fmla="*/ 198046 w 606580"/>
                  <a:gd name="connsiteY82" fmla="*/ 296632 h 605592"/>
                  <a:gd name="connsiteX83" fmla="*/ 210488 w 606580"/>
                  <a:gd name="connsiteY83" fmla="*/ 308960 h 605592"/>
                  <a:gd name="connsiteX84" fmla="*/ 210488 w 606580"/>
                  <a:gd name="connsiteY84" fmla="*/ 407868 h 605592"/>
                  <a:gd name="connsiteX85" fmla="*/ 198046 w 606580"/>
                  <a:gd name="connsiteY85" fmla="*/ 420197 h 605592"/>
                  <a:gd name="connsiteX86" fmla="*/ 12349 w 606580"/>
                  <a:gd name="connsiteY86" fmla="*/ 420197 h 605592"/>
                  <a:gd name="connsiteX87" fmla="*/ 0 w 606580"/>
                  <a:gd name="connsiteY87" fmla="*/ 407868 h 605592"/>
                  <a:gd name="connsiteX88" fmla="*/ 0 w 606580"/>
                  <a:gd name="connsiteY88" fmla="*/ 308960 h 605592"/>
                  <a:gd name="connsiteX89" fmla="*/ 12349 w 606580"/>
                  <a:gd name="connsiteY89" fmla="*/ 296632 h 605592"/>
                  <a:gd name="connsiteX90" fmla="*/ 92849 w 606580"/>
                  <a:gd name="connsiteY90" fmla="*/ 296632 h 605592"/>
                  <a:gd name="connsiteX91" fmla="*/ 92849 w 606580"/>
                  <a:gd name="connsiteY91" fmla="*/ 228684 h 605592"/>
                  <a:gd name="connsiteX92" fmla="*/ 105197 w 606580"/>
                  <a:gd name="connsiteY92" fmla="*/ 216263 h 605592"/>
                  <a:gd name="connsiteX93" fmla="*/ 290895 w 606580"/>
                  <a:gd name="connsiteY93" fmla="*/ 216263 h 605592"/>
                  <a:gd name="connsiteX94" fmla="*/ 290895 w 606580"/>
                  <a:gd name="connsiteY94" fmla="*/ 135987 h 605592"/>
                  <a:gd name="connsiteX95" fmla="*/ 185697 w 606580"/>
                  <a:gd name="connsiteY95" fmla="*/ 135987 h 605592"/>
                  <a:gd name="connsiteX96" fmla="*/ 173348 w 606580"/>
                  <a:gd name="connsiteY96" fmla="*/ 123566 h 605592"/>
                  <a:gd name="connsiteX97" fmla="*/ 173348 w 606580"/>
                  <a:gd name="connsiteY97" fmla="*/ 12329 h 605592"/>
                  <a:gd name="connsiteX98" fmla="*/ 185697 w 606580"/>
                  <a:gd name="connsiteY98" fmla="*/ 0 h 60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606580" h="605592">
                    <a:moveTo>
                      <a:pt x="309429" y="531428"/>
                    </a:moveTo>
                    <a:lnTo>
                      <a:pt x="359036" y="531428"/>
                    </a:lnTo>
                    <a:lnTo>
                      <a:pt x="359036" y="556196"/>
                    </a:lnTo>
                    <a:lnTo>
                      <a:pt x="309429" y="556196"/>
                    </a:lnTo>
                    <a:close/>
                    <a:moveTo>
                      <a:pt x="247614" y="531428"/>
                    </a:moveTo>
                    <a:lnTo>
                      <a:pt x="297080" y="531428"/>
                    </a:lnTo>
                    <a:lnTo>
                      <a:pt x="297080" y="556196"/>
                    </a:lnTo>
                    <a:lnTo>
                      <a:pt x="247614" y="556196"/>
                    </a:lnTo>
                    <a:close/>
                    <a:moveTo>
                      <a:pt x="222837" y="506777"/>
                    </a:moveTo>
                    <a:lnTo>
                      <a:pt x="222837" y="580935"/>
                    </a:lnTo>
                    <a:lnTo>
                      <a:pt x="383743" y="580935"/>
                    </a:lnTo>
                    <a:lnTo>
                      <a:pt x="383743" y="506777"/>
                    </a:lnTo>
                    <a:close/>
                    <a:moveTo>
                      <a:pt x="507577" y="346053"/>
                    </a:moveTo>
                    <a:lnTo>
                      <a:pt x="557043" y="346053"/>
                    </a:lnTo>
                    <a:lnTo>
                      <a:pt x="557043" y="370821"/>
                    </a:lnTo>
                    <a:lnTo>
                      <a:pt x="507577" y="370821"/>
                    </a:lnTo>
                    <a:close/>
                    <a:moveTo>
                      <a:pt x="445691" y="346053"/>
                    </a:moveTo>
                    <a:lnTo>
                      <a:pt x="495157" y="346053"/>
                    </a:lnTo>
                    <a:lnTo>
                      <a:pt x="495157" y="370821"/>
                    </a:lnTo>
                    <a:lnTo>
                      <a:pt x="445691" y="370821"/>
                    </a:lnTo>
                    <a:close/>
                    <a:moveTo>
                      <a:pt x="111423" y="346053"/>
                    </a:moveTo>
                    <a:lnTo>
                      <a:pt x="160889" y="346053"/>
                    </a:lnTo>
                    <a:lnTo>
                      <a:pt x="160889" y="370821"/>
                    </a:lnTo>
                    <a:lnTo>
                      <a:pt x="111423" y="370821"/>
                    </a:lnTo>
                    <a:close/>
                    <a:moveTo>
                      <a:pt x="49466" y="346053"/>
                    </a:moveTo>
                    <a:lnTo>
                      <a:pt x="99073" y="346053"/>
                    </a:lnTo>
                    <a:lnTo>
                      <a:pt x="99073" y="370821"/>
                    </a:lnTo>
                    <a:lnTo>
                      <a:pt x="49466" y="370821"/>
                    </a:lnTo>
                    <a:close/>
                    <a:moveTo>
                      <a:pt x="420883" y="321382"/>
                    </a:moveTo>
                    <a:lnTo>
                      <a:pt x="420883" y="395540"/>
                    </a:lnTo>
                    <a:lnTo>
                      <a:pt x="581882" y="395540"/>
                    </a:lnTo>
                    <a:lnTo>
                      <a:pt x="581882" y="321382"/>
                    </a:lnTo>
                    <a:close/>
                    <a:moveTo>
                      <a:pt x="24791" y="321382"/>
                    </a:moveTo>
                    <a:lnTo>
                      <a:pt x="24791" y="395540"/>
                    </a:lnTo>
                    <a:lnTo>
                      <a:pt x="185697" y="395540"/>
                    </a:lnTo>
                    <a:lnTo>
                      <a:pt x="185697" y="321382"/>
                    </a:lnTo>
                    <a:close/>
                    <a:moveTo>
                      <a:pt x="278522" y="74164"/>
                    </a:moveTo>
                    <a:lnTo>
                      <a:pt x="328059" y="74164"/>
                    </a:lnTo>
                    <a:lnTo>
                      <a:pt x="328059" y="98932"/>
                    </a:lnTo>
                    <a:lnTo>
                      <a:pt x="278522" y="98932"/>
                    </a:lnTo>
                    <a:close/>
                    <a:moveTo>
                      <a:pt x="247614" y="37047"/>
                    </a:moveTo>
                    <a:lnTo>
                      <a:pt x="359037" y="37047"/>
                    </a:lnTo>
                    <a:lnTo>
                      <a:pt x="359037" y="61815"/>
                    </a:lnTo>
                    <a:lnTo>
                      <a:pt x="247614" y="61815"/>
                    </a:lnTo>
                    <a:close/>
                    <a:moveTo>
                      <a:pt x="198046" y="24750"/>
                    </a:moveTo>
                    <a:lnTo>
                      <a:pt x="198046" y="111237"/>
                    </a:lnTo>
                    <a:lnTo>
                      <a:pt x="408534" y="111237"/>
                    </a:lnTo>
                    <a:lnTo>
                      <a:pt x="408534" y="24750"/>
                    </a:lnTo>
                    <a:close/>
                    <a:moveTo>
                      <a:pt x="185697" y="0"/>
                    </a:moveTo>
                    <a:lnTo>
                      <a:pt x="420883" y="0"/>
                    </a:lnTo>
                    <a:cubicBezTo>
                      <a:pt x="427754" y="0"/>
                      <a:pt x="433325" y="5562"/>
                      <a:pt x="433325" y="12329"/>
                    </a:cubicBezTo>
                    <a:lnTo>
                      <a:pt x="433325" y="123566"/>
                    </a:lnTo>
                    <a:cubicBezTo>
                      <a:pt x="433325" y="130425"/>
                      <a:pt x="427754" y="135987"/>
                      <a:pt x="420883" y="135987"/>
                    </a:cubicBezTo>
                    <a:lnTo>
                      <a:pt x="315685" y="135987"/>
                    </a:lnTo>
                    <a:lnTo>
                      <a:pt x="315685" y="216263"/>
                    </a:lnTo>
                    <a:lnTo>
                      <a:pt x="501383" y="216263"/>
                    </a:lnTo>
                    <a:cubicBezTo>
                      <a:pt x="508253" y="216263"/>
                      <a:pt x="513731" y="221825"/>
                      <a:pt x="513731" y="228684"/>
                    </a:cubicBezTo>
                    <a:lnTo>
                      <a:pt x="513731" y="296632"/>
                    </a:lnTo>
                    <a:lnTo>
                      <a:pt x="594231" y="296632"/>
                    </a:lnTo>
                    <a:cubicBezTo>
                      <a:pt x="601102" y="296632"/>
                      <a:pt x="606580" y="302193"/>
                      <a:pt x="606580" y="308960"/>
                    </a:cubicBezTo>
                    <a:lnTo>
                      <a:pt x="606580" y="407868"/>
                    </a:lnTo>
                    <a:cubicBezTo>
                      <a:pt x="606580" y="414728"/>
                      <a:pt x="601102" y="420197"/>
                      <a:pt x="594231" y="420197"/>
                    </a:cubicBezTo>
                    <a:lnTo>
                      <a:pt x="408534" y="420197"/>
                    </a:lnTo>
                    <a:cubicBezTo>
                      <a:pt x="401663" y="420197"/>
                      <a:pt x="396185" y="414728"/>
                      <a:pt x="396185" y="407868"/>
                    </a:cubicBezTo>
                    <a:lnTo>
                      <a:pt x="396185" y="308960"/>
                    </a:lnTo>
                    <a:cubicBezTo>
                      <a:pt x="396185" y="302193"/>
                      <a:pt x="401663" y="296632"/>
                      <a:pt x="408534" y="296632"/>
                    </a:cubicBezTo>
                    <a:lnTo>
                      <a:pt x="489034" y="296632"/>
                    </a:lnTo>
                    <a:lnTo>
                      <a:pt x="489034" y="241013"/>
                    </a:lnTo>
                    <a:lnTo>
                      <a:pt x="315685" y="241013"/>
                    </a:lnTo>
                    <a:lnTo>
                      <a:pt x="315685" y="482026"/>
                    </a:lnTo>
                    <a:lnTo>
                      <a:pt x="396185" y="482026"/>
                    </a:lnTo>
                    <a:cubicBezTo>
                      <a:pt x="402963" y="482026"/>
                      <a:pt x="408534" y="487588"/>
                      <a:pt x="408534" y="494355"/>
                    </a:cubicBezTo>
                    <a:lnTo>
                      <a:pt x="408534" y="593263"/>
                    </a:lnTo>
                    <a:cubicBezTo>
                      <a:pt x="408534" y="600123"/>
                      <a:pt x="402963" y="605592"/>
                      <a:pt x="396185" y="605592"/>
                    </a:cubicBezTo>
                    <a:lnTo>
                      <a:pt x="210488" y="605592"/>
                    </a:lnTo>
                    <a:cubicBezTo>
                      <a:pt x="203617" y="605592"/>
                      <a:pt x="198046" y="600123"/>
                      <a:pt x="198046" y="593263"/>
                    </a:cubicBezTo>
                    <a:lnTo>
                      <a:pt x="198046" y="494355"/>
                    </a:lnTo>
                    <a:cubicBezTo>
                      <a:pt x="198046" y="487588"/>
                      <a:pt x="203617" y="482026"/>
                      <a:pt x="210488" y="482026"/>
                    </a:cubicBezTo>
                    <a:lnTo>
                      <a:pt x="290895" y="482026"/>
                    </a:lnTo>
                    <a:lnTo>
                      <a:pt x="290895" y="241013"/>
                    </a:lnTo>
                    <a:lnTo>
                      <a:pt x="117639" y="241013"/>
                    </a:lnTo>
                    <a:lnTo>
                      <a:pt x="117639" y="296632"/>
                    </a:lnTo>
                    <a:lnTo>
                      <a:pt x="198046" y="296632"/>
                    </a:lnTo>
                    <a:cubicBezTo>
                      <a:pt x="204917" y="296632"/>
                      <a:pt x="210488" y="302193"/>
                      <a:pt x="210488" y="308960"/>
                    </a:cubicBezTo>
                    <a:lnTo>
                      <a:pt x="210488" y="407868"/>
                    </a:lnTo>
                    <a:cubicBezTo>
                      <a:pt x="210488" y="414728"/>
                      <a:pt x="204917" y="420197"/>
                      <a:pt x="198046" y="420197"/>
                    </a:cubicBezTo>
                    <a:lnTo>
                      <a:pt x="12349" y="420197"/>
                    </a:lnTo>
                    <a:cubicBezTo>
                      <a:pt x="5571" y="420197"/>
                      <a:pt x="0" y="414728"/>
                      <a:pt x="0" y="407868"/>
                    </a:cubicBezTo>
                    <a:lnTo>
                      <a:pt x="0" y="308960"/>
                    </a:lnTo>
                    <a:cubicBezTo>
                      <a:pt x="0" y="302193"/>
                      <a:pt x="5571" y="296632"/>
                      <a:pt x="12349" y="296632"/>
                    </a:cubicBezTo>
                    <a:lnTo>
                      <a:pt x="92849" y="296632"/>
                    </a:lnTo>
                    <a:lnTo>
                      <a:pt x="92849" y="228684"/>
                    </a:lnTo>
                    <a:cubicBezTo>
                      <a:pt x="92849" y="221825"/>
                      <a:pt x="98420" y="216263"/>
                      <a:pt x="105197" y="216263"/>
                    </a:cubicBezTo>
                    <a:lnTo>
                      <a:pt x="290895" y="216263"/>
                    </a:lnTo>
                    <a:lnTo>
                      <a:pt x="290895" y="135987"/>
                    </a:lnTo>
                    <a:lnTo>
                      <a:pt x="185697" y="135987"/>
                    </a:lnTo>
                    <a:cubicBezTo>
                      <a:pt x="178826" y="135987"/>
                      <a:pt x="173348" y="130425"/>
                      <a:pt x="173348" y="123566"/>
                    </a:cubicBezTo>
                    <a:lnTo>
                      <a:pt x="173348" y="12329"/>
                    </a:lnTo>
                    <a:cubicBezTo>
                      <a:pt x="173348" y="5562"/>
                      <a:pt x="178826" y="0"/>
                      <a:pt x="1856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1D4616-10BC-8104-BA5B-580C68CE484A}"/>
                </a:ext>
              </a:extLst>
            </p:cNvPr>
            <p:cNvSpPr txBox="1"/>
            <p:nvPr/>
          </p:nvSpPr>
          <p:spPr>
            <a:xfrm>
              <a:off x="1789812" y="4077049"/>
              <a:ext cx="9748065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340" marR="0">
                <a:spcBef>
                  <a:spcPts val="0"/>
                </a:spcBef>
                <a:spcAft>
                  <a:spcPts val="0"/>
                </a:spcAft>
                <a:tabLst>
                  <a:tab pos="90170" algn="l"/>
                  <a:tab pos="180340" algn="l"/>
                </a:tabLst>
              </a:pPr>
              <a:r>
                <a:rPr lang="vi-VN" sz="3200" b="1" i="1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d. Từ tượng thanh: </a:t>
              </a:r>
              <a:r>
                <a:rPr lang="vi-VN" sz="3200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phanh phách</a:t>
              </a:r>
            </a:p>
            <a:p>
              <a:pPr marL="180340" marR="0">
                <a:spcBef>
                  <a:spcPts val="0"/>
                </a:spcBef>
                <a:spcAft>
                  <a:spcPts val="0"/>
                </a:spcAft>
                <a:tabLst>
                  <a:tab pos="90170" algn="l"/>
                  <a:tab pos="180340" algn="l"/>
                </a:tabLst>
              </a:pPr>
              <a:r>
                <a:rPr lang="vi-VN" sz="3200" kern="100" dirty="0">
                  <a:effectLst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→ Tác dụng: Giúp cho câu văn trở nên sinh động, cụ thể, thấy rõ được sự nhanh, khỏe từ những chiếc vuốt của Dế mèn.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36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>
            <a:extLst>
              <a:ext uri="{FF2B5EF4-FFF2-40B4-BE49-F238E27FC236}">
                <a16:creationId xmlns:a16="http://schemas.microsoft.com/office/drawing/2014/main" id="{2232ECCF-0ACA-4A90-B8E1-EF6DAEB2D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8445" flipH="1">
            <a:off x="-164298" y="2698590"/>
            <a:ext cx="1405557" cy="16960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58FC93-F6D2-61FB-3864-4C35E9DB56B8}"/>
              </a:ext>
            </a:extLst>
          </p:cNvPr>
          <p:cNvSpPr/>
          <p:nvPr/>
        </p:nvSpPr>
        <p:spPr>
          <a:xfrm>
            <a:off x="538480" y="330956"/>
            <a:ext cx="11115040" cy="128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vi-VN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 (trang 20 sgk Ngữ văn lớp 8 Tập 1): Điền từ tượng thanh, từ tượng hình phù hợp vào chỗ trống</a:t>
            </a:r>
            <a:endParaRPr lang="en-US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925E5-FF70-425D-23C1-4499984D13A9}"/>
              </a:ext>
            </a:extLst>
          </p:cNvPr>
          <p:cNvSpPr txBox="1"/>
          <p:nvPr/>
        </p:nvSpPr>
        <p:spPr>
          <a:xfrm>
            <a:off x="989524" y="2039420"/>
            <a:ext cx="1098735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…,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ngòi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kênh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rạch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bủa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giăng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nhện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đ.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ở Hà Giang.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5925E5-FF70-425D-23C1-4499984D13A9}"/>
              </a:ext>
            </a:extLst>
          </p:cNvPr>
          <p:cNvSpPr txBox="1"/>
          <p:nvPr/>
        </p:nvSpPr>
        <p:spPr>
          <a:xfrm>
            <a:off x="263704" y="-67073"/>
            <a:ext cx="11800477" cy="6651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……...........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…………......,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Ở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ngòi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kênh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rạch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bủa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giăng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….…………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nhện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đ.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……............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Hà Giang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434C5-B89C-4A2A-C867-3DD97C3B6547}"/>
              </a:ext>
            </a:extLst>
          </p:cNvPr>
          <p:cNvSpPr txBox="1"/>
          <p:nvPr/>
        </p:nvSpPr>
        <p:spPr>
          <a:xfrm>
            <a:off x="8726323" y="89123"/>
            <a:ext cx="17252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6FDDC3-4355-A6FE-2A33-F63191E712BE}"/>
              </a:ext>
            </a:extLst>
          </p:cNvPr>
          <p:cNvSpPr txBox="1"/>
          <p:nvPr/>
        </p:nvSpPr>
        <p:spPr>
          <a:xfrm>
            <a:off x="7885470" y="1547484"/>
            <a:ext cx="229796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32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khiu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DF3761-F4AE-9543-5D0E-791983C3B8B3}"/>
              </a:ext>
            </a:extLst>
          </p:cNvPr>
          <p:cNvSpPr txBox="1"/>
          <p:nvPr/>
        </p:nvSpPr>
        <p:spPr>
          <a:xfrm>
            <a:off x="1283855" y="2966449"/>
            <a:ext cx="1361021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rích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F8C80-BAAE-00C7-27F7-A2E6096CE6F1}"/>
              </a:ext>
            </a:extLst>
          </p:cNvPr>
          <p:cNvSpPr txBox="1"/>
          <p:nvPr/>
        </p:nvSpPr>
        <p:spPr>
          <a:xfrm>
            <a:off x="8344798" y="3746815"/>
            <a:ext cx="172520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chít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8BF688-DCF3-5C3A-FEFC-D7A69BB279E0}"/>
              </a:ext>
            </a:extLst>
          </p:cNvPr>
          <p:cNvSpPr txBox="1"/>
          <p:nvPr/>
        </p:nvSpPr>
        <p:spPr>
          <a:xfrm>
            <a:off x="909953" y="5862322"/>
            <a:ext cx="2108826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sững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746E67A-1F02-1864-C782-5D63B6537FFC}"/>
              </a:ext>
            </a:extLst>
          </p:cNvPr>
          <p:cNvSpPr/>
          <p:nvPr/>
        </p:nvSpPr>
        <p:spPr>
          <a:xfrm>
            <a:off x="2340077" y="894735"/>
            <a:ext cx="8681884" cy="457200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Yagi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2024.</a:t>
            </a:r>
          </a:p>
        </p:txBody>
      </p:sp>
    </p:spTree>
    <p:extLst>
      <p:ext uri="{BB962C8B-B14F-4D97-AF65-F5344CB8AC3E}">
        <p14:creationId xmlns:p14="http://schemas.microsoft.com/office/powerpoint/2010/main" val="157838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ập trùng đường lên đỉnh Fansipan">
            <a:extLst>
              <a:ext uri="{FF2B5EF4-FFF2-40B4-BE49-F238E27FC236}">
                <a16:creationId xmlns:a16="http://schemas.microsoft.com/office/drawing/2014/main" id="{D29238A8-CDA6-6ECA-EA7F-B9B2A4A98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39" y="511277"/>
            <a:ext cx="7236542" cy="463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45AB6C-33EF-D3EB-024D-2EAB5132F570}"/>
              </a:ext>
            </a:extLst>
          </p:cNvPr>
          <p:cNvSpPr/>
          <p:nvPr/>
        </p:nvSpPr>
        <p:spPr>
          <a:xfrm>
            <a:off x="2290916" y="5397910"/>
            <a:ext cx="8150942" cy="9340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21434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Ì SAO SUỐI KÊU RÓC RÁCH? - Website của Lưu giữ kỷ niệm THCS ...">
            <a:extLst>
              <a:ext uri="{FF2B5EF4-FFF2-40B4-BE49-F238E27FC236}">
                <a16:creationId xmlns:a16="http://schemas.microsoft.com/office/drawing/2014/main" id="{BC5434B8-9386-C7CF-0CA6-466977FBE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18" y="157316"/>
            <a:ext cx="6066503" cy="41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65E52C-9B27-0EBC-006A-986BFD927E65}"/>
              </a:ext>
            </a:extLst>
          </p:cNvPr>
          <p:cNvSpPr/>
          <p:nvPr/>
        </p:nvSpPr>
        <p:spPr>
          <a:xfrm>
            <a:off x="3215148" y="4798142"/>
            <a:ext cx="6912078" cy="11897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46311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ây Dựng Nhà Nước Đế Chế, Tòa Nhà">
            <a:extLst>
              <a:ext uri="{FF2B5EF4-FFF2-40B4-BE49-F238E27FC236}">
                <a16:creationId xmlns:a16="http://schemas.microsoft.com/office/drawing/2014/main" id="{833BE5CB-D036-D29A-8CC8-21603E2D9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26" y="540774"/>
            <a:ext cx="8327922" cy="460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9E0066-1074-9546-983E-A593679451EA}"/>
              </a:ext>
            </a:extLst>
          </p:cNvPr>
          <p:cNvSpPr/>
          <p:nvPr/>
        </p:nvSpPr>
        <p:spPr>
          <a:xfrm>
            <a:off x="1799303" y="5496232"/>
            <a:ext cx="8603226" cy="9832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20167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888225-7B5A-06EE-88F8-6C7B8BB0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142" y="521111"/>
            <a:ext cx="6410632" cy="3822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00C51A-DD1A-F074-9BFD-69E7C71630C1}"/>
              </a:ext>
            </a:extLst>
          </p:cNvPr>
          <p:cNvSpPr/>
          <p:nvPr/>
        </p:nvSpPr>
        <p:spPr>
          <a:xfrm>
            <a:off x="2821858" y="4975123"/>
            <a:ext cx="7305368" cy="9537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4095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ưa rơi tí tách, bên... - Điện Lạnh Hải Sơn | Facebook">
            <a:extLst>
              <a:ext uri="{FF2B5EF4-FFF2-40B4-BE49-F238E27FC236}">
                <a16:creationId xmlns:a16="http://schemas.microsoft.com/office/drawing/2014/main" id="{1D2D94BE-B74E-01D6-F9F6-390FB39CC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35" y="334297"/>
            <a:ext cx="7069393" cy="3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8A42DD-7A6E-A234-7ADD-B5D10A69A656}"/>
              </a:ext>
            </a:extLst>
          </p:cNvPr>
          <p:cNvSpPr/>
          <p:nvPr/>
        </p:nvSpPr>
        <p:spPr>
          <a:xfrm>
            <a:off x="2251587" y="4994787"/>
            <a:ext cx="7462684" cy="9537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65830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94 ánh Nắng Chói Chang Ảnh, Ảnh Và Hình Nền Để Tải Về Miễn ...">
            <a:extLst>
              <a:ext uri="{FF2B5EF4-FFF2-40B4-BE49-F238E27FC236}">
                <a16:creationId xmlns:a16="http://schemas.microsoft.com/office/drawing/2014/main" id="{CCEBC888-C514-1FB7-13B4-E0843763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26" y="373626"/>
            <a:ext cx="7187379" cy="427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3750B2-9485-8722-0347-F59E013C4151}"/>
              </a:ext>
            </a:extLst>
          </p:cNvPr>
          <p:cNvSpPr/>
          <p:nvPr/>
        </p:nvSpPr>
        <p:spPr>
          <a:xfrm>
            <a:off x="2064774" y="5161935"/>
            <a:ext cx="7620000" cy="894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8311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hững cụ già lom khom lao động giữa phố Hà Nội gây xúc động">
            <a:extLst>
              <a:ext uri="{FF2B5EF4-FFF2-40B4-BE49-F238E27FC236}">
                <a16:creationId xmlns:a16="http://schemas.microsoft.com/office/drawing/2014/main" id="{7C9EC0B3-256F-C197-2343-F151EE7B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32" y="471948"/>
            <a:ext cx="6027173" cy="388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68077C-6B27-E6AE-F68A-2B5B190666E8}"/>
              </a:ext>
            </a:extLst>
          </p:cNvPr>
          <p:cNvSpPr/>
          <p:nvPr/>
        </p:nvSpPr>
        <p:spPr>
          <a:xfrm>
            <a:off x="3156155" y="4896465"/>
            <a:ext cx="5948516" cy="11602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641072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898</Words>
  <Application>Microsoft Office PowerPoint</Application>
  <PresentationFormat>Widescreen</PresentationFormat>
  <Paragraphs>90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 VOSTRO</dc:creator>
  <cp:lastModifiedBy>DELL VOSTRO</cp:lastModifiedBy>
  <cp:revision>15</cp:revision>
  <dcterms:created xsi:type="dcterms:W3CDTF">2024-09-14T01:14:06Z</dcterms:created>
  <dcterms:modified xsi:type="dcterms:W3CDTF">2024-09-16T00:58:49Z</dcterms:modified>
</cp:coreProperties>
</file>