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7"/>
  </p:notesMasterIdLst>
  <p:sldIdLst>
    <p:sldId id="256" r:id="rId4"/>
    <p:sldId id="266" r:id="rId5"/>
    <p:sldId id="259" r:id="rId6"/>
    <p:sldId id="4492" r:id="rId7"/>
    <p:sldId id="432" r:id="rId8"/>
    <p:sldId id="4504" r:id="rId9"/>
    <p:sldId id="430" r:id="rId10"/>
    <p:sldId id="278" r:id="rId11"/>
    <p:sldId id="277" r:id="rId12"/>
    <p:sldId id="4491" r:id="rId13"/>
    <p:sldId id="4488" r:id="rId14"/>
    <p:sldId id="4505" r:id="rId15"/>
    <p:sldId id="4494" r:id="rId16"/>
    <p:sldId id="4495" r:id="rId17"/>
    <p:sldId id="4501" r:id="rId18"/>
    <p:sldId id="4506" r:id="rId19"/>
    <p:sldId id="4500" r:id="rId20"/>
    <p:sldId id="4502" r:id="rId21"/>
    <p:sldId id="4503" r:id="rId22"/>
    <p:sldId id="4493" r:id="rId23"/>
    <p:sldId id="721" r:id="rId24"/>
    <p:sldId id="720" r:id="rId25"/>
    <p:sldId id="273" r:id="rId26"/>
  </p:sldIdLst>
  <p:sldSz cx="18288000" cy="10287000"/>
  <p:notesSz cx="6858000" cy="9144000"/>
  <p:embeddedFontLst>
    <p:embeddedFont>
      <p:font typeface="Schoolbell" panose="020B0604020202020204" charset="0"/>
      <p:regular r:id="rId28"/>
    </p:embeddedFont>
    <p:embeddedFont>
      <p:font typeface="Tahoma" panose="020B0604030504040204" pitchFamily="3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4D1D"/>
    <a:srgbClr val="3CBDAF"/>
    <a:srgbClr val="0000FF"/>
    <a:srgbClr val="FF7D5B"/>
    <a:srgbClr val="BD4F1D"/>
    <a:srgbClr val="FF3300"/>
    <a:srgbClr val="C7531F"/>
    <a:srgbClr val="336667"/>
    <a:srgbClr val="FF0066"/>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291" autoAdjust="0"/>
  </p:normalViewPr>
  <p:slideViewPr>
    <p:cSldViewPr showGuides="1">
      <p:cViewPr varScale="1">
        <p:scale>
          <a:sx n="54" d="100"/>
          <a:sy n="54" d="100"/>
        </p:scale>
        <p:origin x="754" y="72"/>
      </p:cViewPr>
      <p:guideLst>
        <p:guide orient="horz" pos="2160"/>
        <p:guide pos="291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A481D44-126E-4F30-B1F3-7167675A8D3F}" type="doc">
      <dgm:prSet loTypeId="urn:microsoft.com/office/officeart/2005/8/layout/orgChart1#1" loCatId="hierarchy" qsTypeId="urn:microsoft.com/office/officeart/2005/8/quickstyle/simple3#1" qsCatId="simple" csTypeId="urn:microsoft.com/office/officeart/2005/8/colors/colorful4#1" csCatId="colorful" phldr="1"/>
      <dgm:spPr/>
      <dgm:t>
        <a:bodyPr/>
        <a:lstStyle/>
        <a:p>
          <a:endParaRPr lang="en-US"/>
        </a:p>
      </dgm:t>
    </dgm:pt>
    <dgm:pt modelId="{4FE82613-1426-4DC1-BA56-E22768DA7A68}">
      <dgm:prSet phldrT="[Text]" phldr="0" custT="1"/>
      <dgm:spPr/>
      <dgm:t>
        <a:bodyPr vert="horz" wrap="square"/>
        <a:lstStyle/>
        <a:p>
          <a:pPr>
            <a:lnSpc>
              <a:spcPct val="100000"/>
            </a:lnSpc>
            <a:spcBef>
              <a:spcPct val="0"/>
            </a:spcBef>
            <a:spcAft>
              <a:spcPct val="35000"/>
            </a:spcAft>
          </a:pPr>
          <a:r>
            <a:rPr lang="vi-VN" sz="3200" b="1">
              <a:latin typeface="Times New Roman" panose="02020603050405020304" pitchFamily="18" charset="0"/>
              <a:cs typeface="Times New Roman" panose="02020603050405020304" pitchFamily="18" charset="0"/>
            </a:rPr>
            <a:t>Luận điểm 3: Lời kêu</a:t>
          </a:r>
          <a:r>
            <a:rPr lang="en-US"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gọi về cách sống trân</a:t>
          </a:r>
          <a:r>
            <a:rPr lang="en-US"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trọng thiên nhiên và</a:t>
          </a:r>
          <a:r>
            <a:rPr lang="en-US"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muôn loài</a:t>
          </a:r>
        </a:p>
      </dgm:t>
    </dgm:pt>
    <dgm:pt modelId="{4C6AEAF9-8CCF-4236-9AF8-0976C085B715}" type="parTrans" cxnId="{D0F55E95-B7FF-417E-87AA-4A64298EDD48}">
      <dgm:prSet/>
      <dgm:spPr/>
      <dgm:t>
        <a:bodyPr/>
        <a:lstStyle/>
        <a:p>
          <a:endParaRPr lang="en-US" sz="1600">
            <a:latin typeface="Times New Roman" panose="02020603050405020304" pitchFamily="18" charset="0"/>
            <a:cs typeface="Times New Roman" panose="02020603050405020304" pitchFamily="18" charset="0"/>
          </a:endParaRPr>
        </a:p>
      </dgm:t>
    </dgm:pt>
    <dgm:pt modelId="{A7EB40EE-7FCC-4770-AF65-A13983AFAA1F}" type="sibTrans" cxnId="{D0F55E95-B7FF-417E-87AA-4A64298EDD48}">
      <dgm:prSet/>
      <dgm:spPr/>
      <dgm:t>
        <a:bodyPr/>
        <a:lstStyle/>
        <a:p>
          <a:endParaRPr lang="en-US" sz="1600">
            <a:latin typeface="Times New Roman" panose="02020603050405020304" pitchFamily="18" charset="0"/>
            <a:cs typeface="Times New Roman" panose="02020603050405020304" pitchFamily="18" charset="0"/>
          </a:endParaRPr>
        </a:p>
      </dgm:t>
    </dgm:pt>
    <dgm:pt modelId="{45A310E6-4B3D-44B6-8394-265DE83F8945}">
      <dgm:prSet phldrT="[Text]" phldr="0" custT="1"/>
      <dgm:spPr/>
      <dgm:t>
        <a:bodyPr vert="horz" wrap="square"/>
        <a:lstStyle/>
        <a:p>
          <a:pPr>
            <a:lnSpc>
              <a:spcPct val="100000"/>
            </a:lnSpc>
            <a:spcBef>
              <a:spcPct val="0"/>
            </a:spcBef>
            <a:spcAft>
              <a:spcPct val="35000"/>
            </a:spcAft>
          </a:pPr>
          <a:r>
            <a:rPr lang="vi-VN" sz="3200" b="1">
              <a:latin typeface="Times New Roman" panose="02020603050405020304" pitchFamily="18" charset="0"/>
              <a:cs typeface="Times New Roman" panose="02020603050405020304" pitchFamily="18" charset="0"/>
            </a:rPr>
            <a:t>Lí lẽ 1: Cần quý trọng không khí </a:t>
          </a:r>
          <a:r>
            <a:rPr lang="en-US" sz="3200" b="1">
              <a:latin typeface="Times New Roman" panose="02020603050405020304" pitchFamily="18" charset="0"/>
              <a:cs typeface="Times New Roman" panose="02020603050405020304" pitchFamily="18" charset="0"/>
            </a:rPr>
            <a:t>.</a:t>
          </a:r>
        </a:p>
      </dgm:t>
    </dgm:pt>
    <dgm:pt modelId="{C8BEB121-539D-4AF8-B264-5C68D507F399}" type="parTrans" cxnId="{83E23D63-B39B-419D-B960-379867519273}">
      <dgm:prSet/>
      <dgm:spPr/>
      <dgm:t>
        <a:bodyPr/>
        <a:lstStyle/>
        <a:p>
          <a:endParaRPr lang="en-US" sz="1600">
            <a:latin typeface="Times New Roman" panose="02020603050405020304" pitchFamily="18" charset="0"/>
            <a:cs typeface="Times New Roman" panose="02020603050405020304" pitchFamily="18" charset="0"/>
          </a:endParaRPr>
        </a:p>
      </dgm:t>
    </dgm:pt>
    <dgm:pt modelId="{0F704482-C18D-47B9-9F3B-BE5D435461C4}" type="sibTrans" cxnId="{83E23D63-B39B-419D-B960-379867519273}">
      <dgm:prSet/>
      <dgm:spPr/>
      <dgm:t>
        <a:bodyPr/>
        <a:lstStyle/>
        <a:p>
          <a:endParaRPr lang="en-US" sz="1600">
            <a:latin typeface="Times New Roman" panose="02020603050405020304" pitchFamily="18" charset="0"/>
            <a:cs typeface="Times New Roman" panose="02020603050405020304" pitchFamily="18" charset="0"/>
          </a:endParaRPr>
        </a:p>
      </dgm:t>
    </dgm:pt>
    <dgm:pt modelId="{0F3A3718-DFD4-4AD9-AD85-0B5A249CFF5E}" type="asst">
      <dgm:prSet phldr="0" custT="1"/>
      <dgm:spPr/>
      <dgm:t>
        <a:bodyPr vert="horz" wrap="square"/>
        <a:lstStyle/>
        <a:p>
          <a:pPr>
            <a:lnSpc>
              <a:spcPct val="100000"/>
            </a:lnSpc>
            <a:spcBef>
              <a:spcPct val="0"/>
            </a:spcBef>
            <a:spcAft>
              <a:spcPct val="35000"/>
            </a:spcAft>
          </a:pP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chứng</a:t>
          </a:r>
          <a:r>
            <a:rPr lang="en-US" sz="3200" b="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Không khí này là của chung, muông thú, cây cối và con người cùng nhau hít thở, người da trắng cũng cùng chia sẻ, hít thở bầu không khí đó; ngọn gió mang lại hơi thở đầu tiên của cha ông chúng tôi và cũng nhận lại hơi thở cuối cùng của họ.</a:t>
          </a:r>
          <a:endParaRPr lang="en-US" sz="3200" dirty="0">
            <a:latin typeface="Times New Roman" panose="02020603050405020304" pitchFamily="18" charset="0"/>
            <a:cs typeface="Times New Roman" panose="02020603050405020304" pitchFamily="18" charset="0"/>
          </a:endParaRPr>
        </a:p>
      </dgm:t>
    </dgm:pt>
    <dgm:pt modelId="{68090B22-06B3-4C01-B635-C7663F64ECF8}" type="parTrans" cxnId="{2A5945D5-D431-4A4A-ACAF-51DFC9FAC625}">
      <dgm:prSet/>
      <dgm:spPr/>
      <dgm:t>
        <a:bodyPr/>
        <a:lstStyle/>
        <a:p>
          <a:endParaRPr lang="en-US" sz="1600">
            <a:latin typeface="Times New Roman" panose="02020603050405020304" pitchFamily="18" charset="0"/>
            <a:cs typeface="Times New Roman" panose="02020603050405020304" pitchFamily="18" charset="0"/>
          </a:endParaRPr>
        </a:p>
      </dgm:t>
    </dgm:pt>
    <dgm:pt modelId="{6EE9FE79-8AC4-42B3-8143-9031FEFE2F59}" type="sibTrans" cxnId="{2A5945D5-D431-4A4A-ACAF-51DFC9FAC625}">
      <dgm:prSet/>
      <dgm:spPr/>
      <dgm:t>
        <a:bodyPr/>
        <a:lstStyle/>
        <a:p>
          <a:endParaRPr lang="en-US" sz="1600">
            <a:latin typeface="Times New Roman" panose="02020603050405020304" pitchFamily="18" charset="0"/>
            <a:cs typeface="Times New Roman" panose="02020603050405020304" pitchFamily="18" charset="0"/>
          </a:endParaRPr>
        </a:p>
      </dgm:t>
    </dgm:pt>
    <dgm:pt modelId="{8178B902-62B0-408C-A92F-3DA49626F1E0}">
      <dgm:prSet phldrT="[Text]" phldr="0" custT="1"/>
      <dgm:spPr/>
      <dgm:t>
        <a:bodyPr vert="horz" wrap="square"/>
        <a:lstStyle/>
        <a:p>
          <a:pPr>
            <a:lnSpc>
              <a:spcPct val="100000"/>
            </a:lnSpc>
            <a:spcBef>
              <a:spcPct val="0"/>
            </a:spcBef>
            <a:spcAft>
              <a:spcPct val="35000"/>
            </a:spcAft>
          </a:pPr>
          <a:r>
            <a:rPr lang="vi-VN" sz="3200" b="1" dirty="0">
              <a:latin typeface="Times New Roman" panose="02020603050405020304" pitchFamily="18" charset="0"/>
              <a:cs typeface="Times New Roman" panose="02020603050405020304" pitchFamily="18" charset="0"/>
            </a:rPr>
            <a:t>Lí lẽ 2: Cần coi muông thú sống trên mảnh đất này như người anh em</a:t>
          </a:r>
          <a:r>
            <a:rPr lang="en-US" sz="3200" b="1" dirty="0">
              <a:latin typeface="Times New Roman" panose="02020603050405020304" pitchFamily="18" charset="0"/>
              <a:cs typeface="Times New Roman" panose="02020603050405020304" pitchFamily="18" charset="0"/>
            </a:rPr>
            <a:t>.</a:t>
          </a:r>
        </a:p>
      </dgm:t>
    </dgm:pt>
    <dgm:pt modelId="{2148F67A-EFC5-4FA6-9D6A-77DDE73AF070}" type="parTrans" cxnId="{E8088008-6726-4124-9F4E-DF4033C28421}">
      <dgm:prSet/>
      <dgm:spPr/>
      <dgm:t>
        <a:bodyPr/>
        <a:lstStyle/>
        <a:p>
          <a:endParaRPr lang="en-US" sz="1600">
            <a:latin typeface="Times New Roman" panose="02020603050405020304" pitchFamily="18" charset="0"/>
            <a:cs typeface="Times New Roman" panose="02020603050405020304" pitchFamily="18" charset="0"/>
          </a:endParaRPr>
        </a:p>
      </dgm:t>
    </dgm:pt>
    <dgm:pt modelId="{1A5A3032-EF8E-4099-BC70-8C4165EA4202}" type="sibTrans" cxnId="{E8088008-6726-4124-9F4E-DF4033C28421}">
      <dgm:prSet/>
      <dgm:spPr/>
      <dgm:t>
        <a:bodyPr/>
        <a:lstStyle/>
        <a:p>
          <a:endParaRPr lang="en-US" sz="1600">
            <a:latin typeface="Times New Roman" panose="02020603050405020304" pitchFamily="18" charset="0"/>
            <a:cs typeface="Times New Roman" panose="02020603050405020304" pitchFamily="18" charset="0"/>
          </a:endParaRPr>
        </a:p>
      </dgm:t>
    </dgm:pt>
    <dgm:pt modelId="{169B31F5-8E32-4A15-8916-FEA41580DCB2}" type="asst">
      <dgm:prSet phldr="0" custT="1"/>
      <dgm:spPr/>
      <dgm:t>
        <a:bodyPr vert="horz" wrap="square"/>
        <a:lstStyle/>
        <a:p>
          <a:pPr algn="l">
            <a:lnSpc>
              <a:spcPct val="100000"/>
            </a:lnSpc>
            <a:spcBef>
              <a:spcPct val="0"/>
            </a:spcBef>
            <a:spcAft>
              <a:spcPct val="35000"/>
            </a:spcAft>
          </a:pPr>
          <a:r>
            <a:rPr lang="vi-VN" sz="3200" b="1">
              <a:latin typeface="Times New Roman" panose="02020603050405020304" pitchFamily="18" charset="0"/>
              <a:cs typeface="Times New Roman" panose="02020603050405020304" pitchFamily="18" charset="0"/>
            </a:rPr>
            <a:t>Bằng chứng:</a:t>
          </a:r>
          <a:r>
            <a:rPr lang="vi-VN" sz="3200">
              <a:latin typeface="Times New Roman" panose="02020603050405020304" pitchFamily="18" charset="0"/>
              <a:cs typeface="Times New Roman" panose="02020603050405020304" pitchFamily="18" charset="0"/>
            </a:rPr>
            <a:t> dẫn ra sự việc cả ngàn con trâu rừng bị chết dần chết mòn ... vì bị người da trắng bắn để cho thấy hành vi của người da trắng với muông thú, nhằm mục đích cảnh báo nếu muông thú không còn, thì con người sẽ chết dần chết mòn vì nỗi buồn cô đơn về tinh thần, điều gì sẽ xảy đến với con thú thì cũng chính xảy ra đối với con người.</a:t>
          </a:r>
        </a:p>
      </dgm:t>
    </dgm:pt>
    <dgm:pt modelId="{EDB2FB3E-CFAD-4241-9EA8-E82385326EDD}" type="parTrans" cxnId="{AA351E6A-A34E-4BAB-B9FE-965B846A3CCB}">
      <dgm:prSet/>
      <dgm:spPr/>
      <dgm:t>
        <a:bodyPr/>
        <a:lstStyle/>
        <a:p>
          <a:endParaRPr lang="en-US" sz="1600">
            <a:latin typeface="Times New Roman" panose="02020603050405020304" pitchFamily="18" charset="0"/>
            <a:cs typeface="Times New Roman" panose="02020603050405020304" pitchFamily="18" charset="0"/>
          </a:endParaRPr>
        </a:p>
      </dgm:t>
    </dgm:pt>
    <dgm:pt modelId="{A24F0BBD-7F09-4B8D-B52F-AFA6E9E1799C}" type="sibTrans" cxnId="{AA351E6A-A34E-4BAB-B9FE-965B846A3CCB}">
      <dgm:prSet/>
      <dgm:spPr/>
      <dgm:t>
        <a:bodyPr/>
        <a:lstStyle/>
        <a:p>
          <a:endParaRPr lang="en-US" sz="1600">
            <a:latin typeface="Times New Roman" panose="02020603050405020304" pitchFamily="18" charset="0"/>
            <a:cs typeface="Times New Roman" panose="02020603050405020304" pitchFamily="18" charset="0"/>
          </a:endParaRPr>
        </a:p>
      </dgm:t>
    </dgm:pt>
    <dgm:pt modelId="{BC9B0A5F-C9F7-4AF5-AFB8-B9D94FF8F89A}">
      <dgm:prSet phldrT="[Text]" phldr="0" custT="1"/>
      <dgm:spPr/>
      <dgm:t>
        <a:bodyPr vert="horz" wrap="square"/>
        <a:lstStyle/>
        <a:p>
          <a:pPr>
            <a:lnSpc>
              <a:spcPct val="100000"/>
            </a:lnSpc>
            <a:spcBef>
              <a:spcPct val="0"/>
            </a:spcBef>
            <a:spcAft>
              <a:spcPct val="35000"/>
            </a:spcAft>
          </a:pPr>
          <a:r>
            <a:rPr lang="vi-VN" sz="3200" b="1">
              <a:latin typeface="Times New Roman" panose="02020603050405020304" pitchFamily="18" charset="0"/>
              <a:cs typeface="Times New Roman" panose="02020603050405020304" pitchFamily="18" charset="0"/>
            </a:rPr>
            <a:t>Lí lẽ 3: Cần kính trọng đất đai</a:t>
          </a:r>
          <a:r>
            <a:rPr lang="en-US" sz="3200" b="1">
              <a:latin typeface="Times New Roman" panose="02020603050405020304" pitchFamily="18" charset="0"/>
              <a:cs typeface="Times New Roman" panose="02020603050405020304" pitchFamily="18" charset="0"/>
            </a:rPr>
            <a:t>.</a:t>
          </a:r>
        </a:p>
      </dgm:t>
    </dgm:pt>
    <dgm:pt modelId="{8A8C26B2-A671-4722-8DEB-FA5DBDCB0653}" type="parTrans" cxnId="{4968DF08-5AB6-4EEB-873A-974CFD6D00D7}">
      <dgm:prSet/>
      <dgm:spPr/>
      <dgm:t>
        <a:bodyPr/>
        <a:lstStyle/>
        <a:p>
          <a:endParaRPr lang="en-US" sz="1600">
            <a:latin typeface="Times New Roman" panose="02020603050405020304" pitchFamily="18" charset="0"/>
            <a:cs typeface="Times New Roman" panose="02020603050405020304" pitchFamily="18" charset="0"/>
          </a:endParaRPr>
        </a:p>
      </dgm:t>
    </dgm:pt>
    <dgm:pt modelId="{EC175043-91D3-4DAC-8241-228279F7782F}" type="sibTrans" cxnId="{4968DF08-5AB6-4EEB-873A-974CFD6D00D7}">
      <dgm:prSet/>
      <dgm:spPr/>
      <dgm:t>
        <a:bodyPr/>
        <a:lstStyle/>
        <a:p>
          <a:endParaRPr lang="en-US" sz="1600">
            <a:latin typeface="Times New Roman" panose="02020603050405020304" pitchFamily="18" charset="0"/>
            <a:cs typeface="Times New Roman" panose="02020603050405020304" pitchFamily="18" charset="0"/>
          </a:endParaRPr>
        </a:p>
      </dgm:t>
    </dgm:pt>
    <dgm:pt modelId="{EA5134A5-8FAA-4BA0-A6DD-50B5BF72A2E1}" type="asst">
      <dgm:prSet phldr="0" custT="1"/>
      <dgm:spPr/>
      <dgm:t>
        <a:bodyPr vert="horz" wrap="square"/>
        <a:lstStyle/>
        <a:p>
          <a:pPr algn="l">
            <a:lnSpc>
              <a:spcPct val="100000"/>
            </a:lnSpc>
            <a:spcBef>
              <a:spcPct val="0"/>
            </a:spcBef>
            <a:spcAft>
              <a:spcPct val="35000"/>
            </a:spcAft>
          </a:pPr>
          <a:r>
            <a:rPr lang="vi-VN" sz="3200" b="1">
              <a:latin typeface="Times New Roman" panose="02020603050405020304" pitchFamily="18" charset="0"/>
              <a:cs typeface="Times New Roman" panose="02020603050405020304" pitchFamily="18" charset="0"/>
            </a:rPr>
            <a:t>Bằng chứng:</a:t>
          </a:r>
          <a:r>
            <a:rPr lang="vi-VN" sz="3200">
              <a:latin typeface="Times New Roman" panose="02020603050405020304" pitchFamily="18" charset="0"/>
              <a:cs typeface="Times New Roman" panose="02020603050405020304" pitchFamily="18" charset="0"/>
            </a:rPr>
            <a:t> mảnh đất</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dưới chân ... là những nắm tro tàn của cha ông chúng tôi, đất đai giàu có được là do nhiều mạng sống của chủng tộc chúng tôi bồi đắp nên; điều gì xảy ra với đất đai tức là xảy ra đối với những đứa con của Đất.</a:t>
          </a:r>
        </a:p>
      </dgm:t>
    </dgm:pt>
    <dgm:pt modelId="{E452A6E3-A0E1-4378-90D5-2F67D3320941}" type="parTrans" cxnId="{F36B782C-873C-4CCF-A6E2-634244680492}">
      <dgm:prSet/>
      <dgm:spPr/>
      <dgm:t>
        <a:bodyPr/>
        <a:lstStyle/>
        <a:p>
          <a:endParaRPr lang="en-US" sz="1600">
            <a:latin typeface="Times New Roman" panose="02020603050405020304" pitchFamily="18" charset="0"/>
            <a:cs typeface="Times New Roman" panose="02020603050405020304" pitchFamily="18" charset="0"/>
          </a:endParaRPr>
        </a:p>
      </dgm:t>
    </dgm:pt>
    <dgm:pt modelId="{AB756949-89D6-46EC-841C-87774CE20EB3}" type="sibTrans" cxnId="{F36B782C-873C-4CCF-A6E2-634244680492}">
      <dgm:prSet/>
      <dgm:spPr/>
      <dgm:t>
        <a:bodyPr/>
        <a:lstStyle/>
        <a:p>
          <a:endParaRPr lang="en-US" sz="1600">
            <a:latin typeface="Times New Roman" panose="02020603050405020304" pitchFamily="18" charset="0"/>
            <a:cs typeface="Times New Roman" panose="02020603050405020304" pitchFamily="18" charset="0"/>
          </a:endParaRPr>
        </a:p>
      </dgm:t>
    </dgm:pt>
    <dgm:pt modelId="{4473A3DC-C481-44A3-A2E9-821006F71A11}" type="pres">
      <dgm:prSet presAssocID="{3A481D44-126E-4F30-B1F3-7167675A8D3F}" presName="hierChild1" presStyleCnt="0">
        <dgm:presLayoutVars>
          <dgm:orgChart val="1"/>
          <dgm:chPref val="1"/>
          <dgm:dir/>
          <dgm:animOne val="branch"/>
          <dgm:animLvl val="lvl"/>
          <dgm:resizeHandles/>
        </dgm:presLayoutVars>
      </dgm:prSet>
      <dgm:spPr/>
    </dgm:pt>
    <dgm:pt modelId="{602A4194-3E66-4FAC-BA3B-658A176EDB50}" type="pres">
      <dgm:prSet presAssocID="{4FE82613-1426-4DC1-BA56-E22768DA7A68}" presName="hierRoot1" presStyleCnt="0">
        <dgm:presLayoutVars>
          <dgm:hierBranch val="init"/>
        </dgm:presLayoutVars>
      </dgm:prSet>
      <dgm:spPr/>
    </dgm:pt>
    <dgm:pt modelId="{78CC60C2-5433-422D-BAF8-D3F18DF1D4EA}" type="pres">
      <dgm:prSet presAssocID="{4FE82613-1426-4DC1-BA56-E22768DA7A68}" presName="rootComposite1" presStyleCnt="0"/>
      <dgm:spPr/>
    </dgm:pt>
    <dgm:pt modelId="{CA8BE193-44BF-480D-AF61-DD945E34D031}" type="pres">
      <dgm:prSet presAssocID="{4FE82613-1426-4DC1-BA56-E22768DA7A68}" presName="rootText1" presStyleLbl="node0" presStyleIdx="0" presStyleCnt="1" custScaleX="222344" custScaleY="54261">
        <dgm:presLayoutVars>
          <dgm:chPref val="3"/>
        </dgm:presLayoutVars>
      </dgm:prSet>
      <dgm:spPr/>
    </dgm:pt>
    <dgm:pt modelId="{EC5819A8-1CAC-4335-9C54-DECBB07AEE04}" type="pres">
      <dgm:prSet presAssocID="{4FE82613-1426-4DC1-BA56-E22768DA7A68}" presName="rootConnector1" presStyleLbl="node1" presStyleIdx="0" presStyleCnt="0"/>
      <dgm:spPr/>
    </dgm:pt>
    <dgm:pt modelId="{3114C33C-4238-4E58-A41F-4CAF70C007D3}" type="pres">
      <dgm:prSet presAssocID="{4FE82613-1426-4DC1-BA56-E22768DA7A68}" presName="hierChild2" presStyleCnt="0"/>
      <dgm:spPr/>
    </dgm:pt>
    <dgm:pt modelId="{62A68C27-33F3-4325-A4CC-9B591FA4CED2}" type="pres">
      <dgm:prSet presAssocID="{C8BEB121-539D-4AF8-B264-5C68D507F399}" presName="Name37" presStyleLbl="parChTrans1D2" presStyleIdx="0" presStyleCnt="3"/>
      <dgm:spPr/>
    </dgm:pt>
    <dgm:pt modelId="{DD331153-7515-4BAA-B6D4-DC616BF96DE8}" type="pres">
      <dgm:prSet presAssocID="{45A310E6-4B3D-44B6-8394-265DE83F8945}" presName="hierRoot2" presStyleCnt="0">
        <dgm:presLayoutVars>
          <dgm:hierBranch val="init"/>
        </dgm:presLayoutVars>
      </dgm:prSet>
      <dgm:spPr/>
    </dgm:pt>
    <dgm:pt modelId="{5FFFF7ED-E1F2-4479-8268-0EABE855BF97}" type="pres">
      <dgm:prSet presAssocID="{45A310E6-4B3D-44B6-8394-265DE83F8945}" presName="rootComposite" presStyleCnt="0"/>
      <dgm:spPr/>
    </dgm:pt>
    <dgm:pt modelId="{B4EF9B0B-3489-4712-B87B-AB3A8E837475}" type="pres">
      <dgm:prSet presAssocID="{45A310E6-4B3D-44B6-8394-265DE83F8945}" presName="rootText" presStyleLbl="node2" presStyleIdx="0" presStyleCnt="3" custScaleY="58953">
        <dgm:presLayoutVars>
          <dgm:chPref val="3"/>
        </dgm:presLayoutVars>
      </dgm:prSet>
      <dgm:spPr/>
    </dgm:pt>
    <dgm:pt modelId="{952D43E7-2E86-418C-A1EB-9D332EB64454}" type="pres">
      <dgm:prSet presAssocID="{45A310E6-4B3D-44B6-8394-265DE83F8945}" presName="rootConnector" presStyleLbl="node2" presStyleIdx="0" presStyleCnt="3"/>
      <dgm:spPr/>
    </dgm:pt>
    <dgm:pt modelId="{E2CA65B0-C7E2-4438-B3A5-FC003F4EB07D}" type="pres">
      <dgm:prSet presAssocID="{45A310E6-4B3D-44B6-8394-265DE83F8945}" presName="hierChild4" presStyleCnt="0"/>
      <dgm:spPr/>
    </dgm:pt>
    <dgm:pt modelId="{359206B8-05F4-499E-855E-A4F35457B678}" type="pres">
      <dgm:prSet presAssocID="{45A310E6-4B3D-44B6-8394-265DE83F8945}" presName="hierChild5" presStyleCnt="0"/>
      <dgm:spPr/>
    </dgm:pt>
    <dgm:pt modelId="{51654E5C-810E-4E86-A60F-9ADCDF1AE8DF}" type="pres">
      <dgm:prSet presAssocID="{68090B22-06B3-4C01-B635-C7663F64ECF8}" presName="Name111" presStyleLbl="parChTrans1D3" presStyleIdx="0" presStyleCnt="3"/>
      <dgm:spPr/>
    </dgm:pt>
    <dgm:pt modelId="{F6A5EAA9-3BB8-47E6-9B0A-FF9A1B4AFEE5}" type="pres">
      <dgm:prSet presAssocID="{0F3A3718-DFD4-4AD9-AD85-0B5A249CFF5E}" presName="hierRoot3" presStyleCnt="0">
        <dgm:presLayoutVars>
          <dgm:hierBranch val="init"/>
        </dgm:presLayoutVars>
      </dgm:prSet>
      <dgm:spPr/>
    </dgm:pt>
    <dgm:pt modelId="{4FA431DD-E9EB-4989-9D60-03D2E31EFC5B}" type="pres">
      <dgm:prSet presAssocID="{0F3A3718-DFD4-4AD9-AD85-0B5A249CFF5E}" presName="rootComposite3" presStyleCnt="0"/>
      <dgm:spPr/>
    </dgm:pt>
    <dgm:pt modelId="{7E88B684-36C4-460B-8101-D4340EB45B8E}" type="pres">
      <dgm:prSet presAssocID="{0F3A3718-DFD4-4AD9-AD85-0B5A249CFF5E}" presName="rootText3" presStyleLbl="asst2" presStyleIdx="0" presStyleCnt="3" custScaleY="303732" custLinFactNeighborX="3361" custLinFactNeighborY="-12614">
        <dgm:presLayoutVars>
          <dgm:chPref val="3"/>
        </dgm:presLayoutVars>
      </dgm:prSet>
      <dgm:spPr/>
    </dgm:pt>
    <dgm:pt modelId="{C223FD66-EB35-44EA-B368-8848CC5B2E3B}" type="pres">
      <dgm:prSet presAssocID="{0F3A3718-DFD4-4AD9-AD85-0B5A249CFF5E}" presName="rootConnector3" presStyleLbl="asst2" presStyleIdx="0" presStyleCnt="3"/>
      <dgm:spPr/>
    </dgm:pt>
    <dgm:pt modelId="{5F2A7346-FEC1-468B-8399-344F0F8E7B40}" type="pres">
      <dgm:prSet presAssocID="{0F3A3718-DFD4-4AD9-AD85-0B5A249CFF5E}" presName="hierChild6" presStyleCnt="0"/>
      <dgm:spPr/>
    </dgm:pt>
    <dgm:pt modelId="{5E08B169-70E4-4A88-A6A1-03D6CD44B3EB}" type="pres">
      <dgm:prSet presAssocID="{0F3A3718-DFD4-4AD9-AD85-0B5A249CFF5E}" presName="hierChild7" presStyleCnt="0"/>
      <dgm:spPr/>
    </dgm:pt>
    <dgm:pt modelId="{22140A11-EB24-43E6-A89C-37CCE17B1C21}" type="pres">
      <dgm:prSet presAssocID="{2148F67A-EFC5-4FA6-9D6A-77DDE73AF070}" presName="Name37" presStyleLbl="parChTrans1D2" presStyleIdx="1" presStyleCnt="3"/>
      <dgm:spPr/>
    </dgm:pt>
    <dgm:pt modelId="{0C6B38E2-71B8-45E6-90CA-485892D40B01}" type="pres">
      <dgm:prSet presAssocID="{8178B902-62B0-408C-A92F-3DA49626F1E0}" presName="hierRoot2" presStyleCnt="0">
        <dgm:presLayoutVars>
          <dgm:hierBranch val="init"/>
        </dgm:presLayoutVars>
      </dgm:prSet>
      <dgm:spPr/>
    </dgm:pt>
    <dgm:pt modelId="{0B9DF0B9-4A71-4D29-8FCA-CF14B884784B}" type="pres">
      <dgm:prSet presAssocID="{8178B902-62B0-408C-A92F-3DA49626F1E0}" presName="rootComposite" presStyleCnt="0"/>
      <dgm:spPr/>
    </dgm:pt>
    <dgm:pt modelId="{9ADA49FB-7B34-41D5-8373-51BFAA5BC6A2}" type="pres">
      <dgm:prSet presAssocID="{8178B902-62B0-408C-A92F-3DA49626F1E0}" presName="rootText" presStyleLbl="node2" presStyleIdx="1" presStyleCnt="3" custScaleX="135098" custScaleY="70523">
        <dgm:presLayoutVars>
          <dgm:chPref val="3"/>
        </dgm:presLayoutVars>
      </dgm:prSet>
      <dgm:spPr/>
    </dgm:pt>
    <dgm:pt modelId="{ACBF0A2B-A172-4A69-8914-0FC49B60ACB0}" type="pres">
      <dgm:prSet presAssocID="{8178B902-62B0-408C-A92F-3DA49626F1E0}" presName="rootConnector" presStyleLbl="node2" presStyleIdx="1" presStyleCnt="3"/>
      <dgm:spPr/>
    </dgm:pt>
    <dgm:pt modelId="{6BAE513B-BF02-48F8-8B25-0304FA53A5FB}" type="pres">
      <dgm:prSet presAssocID="{8178B902-62B0-408C-A92F-3DA49626F1E0}" presName="hierChild4" presStyleCnt="0"/>
      <dgm:spPr/>
    </dgm:pt>
    <dgm:pt modelId="{D7815501-8D47-490B-9B62-FE70B6C81CC3}" type="pres">
      <dgm:prSet presAssocID="{8178B902-62B0-408C-A92F-3DA49626F1E0}" presName="hierChild5" presStyleCnt="0"/>
      <dgm:spPr/>
    </dgm:pt>
    <dgm:pt modelId="{67C060B6-BF01-4B9C-B5E7-19069904DFF2}" type="pres">
      <dgm:prSet presAssocID="{EDB2FB3E-CFAD-4241-9EA8-E82385326EDD}" presName="Name111" presStyleLbl="parChTrans1D3" presStyleIdx="1" presStyleCnt="3"/>
      <dgm:spPr/>
    </dgm:pt>
    <dgm:pt modelId="{E440444C-5B93-4FBC-80B4-D3E7E9E2BECB}" type="pres">
      <dgm:prSet presAssocID="{169B31F5-8E32-4A15-8916-FEA41580DCB2}" presName="hierRoot3" presStyleCnt="0">
        <dgm:presLayoutVars>
          <dgm:hierBranch val="init"/>
        </dgm:presLayoutVars>
      </dgm:prSet>
      <dgm:spPr/>
    </dgm:pt>
    <dgm:pt modelId="{71317162-BC35-4D3D-BB3C-A4133C5DF9EE}" type="pres">
      <dgm:prSet presAssocID="{169B31F5-8E32-4A15-8916-FEA41580DCB2}" presName="rootComposite3" presStyleCnt="0"/>
      <dgm:spPr/>
    </dgm:pt>
    <dgm:pt modelId="{99CFC578-84F1-4905-A178-CAA67049EE97}" type="pres">
      <dgm:prSet presAssocID="{169B31F5-8E32-4A15-8916-FEA41580DCB2}" presName="rootText3" presStyleLbl="asst2" presStyleIdx="1" presStyleCnt="3" custScaleX="128785" custScaleY="306018" custLinFactNeighborX="3970" custLinFactNeighborY="-20088">
        <dgm:presLayoutVars>
          <dgm:chPref val="3"/>
        </dgm:presLayoutVars>
      </dgm:prSet>
      <dgm:spPr/>
    </dgm:pt>
    <dgm:pt modelId="{486412CF-E730-4AA8-82DE-6D874EFA6D3B}" type="pres">
      <dgm:prSet presAssocID="{169B31F5-8E32-4A15-8916-FEA41580DCB2}" presName="rootConnector3" presStyleLbl="asst2" presStyleIdx="1" presStyleCnt="3"/>
      <dgm:spPr/>
    </dgm:pt>
    <dgm:pt modelId="{23FC2FB5-313D-4E79-956B-F7433849743D}" type="pres">
      <dgm:prSet presAssocID="{169B31F5-8E32-4A15-8916-FEA41580DCB2}" presName="hierChild6" presStyleCnt="0"/>
      <dgm:spPr/>
    </dgm:pt>
    <dgm:pt modelId="{FB438481-90AA-4B85-98F1-4CDA2C551E4B}" type="pres">
      <dgm:prSet presAssocID="{169B31F5-8E32-4A15-8916-FEA41580DCB2}" presName="hierChild7" presStyleCnt="0"/>
      <dgm:spPr/>
    </dgm:pt>
    <dgm:pt modelId="{364E00D9-C6B3-458B-944F-AFA670B0ADC2}" type="pres">
      <dgm:prSet presAssocID="{8A8C26B2-A671-4722-8DEB-FA5DBDCB0653}" presName="Name37" presStyleLbl="parChTrans1D2" presStyleIdx="2" presStyleCnt="3"/>
      <dgm:spPr/>
    </dgm:pt>
    <dgm:pt modelId="{6A6828B8-BFF3-4DB0-8118-F863D141BB1A}" type="pres">
      <dgm:prSet presAssocID="{BC9B0A5F-C9F7-4AF5-AFB8-B9D94FF8F89A}" presName="hierRoot2" presStyleCnt="0">
        <dgm:presLayoutVars>
          <dgm:hierBranch val="init"/>
        </dgm:presLayoutVars>
      </dgm:prSet>
      <dgm:spPr/>
    </dgm:pt>
    <dgm:pt modelId="{1E48F642-AF55-4043-A375-00680EA3F135}" type="pres">
      <dgm:prSet presAssocID="{BC9B0A5F-C9F7-4AF5-AFB8-B9D94FF8F89A}" presName="rootComposite" presStyleCnt="0"/>
      <dgm:spPr/>
    </dgm:pt>
    <dgm:pt modelId="{2F48D24B-BAB4-4C65-9211-9FC1F4F81F3A}" type="pres">
      <dgm:prSet presAssocID="{BC9B0A5F-C9F7-4AF5-AFB8-B9D94FF8F89A}" presName="rootText" presStyleLbl="node2" presStyleIdx="2" presStyleCnt="3" custScaleY="58953">
        <dgm:presLayoutVars>
          <dgm:chPref val="3"/>
        </dgm:presLayoutVars>
      </dgm:prSet>
      <dgm:spPr/>
    </dgm:pt>
    <dgm:pt modelId="{9EC2909A-EE02-4493-806D-67D54F882545}" type="pres">
      <dgm:prSet presAssocID="{BC9B0A5F-C9F7-4AF5-AFB8-B9D94FF8F89A}" presName="rootConnector" presStyleLbl="node2" presStyleIdx="2" presStyleCnt="3"/>
      <dgm:spPr/>
    </dgm:pt>
    <dgm:pt modelId="{776FCA5B-43C9-416F-A1D7-C08499CC89AB}" type="pres">
      <dgm:prSet presAssocID="{BC9B0A5F-C9F7-4AF5-AFB8-B9D94FF8F89A}" presName="hierChild4" presStyleCnt="0"/>
      <dgm:spPr/>
    </dgm:pt>
    <dgm:pt modelId="{3C125ECC-FCF2-4BB4-9559-C45D7D9DA94F}" type="pres">
      <dgm:prSet presAssocID="{BC9B0A5F-C9F7-4AF5-AFB8-B9D94FF8F89A}" presName="hierChild5" presStyleCnt="0"/>
      <dgm:spPr/>
    </dgm:pt>
    <dgm:pt modelId="{72A1F7A3-6AAB-4352-9E69-AB0553C749FC}" type="pres">
      <dgm:prSet presAssocID="{E452A6E3-A0E1-4378-90D5-2F67D3320941}" presName="Name111" presStyleLbl="parChTrans1D3" presStyleIdx="2" presStyleCnt="3"/>
      <dgm:spPr/>
    </dgm:pt>
    <dgm:pt modelId="{C52E5E84-C1DA-499C-B085-54FC82B9D6C4}" type="pres">
      <dgm:prSet presAssocID="{EA5134A5-8FAA-4BA0-A6DD-50B5BF72A2E1}" presName="hierRoot3" presStyleCnt="0">
        <dgm:presLayoutVars>
          <dgm:hierBranch val="init"/>
        </dgm:presLayoutVars>
      </dgm:prSet>
      <dgm:spPr/>
    </dgm:pt>
    <dgm:pt modelId="{7FE17ADA-933E-43D4-A3C5-667900B8981A}" type="pres">
      <dgm:prSet presAssocID="{EA5134A5-8FAA-4BA0-A6DD-50B5BF72A2E1}" presName="rootComposite3" presStyleCnt="0"/>
      <dgm:spPr/>
    </dgm:pt>
    <dgm:pt modelId="{6E42F203-A651-4CC5-8366-75A4B4EEB85F}" type="pres">
      <dgm:prSet presAssocID="{EA5134A5-8FAA-4BA0-A6DD-50B5BF72A2E1}" presName="rootText3" presStyleLbl="asst2" presStyleIdx="2" presStyleCnt="3" custScaleX="92487" custScaleY="325827" custLinFactNeighborX="-1045" custLinFactNeighborY="-20089">
        <dgm:presLayoutVars>
          <dgm:chPref val="3"/>
        </dgm:presLayoutVars>
      </dgm:prSet>
      <dgm:spPr/>
    </dgm:pt>
    <dgm:pt modelId="{34050E96-F2E3-4BD6-8A16-59B57F532530}" type="pres">
      <dgm:prSet presAssocID="{EA5134A5-8FAA-4BA0-A6DD-50B5BF72A2E1}" presName="rootConnector3" presStyleLbl="asst2" presStyleIdx="2" presStyleCnt="3"/>
      <dgm:spPr/>
    </dgm:pt>
    <dgm:pt modelId="{3E971989-642D-404F-B7D3-7C4955D48D68}" type="pres">
      <dgm:prSet presAssocID="{EA5134A5-8FAA-4BA0-A6DD-50B5BF72A2E1}" presName="hierChild6" presStyleCnt="0"/>
      <dgm:spPr/>
    </dgm:pt>
    <dgm:pt modelId="{9A9CE1F9-EC90-4DE6-BC2E-26824FD3A136}" type="pres">
      <dgm:prSet presAssocID="{EA5134A5-8FAA-4BA0-A6DD-50B5BF72A2E1}" presName="hierChild7" presStyleCnt="0"/>
      <dgm:spPr/>
    </dgm:pt>
    <dgm:pt modelId="{C5C84C0C-5AF1-40FA-8E18-537A5DEFA30D}" type="pres">
      <dgm:prSet presAssocID="{4FE82613-1426-4DC1-BA56-E22768DA7A68}" presName="hierChild3" presStyleCnt="0"/>
      <dgm:spPr/>
    </dgm:pt>
  </dgm:ptLst>
  <dgm:cxnLst>
    <dgm:cxn modelId="{25003E00-8B18-448B-848C-01872D13567D}" type="presOf" srcId="{EA5134A5-8FAA-4BA0-A6DD-50B5BF72A2E1}" destId="{7FE17ADA-933E-43D4-A3C5-667900B8981A}" srcOrd="0" destOrd="0" presId="urn:microsoft.com/office/officeart/2005/8/layout/orgChart1#1"/>
    <dgm:cxn modelId="{E8088008-6726-4124-9F4E-DF4033C28421}" srcId="{4FE82613-1426-4DC1-BA56-E22768DA7A68}" destId="{8178B902-62B0-408C-A92F-3DA49626F1E0}" srcOrd="1" destOrd="0" parTransId="{2148F67A-EFC5-4FA6-9D6A-77DDE73AF070}" sibTransId="{1A5A3032-EF8E-4099-BC70-8C4165EA4202}"/>
    <dgm:cxn modelId="{4968DF08-5AB6-4EEB-873A-974CFD6D00D7}" srcId="{4FE82613-1426-4DC1-BA56-E22768DA7A68}" destId="{BC9B0A5F-C9F7-4AF5-AFB8-B9D94FF8F89A}" srcOrd="2" destOrd="0" parTransId="{8A8C26B2-A671-4722-8DEB-FA5DBDCB0653}" sibTransId="{EC175043-91D3-4DAC-8241-228279F7782F}"/>
    <dgm:cxn modelId="{A50FF714-D89E-4DEC-8FC6-8099DBDFC1D6}" type="presOf" srcId="{4FE82613-1426-4DC1-BA56-E22768DA7A68}" destId="{78CC60C2-5433-422D-BAF8-D3F18DF1D4EA}" srcOrd="0" destOrd="0" presId="urn:microsoft.com/office/officeart/2005/8/layout/orgChart1#1"/>
    <dgm:cxn modelId="{17821D21-E6C7-4C1B-A2A9-1B848A4AF6BF}" type="presOf" srcId="{0F3A3718-DFD4-4AD9-AD85-0B5A249CFF5E}" destId="{7E88B684-36C4-460B-8101-D4340EB45B8E}" srcOrd="1" destOrd="0" presId="urn:microsoft.com/office/officeart/2005/8/layout/orgChart1#1"/>
    <dgm:cxn modelId="{F36B782C-873C-4CCF-A6E2-634244680492}" srcId="{BC9B0A5F-C9F7-4AF5-AFB8-B9D94FF8F89A}" destId="{EA5134A5-8FAA-4BA0-A6DD-50B5BF72A2E1}" srcOrd="0" destOrd="0" parTransId="{E452A6E3-A0E1-4378-90D5-2F67D3320941}" sibTransId="{AB756949-89D6-46EC-841C-87774CE20EB3}"/>
    <dgm:cxn modelId="{336CE33C-E17B-445E-94D3-E4C7BD8B9DE7}" type="presOf" srcId="{EA5134A5-8FAA-4BA0-A6DD-50B5BF72A2E1}" destId="{34050E96-F2E3-4BD6-8A16-59B57F532530}" srcOrd="2" destOrd="0" presId="urn:microsoft.com/office/officeart/2005/8/layout/orgChart1#1"/>
    <dgm:cxn modelId="{C276AF41-4D3C-4180-AD68-94A76204FAF5}" type="presOf" srcId="{45A310E6-4B3D-44B6-8394-265DE83F8945}" destId="{B4EF9B0B-3489-4712-B87B-AB3A8E837475}" srcOrd="1" destOrd="0" presId="urn:microsoft.com/office/officeart/2005/8/layout/orgChart1#1"/>
    <dgm:cxn modelId="{83E23D63-B39B-419D-B960-379867519273}" srcId="{4FE82613-1426-4DC1-BA56-E22768DA7A68}" destId="{45A310E6-4B3D-44B6-8394-265DE83F8945}" srcOrd="0" destOrd="0" parTransId="{C8BEB121-539D-4AF8-B264-5C68D507F399}" sibTransId="{0F704482-C18D-47B9-9F3B-BE5D435461C4}"/>
    <dgm:cxn modelId="{1398E464-6F3E-45C6-A2D0-C43D0DC9AB00}" type="presOf" srcId="{EDB2FB3E-CFAD-4241-9EA8-E82385326EDD}" destId="{67C060B6-BF01-4B9C-B5E7-19069904DFF2}" srcOrd="0" destOrd="0" presId="urn:microsoft.com/office/officeart/2005/8/layout/orgChart1#1"/>
    <dgm:cxn modelId="{72C12D68-35A9-4AB8-83CC-18AA02056181}" type="presOf" srcId="{C8BEB121-539D-4AF8-B264-5C68D507F399}" destId="{62A68C27-33F3-4325-A4CC-9B591FA4CED2}" srcOrd="0" destOrd="0" presId="urn:microsoft.com/office/officeart/2005/8/layout/orgChart1#1"/>
    <dgm:cxn modelId="{E7EAF749-6928-4F5F-8B2E-334DAAB3D746}" type="presOf" srcId="{BC9B0A5F-C9F7-4AF5-AFB8-B9D94FF8F89A}" destId="{1E48F642-AF55-4043-A375-00680EA3F135}" srcOrd="0" destOrd="0" presId="urn:microsoft.com/office/officeart/2005/8/layout/orgChart1#1"/>
    <dgm:cxn modelId="{AA351E6A-A34E-4BAB-B9FE-965B846A3CCB}" srcId="{8178B902-62B0-408C-A92F-3DA49626F1E0}" destId="{169B31F5-8E32-4A15-8916-FEA41580DCB2}" srcOrd="0" destOrd="0" parTransId="{EDB2FB3E-CFAD-4241-9EA8-E82385326EDD}" sibTransId="{A24F0BBD-7F09-4B8D-B52F-AFA6E9E1799C}"/>
    <dgm:cxn modelId="{76A99E6C-4329-40FA-9771-22F1F2FFC0E0}" type="presOf" srcId="{45A310E6-4B3D-44B6-8394-265DE83F8945}" destId="{952D43E7-2E86-418C-A1EB-9D332EB64454}" srcOrd="2" destOrd="0" presId="urn:microsoft.com/office/officeart/2005/8/layout/orgChart1#1"/>
    <dgm:cxn modelId="{06947050-EAC8-4334-93A7-E2218D4FB728}" type="presOf" srcId="{169B31F5-8E32-4A15-8916-FEA41580DCB2}" destId="{99CFC578-84F1-4905-A178-CAA67049EE97}" srcOrd="1" destOrd="0" presId="urn:microsoft.com/office/officeart/2005/8/layout/orgChart1#1"/>
    <dgm:cxn modelId="{3A77B775-30C9-4B37-8A44-F333ED546914}" type="presOf" srcId="{8178B902-62B0-408C-A92F-3DA49626F1E0}" destId="{ACBF0A2B-A172-4A69-8914-0FC49B60ACB0}" srcOrd="2" destOrd="0" presId="urn:microsoft.com/office/officeart/2005/8/layout/orgChart1#1"/>
    <dgm:cxn modelId="{F8E7AF59-443C-4B43-88B9-E529F6919DA1}" type="presOf" srcId="{0F3A3718-DFD4-4AD9-AD85-0B5A249CFF5E}" destId="{4FA431DD-E9EB-4989-9D60-03D2E31EFC5B}" srcOrd="0" destOrd="0" presId="urn:microsoft.com/office/officeart/2005/8/layout/orgChart1#1"/>
    <dgm:cxn modelId="{9B34687F-4DDF-476F-8152-9859960AA82F}" type="presOf" srcId="{8178B902-62B0-408C-A92F-3DA49626F1E0}" destId="{0B9DF0B9-4A71-4D29-8FCA-CF14B884784B}" srcOrd="0" destOrd="0" presId="urn:microsoft.com/office/officeart/2005/8/layout/orgChart1#1"/>
    <dgm:cxn modelId="{7ED42D85-80D4-4689-9C69-CC6CA1980F76}" type="presOf" srcId="{BC9B0A5F-C9F7-4AF5-AFB8-B9D94FF8F89A}" destId="{9EC2909A-EE02-4493-806D-67D54F882545}" srcOrd="2" destOrd="0" presId="urn:microsoft.com/office/officeart/2005/8/layout/orgChart1#1"/>
    <dgm:cxn modelId="{E10FE088-EFD6-434D-B93D-F6E5665EA63E}" type="presOf" srcId="{45A310E6-4B3D-44B6-8394-265DE83F8945}" destId="{5FFFF7ED-E1F2-4479-8268-0EABE855BF97}" srcOrd="0" destOrd="0" presId="urn:microsoft.com/office/officeart/2005/8/layout/orgChart1#1"/>
    <dgm:cxn modelId="{CCBBA88A-2040-434B-A54A-07AD10A018D4}" type="presOf" srcId="{E452A6E3-A0E1-4378-90D5-2F67D3320941}" destId="{72A1F7A3-6AAB-4352-9E69-AB0553C749FC}" srcOrd="0" destOrd="0" presId="urn:microsoft.com/office/officeart/2005/8/layout/orgChart1#1"/>
    <dgm:cxn modelId="{DF962F8C-3F0C-46E2-B3AE-80D71360BB0B}" type="presOf" srcId="{8A8C26B2-A671-4722-8DEB-FA5DBDCB0653}" destId="{364E00D9-C6B3-458B-944F-AFA670B0ADC2}" srcOrd="0" destOrd="0" presId="urn:microsoft.com/office/officeart/2005/8/layout/orgChart1#1"/>
    <dgm:cxn modelId="{18E09F91-C2BE-449F-95A9-B686D895208A}" type="presOf" srcId="{68090B22-06B3-4C01-B635-C7663F64ECF8}" destId="{51654E5C-810E-4E86-A60F-9ADCDF1AE8DF}" srcOrd="0" destOrd="0" presId="urn:microsoft.com/office/officeart/2005/8/layout/orgChart1#1"/>
    <dgm:cxn modelId="{A0EAB392-2D42-4A95-86A1-F15AA72C4499}" type="presOf" srcId="{BC9B0A5F-C9F7-4AF5-AFB8-B9D94FF8F89A}" destId="{2F48D24B-BAB4-4C65-9211-9FC1F4F81F3A}" srcOrd="1" destOrd="0" presId="urn:microsoft.com/office/officeart/2005/8/layout/orgChart1#1"/>
    <dgm:cxn modelId="{D0F55E95-B7FF-417E-87AA-4A64298EDD48}" srcId="{3A481D44-126E-4F30-B1F3-7167675A8D3F}" destId="{4FE82613-1426-4DC1-BA56-E22768DA7A68}" srcOrd="0" destOrd="0" parTransId="{4C6AEAF9-8CCF-4236-9AF8-0976C085B715}" sibTransId="{A7EB40EE-7FCC-4770-AF65-A13983AFAA1F}"/>
    <dgm:cxn modelId="{AF0005A8-08AD-4BC1-B344-113CB34474B5}" type="presOf" srcId="{0F3A3718-DFD4-4AD9-AD85-0B5A249CFF5E}" destId="{C223FD66-EB35-44EA-B368-8848CC5B2E3B}" srcOrd="2" destOrd="0" presId="urn:microsoft.com/office/officeart/2005/8/layout/orgChart1#1"/>
    <dgm:cxn modelId="{0D3785AA-1ACC-46B7-8161-0D9C58FAC123}" type="presOf" srcId="{EA5134A5-8FAA-4BA0-A6DD-50B5BF72A2E1}" destId="{6E42F203-A651-4CC5-8366-75A4B4EEB85F}" srcOrd="1" destOrd="0" presId="urn:microsoft.com/office/officeart/2005/8/layout/orgChart1#1"/>
    <dgm:cxn modelId="{1B7879B0-2C25-4A44-B005-A9A7027925DA}" type="presOf" srcId="{169B31F5-8E32-4A15-8916-FEA41580DCB2}" destId="{71317162-BC35-4D3D-BB3C-A4133C5DF9EE}" srcOrd="0" destOrd="0" presId="urn:microsoft.com/office/officeart/2005/8/layout/orgChart1#1"/>
    <dgm:cxn modelId="{31B18FB6-1177-4C4D-8C13-929DF8533E65}" type="presOf" srcId="{2148F67A-EFC5-4FA6-9D6A-77DDE73AF070}" destId="{22140A11-EB24-43E6-A89C-37CCE17B1C21}" srcOrd="0" destOrd="0" presId="urn:microsoft.com/office/officeart/2005/8/layout/orgChart1#1"/>
    <dgm:cxn modelId="{2A5945D5-D431-4A4A-ACAF-51DFC9FAC625}" srcId="{45A310E6-4B3D-44B6-8394-265DE83F8945}" destId="{0F3A3718-DFD4-4AD9-AD85-0B5A249CFF5E}" srcOrd="0" destOrd="0" parTransId="{68090B22-06B3-4C01-B635-C7663F64ECF8}" sibTransId="{6EE9FE79-8AC4-42B3-8143-9031FEFE2F59}"/>
    <dgm:cxn modelId="{3E439BDB-70D1-42F8-9E13-21F9E0B2BA53}" type="presOf" srcId="{169B31F5-8E32-4A15-8916-FEA41580DCB2}" destId="{486412CF-E730-4AA8-82DE-6D874EFA6D3B}" srcOrd="2" destOrd="0" presId="urn:microsoft.com/office/officeart/2005/8/layout/orgChart1#1"/>
    <dgm:cxn modelId="{1376F3E6-8329-4644-9E3E-ACD8646501ED}" type="presOf" srcId="{4FE82613-1426-4DC1-BA56-E22768DA7A68}" destId="{EC5819A8-1CAC-4335-9C54-DECBB07AEE04}" srcOrd="2" destOrd="0" presId="urn:microsoft.com/office/officeart/2005/8/layout/orgChart1#1"/>
    <dgm:cxn modelId="{D3F61FE8-3B57-4C39-86C3-211EE1F5A1FB}" type="presOf" srcId="{3A481D44-126E-4F30-B1F3-7167675A8D3F}" destId="{4473A3DC-C481-44A3-A2E9-821006F71A11}" srcOrd="0" destOrd="0" presId="urn:microsoft.com/office/officeart/2005/8/layout/orgChart1#1"/>
    <dgm:cxn modelId="{A51F2EF9-D7D2-422E-B4F7-46E6ED5C0B41}" type="presOf" srcId="{4FE82613-1426-4DC1-BA56-E22768DA7A68}" destId="{CA8BE193-44BF-480D-AF61-DD945E34D031}" srcOrd="1" destOrd="0" presId="urn:microsoft.com/office/officeart/2005/8/layout/orgChart1#1"/>
    <dgm:cxn modelId="{5ADE6FFE-5A4D-4BB5-954D-DD3CC3757661}" type="presOf" srcId="{8178B902-62B0-408C-A92F-3DA49626F1E0}" destId="{9ADA49FB-7B34-41D5-8373-51BFAA5BC6A2}" srcOrd="1" destOrd="0" presId="urn:microsoft.com/office/officeart/2005/8/layout/orgChart1#1"/>
    <dgm:cxn modelId="{EEFE0430-50D1-44A9-B692-7735793088B3}" type="presParOf" srcId="{4473A3DC-C481-44A3-A2E9-821006F71A11}" destId="{602A4194-3E66-4FAC-BA3B-658A176EDB50}" srcOrd="0" destOrd="0" presId="urn:microsoft.com/office/officeart/2005/8/layout/orgChart1#1"/>
    <dgm:cxn modelId="{147579DE-94E4-4CFB-AAEC-638B43DD2ABC}" type="presParOf" srcId="{602A4194-3E66-4FAC-BA3B-658A176EDB50}" destId="{78CC60C2-5433-422D-BAF8-D3F18DF1D4EA}" srcOrd="0" destOrd="0" presId="urn:microsoft.com/office/officeart/2005/8/layout/orgChart1#1"/>
    <dgm:cxn modelId="{E9AA7547-3219-47E0-B111-6E750016F85B}" type="presParOf" srcId="{78CC60C2-5433-422D-BAF8-D3F18DF1D4EA}" destId="{CA8BE193-44BF-480D-AF61-DD945E34D031}" srcOrd="0" destOrd="0" presId="urn:microsoft.com/office/officeart/2005/8/layout/orgChart1#1"/>
    <dgm:cxn modelId="{A2D668F1-4671-4C08-B742-10B81EA2439A}" type="presParOf" srcId="{78CC60C2-5433-422D-BAF8-D3F18DF1D4EA}" destId="{EC5819A8-1CAC-4335-9C54-DECBB07AEE04}" srcOrd="1" destOrd="0" presId="urn:microsoft.com/office/officeart/2005/8/layout/orgChart1#1"/>
    <dgm:cxn modelId="{915CB2BC-0400-40AE-BBA1-FFEF811D5767}" type="presParOf" srcId="{602A4194-3E66-4FAC-BA3B-658A176EDB50}" destId="{3114C33C-4238-4E58-A41F-4CAF70C007D3}" srcOrd="1" destOrd="0" presId="urn:microsoft.com/office/officeart/2005/8/layout/orgChart1#1"/>
    <dgm:cxn modelId="{F7965DA5-18D9-44D5-B2EA-40901EAC863C}" type="presParOf" srcId="{3114C33C-4238-4E58-A41F-4CAF70C007D3}" destId="{62A68C27-33F3-4325-A4CC-9B591FA4CED2}" srcOrd="0" destOrd="0" presId="urn:microsoft.com/office/officeart/2005/8/layout/orgChart1#1"/>
    <dgm:cxn modelId="{82ACF0A8-9229-462C-AAA4-D2F782BDB9EC}" type="presParOf" srcId="{3114C33C-4238-4E58-A41F-4CAF70C007D3}" destId="{DD331153-7515-4BAA-B6D4-DC616BF96DE8}" srcOrd="1" destOrd="0" presId="urn:microsoft.com/office/officeart/2005/8/layout/orgChart1#1"/>
    <dgm:cxn modelId="{2C12AD04-03FB-4DD2-914A-BFFAE16DEE9F}" type="presParOf" srcId="{DD331153-7515-4BAA-B6D4-DC616BF96DE8}" destId="{5FFFF7ED-E1F2-4479-8268-0EABE855BF97}" srcOrd="0" destOrd="0" presId="urn:microsoft.com/office/officeart/2005/8/layout/orgChart1#1"/>
    <dgm:cxn modelId="{8A5CE865-E525-4CD9-973C-1AE8DE48838B}" type="presParOf" srcId="{5FFFF7ED-E1F2-4479-8268-0EABE855BF97}" destId="{B4EF9B0B-3489-4712-B87B-AB3A8E837475}" srcOrd="0" destOrd="0" presId="urn:microsoft.com/office/officeart/2005/8/layout/orgChart1#1"/>
    <dgm:cxn modelId="{3B8C5F23-2A41-438C-A129-FDDF8720492A}" type="presParOf" srcId="{5FFFF7ED-E1F2-4479-8268-0EABE855BF97}" destId="{952D43E7-2E86-418C-A1EB-9D332EB64454}" srcOrd="1" destOrd="0" presId="urn:microsoft.com/office/officeart/2005/8/layout/orgChart1#1"/>
    <dgm:cxn modelId="{04403EF0-E433-4C3D-AB19-99F5B88A8047}" type="presParOf" srcId="{DD331153-7515-4BAA-B6D4-DC616BF96DE8}" destId="{E2CA65B0-C7E2-4438-B3A5-FC003F4EB07D}" srcOrd="1" destOrd="0" presId="urn:microsoft.com/office/officeart/2005/8/layout/orgChart1#1"/>
    <dgm:cxn modelId="{DAA9DA51-137C-4199-BD7D-896D59B9FFC0}" type="presParOf" srcId="{DD331153-7515-4BAA-B6D4-DC616BF96DE8}" destId="{359206B8-05F4-499E-855E-A4F35457B678}" srcOrd="2" destOrd="0" presId="urn:microsoft.com/office/officeart/2005/8/layout/orgChart1#1"/>
    <dgm:cxn modelId="{5FB57340-5641-4212-A358-74608B7A69C7}" type="presParOf" srcId="{359206B8-05F4-499E-855E-A4F35457B678}" destId="{51654E5C-810E-4E86-A60F-9ADCDF1AE8DF}" srcOrd="0" destOrd="0" presId="urn:microsoft.com/office/officeart/2005/8/layout/orgChart1#1"/>
    <dgm:cxn modelId="{9B66C0E8-7AC4-429F-BD56-78DE59FC55BE}" type="presParOf" srcId="{359206B8-05F4-499E-855E-A4F35457B678}" destId="{F6A5EAA9-3BB8-47E6-9B0A-FF9A1B4AFEE5}" srcOrd="1" destOrd="0" presId="urn:microsoft.com/office/officeart/2005/8/layout/orgChart1#1"/>
    <dgm:cxn modelId="{4099A7C3-27B6-46A4-B352-8C1364EACAA6}" type="presParOf" srcId="{F6A5EAA9-3BB8-47E6-9B0A-FF9A1B4AFEE5}" destId="{4FA431DD-E9EB-4989-9D60-03D2E31EFC5B}" srcOrd="0" destOrd="0" presId="urn:microsoft.com/office/officeart/2005/8/layout/orgChart1#1"/>
    <dgm:cxn modelId="{F1DC6B12-8D64-4ABE-AFCB-67B8DE97B5FD}" type="presParOf" srcId="{4FA431DD-E9EB-4989-9D60-03D2E31EFC5B}" destId="{7E88B684-36C4-460B-8101-D4340EB45B8E}" srcOrd="0" destOrd="0" presId="urn:microsoft.com/office/officeart/2005/8/layout/orgChart1#1"/>
    <dgm:cxn modelId="{83F6BEC6-8D85-4DDE-B4EB-E2AF2301534A}" type="presParOf" srcId="{4FA431DD-E9EB-4989-9D60-03D2E31EFC5B}" destId="{C223FD66-EB35-44EA-B368-8848CC5B2E3B}" srcOrd="1" destOrd="0" presId="urn:microsoft.com/office/officeart/2005/8/layout/orgChart1#1"/>
    <dgm:cxn modelId="{FEFDE0D6-B7F8-4FC6-B8BC-A34D6B64CBFB}" type="presParOf" srcId="{F6A5EAA9-3BB8-47E6-9B0A-FF9A1B4AFEE5}" destId="{5F2A7346-FEC1-468B-8399-344F0F8E7B40}" srcOrd="1" destOrd="0" presId="urn:microsoft.com/office/officeart/2005/8/layout/orgChart1#1"/>
    <dgm:cxn modelId="{258A471C-9F6F-427E-8B92-0FACD8199895}" type="presParOf" srcId="{F6A5EAA9-3BB8-47E6-9B0A-FF9A1B4AFEE5}" destId="{5E08B169-70E4-4A88-A6A1-03D6CD44B3EB}" srcOrd="2" destOrd="0" presId="urn:microsoft.com/office/officeart/2005/8/layout/orgChart1#1"/>
    <dgm:cxn modelId="{FA17CDF4-BDA4-46C2-861D-824F039912E6}" type="presParOf" srcId="{3114C33C-4238-4E58-A41F-4CAF70C007D3}" destId="{22140A11-EB24-43E6-A89C-37CCE17B1C21}" srcOrd="2" destOrd="0" presId="urn:microsoft.com/office/officeart/2005/8/layout/orgChart1#1"/>
    <dgm:cxn modelId="{4C92FA1B-154F-4933-9AD8-D7185F3220DB}" type="presParOf" srcId="{3114C33C-4238-4E58-A41F-4CAF70C007D3}" destId="{0C6B38E2-71B8-45E6-90CA-485892D40B01}" srcOrd="3" destOrd="0" presId="urn:microsoft.com/office/officeart/2005/8/layout/orgChart1#1"/>
    <dgm:cxn modelId="{8496024F-52F5-4495-9F3B-A7D03C85A43D}" type="presParOf" srcId="{0C6B38E2-71B8-45E6-90CA-485892D40B01}" destId="{0B9DF0B9-4A71-4D29-8FCA-CF14B884784B}" srcOrd="0" destOrd="0" presId="urn:microsoft.com/office/officeart/2005/8/layout/orgChart1#1"/>
    <dgm:cxn modelId="{FB0FB965-0DEC-4385-9C89-F1F20D672DE2}" type="presParOf" srcId="{0B9DF0B9-4A71-4D29-8FCA-CF14B884784B}" destId="{9ADA49FB-7B34-41D5-8373-51BFAA5BC6A2}" srcOrd="0" destOrd="0" presId="urn:microsoft.com/office/officeart/2005/8/layout/orgChart1#1"/>
    <dgm:cxn modelId="{6BB87460-B92C-4D27-AE80-64F50368E33C}" type="presParOf" srcId="{0B9DF0B9-4A71-4D29-8FCA-CF14B884784B}" destId="{ACBF0A2B-A172-4A69-8914-0FC49B60ACB0}" srcOrd="1" destOrd="0" presId="urn:microsoft.com/office/officeart/2005/8/layout/orgChart1#1"/>
    <dgm:cxn modelId="{FCD364A9-F09F-4703-943A-2A571C1B2A57}" type="presParOf" srcId="{0C6B38E2-71B8-45E6-90CA-485892D40B01}" destId="{6BAE513B-BF02-48F8-8B25-0304FA53A5FB}" srcOrd="1" destOrd="0" presId="urn:microsoft.com/office/officeart/2005/8/layout/orgChart1#1"/>
    <dgm:cxn modelId="{2851D4D8-62F1-46C6-9379-02FC4EFA89DE}" type="presParOf" srcId="{0C6B38E2-71B8-45E6-90CA-485892D40B01}" destId="{D7815501-8D47-490B-9B62-FE70B6C81CC3}" srcOrd="2" destOrd="0" presId="urn:microsoft.com/office/officeart/2005/8/layout/orgChart1#1"/>
    <dgm:cxn modelId="{ED4CEF77-FDD3-4859-B76C-C51AE9B5F418}" type="presParOf" srcId="{D7815501-8D47-490B-9B62-FE70B6C81CC3}" destId="{67C060B6-BF01-4B9C-B5E7-19069904DFF2}" srcOrd="0" destOrd="0" presId="urn:microsoft.com/office/officeart/2005/8/layout/orgChart1#1"/>
    <dgm:cxn modelId="{E71DA0EC-FB49-4153-9D5B-48F9597F6F4F}" type="presParOf" srcId="{D7815501-8D47-490B-9B62-FE70B6C81CC3}" destId="{E440444C-5B93-4FBC-80B4-D3E7E9E2BECB}" srcOrd="1" destOrd="0" presId="urn:microsoft.com/office/officeart/2005/8/layout/orgChart1#1"/>
    <dgm:cxn modelId="{BCC13BEE-3D69-4087-90BF-F7E1BBC459FB}" type="presParOf" srcId="{E440444C-5B93-4FBC-80B4-D3E7E9E2BECB}" destId="{71317162-BC35-4D3D-BB3C-A4133C5DF9EE}" srcOrd="0" destOrd="0" presId="urn:microsoft.com/office/officeart/2005/8/layout/orgChart1#1"/>
    <dgm:cxn modelId="{0A412668-9D48-4FB9-9C74-07FF241C844C}" type="presParOf" srcId="{71317162-BC35-4D3D-BB3C-A4133C5DF9EE}" destId="{99CFC578-84F1-4905-A178-CAA67049EE97}" srcOrd="0" destOrd="0" presId="urn:microsoft.com/office/officeart/2005/8/layout/orgChart1#1"/>
    <dgm:cxn modelId="{76227F58-AEB5-4D07-B912-31D7EA286D25}" type="presParOf" srcId="{71317162-BC35-4D3D-BB3C-A4133C5DF9EE}" destId="{486412CF-E730-4AA8-82DE-6D874EFA6D3B}" srcOrd="1" destOrd="0" presId="urn:microsoft.com/office/officeart/2005/8/layout/orgChart1#1"/>
    <dgm:cxn modelId="{45FBF204-4A3B-455B-823E-9C8D07549AD3}" type="presParOf" srcId="{E440444C-5B93-4FBC-80B4-D3E7E9E2BECB}" destId="{23FC2FB5-313D-4E79-956B-F7433849743D}" srcOrd="1" destOrd="0" presId="urn:microsoft.com/office/officeart/2005/8/layout/orgChart1#1"/>
    <dgm:cxn modelId="{10412775-1357-47C0-9A56-2A2E6399D594}" type="presParOf" srcId="{E440444C-5B93-4FBC-80B4-D3E7E9E2BECB}" destId="{FB438481-90AA-4B85-98F1-4CDA2C551E4B}" srcOrd="2" destOrd="0" presId="urn:microsoft.com/office/officeart/2005/8/layout/orgChart1#1"/>
    <dgm:cxn modelId="{78CB1837-302E-439C-803E-31B4BD5865B1}" type="presParOf" srcId="{3114C33C-4238-4E58-A41F-4CAF70C007D3}" destId="{364E00D9-C6B3-458B-944F-AFA670B0ADC2}" srcOrd="4" destOrd="0" presId="urn:microsoft.com/office/officeart/2005/8/layout/orgChart1#1"/>
    <dgm:cxn modelId="{35295D75-934A-42CC-9F93-4E02146CCEE5}" type="presParOf" srcId="{3114C33C-4238-4E58-A41F-4CAF70C007D3}" destId="{6A6828B8-BFF3-4DB0-8118-F863D141BB1A}" srcOrd="5" destOrd="0" presId="urn:microsoft.com/office/officeart/2005/8/layout/orgChart1#1"/>
    <dgm:cxn modelId="{21A2C23F-0CC8-40C6-8114-B7A423F8E0B1}" type="presParOf" srcId="{6A6828B8-BFF3-4DB0-8118-F863D141BB1A}" destId="{1E48F642-AF55-4043-A375-00680EA3F135}" srcOrd="0" destOrd="0" presId="urn:microsoft.com/office/officeart/2005/8/layout/orgChart1#1"/>
    <dgm:cxn modelId="{4A180B42-A191-4D37-8E04-C02739A49017}" type="presParOf" srcId="{1E48F642-AF55-4043-A375-00680EA3F135}" destId="{2F48D24B-BAB4-4C65-9211-9FC1F4F81F3A}" srcOrd="0" destOrd="0" presId="urn:microsoft.com/office/officeart/2005/8/layout/orgChart1#1"/>
    <dgm:cxn modelId="{C7B118BA-5A60-45E6-8FB9-6C09225C3114}" type="presParOf" srcId="{1E48F642-AF55-4043-A375-00680EA3F135}" destId="{9EC2909A-EE02-4493-806D-67D54F882545}" srcOrd="1" destOrd="0" presId="urn:microsoft.com/office/officeart/2005/8/layout/orgChart1#1"/>
    <dgm:cxn modelId="{2FB49B70-785D-4EE0-B954-1F849058F3FF}" type="presParOf" srcId="{6A6828B8-BFF3-4DB0-8118-F863D141BB1A}" destId="{776FCA5B-43C9-416F-A1D7-C08499CC89AB}" srcOrd="1" destOrd="0" presId="urn:microsoft.com/office/officeart/2005/8/layout/orgChart1#1"/>
    <dgm:cxn modelId="{F768E289-9D0E-409A-808C-E7EBC6BA4622}" type="presParOf" srcId="{6A6828B8-BFF3-4DB0-8118-F863D141BB1A}" destId="{3C125ECC-FCF2-4BB4-9559-C45D7D9DA94F}" srcOrd="2" destOrd="0" presId="urn:microsoft.com/office/officeart/2005/8/layout/orgChart1#1"/>
    <dgm:cxn modelId="{B071C039-CC5F-489B-A434-E24FCE06A457}" type="presParOf" srcId="{3C125ECC-FCF2-4BB4-9559-C45D7D9DA94F}" destId="{72A1F7A3-6AAB-4352-9E69-AB0553C749FC}" srcOrd="0" destOrd="0" presId="urn:microsoft.com/office/officeart/2005/8/layout/orgChart1#1"/>
    <dgm:cxn modelId="{E6004B75-CE0E-44FB-B8CC-04D80C53AD65}" type="presParOf" srcId="{3C125ECC-FCF2-4BB4-9559-C45D7D9DA94F}" destId="{C52E5E84-C1DA-499C-B085-54FC82B9D6C4}" srcOrd="1" destOrd="0" presId="urn:microsoft.com/office/officeart/2005/8/layout/orgChart1#1"/>
    <dgm:cxn modelId="{C9DB480F-8732-484A-888B-31CCC1EED2FB}" type="presParOf" srcId="{C52E5E84-C1DA-499C-B085-54FC82B9D6C4}" destId="{7FE17ADA-933E-43D4-A3C5-667900B8981A}" srcOrd="0" destOrd="0" presId="urn:microsoft.com/office/officeart/2005/8/layout/orgChart1#1"/>
    <dgm:cxn modelId="{7733841E-D3E2-4493-858A-14E373EBE4D5}" type="presParOf" srcId="{7FE17ADA-933E-43D4-A3C5-667900B8981A}" destId="{6E42F203-A651-4CC5-8366-75A4B4EEB85F}" srcOrd="0" destOrd="0" presId="urn:microsoft.com/office/officeart/2005/8/layout/orgChart1#1"/>
    <dgm:cxn modelId="{791B9035-1941-43F8-9132-5E70AE2E6413}" type="presParOf" srcId="{7FE17ADA-933E-43D4-A3C5-667900B8981A}" destId="{34050E96-F2E3-4BD6-8A16-59B57F532530}" srcOrd="1" destOrd="0" presId="urn:microsoft.com/office/officeart/2005/8/layout/orgChart1#1"/>
    <dgm:cxn modelId="{2FF443AD-3775-43AB-AA4E-D673D25DAA22}" type="presParOf" srcId="{C52E5E84-C1DA-499C-B085-54FC82B9D6C4}" destId="{3E971989-642D-404F-B7D3-7C4955D48D68}" srcOrd="1" destOrd="0" presId="urn:microsoft.com/office/officeart/2005/8/layout/orgChart1#1"/>
    <dgm:cxn modelId="{46A4D267-D4C0-4889-AC49-E098F01D1148}" type="presParOf" srcId="{C52E5E84-C1DA-499C-B085-54FC82B9D6C4}" destId="{9A9CE1F9-EC90-4DE6-BC2E-26824FD3A136}" srcOrd="2" destOrd="0" presId="urn:microsoft.com/office/officeart/2005/8/layout/orgChart1#1"/>
    <dgm:cxn modelId="{89EED423-1C0C-4707-AC27-B770FF7C0AF5}" type="presParOf" srcId="{602A4194-3E66-4FAC-BA3B-658A176EDB50}" destId="{C5C84C0C-5AF1-40FA-8E18-537A5DEFA30D}" srcOrd="2" destOrd="0" presId="urn:microsoft.com/office/officeart/2005/8/layout/orgChar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F7A3-6AAB-4352-9E69-AB0553C749FC}">
      <dsp:nvSpPr>
        <dsp:cNvPr id="0" name=""/>
        <dsp:cNvSpPr/>
      </dsp:nvSpPr>
      <dsp:spPr>
        <a:xfrm>
          <a:off x="15175890" y="3058586"/>
          <a:ext cx="452365" cy="3620967"/>
        </a:xfrm>
        <a:custGeom>
          <a:avLst/>
          <a:gdLst/>
          <a:ahLst/>
          <a:cxnLst/>
          <a:rect l="0" t="0" r="0" b="0"/>
          <a:pathLst>
            <a:path>
              <a:moveTo>
                <a:pt x="452365" y="0"/>
              </a:moveTo>
              <a:lnTo>
                <a:pt x="452365" y="3620967"/>
              </a:lnTo>
              <a:lnTo>
                <a:pt x="0" y="362096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4E00D9-C6B3-458B-944F-AFA670B0ADC2}">
      <dsp:nvSpPr>
        <dsp:cNvPr id="0" name=""/>
        <dsp:cNvSpPr/>
      </dsp:nvSpPr>
      <dsp:spPr>
        <a:xfrm>
          <a:off x="9979393" y="1080777"/>
          <a:ext cx="5648861" cy="822838"/>
        </a:xfrm>
        <a:custGeom>
          <a:avLst/>
          <a:gdLst/>
          <a:ahLst/>
          <a:cxnLst/>
          <a:rect l="0" t="0" r="0" b="0"/>
          <a:pathLst>
            <a:path>
              <a:moveTo>
                <a:pt x="0" y="0"/>
              </a:moveTo>
              <a:lnTo>
                <a:pt x="0" y="411419"/>
              </a:lnTo>
              <a:lnTo>
                <a:pt x="5648861" y="411419"/>
              </a:lnTo>
              <a:lnTo>
                <a:pt x="5648861" y="82283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C060B6-BF01-4B9C-B5E7-19069904DFF2}">
      <dsp:nvSpPr>
        <dsp:cNvPr id="0" name=""/>
        <dsp:cNvSpPr/>
      </dsp:nvSpPr>
      <dsp:spPr>
        <a:xfrm>
          <a:off x="9943658" y="3285258"/>
          <a:ext cx="255863" cy="3426944"/>
        </a:xfrm>
        <a:custGeom>
          <a:avLst/>
          <a:gdLst/>
          <a:ahLst/>
          <a:cxnLst/>
          <a:rect l="0" t="0" r="0" b="0"/>
          <a:pathLst>
            <a:path>
              <a:moveTo>
                <a:pt x="255863" y="0"/>
              </a:moveTo>
              <a:lnTo>
                <a:pt x="255863" y="3426944"/>
              </a:lnTo>
              <a:lnTo>
                <a:pt x="0" y="342694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140A11-EB24-43E6-A89C-37CCE17B1C21}">
      <dsp:nvSpPr>
        <dsp:cNvPr id="0" name=""/>
        <dsp:cNvSpPr/>
      </dsp:nvSpPr>
      <dsp:spPr>
        <a:xfrm>
          <a:off x="9979393" y="1080777"/>
          <a:ext cx="220128" cy="822838"/>
        </a:xfrm>
        <a:custGeom>
          <a:avLst/>
          <a:gdLst/>
          <a:ahLst/>
          <a:cxnLst/>
          <a:rect l="0" t="0" r="0" b="0"/>
          <a:pathLst>
            <a:path>
              <a:moveTo>
                <a:pt x="0" y="0"/>
              </a:moveTo>
              <a:lnTo>
                <a:pt x="0" y="411419"/>
              </a:lnTo>
              <a:lnTo>
                <a:pt x="220128" y="411419"/>
              </a:lnTo>
              <a:lnTo>
                <a:pt x="220128" y="82283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654E5C-810E-4E86-A60F-9ADCDF1AE8DF}">
      <dsp:nvSpPr>
        <dsp:cNvPr id="0" name=""/>
        <dsp:cNvSpPr/>
      </dsp:nvSpPr>
      <dsp:spPr>
        <a:xfrm>
          <a:off x="4050806" y="3058586"/>
          <a:ext cx="279725" cy="3550977"/>
        </a:xfrm>
        <a:custGeom>
          <a:avLst/>
          <a:gdLst/>
          <a:ahLst/>
          <a:cxnLst/>
          <a:rect l="0" t="0" r="0" b="0"/>
          <a:pathLst>
            <a:path>
              <a:moveTo>
                <a:pt x="279725" y="0"/>
              </a:moveTo>
              <a:lnTo>
                <a:pt x="279725" y="3550977"/>
              </a:lnTo>
              <a:lnTo>
                <a:pt x="0" y="355097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A68C27-33F3-4325-A4CC-9B591FA4CED2}">
      <dsp:nvSpPr>
        <dsp:cNvPr id="0" name=""/>
        <dsp:cNvSpPr/>
      </dsp:nvSpPr>
      <dsp:spPr>
        <a:xfrm>
          <a:off x="4330532" y="1080777"/>
          <a:ext cx="5648861" cy="822838"/>
        </a:xfrm>
        <a:custGeom>
          <a:avLst/>
          <a:gdLst/>
          <a:ahLst/>
          <a:cxnLst/>
          <a:rect l="0" t="0" r="0" b="0"/>
          <a:pathLst>
            <a:path>
              <a:moveTo>
                <a:pt x="5648861" y="0"/>
              </a:moveTo>
              <a:lnTo>
                <a:pt x="5648861" y="411419"/>
              </a:lnTo>
              <a:lnTo>
                <a:pt x="0" y="411419"/>
              </a:lnTo>
              <a:lnTo>
                <a:pt x="0" y="82283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8BE193-44BF-480D-AF61-DD945E34D031}">
      <dsp:nvSpPr>
        <dsp:cNvPr id="0" name=""/>
        <dsp:cNvSpPr/>
      </dsp:nvSpPr>
      <dsp:spPr>
        <a:xfrm>
          <a:off x="5623367" y="17729"/>
          <a:ext cx="8712052" cy="106304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ct val="35000"/>
            </a:spcAft>
            <a:buNone/>
          </a:pPr>
          <a:r>
            <a:rPr lang="vi-VN" sz="3200" b="1" kern="1200">
              <a:latin typeface="Times New Roman" panose="02020603050405020304" pitchFamily="18" charset="0"/>
              <a:cs typeface="Times New Roman" panose="02020603050405020304" pitchFamily="18" charset="0"/>
            </a:rPr>
            <a:t>Luận điểm 3: Lời kêu</a:t>
          </a:r>
          <a:r>
            <a:rPr lang="en-US" sz="3200" b="1" kern="1200">
              <a:latin typeface="Times New Roman" panose="02020603050405020304" pitchFamily="18" charset="0"/>
              <a:cs typeface="Times New Roman" panose="02020603050405020304" pitchFamily="18" charset="0"/>
            </a:rPr>
            <a:t> </a:t>
          </a:r>
          <a:r>
            <a:rPr lang="vi-VN" sz="3200" b="1" kern="1200">
              <a:latin typeface="Times New Roman" panose="02020603050405020304" pitchFamily="18" charset="0"/>
              <a:cs typeface="Times New Roman" panose="02020603050405020304" pitchFamily="18" charset="0"/>
            </a:rPr>
            <a:t>gọi về cách sống trân</a:t>
          </a:r>
          <a:r>
            <a:rPr lang="en-US" sz="3200" b="1" kern="1200">
              <a:latin typeface="Times New Roman" panose="02020603050405020304" pitchFamily="18" charset="0"/>
              <a:cs typeface="Times New Roman" panose="02020603050405020304" pitchFamily="18" charset="0"/>
            </a:rPr>
            <a:t> </a:t>
          </a:r>
          <a:r>
            <a:rPr lang="vi-VN" sz="3200" b="1" kern="1200">
              <a:latin typeface="Times New Roman" panose="02020603050405020304" pitchFamily="18" charset="0"/>
              <a:cs typeface="Times New Roman" panose="02020603050405020304" pitchFamily="18" charset="0"/>
            </a:rPr>
            <a:t>trọng thiên nhiên và</a:t>
          </a:r>
          <a:r>
            <a:rPr lang="en-US" sz="3200" b="1" kern="1200">
              <a:latin typeface="Times New Roman" panose="02020603050405020304" pitchFamily="18" charset="0"/>
              <a:cs typeface="Times New Roman" panose="02020603050405020304" pitchFamily="18" charset="0"/>
            </a:rPr>
            <a:t> </a:t>
          </a:r>
          <a:r>
            <a:rPr lang="vi-VN" sz="3200" b="1" kern="1200">
              <a:latin typeface="Times New Roman" panose="02020603050405020304" pitchFamily="18" charset="0"/>
              <a:cs typeface="Times New Roman" panose="02020603050405020304" pitchFamily="18" charset="0"/>
            </a:rPr>
            <a:t>muôn loài</a:t>
          </a:r>
        </a:p>
      </dsp:txBody>
      <dsp:txXfrm>
        <a:off x="5623367" y="17729"/>
        <a:ext cx="8712052" cy="1063047"/>
      </dsp:txXfrm>
    </dsp:sp>
    <dsp:sp modelId="{B4EF9B0B-3489-4712-B87B-AB3A8E837475}">
      <dsp:nvSpPr>
        <dsp:cNvPr id="0" name=""/>
        <dsp:cNvSpPr/>
      </dsp:nvSpPr>
      <dsp:spPr>
        <a:xfrm>
          <a:off x="2371393" y="1903615"/>
          <a:ext cx="3918276" cy="115497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ct val="35000"/>
            </a:spcAft>
            <a:buNone/>
          </a:pPr>
          <a:r>
            <a:rPr lang="vi-VN" sz="3200" b="1" kern="1200">
              <a:latin typeface="Times New Roman" panose="02020603050405020304" pitchFamily="18" charset="0"/>
              <a:cs typeface="Times New Roman" panose="02020603050405020304" pitchFamily="18" charset="0"/>
            </a:rPr>
            <a:t>Lí lẽ 1: Cần quý trọng không khí </a:t>
          </a:r>
          <a:r>
            <a:rPr lang="en-US" sz="3200" b="1" kern="1200">
              <a:latin typeface="Times New Roman" panose="02020603050405020304" pitchFamily="18" charset="0"/>
              <a:cs typeface="Times New Roman" panose="02020603050405020304" pitchFamily="18" charset="0"/>
            </a:rPr>
            <a:t>.</a:t>
          </a:r>
        </a:p>
      </dsp:txBody>
      <dsp:txXfrm>
        <a:off x="2371393" y="1903615"/>
        <a:ext cx="3918276" cy="1154970"/>
      </dsp:txXfrm>
    </dsp:sp>
    <dsp:sp modelId="{7E88B684-36C4-460B-8101-D4340EB45B8E}">
      <dsp:nvSpPr>
        <dsp:cNvPr id="0" name=""/>
        <dsp:cNvSpPr/>
      </dsp:nvSpPr>
      <dsp:spPr>
        <a:xfrm>
          <a:off x="132530" y="3634298"/>
          <a:ext cx="3918276" cy="5950529"/>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Bằng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chứng</a:t>
          </a:r>
          <a:r>
            <a:rPr lang="en-US" sz="3200" b="1"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 Không khí này là của chung, muông thú, cây cối và con người cùng nhau hít thở, người da trắng cũng cùng chia sẻ, hít thở bầu không khí đó; ngọn gió mang lại hơi thở đầu tiên của cha ông chúng tôi và cũng nhận lại hơi thở cuối cùng của họ.</a:t>
          </a:r>
          <a:endParaRPr lang="en-US" sz="3200" kern="1200" dirty="0">
            <a:latin typeface="Times New Roman" panose="02020603050405020304" pitchFamily="18" charset="0"/>
            <a:cs typeface="Times New Roman" panose="02020603050405020304" pitchFamily="18" charset="0"/>
          </a:endParaRPr>
        </a:p>
      </dsp:txBody>
      <dsp:txXfrm>
        <a:off x="132530" y="3634298"/>
        <a:ext cx="3918276" cy="5950529"/>
      </dsp:txXfrm>
    </dsp:sp>
    <dsp:sp modelId="{9ADA49FB-7B34-41D5-8373-51BFAA5BC6A2}">
      <dsp:nvSpPr>
        <dsp:cNvPr id="0" name=""/>
        <dsp:cNvSpPr/>
      </dsp:nvSpPr>
      <dsp:spPr>
        <a:xfrm>
          <a:off x="7552765" y="1903615"/>
          <a:ext cx="5293512" cy="138164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Lí lẽ 2: Cần coi muông thú sống trên mảnh đất này như người anh em</a:t>
          </a:r>
          <a:r>
            <a:rPr lang="en-US" sz="3200" b="1" kern="1200" dirty="0">
              <a:latin typeface="Times New Roman" panose="02020603050405020304" pitchFamily="18" charset="0"/>
              <a:cs typeface="Times New Roman" panose="02020603050405020304" pitchFamily="18" charset="0"/>
            </a:rPr>
            <a:t>.</a:t>
          </a:r>
        </a:p>
      </dsp:txBody>
      <dsp:txXfrm>
        <a:off x="7552765" y="1903615"/>
        <a:ext cx="5293512" cy="1381643"/>
      </dsp:txXfrm>
    </dsp:sp>
    <dsp:sp modelId="{99CFC578-84F1-4905-A178-CAA67049EE97}">
      <dsp:nvSpPr>
        <dsp:cNvPr id="0" name=""/>
        <dsp:cNvSpPr/>
      </dsp:nvSpPr>
      <dsp:spPr>
        <a:xfrm>
          <a:off x="4897506" y="3714544"/>
          <a:ext cx="5046152" cy="5995315"/>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l" defTabSz="1422400">
            <a:lnSpc>
              <a:spcPct val="100000"/>
            </a:lnSpc>
            <a:spcBef>
              <a:spcPct val="0"/>
            </a:spcBef>
            <a:spcAft>
              <a:spcPct val="35000"/>
            </a:spcAft>
            <a:buNone/>
          </a:pPr>
          <a:r>
            <a:rPr lang="vi-VN" sz="3200" b="1" kern="1200">
              <a:latin typeface="Times New Roman" panose="02020603050405020304" pitchFamily="18" charset="0"/>
              <a:cs typeface="Times New Roman" panose="02020603050405020304" pitchFamily="18" charset="0"/>
            </a:rPr>
            <a:t>Bằng chứng:</a:t>
          </a:r>
          <a:r>
            <a:rPr lang="vi-VN" sz="3200" kern="1200">
              <a:latin typeface="Times New Roman" panose="02020603050405020304" pitchFamily="18" charset="0"/>
              <a:cs typeface="Times New Roman" panose="02020603050405020304" pitchFamily="18" charset="0"/>
            </a:rPr>
            <a:t> dẫn ra sự việc cả ngàn con trâu rừng bị chết dần chết mòn ... vì bị người da trắng bắn để cho thấy hành vi của người da trắng với muông thú, nhằm mục đích cảnh báo nếu muông thú không còn, thì con người sẽ chết dần chết mòn vì nỗi buồn cô đơn về tinh thần, điều gì sẽ xảy đến với con thú thì cũng chính xảy ra đối với con người.</a:t>
          </a:r>
        </a:p>
      </dsp:txBody>
      <dsp:txXfrm>
        <a:off x="4897506" y="3714544"/>
        <a:ext cx="5046152" cy="5995315"/>
      </dsp:txXfrm>
    </dsp:sp>
    <dsp:sp modelId="{2F48D24B-BAB4-4C65-9211-9FC1F4F81F3A}">
      <dsp:nvSpPr>
        <dsp:cNvPr id="0" name=""/>
        <dsp:cNvSpPr/>
      </dsp:nvSpPr>
      <dsp:spPr>
        <a:xfrm>
          <a:off x="13669116" y="1903615"/>
          <a:ext cx="3918276" cy="115497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ct val="35000"/>
            </a:spcAft>
            <a:buNone/>
          </a:pPr>
          <a:r>
            <a:rPr lang="vi-VN" sz="3200" b="1" kern="1200">
              <a:latin typeface="Times New Roman" panose="02020603050405020304" pitchFamily="18" charset="0"/>
              <a:cs typeface="Times New Roman" panose="02020603050405020304" pitchFamily="18" charset="0"/>
            </a:rPr>
            <a:t>Lí lẽ 3: Cần kính trọng đất đai</a:t>
          </a:r>
          <a:r>
            <a:rPr lang="en-US" sz="3200" b="1" kern="1200">
              <a:latin typeface="Times New Roman" panose="02020603050405020304" pitchFamily="18" charset="0"/>
              <a:cs typeface="Times New Roman" panose="02020603050405020304" pitchFamily="18" charset="0"/>
            </a:rPr>
            <a:t>.</a:t>
          </a:r>
        </a:p>
      </dsp:txBody>
      <dsp:txXfrm>
        <a:off x="13669116" y="1903615"/>
        <a:ext cx="3918276" cy="1154970"/>
      </dsp:txXfrm>
    </dsp:sp>
    <dsp:sp modelId="{6E42F203-A651-4CC5-8366-75A4B4EEB85F}">
      <dsp:nvSpPr>
        <dsp:cNvPr id="0" name=""/>
        <dsp:cNvSpPr/>
      </dsp:nvSpPr>
      <dsp:spPr>
        <a:xfrm>
          <a:off x="11551993" y="3487853"/>
          <a:ext cx="3623896" cy="6383401"/>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l" defTabSz="1422400">
            <a:lnSpc>
              <a:spcPct val="100000"/>
            </a:lnSpc>
            <a:spcBef>
              <a:spcPct val="0"/>
            </a:spcBef>
            <a:spcAft>
              <a:spcPct val="35000"/>
            </a:spcAft>
            <a:buNone/>
          </a:pPr>
          <a:r>
            <a:rPr lang="vi-VN" sz="3200" b="1" kern="1200">
              <a:latin typeface="Times New Roman" panose="02020603050405020304" pitchFamily="18" charset="0"/>
              <a:cs typeface="Times New Roman" panose="02020603050405020304" pitchFamily="18" charset="0"/>
            </a:rPr>
            <a:t>Bằng chứng:</a:t>
          </a:r>
          <a:r>
            <a:rPr lang="vi-VN" sz="3200" kern="1200">
              <a:latin typeface="Times New Roman" panose="02020603050405020304" pitchFamily="18" charset="0"/>
              <a:cs typeface="Times New Roman" panose="02020603050405020304" pitchFamily="18" charset="0"/>
            </a:rPr>
            <a:t> mảnh đất</a:t>
          </a:r>
          <a:r>
            <a:rPr lang="en-US" sz="3200" kern="1200">
              <a:latin typeface="Times New Roman" panose="02020603050405020304" pitchFamily="18" charset="0"/>
              <a:cs typeface="Times New Roman" panose="02020603050405020304" pitchFamily="18" charset="0"/>
            </a:rPr>
            <a:t> </a:t>
          </a:r>
          <a:r>
            <a:rPr lang="vi-VN" sz="3200" kern="1200">
              <a:latin typeface="Times New Roman" panose="02020603050405020304" pitchFamily="18" charset="0"/>
              <a:cs typeface="Times New Roman" panose="02020603050405020304" pitchFamily="18" charset="0"/>
            </a:rPr>
            <a:t>dưới chân ... là những nắm tro tàn của cha ông chúng tôi, đất đai giàu có được là do nhiều mạng sống của chủng tộc chúng tôi bồi đắp nên; điều gì xảy ra với đất đai tức là xảy ra đối với những đứa con của Đất.</a:t>
          </a:r>
        </a:p>
      </dsp:txBody>
      <dsp:txXfrm>
        <a:off x="11551993" y="3487853"/>
        <a:ext cx="3623896" cy="638340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74576-05DB-4B9D-9544-DA572754C68C}"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E6D87-8803-447D-A538-E68A6FDCA8F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E6D87-8803-447D-A538-E68A6FDCA8FE}"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178DC-8F05-9ADC-864A-466BD502F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857EC-E199-94CA-9CC8-E07E51AE56CB}"/>
              </a:ext>
            </a:extLst>
          </p:cNvPr>
          <p:cNvSpPr>
            <a:spLocks noGrp="1" noRot="1" noChangeAspect="1"/>
          </p:cNvSpPr>
          <p:nvPr>
            <p:ph type="sldImg" idx="2"/>
          </p:nvPr>
        </p:nvSpPr>
        <p:spPr/>
      </p:sp>
      <p:sp>
        <p:nvSpPr>
          <p:cNvPr id="3" name="Text Placeholder 2">
            <a:extLst>
              <a:ext uri="{FF2B5EF4-FFF2-40B4-BE49-F238E27FC236}">
                <a16:creationId xmlns:a16="http://schemas.microsoft.com/office/drawing/2014/main" id="{6A0EB61D-F9BB-FEC8-B80F-48CF3AF4D108}"/>
              </a:ext>
            </a:extLst>
          </p:cNvPr>
          <p:cNvSpPr>
            <a:spLocks noGrp="1"/>
          </p:cNvSpPr>
          <p:nvPr>
            <p:ph type="body" idx="3"/>
          </p:nvPr>
        </p:nvSpPr>
        <p:spPr/>
        <p:txBody>
          <a:bodyPr/>
          <a:lstStyle/>
          <a:p>
            <a:endParaRPr lang="en-US"/>
          </a:p>
        </p:txBody>
      </p:sp>
    </p:spTree>
    <p:extLst>
      <p:ext uri="{BB962C8B-B14F-4D97-AF65-F5344CB8AC3E}">
        <p14:creationId xmlns:p14="http://schemas.microsoft.com/office/powerpoint/2010/main" val="3259550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65CB46-5B55-464D-AA37-B91F25E0D8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4/30/2025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6ABD190-56AD-4C55-BBCA-1554B872117B}" type="datetimeFigureOut">
              <a:rPr lang="en-US" smtClean="0"/>
              <a:t>4/30/2025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6ABD190-56AD-4C55-BBCA-1554B872117B}"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8F674BA-2DE0-4D90-8561-25BA31F62F13}"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3" Type="http://schemas.openxmlformats.org/officeDocument/2006/relationships/image" Target="../media/image39.GIF"/><Relationship Id="rId18" Type="http://schemas.openxmlformats.org/officeDocument/2006/relationships/image" Target="../media/image43.png"/><Relationship Id="rId26" Type="http://schemas.openxmlformats.org/officeDocument/2006/relationships/image" Target="../media/image49.png"/><Relationship Id="rId3" Type="http://schemas.openxmlformats.org/officeDocument/2006/relationships/slideLayout" Target="../slideLayouts/slideLayout13.xml"/><Relationship Id="rId21" Type="http://schemas.openxmlformats.org/officeDocument/2006/relationships/image" Target="../media/image45.png"/><Relationship Id="rId34" Type="http://schemas.openxmlformats.org/officeDocument/2006/relationships/image" Target="../media/image53.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slide" Target="slide20.xml"/><Relationship Id="rId25" Type="http://schemas.openxmlformats.org/officeDocument/2006/relationships/slide" Target="slide13.xml"/><Relationship Id="rId33" Type="http://schemas.openxmlformats.org/officeDocument/2006/relationships/slide" Target="slide18.xml"/><Relationship Id="rId2" Type="http://schemas.openxmlformats.org/officeDocument/2006/relationships/audio" Target="../media/media4.wma"/><Relationship Id="rId16" Type="http://schemas.openxmlformats.org/officeDocument/2006/relationships/image" Target="../media/image42.GIF"/><Relationship Id="rId20" Type="http://schemas.openxmlformats.org/officeDocument/2006/relationships/image" Target="../media/image44.png"/><Relationship Id="rId29" Type="http://schemas.openxmlformats.org/officeDocument/2006/relationships/slide" Target="slide15.xml"/><Relationship Id="rId1" Type="http://schemas.microsoft.com/office/2007/relationships/media" Target="../media/media4.wma"/><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48.jpg"/><Relationship Id="rId32" Type="http://schemas.openxmlformats.org/officeDocument/2006/relationships/image" Target="../media/image52.png"/><Relationship Id="rId5" Type="http://schemas.openxmlformats.org/officeDocument/2006/relationships/image" Target="../media/image31.png"/><Relationship Id="rId15" Type="http://schemas.openxmlformats.org/officeDocument/2006/relationships/image" Target="../media/image41.GIF"/><Relationship Id="rId23" Type="http://schemas.openxmlformats.org/officeDocument/2006/relationships/image" Target="../media/image47.png"/><Relationship Id="rId28" Type="http://schemas.openxmlformats.org/officeDocument/2006/relationships/image" Target="../media/image50.png"/><Relationship Id="rId36"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9.png"/><Relationship Id="rId31" Type="http://schemas.openxmlformats.org/officeDocument/2006/relationships/slide" Target="slide16.xml"/><Relationship Id="rId4" Type="http://schemas.openxmlformats.org/officeDocument/2006/relationships/audio" Target="../media/audio1.wav"/><Relationship Id="rId9" Type="http://schemas.openxmlformats.org/officeDocument/2006/relationships/image" Target="../media/image35.png"/><Relationship Id="rId14" Type="http://schemas.openxmlformats.org/officeDocument/2006/relationships/image" Target="../media/image40.GIF"/><Relationship Id="rId22" Type="http://schemas.openxmlformats.org/officeDocument/2006/relationships/image" Target="../media/image46.png"/><Relationship Id="rId27" Type="http://schemas.openxmlformats.org/officeDocument/2006/relationships/slide" Target="slide14.xml"/><Relationship Id="rId30" Type="http://schemas.openxmlformats.org/officeDocument/2006/relationships/image" Target="../media/image51.png"/><Relationship Id="rId35" Type="http://schemas.openxmlformats.org/officeDocument/2006/relationships/slide" Target="slide19.xml"/><Relationship Id="rId8"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9.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23.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26" Type="http://schemas.openxmlformats.org/officeDocument/2006/relationships/image" Target="../media/image86.svg"/><Relationship Id="rId3" Type="http://schemas.openxmlformats.org/officeDocument/2006/relationships/image" Target="../media/image65.png"/><Relationship Id="rId21" Type="http://schemas.openxmlformats.org/officeDocument/2006/relationships/image" Target="../media/image81.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5" Type="http://schemas.openxmlformats.org/officeDocument/2006/relationships/image" Target="../media/image85.png"/><Relationship Id="rId2" Type="http://schemas.openxmlformats.org/officeDocument/2006/relationships/image" Target="../media/image59.jpeg"/><Relationship Id="rId16" Type="http://schemas.openxmlformats.org/officeDocument/2006/relationships/image" Target="../media/image78.svg"/><Relationship Id="rId20" Type="http://schemas.openxmlformats.org/officeDocument/2006/relationships/image" Target="../media/image61.svg"/><Relationship Id="rId29"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3.png"/><Relationship Id="rId24" Type="http://schemas.openxmlformats.org/officeDocument/2006/relationships/image" Target="../media/image84.svg"/><Relationship Id="rId32" Type="http://schemas.openxmlformats.org/officeDocument/2006/relationships/image" Target="../media/image92.sv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3.png"/><Relationship Id="rId28" Type="http://schemas.openxmlformats.org/officeDocument/2006/relationships/image" Target="../media/image88.svg"/><Relationship Id="rId10" Type="http://schemas.openxmlformats.org/officeDocument/2006/relationships/image" Target="../media/image72.svg"/><Relationship Id="rId19" Type="http://schemas.openxmlformats.org/officeDocument/2006/relationships/image" Target="../media/image60.png"/><Relationship Id="rId31" Type="http://schemas.openxmlformats.org/officeDocument/2006/relationships/image" Target="../media/image9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2.svg"/><Relationship Id="rId27" Type="http://schemas.openxmlformats.org/officeDocument/2006/relationships/image" Target="../media/image87.png"/><Relationship Id="rId30" Type="http://schemas.openxmlformats.org/officeDocument/2006/relationships/image" Target="../media/image90.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11" Type="http://schemas.openxmlformats.org/officeDocument/2006/relationships/image" Target="../media/image4.svg"/><Relationship Id="rId5" Type="http://schemas.openxmlformats.org/officeDocument/2006/relationships/image" Target="../media/image16.sv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2" name="Freeform 2"/>
          <p:cNvSpPr/>
          <p:nvPr/>
        </p:nvSpPr>
        <p:spPr>
          <a:xfrm>
            <a:off x="1066546" y="723900"/>
            <a:ext cx="16154907" cy="8763000"/>
          </a:xfrm>
          <a:custGeom>
            <a:avLst/>
            <a:gdLst/>
            <a:ahLst/>
            <a:cxnLst/>
            <a:rect l="l" t="t" r="r" b="b"/>
            <a:pathLst>
              <a:path w="14414402" h="6502861">
                <a:moveTo>
                  <a:pt x="0" y="0"/>
                </a:moveTo>
                <a:lnTo>
                  <a:pt x="14414402" y="0"/>
                </a:lnTo>
                <a:lnTo>
                  <a:pt x="14414402" y="6502861"/>
                </a:lnTo>
                <a:lnTo>
                  <a:pt x="0" y="6502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u="heavy"/>
          </a:p>
        </p:txBody>
      </p:sp>
      <p:sp>
        <p:nvSpPr>
          <p:cNvPr id="4" name="Freeform 4"/>
          <p:cNvSpPr/>
          <p:nvPr/>
        </p:nvSpPr>
        <p:spPr>
          <a:xfrm>
            <a:off x="-76200" y="4758932"/>
            <a:ext cx="3002437" cy="2639270"/>
          </a:xfrm>
          <a:custGeom>
            <a:avLst/>
            <a:gdLst/>
            <a:ahLst/>
            <a:cxnLst/>
            <a:rect l="l" t="t" r="r" b="b"/>
            <a:pathLst>
              <a:path w="3825140" h="3025338">
                <a:moveTo>
                  <a:pt x="0" y="0"/>
                </a:moveTo>
                <a:lnTo>
                  <a:pt x="3825140" y="0"/>
                </a:lnTo>
                <a:lnTo>
                  <a:pt x="3825140" y="3025338"/>
                </a:lnTo>
                <a:lnTo>
                  <a:pt x="0" y="30253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5916257" y="8177876"/>
            <a:ext cx="2352516" cy="2175486"/>
          </a:xfrm>
          <a:custGeom>
            <a:avLst/>
            <a:gdLst/>
            <a:ahLst/>
            <a:cxnLst/>
            <a:rect l="l" t="t" r="r" b="b"/>
            <a:pathLst>
              <a:path w="4237105" h="3528353">
                <a:moveTo>
                  <a:pt x="4237105" y="0"/>
                </a:moveTo>
                <a:lnTo>
                  <a:pt x="0" y="0"/>
                </a:lnTo>
                <a:lnTo>
                  <a:pt x="0" y="3528353"/>
                </a:lnTo>
                <a:lnTo>
                  <a:pt x="4237105" y="3528353"/>
                </a:lnTo>
                <a:lnTo>
                  <a:pt x="423710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5697200" y="-576042"/>
            <a:ext cx="2769693" cy="2279302"/>
          </a:xfrm>
          <a:custGeom>
            <a:avLst/>
            <a:gdLst/>
            <a:ahLst/>
            <a:cxnLst/>
            <a:rect l="l" t="t" r="r" b="b"/>
            <a:pathLst>
              <a:path w="4217493" h="2811662">
                <a:moveTo>
                  <a:pt x="0" y="0"/>
                </a:moveTo>
                <a:lnTo>
                  <a:pt x="4217493" y="0"/>
                </a:lnTo>
                <a:lnTo>
                  <a:pt x="4217493" y="2811661"/>
                </a:lnTo>
                <a:lnTo>
                  <a:pt x="0" y="2811661"/>
                </a:lnTo>
                <a:lnTo>
                  <a:pt x="0" y="0"/>
                </a:lnTo>
                <a:close/>
              </a:path>
            </a:pathLst>
          </a:custGeom>
          <a:blipFill>
            <a:blip r:embed="rId11">
              <a:extLst>
                <a:ext uri="{96DAC541-7B7A-43D3-8B79-37D633B846F1}">
                  <asvg:svgBlip xmlns:asvg="http://schemas.microsoft.com/office/drawing/2016/SVG/main" r:embed="rId12"/>
                </a:ext>
              </a:extLst>
            </a:blip>
            <a:stretch>
              <a:fillRect l="-16118" r="-117584" b="-160047"/>
            </a:stretch>
          </a:blipFill>
        </p:spPr>
      </p:sp>
      <p:sp>
        <p:nvSpPr>
          <p:cNvPr id="10" name="TextBox 9"/>
          <p:cNvSpPr txBox="1"/>
          <p:nvPr/>
        </p:nvSpPr>
        <p:spPr>
          <a:xfrm>
            <a:off x="4721467" y="1132609"/>
            <a:ext cx="8845064" cy="1610121"/>
          </a:xfrm>
          <a:prstGeom prst="rect">
            <a:avLst/>
          </a:prstGeom>
          <a:noFill/>
        </p:spPr>
        <p:txBody>
          <a:bodyPr wrap="square">
            <a:spAutoFit/>
          </a:bodyPr>
          <a:lstStyle/>
          <a:p>
            <a:pPr algn="ctr" defTabSz="608965">
              <a:lnSpc>
                <a:spcPts val="6200"/>
              </a:lnSpc>
            </a:pPr>
            <a:r>
              <a:rPr lang="en-US" sz="4400" b="1" spc="-150" dirty="0">
                <a:solidFill>
                  <a:srgbClr val="BD4F1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UBND HUYỆN PHÚ HOÀ</a:t>
            </a:r>
          </a:p>
          <a:p>
            <a:pPr algn="ctr" defTabSz="608965">
              <a:lnSpc>
                <a:spcPts val="6200"/>
              </a:lnSpc>
            </a:pPr>
            <a:r>
              <a:rPr lang="en-US" sz="4400" b="1" spc="-150" dirty="0">
                <a:solidFill>
                  <a:srgbClr val="BD4F1D"/>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PHÒNG GIÁO DỤC VÀ ĐÀO TẠO </a:t>
            </a:r>
          </a:p>
        </p:txBody>
      </p:sp>
      <p:sp>
        <p:nvSpPr>
          <p:cNvPr id="13" name="Rectangle 12"/>
          <p:cNvSpPr/>
          <p:nvPr/>
        </p:nvSpPr>
        <p:spPr>
          <a:xfrm>
            <a:off x="5741052" y="8156309"/>
            <a:ext cx="4723765" cy="381000"/>
          </a:xfrm>
          <a:prstGeom prst="rect">
            <a:avLst/>
          </a:prstGeom>
        </p:spPr>
        <p:txBody>
          <a:bodyPr wrap="none">
            <a:spAutoFit/>
          </a:bodyPr>
          <a:lstStyle/>
          <a:p>
            <a:pPr algn="ctr" defTabSz="608965">
              <a:lnSpc>
                <a:spcPts val="2260"/>
              </a:lnSpc>
            </a:pPr>
            <a:r>
              <a:rPr lang="en-US" sz="4000" b="1" spc="-150" dirty="0">
                <a:solidFill>
                  <a:srgbClr val="BD4F1D"/>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Môn </a:t>
            </a:r>
            <a:r>
              <a:rPr lang="en-US" sz="4000" b="1" spc="-150" dirty="0" err="1">
                <a:solidFill>
                  <a:srgbClr val="BD4F1D"/>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học</a:t>
            </a:r>
            <a:r>
              <a:rPr lang="en-US" sz="4000" b="1" spc="-150" dirty="0">
                <a:solidFill>
                  <a:srgbClr val="BD4F1D"/>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 </a:t>
            </a:r>
            <a:r>
              <a:rPr lang="vi-VN" altLang="en-US" sz="4000" b="1" spc="-150" dirty="0">
                <a:solidFill>
                  <a:srgbClr val="BD4F1D"/>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Ngữ văn 8</a:t>
            </a:r>
          </a:p>
        </p:txBody>
      </p:sp>
      <p:pic>
        <p:nvPicPr>
          <p:cNvPr id="15" name="y2meta.com - Lớp Chúng Ta Đoàn Kết - Nhạc Thiếu Nhi (128 kb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66893" y="4881649"/>
            <a:ext cx="609600" cy="609600"/>
          </a:xfrm>
          <a:prstGeom prst="rect">
            <a:avLst/>
          </a:prstGeom>
        </p:spPr>
      </p:pic>
      <p:sp>
        <p:nvSpPr>
          <p:cNvPr id="16" name="TextBox 3"/>
          <p:cNvSpPr txBox="1"/>
          <p:nvPr/>
        </p:nvSpPr>
        <p:spPr>
          <a:xfrm>
            <a:off x="2743361" y="2781575"/>
            <a:ext cx="13470405" cy="3693160"/>
          </a:xfrm>
          <a:prstGeom prst="rect">
            <a:avLst/>
          </a:prstGeom>
        </p:spPr>
        <p:txBody>
          <a:bodyPr wrap="square" lIns="0" tIns="0" rIns="0" bIns="0" rtlCol="0" anchor="t">
            <a:spAutoFit/>
          </a:bodyPr>
          <a:lstStyle/>
          <a:p>
            <a:pPr marL="0" marR="0" lvl="0" indent="0" algn="ctr" defTabSz="608965" rtl="0" eaLnBrk="1" fontAlgn="auto" latinLnBrk="0" hangingPunct="1">
              <a:lnSpc>
                <a:spcPct val="100000"/>
              </a:lnSpc>
              <a:spcBef>
                <a:spcPct val="0"/>
              </a:spcBef>
              <a:spcAft>
                <a:spcPts val="0"/>
              </a:spcAft>
              <a:buClrTx/>
              <a:buSzTx/>
              <a:buFontTx/>
              <a:buNone/>
              <a:defRPr/>
            </a:pPr>
            <a:r>
              <a:rPr kumimoji="0" lang="en-US" sz="6000" b="1" i="0" u="none" strike="noStrike" kern="1200" cap="none" spc="-150" normalizeH="0" baseline="0" noProof="0" dirty="0">
                <a:ln>
                  <a:noFill/>
                </a:ln>
                <a:solidFill>
                  <a:srgbClr val="BD4F1D"/>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C</a:t>
            </a:r>
            <a:r>
              <a:rPr kumimoji="0" lang="vi-VN" sz="6000" b="1" i="0" u="none" strike="noStrike" kern="1200" cap="none" spc="-150" normalizeH="0" baseline="0" noProof="0" dirty="0">
                <a:ln>
                  <a:noFill/>
                </a:ln>
                <a:solidFill>
                  <a:srgbClr val="BD4F1D"/>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HUYÊN ĐỀ</a:t>
            </a:r>
            <a:r>
              <a:rPr kumimoji="0" lang="en-US" sz="6000" b="1" i="0" u="none" strike="noStrike" kern="1200" cap="none" spc="-150" normalizeH="0" baseline="0" noProof="0" dirty="0">
                <a:ln>
                  <a:noFill/>
                </a:ln>
                <a:solidFill>
                  <a:srgbClr val="BD4F1D"/>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DẠY HỌC</a:t>
            </a:r>
            <a:r>
              <a:rPr kumimoji="0" lang="vi-VN" altLang="en-US" sz="6000" b="1" i="0" u="none" strike="noStrike" kern="1200" cap="none" spc="-150" normalizeH="0" baseline="0" noProof="0" dirty="0">
                <a:ln>
                  <a:noFill/>
                </a:ln>
                <a:solidFill>
                  <a:srgbClr val="BD4F1D"/>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LỒNG GHÉP NỘI DUNG GIÁO DỤC QUỐC PHÒNG VÀ AN NINH TRONG TRƯỜNG THCS </a:t>
            </a:r>
            <a:r>
              <a:rPr kumimoji="0" lang="en-US" sz="6000" b="1" i="0" u="none" strike="noStrike" kern="1200" cap="none" spc="-150" normalizeH="0" baseline="0" noProof="0" dirty="0">
                <a:ln>
                  <a:noFill/>
                </a:ln>
                <a:solidFill>
                  <a:srgbClr val="BD4F1D"/>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6000" b="1" i="0" u="none" strike="noStrike" kern="1200" cap="none" spc="-150" normalizeH="0" baseline="0" noProof="0" dirty="0">
                <a:ln>
                  <a:noFill/>
                </a:ln>
                <a:solidFill>
                  <a:srgbClr val="BD4F1D"/>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br>
            <a:r>
              <a:rPr kumimoji="0" lang="en-US" sz="6000" b="1" i="0" u="none" strike="noStrike" kern="1200" cap="none" spc="-150" normalizeH="0" baseline="0" noProof="0" dirty="0">
                <a:ln>
                  <a:noFill/>
                </a:ln>
                <a:solidFill>
                  <a:srgbClr val="BD4F1D"/>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NĂM HỌC 2024-2025</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26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040" y="-46990"/>
            <a:ext cx="13618210" cy="1765300"/>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2"/>
            <a:stretch>
              <a:fillRect/>
            </a:stretch>
          </a:blipFill>
        </p:spPr>
      </p:sp>
      <p:sp>
        <p:nvSpPr>
          <p:cNvPr id="29" name="TextBox 29"/>
          <p:cNvSpPr txBox="1"/>
          <p:nvPr/>
        </p:nvSpPr>
        <p:spPr>
          <a:xfrm>
            <a:off x="8957594" y="4551006"/>
            <a:ext cx="1123391" cy="118820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8"/>
          <p:cNvSpPr txBox="1"/>
          <p:nvPr/>
        </p:nvSpPr>
        <p:spPr>
          <a:xfrm>
            <a:off x="1456929" y="4680394"/>
            <a:ext cx="863053" cy="821437"/>
          </a:xfrm>
          <a:prstGeom prst="rect">
            <a:avLst/>
          </a:prstGeom>
        </p:spPr>
        <p:txBody>
          <a:bodyPr lIns="0" tIns="0" rIns="0" bIns="0" rtlCol="0" anchor="t">
            <a:spAutoFit/>
          </a:bodyPr>
          <a:lstStyle/>
          <a:p>
            <a:pPr marL="0" marR="0" lvl="0" indent="0" algn="ctr" defTabSz="914400" rtl="0" eaLnBrk="1" fontAlgn="auto" latinLnBrk="0" hangingPunct="1">
              <a:lnSpc>
                <a:spcPts val="6590"/>
              </a:lnSpc>
              <a:spcBef>
                <a:spcPts val="0"/>
              </a:spcBef>
              <a:spcAft>
                <a:spcPts val="0"/>
              </a:spcAft>
              <a:buClrTx/>
              <a:buSzTx/>
              <a:buFontTx/>
              <a:buNone/>
              <a:defRPr/>
            </a:pPr>
            <a:r>
              <a:rPr kumimoji="0" lang="en-US" sz="4710" b="0" i="0" u="none" strike="noStrike" kern="1200" cap="none" spc="0" normalizeH="0" baseline="0" noProof="0" dirty="0">
                <a:ln>
                  <a:noFill/>
                </a:ln>
                <a:solidFill>
                  <a:srgbClr val="FFFFFF"/>
                </a:solidFill>
                <a:effectLst/>
                <a:uLnTx/>
                <a:uFillTx/>
                <a:latin typeface="Schoolbell" panose="02000000000000000000"/>
                <a:ea typeface="+mn-ea"/>
                <a:cs typeface="+mn-cs"/>
              </a:rPr>
              <a:t>1</a:t>
            </a:r>
          </a:p>
        </p:txBody>
      </p:sp>
      <p:sp>
        <p:nvSpPr>
          <p:cNvPr id="40" name="TextBox 40"/>
          <p:cNvSpPr txBox="1"/>
          <p:nvPr/>
        </p:nvSpPr>
        <p:spPr>
          <a:xfrm>
            <a:off x="9087762" y="6551721"/>
            <a:ext cx="863053" cy="821437"/>
          </a:xfrm>
          <a:prstGeom prst="rect">
            <a:avLst/>
          </a:prstGeom>
        </p:spPr>
        <p:txBody>
          <a:bodyPr lIns="0" tIns="0" rIns="0" bIns="0" rtlCol="0" anchor="t">
            <a:spAutoFit/>
          </a:bodyPr>
          <a:lstStyle/>
          <a:p>
            <a:pPr marL="0" marR="0" lvl="0" indent="0" algn="ctr" defTabSz="914400" rtl="0" eaLnBrk="1" fontAlgn="auto" latinLnBrk="0" hangingPunct="1">
              <a:lnSpc>
                <a:spcPts val="6590"/>
              </a:lnSpc>
              <a:spcBef>
                <a:spcPts val="0"/>
              </a:spcBef>
              <a:spcAft>
                <a:spcPts val="0"/>
              </a:spcAft>
              <a:buClrTx/>
              <a:buSzTx/>
              <a:buFontTx/>
              <a:buNone/>
              <a:defRPr/>
            </a:pPr>
            <a:r>
              <a:rPr kumimoji="0" lang="en-US" sz="4710" b="0" i="0" u="none" strike="noStrike" kern="1200" cap="none" spc="0" normalizeH="0" baseline="0" noProof="0">
                <a:ln>
                  <a:noFill/>
                </a:ln>
                <a:solidFill>
                  <a:srgbClr val="FFFFFF"/>
                </a:solidFill>
                <a:effectLst/>
                <a:uLnTx/>
                <a:uFillTx/>
                <a:latin typeface="Schoolbell" panose="02000000000000000000"/>
                <a:ea typeface="+mn-ea"/>
                <a:cs typeface="+mn-cs"/>
              </a:rPr>
              <a:t>2</a:t>
            </a:r>
          </a:p>
        </p:txBody>
      </p:sp>
      <p:sp>
        <p:nvSpPr>
          <p:cNvPr id="43" name="TextBox 42"/>
          <p:cNvSpPr txBox="1"/>
          <p:nvPr/>
        </p:nvSpPr>
        <p:spPr>
          <a:xfrm>
            <a:off x="3917315" y="353060"/>
            <a:ext cx="11990705" cy="1228725"/>
          </a:xfrm>
          <a:prstGeom prst="rect">
            <a:avLst/>
          </a:prstGeom>
          <a:noFill/>
        </p:spPr>
        <p:txBody>
          <a:bodyPr wrap="square">
            <a:noAutofit/>
          </a:bodyPr>
          <a:lstStyle/>
          <a:p>
            <a:pPr marL="0" marR="54610" lvl="0" indent="0" algn="just" defTabSz="1371600" rtl="0" eaLnBrk="1" fontAlgn="auto" latinLnBrk="0" hangingPunct="1">
              <a:lnSpc>
                <a:spcPct val="100000"/>
              </a:lnSpc>
              <a:spcBef>
                <a:spcPts val="450"/>
              </a:spcBef>
              <a:spcAft>
                <a:spcPts val="450"/>
              </a:spcAft>
              <a:buClrTx/>
              <a:buSzTx/>
              <a:buFontTx/>
              <a:buNone/>
              <a:defRPr/>
            </a:pPr>
            <a:r>
              <a:rPr kumimoji="0" lang="nl-NL"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THẢO LUẬ</a:t>
            </a:r>
            <a:r>
              <a:rPr kumimoji="0" lang="vi-VN" altLang="nl-NL"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N CẶP ĐÔI</a:t>
            </a:r>
            <a:r>
              <a:rPr kumimoji="0" lang="nl-NL"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endParaRPr kumimoji="0" lang="vi-V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5" name="Freeform 2"/>
          <p:cNvSpPr/>
          <p:nvPr/>
        </p:nvSpPr>
        <p:spPr>
          <a:xfrm>
            <a:off x="533400" y="1670050"/>
            <a:ext cx="18056225" cy="8655050"/>
          </a:xfrm>
          <a:custGeom>
            <a:avLst/>
            <a:gdLst/>
            <a:ahLst/>
            <a:cxnLst/>
            <a:rect l="l" t="t" r="r" b="b"/>
            <a:pathLst>
              <a:path w="12413446" h="5600157">
                <a:moveTo>
                  <a:pt x="0" y="0"/>
                </a:moveTo>
                <a:lnTo>
                  <a:pt x="12413446" y="0"/>
                </a:lnTo>
                <a:lnTo>
                  <a:pt x="12413446" y="5600157"/>
                </a:lnTo>
                <a:lnTo>
                  <a:pt x="0" y="5600157"/>
                </a:lnTo>
                <a:lnTo>
                  <a:pt x="0" y="0"/>
                </a:lnTo>
                <a:close/>
              </a:path>
            </a:pathLst>
          </a:custGeom>
          <a:blipFill>
            <a:blip r:embed="rId3"/>
            <a:stretch>
              <a:fillRect/>
            </a:stretch>
          </a:blipFill>
        </p:spPr>
        <p:txBody>
          <a:bodyPr/>
          <a:lstStyle/>
          <a:p>
            <a:pPr algn="just">
              <a:spcAft>
                <a:spcPts val="800"/>
              </a:spcAft>
            </a:pPr>
            <a:endParaRPr lang="en-US"/>
          </a:p>
        </p:txBody>
      </p:sp>
      <p:sp>
        <p:nvSpPr>
          <p:cNvPr id="3" name="Text Box 2"/>
          <p:cNvSpPr txBox="1"/>
          <p:nvPr/>
        </p:nvSpPr>
        <p:spPr>
          <a:xfrm>
            <a:off x="1539884" y="3585456"/>
            <a:ext cx="15756890" cy="872244"/>
          </a:xfrm>
          <a:prstGeom prst="rect">
            <a:avLst/>
          </a:prstGeom>
          <a:noFill/>
        </p:spPr>
        <p:txBody>
          <a:bodyPr wrap="square" rtlCol="0">
            <a:noAutofit/>
          </a:bodyPr>
          <a:lstStyle/>
          <a:p>
            <a:pPr algn="just"/>
            <a:r>
              <a:rPr lang="en-US" sz="4200" i="1" dirty="0">
                <a:effectLst/>
                <a:latin typeface="Times New Roman" panose="02020603050405020304" pitchFamily="18" charset="0"/>
                <a:ea typeface="Calibri" panose="020F0502020204030204" pitchFamily="34" charset="0"/>
                <a:cs typeface="Times New Roman" panose="02020603050405020304" pitchFamily="18" charset="0"/>
                <a:sym typeface="+mn-ea"/>
              </a:rPr>
              <a:t>	</a:t>
            </a:r>
            <a:r>
              <a:rPr lang="vi-VN" sz="4200" i="1" dirty="0">
                <a:effectLst/>
                <a:latin typeface="Times New Roman" panose="02020603050405020304" pitchFamily="18" charset="0"/>
                <a:ea typeface="Calibri" panose="020F0502020204030204" pitchFamily="34" charset="0"/>
                <a:cs typeface="Times New Roman" panose="02020603050405020304" pitchFamily="18" charset="0"/>
                <a:sym typeface="+mn-ea"/>
              </a:rPr>
              <a:t>Tôi là kẻ hoang dã, tôi không hiểu bất cứ một cách sống nào khác </a:t>
            </a:r>
            <a:r>
              <a:rPr lang="vi-VN" sz="4200" b="1" i="1" dirty="0">
                <a:effectLst/>
                <a:latin typeface="Times New Roman" panose="02020603050405020304" pitchFamily="18" charset="0"/>
                <a:ea typeface="Calibri" panose="020F0502020204030204" pitchFamily="34" charset="0"/>
                <a:cs typeface="Times New Roman" panose="02020603050405020304" pitchFamily="18" charset="0"/>
                <a:sym typeface="+mn-ea"/>
              </a:rPr>
              <a:t>. </a:t>
            </a:r>
            <a:endParaRPr lang="en-US" sz="4200" dirty="0">
              <a:latin typeface="Times New Roman" panose="02020603050405020304" pitchFamily="18" charset="0"/>
              <a:cs typeface="Times New Roman" panose="02020603050405020304" pitchFamily="18" charset="0"/>
            </a:endParaRPr>
          </a:p>
        </p:txBody>
      </p:sp>
      <p:sp>
        <p:nvSpPr>
          <p:cNvPr id="5" name="Text Box 4"/>
          <p:cNvSpPr txBox="1"/>
          <p:nvPr/>
        </p:nvSpPr>
        <p:spPr>
          <a:xfrm>
            <a:off x="1404620" y="4457700"/>
            <a:ext cx="16398240" cy="1791970"/>
          </a:xfrm>
          <a:prstGeom prst="rect">
            <a:avLst/>
          </a:prstGeom>
          <a:noFill/>
        </p:spPr>
        <p:txBody>
          <a:bodyPr wrap="square" rtlCol="0">
            <a:noAutofit/>
          </a:bodyPr>
          <a:lstStyle/>
          <a:p>
            <a:r>
              <a:rPr lang="en-US" sz="4200" i="1" dirty="0">
                <a:effectLst/>
                <a:latin typeface="Times New Roman" panose="02020603050405020304" pitchFamily="18" charset="0"/>
                <a:ea typeface="Calibri" panose="020F0502020204030204" pitchFamily="34" charset="0"/>
                <a:cs typeface="Times New Roman" panose="02020603050405020304" pitchFamily="18" charset="0"/>
                <a:sym typeface="+mn-ea"/>
              </a:rPr>
              <a:t>	</a:t>
            </a:r>
            <a:r>
              <a:rPr lang="vi-VN" sz="4200" i="1" dirty="0">
                <a:effectLst/>
                <a:latin typeface="Times New Roman" panose="02020603050405020304" pitchFamily="18" charset="0"/>
                <a:ea typeface="Calibri" panose="020F0502020204030204" pitchFamily="34" charset="0"/>
                <a:cs typeface="Times New Roman" panose="02020603050405020304" pitchFamily="18" charset="0"/>
                <a:sym typeface="+mn-ea"/>
              </a:rPr>
              <a:t>Tôi đã chứng kiến cả ngàn con trâu rừng bị chết dần, chết mòn trên những cánh đồng trơ trọi vì bị người da trắng bắn mỗi khi có đoàn tàu chạy qua..</a:t>
            </a:r>
            <a:endParaRPr lang="en-US" sz="4200" i="1" dirty="0"/>
          </a:p>
        </p:txBody>
      </p:sp>
      <p:sp>
        <p:nvSpPr>
          <p:cNvPr id="6" name="Text Box 5"/>
          <p:cNvSpPr txBox="1"/>
          <p:nvPr/>
        </p:nvSpPr>
        <p:spPr>
          <a:xfrm>
            <a:off x="1472565" y="6486525"/>
            <a:ext cx="16024225" cy="2543175"/>
          </a:xfrm>
          <a:prstGeom prst="rect">
            <a:avLst/>
          </a:prstGeom>
          <a:noFill/>
        </p:spPr>
        <p:txBody>
          <a:bodyPr wrap="square" rtlCol="0">
            <a:noAutofit/>
          </a:bodyPr>
          <a:lstStyle/>
          <a:p>
            <a:pPr algn="just">
              <a:spcAft>
                <a:spcPts val="800"/>
              </a:spcAft>
            </a:pPr>
            <a:r>
              <a:rPr lang="en-US" sz="4200" i="1" dirty="0">
                <a:effectLst/>
                <a:latin typeface="Times New Roman" panose="02020603050405020304" pitchFamily="18" charset="0"/>
                <a:ea typeface="Calibri" panose="020F0502020204030204" pitchFamily="34" charset="0"/>
                <a:cs typeface="Times New Roman" panose="02020603050405020304" pitchFamily="18" charset="0"/>
                <a:sym typeface="+mn-ea"/>
              </a:rPr>
              <a:t>	</a:t>
            </a:r>
            <a:r>
              <a:rPr lang="vi-VN" sz="4200" i="1" dirty="0">
                <a:effectLst/>
                <a:latin typeface="Times New Roman" panose="02020603050405020304" pitchFamily="18" charset="0"/>
                <a:ea typeface="Calibri" panose="020F0502020204030204" pitchFamily="34" charset="0"/>
                <a:cs typeface="Times New Roman" panose="02020603050405020304" pitchFamily="18" charset="0"/>
                <a:sym typeface="+mn-ea"/>
              </a:rPr>
              <a:t>Tôi là kẻ hoang dã, tôi không hiểu nổi tại sao một con ngựa sắt nhả khói lại quan trọng hơn nhiều con trâu rừng mà chúng tôi chỉ giết để duy trì cuộc sống. Con người là gì, nếu cuộc sống thiếu những con thú?</a:t>
            </a:r>
          </a:p>
        </p:txBody>
      </p:sp>
      <p:sp>
        <p:nvSpPr>
          <p:cNvPr id="7" name="Text Box 6"/>
          <p:cNvSpPr txBox="1"/>
          <p:nvPr/>
        </p:nvSpPr>
        <p:spPr>
          <a:xfrm>
            <a:off x="1210911" y="2019372"/>
            <a:ext cx="15493365" cy="606425"/>
          </a:xfrm>
          <a:prstGeom prst="rect">
            <a:avLst/>
          </a:prstGeom>
          <a:noFill/>
        </p:spPr>
        <p:txBody>
          <a:bodyPr wrap="square" rtlCol="0">
            <a:noAutofit/>
          </a:bodyPr>
          <a:lstStyle/>
          <a:p>
            <a:pPr algn="just">
              <a:spcAft>
                <a:spcPts val="800"/>
              </a:spcAft>
            </a:pPr>
            <a:r>
              <a:rPr lang="vi-VN" sz="4400" b="1" dirty="0">
                <a:effectLst/>
                <a:latin typeface="Times New Roman" panose="02020603050405020304" pitchFamily="18" charset="0"/>
                <a:ea typeface="Calibri" panose="020F0502020204030204" pitchFamily="34" charset="0"/>
                <a:cs typeface="Times New Roman" panose="02020603050405020304" pitchFamily="18" charset="0"/>
                <a:sym typeface="+mn-ea"/>
              </a:rPr>
              <a:t>Câu văn thể hiện bằng chứng khách quan và ý kiến, đánh giá chủ quan của người viết trong đoạn trích sau:</a:t>
            </a:r>
          </a:p>
        </p:txBody>
      </p:sp>
      <p:sp>
        <p:nvSpPr>
          <p:cNvPr id="22" name="Text Box 21"/>
          <p:cNvSpPr txBox="1"/>
          <p:nvPr/>
        </p:nvSpPr>
        <p:spPr>
          <a:xfrm>
            <a:off x="3243262" y="8691245"/>
            <a:ext cx="14506575" cy="2853055"/>
          </a:xfrm>
          <a:prstGeom prst="rect">
            <a:avLst/>
          </a:prstGeom>
        </p:spPr>
        <p:txBody>
          <a:bodyPr>
            <a:noAutofit/>
          </a:bodyPr>
          <a:lstStyle/>
          <a:p>
            <a:pPr algn="just" defTabSz="266700">
              <a:lnSpc>
                <a:spcPct val="107000"/>
              </a:lnSpc>
              <a:spcAft>
                <a:spcPct val="0"/>
              </a:spcAft>
            </a:pPr>
            <a:r>
              <a:rPr sz="4000" dirty="0" err="1">
                <a:latin typeface="Times New Roman" panose="02020603050405020304"/>
                <a:ea typeface="Times New Roman" panose="02020603050405020304"/>
              </a:rPr>
              <a:t>Làm</a:t>
            </a:r>
            <a:r>
              <a:rPr sz="4000" dirty="0">
                <a:latin typeface="Times New Roman" panose="02020603050405020304"/>
                <a:ea typeface="Times New Roman" panose="02020603050405020304"/>
              </a:rPr>
              <a:t> </a:t>
            </a:r>
            <a:r>
              <a:rPr sz="4000" dirty="0" err="1">
                <a:latin typeface="Times New Roman" panose="02020603050405020304"/>
                <a:ea typeface="Times New Roman" panose="02020603050405020304"/>
              </a:rPr>
              <a:t>nên</a:t>
            </a:r>
            <a:r>
              <a:rPr sz="4000" dirty="0">
                <a:latin typeface="Times New Roman" panose="02020603050405020304"/>
                <a:ea typeface="Times New Roman" panose="02020603050405020304"/>
              </a:rPr>
              <a:t> </a:t>
            </a:r>
            <a:r>
              <a:rPr sz="4000" dirty="0" err="1">
                <a:latin typeface="Times New Roman" panose="02020603050405020304"/>
                <a:ea typeface="Times New Roman" panose="02020603050405020304"/>
              </a:rPr>
              <a:t>sức</a:t>
            </a:r>
            <a:r>
              <a:rPr sz="4000" dirty="0">
                <a:latin typeface="Times New Roman" panose="02020603050405020304"/>
                <a:ea typeface="Times New Roman" panose="02020603050405020304"/>
              </a:rPr>
              <a:t> </a:t>
            </a:r>
            <a:r>
              <a:rPr sz="4000" dirty="0" err="1">
                <a:latin typeface="Times New Roman" panose="02020603050405020304"/>
                <a:ea typeface="Times New Roman" panose="02020603050405020304"/>
              </a:rPr>
              <a:t>thuyết</a:t>
            </a:r>
            <a:r>
              <a:rPr sz="4000" dirty="0">
                <a:latin typeface="Times New Roman" panose="02020603050405020304"/>
                <a:ea typeface="Times New Roman" panose="02020603050405020304"/>
              </a:rPr>
              <a:t> </a:t>
            </a:r>
            <a:r>
              <a:rPr sz="4000" dirty="0" err="1">
                <a:latin typeface="Times New Roman" panose="02020603050405020304"/>
                <a:ea typeface="Times New Roman" panose="02020603050405020304"/>
              </a:rPr>
              <a:t>phục</a:t>
            </a:r>
            <a:r>
              <a:rPr sz="4000" dirty="0">
                <a:latin typeface="Times New Roman" panose="02020603050405020304"/>
                <a:ea typeface="Times New Roman" panose="02020603050405020304"/>
              </a:rPr>
              <a:t> </a:t>
            </a:r>
            <a:r>
              <a:rPr sz="4000" dirty="0" err="1">
                <a:latin typeface="Times New Roman" panose="02020603050405020304"/>
                <a:ea typeface="Times New Roman" panose="02020603050405020304"/>
              </a:rPr>
              <a:t>cho</a:t>
            </a:r>
            <a:r>
              <a:rPr sz="4000" dirty="0">
                <a:latin typeface="Times New Roman" panose="02020603050405020304"/>
                <a:ea typeface="Times New Roman" panose="02020603050405020304"/>
              </a:rPr>
              <a:t> </a:t>
            </a:r>
            <a:r>
              <a:rPr sz="4000" dirty="0" err="1">
                <a:latin typeface="Times New Roman" panose="02020603050405020304"/>
                <a:ea typeface="Times New Roman" panose="02020603050405020304"/>
              </a:rPr>
              <a:t>văn</a:t>
            </a:r>
            <a:r>
              <a:rPr sz="4000" dirty="0">
                <a:latin typeface="Times New Roman" panose="02020603050405020304"/>
                <a:ea typeface="Times New Roman" panose="02020603050405020304"/>
              </a:rPr>
              <a:t> </a:t>
            </a:r>
            <a:r>
              <a:rPr sz="4000" dirty="0" err="1">
                <a:latin typeface="Times New Roman" panose="02020603050405020304"/>
                <a:ea typeface="Times New Roman" panose="02020603050405020304"/>
              </a:rPr>
              <a:t>bản</a:t>
            </a:r>
            <a:r>
              <a:rPr sz="4000" dirty="0">
                <a:latin typeface="Times New Roman" panose="02020603050405020304"/>
                <a:ea typeface="Times New Roman" panose="02020603050405020304"/>
              </a:rPr>
              <a:t> </a:t>
            </a:r>
            <a:r>
              <a:rPr sz="4000" dirty="0" err="1">
                <a:latin typeface="Times New Roman" panose="02020603050405020304"/>
                <a:ea typeface="Times New Roman" panose="02020603050405020304"/>
              </a:rPr>
              <a:t>nghị</a:t>
            </a:r>
            <a:r>
              <a:rPr sz="4000" dirty="0">
                <a:latin typeface="Times New Roman" panose="02020603050405020304"/>
                <a:ea typeface="Times New Roman" panose="02020603050405020304"/>
              </a:rPr>
              <a:t> </a:t>
            </a:r>
            <a:r>
              <a:rPr sz="4000" dirty="0" err="1">
                <a:latin typeface="Times New Roman" panose="02020603050405020304"/>
                <a:ea typeface="Times New Roman" panose="02020603050405020304"/>
              </a:rPr>
              <a:t>luận</a:t>
            </a:r>
            <a:r>
              <a:rPr sz="4000" dirty="0">
                <a:latin typeface="Times New Roman" panose="02020603050405020304"/>
                <a:ea typeface="Times New Roman" panose="02020603050405020304"/>
              </a:rPr>
              <a:t>.</a:t>
            </a:r>
          </a:p>
        </p:txBody>
      </p:sp>
      <p:sp>
        <p:nvSpPr>
          <p:cNvPr id="20" name="Right Arrow 19"/>
          <p:cNvSpPr/>
          <p:nvPr/>
        </p:nvSpPr>
        <p:spPr>
          <a:xfrm>
            <a:off x="1520834" y="8648700"/>
            <a:ext cx="1082675" cy="676275"/>
          </a:xfrm>
          <a:prstGeom prst="rightArrow">
            <a:avLst/>
          </a:prstGeom>
        </p:spPr>
        <p:style>
          <a:lnRef idx="0">
            <a:srgbClr val="FFFFFF"/>
          </a:lnRef>
          <a:fillRef idx="3">
            <a:schemeClr val="accent2"/>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0" end="0"/>
                                            </p:txEl>
                                          </p:spTgt>
                                        </p:tgtEl>
                                        <p:attrNameLst>
                                          <p:attrName>style.color</p:attrName>
                                        </p:attrNameLst>
                                      </p:cBhvr>
                                      <p:to>
                                        <a:srgbClr val="FF3300"/>
                                      </p:to>
                                    </p:animClr>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ox(in)">
                                      <p:cBhvr>
                                        <p:cTn id="11" dur="2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0" grpId="0" bldLvl="0" animBg="1"/>
      <p:bldP spid="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2" name="Freeform 2"/>
          <p:cNvSpPr/>
          <p:nvPr/>
        </p:nvSpPr>
        <p:spPr>
          <a:xfrm>
            <a:off x="3751580" y="62230"/>
            <a:ext cx="10785475" cy="1540510"/>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4"/>
            <a:stretch>
              <a:fillRect/>
            </a:stretch>
          </a:blipFill>
        </p:spPr>
      </p:sp>
      <p:sp>
        <p:nvSpPr>
          <p:cNvPr id="29" name="TextBox 29"/>
          <p:cNvSpPr txBox="1"/>
          <p:nvPr/>
        </p:nvSpPr>
        <p:spPr>
          <a:xfrm>
            <a:off x="8957594" y="4551006"/>
            <a:ext cx="1123391" cy="118820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p:cNvSpPr txBox="1"/>
          <p:nvPr/>
        </p:nvSpPr>
        <p:spPr>
          <a:xfrm>
            <a:off x="4813300" y="278130"/>
            <a:ext cx="9411335" cy="1076960"/>
          </a:xfrm>
          <a:prstGeom prst="rect">
            <a:avLst/>
          </a:prstGeom>
          <a:noFill/>
        </p:spPr>
        <p:txBody>
          <a:bodyPr wrap="square">
            <a:noAutofit/>
          </a:bodyPr>
          <a:lstStyle/>
          <a:p>
            <a:pPr marL="0" marR="54610" lvl="0" indent="0" algn="just" defTabSz="1371600" rtl="0" eaLnBrk="1" fontAlgn="auto" latinLnBrk="0" hangingPunct="1">
              <a:lnSpc>
                <a:spcPct val="100000"/>
              </a:lnSpc>
              <a:spcBef>
                <a:spcPts val="450"/>
              </a:spcBef>
              <a:spcAft>
                <a:spcPts val="450"/>
              </a:spcAft>
              <a:buClrTx/>
              <a:buSzTx/>
              <a:buFontTx/>
              <a:buNone/>
              <a:defRPr/>
            </a:pPr>
            <a:r>
              <a:rPr kumimoji="0" lang="nl-NL"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THẢO LUẬN NHÓM </a:t>
            </a:r>
            <a:endParaRPr kumimoji="0" lang="vi-V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1" name="Freeform 2"/>
          <p:cNvSpPr/>
          <p:nvPr/>
        </p:nvSpPr>
        <p:spPr>
          <a:xfrm>
            <a:off x="214630" y="1333500"/>
            <a:ext cx="17869535" cy="8287385"/>
          </a:xfrm>
          <a:custGeom>
            <a:avLst/>
            <a:gdLst/>
            <a:ahLst/>
            <a:cxnLst/>
            <a:rect l="l" t="t" r="r" b="b"/>
            <a:pathLst>
              <a:path w="12413446" h="5600157">
                <a:moveTo>
                  <a:pt x="0" y="0"/>
                </a:moveTo>
                <a:lnTo>
                  <a:pt x="12413446" y="0"/>
                </a:lnTo>
                <a:lnTo>
                  <a:pt x="12413446" y="5600157"/>
                </a:lnTo>
                <a:lnTo>
                  <a:pt x="0" y="5600157"/>
                </a:lnTo>
                <a:lnTo>
                  <a:pt x="0" y="0"/>
                </a:lnTo>
                <a:close/>
              </a:path>
            </a:pathLst>
          </a:custGeom>
          <a:blipFill>
            <a:blip r:embed="rId5"/>
            <a:stretch>
              <a:fillRect/>
            </a:stretch>
          </a:blipFill>
        </p:spPr>
      </p:sp>
      <p:sp>
        <p:nvSpPr>
          <p:cNvPr id="3" name="Text Box 2"/>
          <p:cNvSpPr txBox="1"/>
          <p:nvPr/>
        </p:nvSpPr>
        <p:spPr>
          <a:xfrm>
            <a:off x="1828800" y="991235"/>
            <a:ext cx="14925675" cy="2720975"/>
          </a:xfrm>
          <a:prstGeom prst="rect">
            <a:avLst/>
          </a:prstGeom>
          <a:noFill/>
        </p:spPr>
        <p:txBody>
          <a:bodyPr wrap="square" rtlCol="0">
            <a:noAutofit/>
          </a:bodyPr>
          <a:lstStyle/>
          <a:p>
            <a:endParaRPr lang="en-US" dirty="0"/>
          </a:p>
          <a:p>
            <a:endParaRPr lang="en-US" dirty="0"/>
          </a:p>
          <a:p>
            <a:endParaRPr lang="en-US" dirty="0"/>
          </a:p>
          <a:p>
            <a:endParaRPr lang="en-US" dirty="0"/>
          </a:p>
          <a:p>
            <a:r>
              <a:rPr lang="vi-VN" altLang="en-US" sz="4800" dirty="0">
                <a:latin typeface="Times New Roman" panose="02020603050405020304" pitchFamily="18" charset="0"/>
                <a:cs typeface="Times New Roman" panose="02020603050405020304" pitchFamily="18" charset="0"/>
              </a:rPr>
              <a:t>Nhóm Bông Hoa, Nhóm Cây xanh : Tìm lí lẽ 1 và bằng chứng</a:t>
            </a:r>
            <a:r>
              <a:rPr lang="vi-VN" altLang="en-US" dirty="0"/>
              <a:t>  </a:t>
            </a:r>
          </a:p>
        </p:txBody>
      </p:sp>
      <p:sp>
        <p:nvSpPr>
          <p:cNvPr id="5" name="Text Box 4"/>
          <p:cNvSpPr txBox="1"/>
          <p:nvPr/>
        </p:nvSpPr>
        <p:spPr>
          <a:xfrm>
            <a:off x="1812290" y="3681095"/>
            <a:ext cx="13961110" cy="1617345"/>
          </a:xfrm>
          <a:prstGeom prst="rect">
            <a:avLst/>
          </a:prstGeom>
          <a:noFill/>
        </p:spPr>
        <p:txBody>
          <a:bodyPr wrap="square" rtlCol="0">
            <a:noAutofit/>
          </a:bodyPr>
          <a:lstStyle/>
          <a:p>
            <a:r>
              <a:rPr lang="vi-VN" altLang="en-US" sz="4800" dirty="0">
                <a:latin typeface="Times New Roman" panose="02020603050405020304" pitchFamily="18" charset="0"/>
                <a:cs typeface="Times New Roman" panose="02020603050405020304" pitchFamily="18" charset="0"/>
              </a:rPr>
              <a:t>Nhóm Cầu Vồng, Nhóm Bầu trời: Tìm lí lẽ 2 và bằng chứng </a:t>
            </a:r>
          </a:p>
        </p:txBody>
      </p:sp>
      <p:sp>
        <p:nvSpPr>
          <p:cNvPr id="6" name="Text Box 5"/>
          <p:cNvSpPr txBox="1"/>
          <p:nvPr/>
        </p:nvSpPr>
        <p:spPr>
          <a:xfrm>
            <a:off x="1828800" y="5143500"/>
            <a:ext cx="13078460" cy="2056765"/>
          </a:xfrm>
          <a:prstGeom prst="rect">
            <a:avLst/>
          </a:prstGeom>
          <a:noFill/>
        </p:spPr>
        <p:txBody>
          <a:bodyPr wrap="square" rtlCol="0">
            <a:noAutofit/>
          </a:bodyPr>
          <a:lstStyle/>
          <a:p>
            <a:r>
              <a:rPr lang="vi-VN" altLang="en-US" sz="4800" dirty="0">
                <a:latin typeface="Times New Roman" panose="02020603050405020304" pitchFamily="18" charset="0"/>
                <a:cs typeface="Times New Roman" panose="02020603050405020304" pitchFamily="18" charset="0"/>
              </a:rPr>
              <a:t>Nhóm Đất Mẹ, nhóm Mặt trời: Tìm lí lẽ 3 và bằng chứng </a:t>
            </a:r>
          </a:p>
        </p:txBody>
      </p:sp>
      <p:pic>
        <p:nvPicPr>
          <p:cNvPr id="8" name="7 Minute Science_Space Theme Timer with Music - Cross-Curricular Learning Through Music (1080p, h264, youtube)">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1760835" y="6652260"/>
            <a:ext cx="3114675" cy="1850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0" fill="hold"/>
                                        <p:tgtEl>
                                          <p:spTgt spid="3"/>
                                        </p:tgtEl>
                                        <p:attrNameLst>
                                          <p:attrName>ppt_x</p:attrName>
                                        </p:attrNameLst>
                                      </p:cBhvr>
                                      <p:tavLst>
                                        <p:tav tm="0">
                                          <p:val>
                                            <p:strVal val="#ppt_x"/>
                                          </p:val>
                                        </p:tav>
                                        <p:tav tm="100000">
                                          <p:val>
                                            <p:strVal val="#ppt_x"/>
                                          </p:val>
                                        </p:tav>
                                      </p:tavLst>
                                    </p:anim>
                                    <p:anim calcmode="lin" valueType="num">
                                      <p:cBhvr additive="base">
                                        <p:cTn id="12"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diamond(in)">
                                      <p:cBhvr>
                                        <p:cTn id="21" dur="20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amond(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diamond(in)">
                                      <p:cBhvr>
                                        <p:cTn id="3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showWhenStopped="0">
                <p:cTn id="36" repeatCount="indefinite" fill="hold" display="1">
                  <p:stCondLst>
                    <p:cond delay="indefinite"/>
                  </p:stCondLst>
                </p:cTn>
                <p:tgtEl>
                  <p:spTgt spid="8"/>
                </p:tgtEl>
              </p:cMediaNode>
            </p:video>
          </p:childTnLst>
        </p:cTn>
      </p:par>
    </p:tnLst>
    <p:bldLst>
      <p:bldP spid="3" grpId="0"/>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5A734-80A4-F6A9-62D1-7F676755F0DD}"/>
            </a:ext>
          </a:extLst>
        </p:cNvPr>
        <p:cNvGrpSpPr/>
        <p:nvPr/>
      </p:nvGrpSpPr>
      <p:grpSpPr>
        <a:xfrm>
          <a:off x="0" y="0"/>
          <a:ext cx="0" cy="0"/>
          <a:chOff x="0" y="0"/>
          <a:chExt cx="0" cy="0"/>
        </a:xfrm>
      </p:grpSpPr>
      <p:sp>
        <p:nvSpPr>
          <p:cNvPr id="75" name="Rectangle 74">
            <a:extLst>
              <a:ext uri="{FF2B5EF4-FFF2-40B4-BE49-F238E27FC236}">
                <a16:creationId xmlns:a16="http://schemas.microsoft.com/office/drawing/2014/main" id="{B977AE98-BDB5-E175-9FB6-2ED6EB3B7E54}"/>
              </a:ext>
            </a:extLst>
          </p:cNvPr>
          <p:cNvSpPr/>
          <p:nvPr/>
        </p:nvSpPr>
        <p:spPr>
          <a:xfrm>
            <a:off x="6289557" y="1073842"/>
            <a:ext cx="11515726" cy="8001000"/>
          </a:xfrm>
          <a:prstGeom prst="rect">
            <a:avLst/>
          </a:prstGeom>
          <a:blipFill dpi="0" rotWithShape="1">
            <a:blip r:embed="rId5"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8" name="Picture 137">
            <a:extLst>
              <a:ext uri="{FF2B5EF4-FFF2-40B4-BE49-F238E27FC236}">
                <a16:creationId xmlns:a16="http://schemas.microsoft.com/office/drawing/2014/main" id="{ECAA6B0D-A388-212D-0E7C-05F88C42CD7C}"/>
              </a:ext>
            </a:extLst>
          </p:cNvPr>
          <p:cNvPicPr>
            <a:picLocks noChangeAspect="1"/>
          </p:cNvPicPr>
          <p:nvPr/>
        </p:nvPicPr>
        <p:blipFill>
          <a:blip r:embed="rId6" cstate="email"/>
          <a:stretch>
            <a:fillRect/>
          </a:stretch>
        </p:blipFill>
        <p:spPr>
          <a:xfrm>
            <a:off x="7098" y="-12579"/>
            <a:ext cx="18280904" cy="10288150"/>
          </a:xfrm>
          <a:prstGeom prst="rect">
            <a:avLst/>
          </a:prstGeom>
        </p:spPr>
      </p:pic>
      <p:pic>
        <p:nvPicPr>
          <p:cNvPr id="124" name="den1">
            <a:extLst>
              <a:ext uri="{FF2B5EF4-FFF2-40B4-BE49-F238E27FC236}">
                <a16:creationId xmlns:a16="http://schemas.microsoft.com/office/drawing/2014/main" id="{6D077E05-48AB-19C9-596F-B591AEB383A5}"/>
              </a:ext>
            </a:extLst>
          </p:cNvPr>
          <p:cNvPicPr>
            <a:picLocks noChangeAspect="1"/>
          </p:cNvPicPr>
          <p:nvPr/>
        </p:nvPicPr>
        <p:blipFill>
          <a:blip r:embed="rId7" cstate="email"/>
          <a:stretch>
            <a:fillRect/>
          </a:stretch>
        </p:blipFill>
        <p:spPr>
          <a:xfrm>
            <a:off x="6987299" y="1109271"/>
            <a:ext cx="3977986" cy="3977986"/>
          </a:xfrm>
          <a:prstGeom prst="rect">
            <a:avLst/>
          </a:prstGeom>
        </p:spPr>
      </p:pic>
      <p:pic>
        <p:nvPicPr>
          <p:cNvPr id="125" name="den2">
            <a:extLst>
              <a:ext uri="{FF2B5EF4-FFF2-40B4-BE49-F238E27FC236}">
                <a16:creationId xmlns:a16="http://schemas.microsoft.com/office/drawing/2014/main" id="{B20563C8-2284-6B73-6BB8-6C814954BF81}"/>
              </a:ext>
            </a:extLst>
          </p:cNvPr>
          <p:cNvPicPr>
            <a:picLocks noChangeAspect="1"/>
          </p:cNvPicPr>
          <p:nvPr/>
        </p:nvPicPr>
        <p:blipFill>
          <a:blip r:embed="rId8" cstate="email"/>
          <a:stretch>
            <a:fillRect/>
          </a:stretch>
        </p:blipFill>
        <p:spPr>
          <a:xfrm>
            <a:off x="10431488" y="1635994"/>
            <a:ext cx="3959716" cy="3959716"/>
          </a:xfrm>
          <a:prstGeom prst="rect">
            <a:avLst/>
          </a:prstGeom>
        </p:spPr>
      </p:pic>
      <p:pic>
        <p:nvPicPr>
          <p:cNvPr id="126" name="den3">
            <a:extLst>
              <a:ext uri="{FF2B5EF4-FFF2-40B4-BE49-F238E27FC236}">
                <a16:creationId xmlns:a16="http://schemas.microsoft.com/office/drawing/2014/main" id="{0FBBA83D-0BED-8DD9-6E3B-DA1632768294}"/>
              </a:ext>
            </a:extLst>
          </p:cNvPr>
          <p:cNvPicPr>
            <a:picLocks noChangeAspect="1"/>
          </p:cNvPicPr>
          <p:nvPr/>
        </p:nvPicPr>
        <p:blipFill>
          <a:blip r:embed="rId9" cstate="email"/>
          <a:stretch>
            <a:fillRect/>
          </a:stretch>
        </p:blipFill>
        <p:spPr>
          <a:xfrm>
            <a:off x="13845566" y="1107004"/>
            <a:ext cx="3959716" cy="3968840"/>
          </a:xfrm>
          <a:prstGeom prst="rect">
            <a:avLst/>
          </a:prstGeom>
        </p:spPr>
      </p:pic>
      <p:pic>
        <p:nvPicPr>
          <p:cNvPr id="127" name="den4">
            <a:extLst>
              <a:ext uri="{FF2B5EF4-FFF2-40B4-BE49-F238E27FC236}">
                <a16:creationId xmlns:a16="http://schemas.microsoft.com/office/drawing/2014/main" id="{C3F816C4-CC55-30C3-2FBE-CF8BE7657E9D}"/>
              </a:ext>
            </a:extLst>
          </p:cNvPr>
          <p:cNvPicPr>
            <a:picLocks noChangeAspect="1"/>
          </p:cNvPicPr>
          <p:nvPr/>
        </p:nvPicPr>
        <p:blipFill>
          <a:blip r:embed="rId10" cstate="email"/>
          <a:stretch>
            <a:fillRect/>
          </a:stretch>
        </p:blipFill>
        <p:spPr>
          <a:xfrm>
            <a:off x="6458939" y="4530091"/>
            <a:ext cx="3977986" cy="3977986"/>
          </a:xfrm>
          <a:prstGeom prst="rect">
            <a:avLst/>
          </a:prstGeom>
        </p:spPr>
      </p:pic>
      <p:pic>
        <p:nvPicPr>
          <p:cNvPr id="128" name="den5">
            <a:extLst>
              <a:ext uri="{FF2B5EF4-FFF2-40B4-BE49-F238E27FC236}">
                <a16:creationId xmlns:a16="http://schemas.microsoft.com/office/drawing/2014/main" id="{4359723A-F1A7-8618-4A71-515360CC3BE5}"/>
              </a:ext>
            </a:extLst>
          </p:cNvPr>
          <p:cNvPicPr>
            <a:picLocks noChangeAspect="1"/>
          </p:cNvPicPr>
          <p:nvPr/>
        </p:nvPicPr>
        <p:blipFill>
          <a:blip r:embed="rId11" cstate="email"/>
          <a:stretch>
            <a:fillRect/>
          </a:stretch>
        </p:blipFill>
        <p:spPr>
          <a:xfrm>
            <a:off x="9901488" y="5057228"/>
            <a:ext cx="3959716" cy="3959716"/>
          </a:xfrm>
          <a:prstGeom prst="rect">
            <a:avLst/>
          </a:prstGeom>
        </p:spPr>
      </p:pic>
      <p:pic>
        <p:nvPicPr>
          <p:cNvPr id="129" name="den6">
            <a:extLst>
              <a:ext uri="{FF2B5EF4-FFF2-40B4-BE49-F238E27FC236}">
                <a16:creationId xmlns:a16="http://schemas.microsoft.com/office/drawing/2014/main" id="{04FBD246-78A8-7734-34E9-EA385D6A5AC8}"/>
              </a:ext>
            </a:extLst>
          </p:cNvPr>
          <p:cNvPicPr>
            <a:picLocks noChangeAspect="1"/>
          </p:cNvPicPr>
          <p:nvPr/>
        </p:nvPicPr>
        <p:blipFill>
          <a:blip r:embed="rId12" cstate="email"/>
          <a:stretch>
            <a:fillRect/>
          </a:stretch>
        </p:blipFill>
        <p:spPr>
          <a:xfrm>
            <a:off x="13312491" y="4528185"/>
            <a:ext cx="3977986" cy="3977986"/>
          </a:xfrm>
          <a:prstGeom prst="rect">
            <a:avLst/>
          </a:prstGeom>
        </p:spPr>
      </p:pic>
      <p:pic>
        <p:nvPicPr>
          <p:cNvPr id="146" name="Picture 145">
            <a:extLst>
              <a:ext uri="{FF2B5EF4-FFF2-40B4-BE49-F238E27FC236}">
                <a16:creationId xmlns:a16="http://schemas.microsoft.com/office/drawing/2014/main" id="{3C288F1D-FA1F-BC3C-C952-2163242AA515}"/>
              </a:ext>
            </a:extLst>
          </p:cNvPr>
          <p:cNvPicPr>
            <a:picLocks noChangeAspect="1"/>
          </p:cNvPicPr>
          <p:nvPr/>
        </p:nvPicPr>
        <p:blipFill>
          <a:blip r:embed="rId13"/>
          <a:stretch>
            <a:fillRect/>
          </a:stretch>
        </p:blipFill>
        <p:spPr>
          <a:xfrm>
            <a:off x="1787954" y="1652180"/>
            <a:ext cx="1752892" cy="1752892"/>
          </a:xfrm>
          <a:prstGeom prst="rect">
            <a:avLst/>
          </a:prstGeom>
        </p:spPr>
      </p:pic>
      <p:pic>
        <p:nvPicPr>
          <p:cNvPr id="147" name="Picture 146">
            <a:extLst>
              <a:ext uri="{FF2B5EF4-FFF2-40B4-BE49-F238E27FC236}">
                <a16:creationId xmlns:a16="http://schemas.microsoft.com/office/drawing/2014/main" id="{E83958B6-AC0B-4460-E590-601F0375096E}"/>
              </a:ext>
            </a:extLst>
          </p:cNvPr>
          <p:cNvPicPr>
            <a:picLocks noChangeAspect="1"/>
          </p:cNvPicPr>
          <p:nvPr/>
        </p:nvPicPr>
        <p:blipFill>
          <a:blip r:embed="rId14"/>
          <a:stretch>
            <a:fillRect/>
          </a:stretch>
        </p:blipFill>
        <p:spPr>
          <a:xfrm>
            <a:off x="-19054" y="1325964"/>
            <a:ext cx="1591660" cy="1591660"/>
          </a:xfrm>
          <a:prstGeom prst="rect">
            <a:avLst/>
          </a:prstGeom>
        </p:spPr>
      </p:pic>
      <p:pic>
        <p:nvPicPr>
          <p:cNvPr id="148" name="Picture 147">
            <a:extLst>
              <a:ext uri="{FF2B5EF4-FFF2-40B4-BE49-F238E27FC236}">
                <a16:creationId xmlns:a16="http://schemas.microsoft.com/office/drawing/2014/main" id="{830B133D-3BB6-1F9A-C58A-AC73450DDFE9}"/>
              </a:ext>
            </a:extLst>
          </p:cNvPr>
          <p:cNvPicPr>
            <a:picLocks noChangeAspect="1"/>
          </p:cNvPicPr>
          <p:nvPr/>
        </p:nvPicPr>
        <p:blipFill>
          <a:blip r:embed="rId15"/>
          <a:stretch>
            <a:fillRect/>
          </a:stretch>
        </p:blipFill>
        <p:spPr>
          <a:xfrm>
            <a:off x="4332376" y="2607254"/>
            <a:ext cx="1691356" cy="1691356"/>
          </a:xfrm>
          <a:prstGeom prst="rect">
            <a:avLst/>
          </a:prstGeom>
        </p:spPr>
      </p:pic>
      <p:pic>
        <p:nvPicPr>
          <p:cNvPr id="150" name="Picture 149">
            <a:extLst>
              <a:ext uri="{FF2B5EF4-FFF2-40B4-BE49-F238E27FC236}">
                <a16:creationId xmlns:a16="http://schemas.microsoft.com/office/drawing/2014/main" id="{5CFAA587-1A83-E95D-4347-182CA8D22AD9}"/>
              </a:ext>
            </a:extLst>
          </p:cNvPr>
          <p:cNvPicPr>
            <a:picLocks noChangeAspect="1"/>
          </p:cNvPicPr>
          <p:nvPr/>
        </p:nvPicPr>
        <p:blipFill>
          <a:blip r:embed="rId16"/>
          <a:stretch>
            <a:fillRect/>
          </a:stretch>
        </p:blipFill>
        <p:spPr>
          <a:xfrm>
            <a:off x="1856909" y="7627676"/>
            <a:ext cx="971550" cy="1357312"/>
          </a:xfrm>
          <a:prstGeom prst="rect">
            <a:avLst/>
          </a:prstGeom>
        </p:spPr>
      </p:pic>
      <p:pic>
        <p:nvPicPr>
          <p:cNvPr id="159" name="Picture 158">
            <a:hlinkClick r:id="rId17" action="ppaction://hlinksldjump"/>
            <a:extLst>
              <a:ext uri="{FF2B5EF4-FFF2-40B4-BE49-F238E27FC236}">
                <a16:creationId xmlns:a16="http://schemas.microsoft.com/office/drawing/2014/main" id="{11EB7F13-156F-15D0-28EE-74B737723B29}"/>
              </a:ext>
            </a:extLst>
          </p:cNvPr>
          <p:cNvPicPr>
            <a:picLocks noChangeAspect="1"/>
          </p:cNvPicPr>
          <p:nvPr/>
        </p:nvPicPr>
        <p:blipFill>
          <a:blip r:embed="rId18" cstate="email"/>
          <a:stretch>
            <a:fillRect/>
          </a:stretch>
        </p:blipFill>
        <p:spPr>
          <a:xfrm>
            <a:off x="16608992" y="8817928"/>
            <a:ext cx="1771232" cy="1497330"/>
          </a:xfrm>
          <a:prstGeom prst="rect">
            <a:avLst/>
          </a:prstGeom>
        </p:spPr>
      </p:pic>
      <p:pic>
        <p:nvPicPr>
          <p:cNvPr id="4" name="vuidehoc">
            <a:hlinkClick r:id="" action="ppaction://media"/>
            <a:extLst>
              <a:ext uri="{FF2B5EF4-FFF2-40B4-BE49-F238E27FC236}">
                <a16:creationId xmlns:a16="http://schemas.microsoft.com/office/drawing/2014/main" id="{9446D569-56A8-1222-134B-4B256C3B8B0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9054" y="-1007324"/>
            <a:ext cx="914400" cy="914400"/>
          </a:xfrm>
          <a:prstGeom prst="rect">
            <a:avLst/>
          </a:prstGeom>
        </p:spPr>
      </p:pic>
      <p:pic>
        <p:nvPicPr>
          <p:cNvPr id="7" name="3D Model 6" descr="Tuft of grass">
            <a:extLst>
              <a:ext uri="{FF2B5EF4-FFF2-40B4-BE49-F238E27FC236}">
                <a16:creationId xmlns:a16="http://schemas.microsoft.com/office/drawing/2014/main" id="{BFF7EF3D-FEF6-6DEF-25DE-F2397B3B2CAF}"/>
              </a:ext>
            </a:extLst>
          </p:cNvPr>
          <p:cNvPicPr>
            <a:picLocks noGrp="1" noRot="1" noChangeAspect="1" noMove="1" noResize="1" noEditPoints="1" noAdjustHandles="1" noChangeArrowheads="1" noChangeShapeType="1" noCrop="1"/>
          </p:cNvPicPr>
          <p:nvPr/>
        </p:nvPicPr>
        <p:blipFill>
          <a:blip r:embed="rId20"/>
          <a:stretch>
            <a:fillRect/>
          </a:stretch>
        </p:blipFill>
        <p:spPr>
          <a:xfrm>
            <a:off x="-545199" y="7070712"/>
            <a:ext cx="4009534" cy="2668264"/>
          </a:xfrm>
          <a:prstGeom prst="rect">
            <a:avLst/>
          </a:prstGeom>
        </p:spPr>
      </p:pic>
      <p:pic>
        <p:nvPicPr>
          <p:cNvPr id="8" name="3D Model 7" descr="Yellow flower patch">
            <a:extLst>
              <a:ext uri="{FF2B5EF4-FFF2-40B4-BE49-F238E27FC236}">
                <a16:creationId xmlns:a16="http://schemas.microsoft.com/office/drawing/2014/main" id="{AB9B3473-EED2-180C-4338-F8F10FF1DF6F}"/>
              </a:ext>
            </a:extLst>
          </p:cNvPr>
          <p:cNvPicPr>
            <a:picLocks noGrp="1" noRot="1" noChangeAspect="1" noMove="1" noResize="1" noEditPoints="1" noAdjustHandles="1" noChangeArrowheads="1" noChangeShapeType="1" noCrop="1"/>
          </p:cNvPicPr>
          <p:nvPr/>
        </p:nvPicPr>
        <p:blipFill>
          <a:blip r:embed="rId21"/>
          <a:stretch>
            <a:fillRect/>
          </a:stretch>
        </p:blipFill>
        <p:spPr>
          <a:xfrm>
            <a:off x="3983886" y="7800870"/>
            <a:ext cx="1735172" cy="2486132"/>
          </a:xfrm>
          <a:prstGeom prst="rect">
            <a:avLst/>
          </a:prstGeom>
        </p:spPr>
      </p:pic>
      <p:pic>
        <p:nvPicPr>
          <p:cNvPr id="9" name="3D Model 8" descr="Grass patch">
            <a:extLst>
              <a:ext uri="{FF2B5EF4-FFF2-40B4-BE49-F238E27FC236}">
                <a16:creationId xmlns:a16="http://schemas.microsoft.com/office/drawing/2014/main" id="{4F4E0563-787D-F396-1D41-C8F5384C5AD7}"/>
              </a:ext>
            </a:extLst>
          </p:cNvPr>
          <p:cNvPicPr>
            <a:picLocks noGrp="1" noRot="1" noChangeAspect="1" noMove="1" noResize="1" noEditPoints="1" noAdjustHandles="1" noChangeArrowheads="1" noChangeShapeType="1" noCrop="1"/>
          </p:cNvPicPr>
          <p:nvPr/>
        </p:nvPicPr>
        <p:blipFill>
          <a:blip r:embed="rId22"/>
          <a:stretch>
            <a:fillRect/>
          </a:stretch>
        </p:blipFill>
        <p:spPr>
          <a:xfrm>
            <a:off x="3983886" y="8934875"/>
            <a:ext cx="12004294" cy="1451416"/>
          </a:xfrm>
          <a:prstGeom prst="rect">
            <a:avLst/>
          </a:prstGeom>
        </p:spPr>
      </p:pic>
      <p:sp>
        <p:nvSpPr>
          <p:cNvPr id="14" name="Diagonal Stripe 13">
            <a:extLst>
              <a:ext uri="{FF2B5EF4-FFF2-40B4-BE49-F238E27FC236}">
                <a16:creationId xmlns:a16="http://schemas.microsoft.com/office/drawing/2014/main" id="{04350926-E4D9-3776-9020-8EBBC86BA1BE}"/>
              </a:ext>
            </a:extLst>
          </p:cNvPr>
          <p:cNvSpPr/>
          <p:nvPr/>
        </p:nvSpPr>
        <p:spPr>
          <a:xfrm rot="970240">
            <a:off x="107331" y="2797933"/>
            <a:ext cx="2952666" cy="725294"/>
          </a:xfrm>
          <a:prstGeom prst="diagStripe">
            <a:avLst/>
          </a:prstGeom>
          <a:solidFill>
            <a:srgbClr val="603813"/>
          </a:solidFill>
          <a:ln>
            <a:solidFill>
              <a:srgbClr val="603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9" name="Picture 148">
            <a:extLst>
              <a:ext uri="{FF2B5EF4-FFF2-40B4-BE49-F238E27FC236}">
                <a16:creationId xmlns:a16="http://schemas.microsoft.com/office/drawing/2014/main" id="{DAFD01A2-6D47-4243-E922-CF965DD6D6A7}"/>
              </a:ext>
            </a:extLst>
          </p:cNvPr>
          <p:cNvPicPr>
            <a:picLocks noChangeAspect="1"/>
          </p:cNvPicPr>
          <p:nvPr/>
        </p:nvPicPr>
        <p:blipFill>
          <a:blip r:embed="rId23" cstate="email"/>
          <a:stretch>
            <a:fillRect/>
          </a:stretch>
        </p:blipFill>
        <p:spPr>
          <a:xfrm>
            <a:off x="1480975" y="-1446700"/>
            <a:ext cx="2642846" cy="9089924"/>
          </a:xfrm>
          <a:prstGeom prst="rect">
            <a:avLst/>
          </a:prstGeom>
        </p:spPr>
      </p:pic>
      <p:pic>
        <p:nvPicPr>
          <p:cNvPr id="3" name="Picture 2">
            <a:extLst>
              <a:ext uri="{FF2B5EF4-FFF2-40B4-BE49-F238E27FC236}">
                <a16:creationId xmlns:a16="http://schemas.microsoft.com/office/drawing/2014/main" id="{4BA2F0B7-1CB8-8389-E3FB-4E8AECB8F9E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96066" y="2255574"/>
            <a:ext cx="9012926" cy="5638086"/>
          </a:xfrm>
          <a:prstGeom prst="rect">
            <a:avLst/>
          </a:prstGeom>
        </p:spPr>
      </p:pic>
      <p:pic>
        <p:nvPicPr>
          <p:cNvPr id="6" name="mau1">
            <a:hlinkClick r:id="rId25" action="ppaction://hlinksldjump"/>
            <a:extLst>
              <a:ext uri="{FF2B5EF4-FFF2-40B4-BE49-F238E27FC236}">
                <a16:creationId xmlns:a16="http://schemas.microsoft.com/office/drawing/2014/main" id="{61D874C6-FAC8-D85B-2EEF-5BC7952F8262}"/>
              </a:ext>
            </a:extLst>
          </p:cNvPr>
          <p:cNvPicPr>
            <a:picLocks noChangeAspect="1"/>
          </p:cNvPicPr>
          <p:nvPr/>
        </p:nvPicPr>
        <p:blipFill>
          <a:blip r:embed="rId26" cstate="email"/>
          <a:stretch>
            <a:fillRect/>
          </a:stretch>
        </p:blipFill>
        <p:spPr>
          <a:xfrm>
            <a:off x="6987299" y="1086223"/>
            <a:ext cx="3977986" cy="3977986"/>
          </a:xfrm>
          <a:prstGeom prst="rect">
            <a:avLst/>
          </a:prstGeom>
        </p:spPr>
      </p:pic>
      <p:pic>
        <p:nvPicPr>
          <p:cNvPr id="10" name="mau2">
            <a:hlinkClick r:id="rId27" action="ppaction://hlinksldjump"/>
            <a:extLst>
              <a:ext uri="{FF2B5EF4-FFF2-40B4-BE49-F238E27FC236}">
                <a16:creationId xmlns:a16="http://schemas.microsoft.com/office/drawing/2014/main" id="{1F66B16D-41D9-433C-2A08-1E31875A6F8E}"/>
              </a:ext>
            </a:extLst>
          </p:cNvPr>
          <p:cNvPicPr>
            <a:picLocks noChangeAspect="1"/>
          </p:cNvPicPr>
          <p:nvPr/>
        </p:nvPicPr>
        <p:blipFill>
          <a:blip r:embed="rId28" cstate="email"/>
          <a:stretch>
            <a:fillRect/>
          </a:stretch>
        </p:blipFill>
        <p:spPr>
          <a:xfrm>
            <a:off x="10429545" y="1634423"/>
            <a:ext cx="3950612" cy="3959716"/>
          </a:xfrm>
          <a:prstGeom prst="rect">
            <a:avLst/>
          </a:prstGeom>
        </p:spPr>
      </p:pic>
      <p:pic>
        <p:nvPicPr>
          <p:cNvPr id="11" name="mau3">
            <a:hlinkClick r:id="rId29" action="ppaction://hlinksldjump"/>
            <a:extLst>
              <a:ext uri="{FF2B5EF4-FFF2-40B4-BE49-F238E27FC236}">
                <a16:creationId xmlns:a16="http://schemas.microsoft.com/office/drawing/2014/main" id="{2E0582E6-4BD4-E6D7-74AB-18092BC4FA45}"/>
              </a:ext>
            </a:extLst>
          </p:cNvPr>
          <p:cNvPicPr>
            <a:picLocks noChangeAspect="1"/>
          </p:cNvPicPr>
          <p:nvPr/>
        </p:nvPicPr>
        <p:blipFill>
          <a:blip r:embed="rId30" cstate="email"/>
          <a:stretch>
            <a:fillRect/>
          </a:stretch>
        </p:blipFill>
        <p:spPr>
          <a:xfrm>
            <a:off x="13848782" y="1072271"/>
            <a:ext cx="3959716" cy="3959716"/>
          </a:xfrm>
          <a:prstGeom prst="rect">
            <a:avLst/>
          </a:prstGeom>
        </p:spPr>
      </p:pic>
      <p:pic>
        <p:nvPicPr>
          <p:cNvPr id="12" name="mau4">
            <a:hlinkClick r:id="rId31" action="ppaction://hlinksldjump"/>
            <a:extLst>
              <a:ext uri="{FF2B5EF4-FFF2-40B4-BE49-F238E27FC236}">
                <a16:creationId xmlns:a16="http://schemas.microsoft.com/office/drawing/2014/main" id="{AEA0152D-F8E1-80F4-D212-EFC8EAB33822}"/>
              </a:ext>
            </a:extLst>
          </p:cNvPr>
          <p:cNvPicPr>
            <a:picLocks noChangeAspect="1"/>
          </p:cNvPicPr>
          <p:nvPr/>
        </p:nvPicPr>
        <p:blipFill>
          <a:blip r:embed="rId32" cstate="email"/>
          <a:stretch>
            <a:fillRect/>
          </a:stretch>
        </p:blipFill>
        <p:spPr>
          <a:xfrm>
            <a:off x="6461414" y="4499589"/>
            <a:ext cx="3977986" cy="3977986"/>
          </a:xfrm>
          <a:prstGeom prst="rect">
            <a:avLst/>
          </a:prstGeom>
        </p:spPr>
      </p:pic>
      <p:pic>
        <p:nvPicPr>
          <p:cNvPr id="13" name="mau5">
            <a:hlinkClick r:id="rId33" action="ppaction://hlinksldjump"/>
            <a:extLst>
              <a:ext uri="{FF2B5EF4-FFF2-40B4-BE49-F238E27FC236}">
                <a16:creationId xmlns:a16="http://schemas.microsoft.com/office/drawing/2014/main" id="{4C2185EE-FD2C-89E0-36E3-D01732C993F0}"/>
              </a:ext>
            </a:extLst>
          </p:cNvPr>
          <p:cNvPicPr>
            <a:picLocks noChangeAspect="1"/>
          </p:cNvPicPr>
          <p:nvPr/>
        </p:nvPicPr>
        <p:blipFill>
          <a:blip r:embed="rId34" cstate="email"/>
          <a:stretch>
            <a:fillRect/>
          </a:stretch>
        </p:blipFill>
        <p:spPr>
          <a:xfrm>
            <a:off x="9917788" y="5022434"/>
            <a:ext cx="3950612" cy="3959716"/>
          </a:xfrm>
          <a:prstGeom prst="rect">
            <a:avLst/>
          </a:prstGeom>
        </p:spPr>
      </p:pic>
      <p:pic>
        <p:nvPicPr>
          <p:cNvPr id="15" name="mau6">
            <a:hlinkClick r:id="rId35" action="ppaction://hlinksldjump"/>
            <a:extLst>
              <a:ext uri="{FF2B5EF4-FFF2-40B4-BE49-F238E27FC236}">
                <a16:creationId xmlns:a16="http://schemas.microsoft.com/office/drawing/2014/main" id="{00DBA64F-055D-A3ED-2E9A-ECDF6EC1FF06}"/>
              </a:ext>
            </a:extLst>
          </p:cNvPr>
          <p:cNvPicPr>
            <a:picLocks noChangeAspect="1"/>
          </p:cNvPicPr>
          <p:nvPr/>
        </p:nvPicPr>
        <p:blipFill>
          <a:blip r:embed="rId36" cstate="email"/>
          <a:stretch>
            <a:fillRect/>
          </a:stretch>
        </p:blipFill>
        <p:spPr>
          <a:xfrm>
            <a:off x="13335000" y="4480002"/>
            <a:ext cx="3977986" cy="3977986"/>
          </a:xfrm>
          <a:prstGeom prst="rect">
            <a:avLst/>
          </a:prstGeom>
        </p:spPr>
      </p:pic>
    </p:spTree>
    <p:extLst>
      <p:ext uri="{BB962C8B-B14F-4D97-AF65-F5344CB8AC3E}">
        <p14:creationId xmlns:p14="http://schemas.microsoft.com/office/powerpoint/2010/main" val="212801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id="{A387C045-47E9-6282-9BE4-AA06AC6FD331}"/>
              </a:ext>
            </a:extLst>
          </p:cNvPr>
          <p:cNvSpPr/>
          <p:nvPr/>
        </p:nvSpPr>
        <p:spPr>
          <a:xfrm>
            <a:off x="533400" y="302893"/>
            <a:ext cx="17221200" cy="2590800"/>
          </a:xfrm>
          <a:prstGeom prst="snip2DiagRect">
            <a:avLst/>
          </a:prstGeom>
          <a:solidFill>
            <a:srgbClr val="FF7D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b="1" dirty="0" err="1">
                <a:solidFill>
                  <a:srgbClr val="FFFF00"/>
                </a:solidFill>
                <a:latin typeface="Times New Roman" panose="02020603050405020304" pitchFamily="18" charset="0"/>
                <a:cs typeface="Times New Roman" panose="02020603050405020304" pitchFamily="18" charset="0"/>
              </a:rPr>
              <a:t>Câu</a:t>
            </a:r>
            <a:r>
              <a:rPr lang="en-US" sz="4800" b="1" dirty="0">
                <a:solidFill>
                  <a:srgbClr val="FFFF00"/>
                </a:solidFill>
                <a:latin typeface="Times New Roman" panose="02020603050405020304" pitchFamily="18" charset="0"/>
                <a:cs typeface="Times New Roman" panose="02020603050405020304" pitchFamily="18" charset="0"/>
              </a:rPr>
              <a:t> 1: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4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DEADE41-9201-C0BB-E299-A6A936DFAF39}"/>
              </a:ext>
            </a:extLst>
          </p:cNvPr>
          <p:cNvSpPr txBox="1"/>
          <p:nvPr/>
        </p:nvSpPr>
        <p:spPr>
          <a:xfrm>
            <a:off x="1028696" y="3990974"/>
            <a:ext cx="6819904" cy="1081899"/>
          </a:xfrm>
          <a:prstGeom prst="rect">
            <a:avLst/>
          </a:prstGeom>
          <a:solidFill>
            <a:srgbClr val="3CBDAF"/>
          </a:solidFill>
        </p:spPr>
        <p:txBody>
          <a:bodyPr wrap="square">
            <a:spAutoFit/>
          </a:bodyPr>
          <a:lstStyle/>
          <a:p>
            <a:pPr marL="342900" marR="28575" lvl="0" indent="-342900" algn="just">
              <a:lnSpc>
                <a:spcPct val="150000"/>
              </a:lnSpc>
              <a:spcAft>
                <a:spcPts val="800"/>
              </a:spcAft>
              <a:buFont typeface="+mj-lt"/>
              <a:buAutoNum type="alphaUcPeriod"/>
            </a:pP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ngựa</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nhả</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D95034-1BB8-B371-F2A7-D9C87A191EAB}"/>
              </a:ext>
            </a:extLst>
          </p:cNvPr>
          <p:cNvSpPr txBox="1"/>
          <p:nvPr/>
        </p:nvSpPr>
        <p:spPr>
          <a:xfrm>
            <a:off x="1028698" y="5529192"/>
            <a:ext cx="6819902" cy="1081899"/>
          </a:xfrm>
          <a:prstGeom prst="rect">
            <a:avLst/>
          </a:prstGeom>
          <a:solidFill>
            <a:srgbClr val="3CBDAF"/>
          </a:solidFill>
        </p:spPr>
        <p:txBody>
          <a:bodyPr wrap="square">
            <a:spAutoFit/>
          </a:bodyPr>
          <a:lstStyle/>
          <a:p>
            <a:pPr marR="28575" lvl="0" algn="just">
              <a:lnSpc>
                <a:spcPct val="150000"/>
              </a:lnSpc>
              <a:spcAft>
                <a:spcPts val="800"/>
              </a:spcAft>
            </a:pP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4C6E6BC-4AF9-5D5F-B591-9DD83F375A52}"/>
              </a:ext>
            </a:extLst>
          </p:cNvPr>
          <p:cNvSpPr txBox="1"/>
          <p:nvPr/>
        </p:nvSpPr>
        <p:spPr>
          <a:xfrm>
            <a:off x="10430084" y="3256121"/>
            <a:ext cx="6019800" cy="1081899"/>
          </a:xfrm>
          <a:prstGeom prst="rect">
            <a:avLst/>
          </a:prstGeom>
          <a:solidFill>
            <a:srgbClr val="3CBDAF"/>
          </a:solidFill>
        </p:spPr>
        <p:txBody>
          <a:bodyPr wrap="square">
            <a:spAutoFit/>
          </a:bodyPr>
          <a:lstStyle/>
          <a:p>
            <a:pPr marR="28575" lvl="0" algn="just">
              <a:lnSpc>
                <a:spcPct val="150000"/>
              </a:lnSpc>
              <a:spcAft>
                <a:spcPts val="80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1</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S</a:t>
            </a:r>
            <a:r>
              <a:rPr lang="vi-VN" sz="4800" dirty="0">
                <a:effectLst/>
                <a:latin typeface="Times New Roman" panose="02020603050405020304" pitchFamily="18" charset="0"/>
                <a:ea typeface="Times New Roman" panose="02020603050405020304" pitchFamily="18" charset="0"/>
                <a:cs typeface="Times New Roman" panose="02020603050405020304" pitchFamily="18" charset="0"/>
              </a:rPr>
              <a:t>o sánh</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89827FA-C187-7B1A-216E-B3A4293C82AF}"/>
              </a:ext>
            </a:extLst>
          </p:cNvPr>
          <p:cNvSpPr txBox="1"/>
          <p:nvPr/>
        </p:nvSpPr>
        <p:spPr>
          <a:xfrm>
            <a:off x="10430084" y="4658935"/>
            <a:ext cx="6019800" cy="1081899"/>
          </a:xfrm>
          <a:prstGeom prst="rect">
            <a:avLst/>
          </a:prstGeom>
          <a:solidFill>
            <a:srgbClr val="3CBDAF"/>
          </a:solidFill>
        </p:spPr>
        <p:txBody>
          <a:bodyPr wrap="square">
            <a:spAutoFit/>
          </a:bodyPr>
          <a:lstStyle/>
          <a:p>
            <a:pPr marR="28575" lvl="0" algn="just">
              <a:lnSpc>
                <a:spcPct val="150000"/>
              </a:lnSpc>
              <a:spcAft>
                <a:spcPts val="80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Ẩn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effectLst/>
                <a:latin typeface="Times New Roman" panose="02020603050405020304" pitchFamily="18" charset="0"/>
                <a:ea typeface="Times New Roman" panose="02020603050405020304" pitchFamily="18" charset="0"/>
                <a:cs typeface="Times New Roman" panose="02020603050405020304" pitchFamily="18" charset="0"/>
              </a:rPr>
              <a:t>dụ</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hlinkClick r:id="rId2" action="ppaction://hlinksldjump"/>
            <a:extLst>
              <a:ext uri="{FF2B5EF4-FFF2-40B4-BE49-F238E27FC236}">
                <a16:creationId xmlns:a16="http://schemas.microsoft.com/office/drawing/2014/main" id="{6B333954-6A88-93C1-8948-06ED4FEC933B}"/>
              </a:ext>
            </a:extLst>
          </p:cNvPr>
          <p:cNvPicPr>
            <a:picLocks noChangeAspect="1"/>
          </p:cNvPicPr>
          <p:nvPr/>
        </p:nvPicPr>
        <p:blipFill>
          <a:blip r:embed="rId3" cstate="email"/>
          <a:stretch>
            <a:fillRect/>
          </a:stretch>
        </p:blipFill>
        <p:spPr>
          <a:xfrm>
            <a:off x="16487984" y="8738235"/>
            <a:ext cx="1771232" cy="1497330"/>
          </a:xfrm>
          <a:prstGeom prst="rect">
            <a:avLst/>
          </a:prstGeom>
        </p:spPr>
      </p:pic>
      <p:sp>
        <p:nvSpPr>
          <p:cNvPr id="2" name="TextBox 1">
            <a:extLst>
              <a:ext uri="{FF2B5EF4-FFF2-40B4-BE49-F238E27FC236}">
                <a16:creationId xmlns:a16="http://schemas.microsoft.com/office/drawing/2014/main" id="{C8C1A9A5-1453-2080-B3A9-3A62410582EB}"/>
              </a:ext>
            </a:extLst>
          </p:cNvPr>
          <p:cNvSpPr txBox="1"/>
          <p:nvPr/>
        </p:nvSpPr>
        <p:spPr>
          <a:xfrm>
            <a:off x="1028696" y="7086461"/>
            <a:ext cx="6819902" cy="1081899"/>
          </a:xfrm>
          <a:prstGeom prst="rect">
            <a:avLst/>
          </a:prstGeom>
          <a:solidFill>
            <a:srgbClr val="3CBDAF"/>
          </a:solidFill>
        </p:spPr>
        <p:txBody>
          <a:bodyPr wrap="square">
            <a:spAutoFit/>
          </a:bodyPr>
          <a:lstStyle/>
          <a:p>
            <a:pPr marR="28575" lvl="0" algn="just">
              <a:lnSpc>
                <a:spcPct val="150000"/>
              </a:lnSpc>
              <a:spcAft>
                <a:spcPts val="80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mẹ</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05AB058-D782-3320-E9FC-C7574F705A5A}"/>
              </a:ext>
            </a:extLst>
          </p:cNvPr>
          <p:cNvSpPr txBox="1"/>
          <p:nvPr/>
        </p:nvSpPr>
        <p:spPr>
          <a:xfrm>
            <a:off x="1047746" y="8666729"/>
            <a:ext cx="6800852" cy="1081899"/>
          </a:xfrm>
          <a:prstGeom prst="rect">
            <a:avLst/>
          </a:prstGeom>
          <a:solidFill>
            <a:srgbClr val="3CBDAF"/>
          </a:solidFill>
        </p:spPr>
        <p:txBody>
          <a:bodyPr wrap="square">
            <a:spAutoFit/>
          </a:bodyPr>
          <a:lstStyle/>
          <a:p>
            <a:pPr marR="28575" lvl="0" algn="just">
              <a:lnSpc>
                <a:spcPct val="150000"/>
              </a:lnSpc>
              <a:spcAft>
                <a:spcPts val="80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D</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mẹ</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E648095-A414-0405-7CB7-2338B93AC00F}"/>
              </a:ext>
            </a:extLst>
          </p:cNvPr>
          <p:cNvSpPr txBox="1"/>
          <p:nvPr/>
        </p:nvSpPr>
        <p:spPr>
          <a:xfrm>
            <a:off x="10439404" y="6029596"/>
            <a:ext cx="6019800" cy="1081899"/>
          </a:xfrm>
          <a:prstGeom prst="rect">
            <a:avLst/>
          </a:prstGeom>
          <a:solidFill>
            <a:srgbClr val="3CBDAF"/>
          </a:solidFill>
        </p:spPr>
        <p:txBody>
          <a:bodyPr wrap="square">
            <a:spAutoFit/>
          </a:bodyPr>
          <a:lstStyle/>
          <a:p>
            <a:pPr marR="28575" lvl="0" algn="just">
              <a:lnSpc>
                <a:spcPct val="150000"/>
              </a:lnSpc>
              <a:spcAft>
                <a:spcPts val="80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3</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H</a:t>
            </a:r>
            <a:r>
              <a:rPr lang="vi-VN" sz="4800" dirty="0">
                <a:effectLst/>
                <a:latin typeface="Times New Roman" panose="02020603050405020304" pitchFamily="18" charset="0"/>
                <a:ea typeface="Times New Roman" panose="02020603050405020304" pitchFamily="18" charset="0"/>
                <a:cs typeface="Times New Roman" panose="02020603050405020304" pitchFamily="18" charset="0"/>
              </a:rPr>
              <a:t>oán dụ</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D92F374-6A25-25EB-38B9-F3F91ABCE965}"/>
              </a:ext>
            </a:extLst>
          </p:cNvPr>
          <p:cNvSpPr txBox="1"/>
          <p:nvPr/>
        </p:nvSpPr>
        <p:spPr>
          <a:xfrm>
            <a:off x="10430084" y="7405078"/>
            <a:ext cx="6019800" cy="1081899"/>
          </a:xfrm>
          <a:prstGeom prst="rect">
            <a:avLst/>
          </a:prstGeom>
          <a:solidFill>
            <a:srgbClr val="3CBDAF"/>
          </a:solidFill>
        </p:spPr>
        <p:txBody>
          <a:bodyPr wrap="square">
            <a:spAutoFit/>
          </a:bodyPr>
          <a:lstStyle/>
          <a:p>
            <a:pPr marR="28575" lvl="0" algn="just">
              <a:lnSpc>
                <a:spcPct val="150000"/>
              </a:lnSpc>
              <a:spcAft>
                <a:spcPts val="80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14B68FD-3F25-3EE1-C8D8-A21ECB557317}"/>
              </a:ext>
            </a:extLst>
          </p:cNvPr>
          <p:cNvSpPr txBox="1"/>
          <p:nvPr/>
        </p:nvSpPr>
        <p:spPr>
          <a:xfrm>
            <a:off x="10439404" y="8791152"/>
            <a:ext cx="6019800" cy="1081899"/>
          </a:xfrm>
          <a:prstGeom prst="rect">
            <a:avLst/>
          </a:prstGeom>
          <a:solidFill>
            <a:srgbClr val="3CBDAF"/>
          </a:solidFill>
        </p:spPr>
        <p:txBody>
          <a:bodyPr wrap="square">
            <a:spAutoFit/>
          </a:bodyPr>
          <a:lstStyle/>
          <a:p>
            <a:pPr marR="28575" lvl="0" algn="just">
              <a:lnSpc>
                <a:spcPct val="150000"/>
              </a:lnSpc>
              <a:spcAft>
                <a:spcPts val="80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5</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84244192-8AAC-29A2-EC38-7E147B198670}"/>
              </a:ext>
            </a:extLst>
          </p:cNvPr>
          <p:cNvCxnSpPr>
            <a:cxnSpLocks/>
          </p:cNvCxnSpPr>
          <p:nvPr/>
        </p:nvCxnSpPr>
        <p:spPr>
          <a:xfrm>
            <a:off x="7839072" y="4658935"/>
            <a:ext cx="2572167" cy="328709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E58B16D3-B5DC-3620-7FD9-64038347BAB5}"/>
              </a:ext>
            </a:extLst>
          </p:cNvPr>
          <p:cNvCxnSpPr>
            <a:cxnSpLocks/>
          </p:cNvCxnSpPr>
          <p:nvPr/>
        </p:nvCxnSpPr>
        <p:spPr>
          <a:xfrm flipV="1">
            <a:off x="7838457" y="3938234"/>
            <a:ext cx="2600945" cy="207481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EABE4541-389C-D215-E8E2-465C4D18270B}"/>
              </a:ext>
            </a:extLst>
          </p:cNvPr>
          <p:cNvCxnSpPr>
            <a:cxnSpLocks/>
            <a:stCxn id="2" idx="3"/>
            <a:endCxn id="14" idx="1"/>
          </p:cNvCxnSpPr>
          <p:nvPr/>
        </p:nvCxnSpPr>
        <p:spPr>
          <a:xfrm flipV="1">
            <a:off x="7848598" y="5199885"/>
            <a:ext cx="2581486" cy="242752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620CEE97-64A5-D561-C111-2D83A62B9E43}"/>
              </a:ext>
            </a:extLst>
          </p:cNvPr>
          <p:cNvCxnSpPr>
            <a:cxnSpLocks/>
            <a:stCxn id="3" idx="3"/>
            <a:endCxn id="5" idx="1"/>
          </p:cNvCxnSpPr>
          <p:nvPr/>
        </p:nvCxnSpPr>
        <p:spPr>
          <a:xfrm flipV="1">
            <a:off x="7848598" y="6570546"/>
            <a:ext cx="2590806" cy="263713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1467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ircle(in)">
                                      <p:cBhvr>
                                        <p:cTn id="46" dur="20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ircle(in)">
                                      <p:cBhvr>
                                        <p:cTn id="5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2" grpId="0" animBg="1"/>
      <p:bldP spid="3"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5E76B-2194-9044-D2EE-CE4E2216B222}"/>
            </a:ext>
          </a:extLst>
        </p:cNvPr>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id="{168E71CE-3404-AD42-6139-E1154819DCA3}"/>
              </a:ext>
            </a:extLst>
          </p:cNvPr>
          <p:cNvSpPr/>
          <p:nvPr/>
        </p:nvSpPr>
        <p:spPr>
          <a:xfrm>
            <a:off x="609600" y="800100"/>
            <a:ext cx="17221200" cy="2743200"/>
          </a:xfrm>
          <a:prstGeom prst="snip2DiagRect">
            <a:avLst/>
          </a:prstGeom>
          <a:solidFill>
            <a:srgbClr val="FF7D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800" b="1" dirty="0" err="1">
                <a:solidFill>
                  <a:srgbClr val="FFFF00"/>
                </a:solidFill>
                <a:latin typeface="Times New Roman" panose="02020603050405020304" pitchFamily="18" charset="0"/>
                <a:cs typeface="Times New Roman" panose="02020603050405020304" pitchFamily="18" charset="0"/>
              </a:rPr>
              <a:t>Câu</a:t>
            </a:r>
            <a:r>
              <a:rPr lang="en-US" sz="4800" b="1" dirty="0">
                <a:solidFill>
                  <a:srgbClr val="FFFF00"/>
                </a:solidFill>
                <a:latin typeface="Times New Roman" panose="02020603050405020304" pitchFamily="18" charset="0"/>
                <a:cs typeface="Times New Roman" panose="02020603050405020304" pitchFamily="18" charset="0"/>
              </a:rPr>
              <a:t> 2:</a:t>
            </a:r>
            <a:r>
              <a:rPr lang="en-US" sz="4800" b="1" dirty="0">
                <a:latin typeface="Times New Roman" panose="02020603050405020304" pitchFamily="18" charset="0"/>
                <a:cs typeface="Times New Roman" panose="02020603050405020304" pitchFamily="18" charset="0"/>
              </a:rPr>
              <a:t> Em </a:t>
            </a:r>
            <a:r>
              <a:rPr lang="en-US" sz="4800" b="1" dirty="0" err="1">
                <a:latin typeface="Times New Roman" panose="02020603050405020304" pitchFamily="18" charset="0"/>
                <a:cs typeface="Times New Roman" panose="02020603050405020304" pitchFamily="18" charset="0"/>
              </a:rPr>
              <a:t>hãy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nêu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số</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bằng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chứng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luận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Hậu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việc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hoại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môi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trường</a:t>
            </a:r>
            <a:r>
              <a:rPr lang="en-US" sz="4800" b="1"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pic>
        <p:nvPicPr>
          <p:cNvPr id="2" name="Picture 1">
            <a:hlinkClick r:id="rId2" action="ppaction://hlinksldjump"/>
            <a:extLst>
              <a:ext uri="{FF2B5EF4-FFF2-40B4-BE49-F238E27FC236}">
                <a16:creationId xmlns:a16="http://schemas.microsoft.com/office/drawing/2014/main" id="{1C442733-B111-1065-590A-7DCCDB328AE1}"/>
              </a:ext>
            </a:extLst>
          </p:cNvPr>
          <p:cNvPicPr>
            <a:picLocks noChangeAspect="1"/>
          </p:cNvPicPr>
          <p:nvPr/>
        </p:nvPicPr>
        <p:blipFill>
          <a:blip r:embed="rId3" cstate="email"/>
          <a:stretch>
            <a:fillRect/>
          </a:stretch>
        </p:blipFill>
        <p:spPr>
          <a:xfrm>
            <a:off x="16487984" y="8738235"/>
            <a:ext cx="1771232" cy="1497330"/>
          </a:xfrm>
          <a:prstGeom prst="rect">
            <a:avLst/>
          </a:prstGeom>
        </p:spPr>
      </p:pic>
    </p:spTree>
    <p:extLst>
      <p:ext uri="{BB962C8B-B14F-4D97-AF65-F5344CB8AC3E}">
        <p14:creationId xmlns:p14="http://schemas.microsoft.com/office/powerpoint/2010/main" val="311906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FE63D-6590-1FC9-A4EA-CC3EB3E710F1}"/>
            </a:ext>
          </a:extLst>
        </p:cNvPr>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id="{18A81281-5BEB-D11E-A609-71C310273D48}"/>
              </a:ext>
            </a:extLst>
          </p:cNvPr>
          <p:cNvSpPr/>
          <p:nvPr/>
        </p:nvSpPr>
        <p:spPr>
          <a:xfrm>
            <a:off x="609600" y="800100"/>
            <a:ext cx="17221200" cy="2743200"/>
          </a:xfrm>
          <a:prstGeom prst="snip2DiagRect">
            <a:avLst/>
          </a:prstGeom>
          <a:solidFill>
            <a:srgbClr val="FF7D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800" b="1" dirty="0" err="1">
                <a:solidFill>
                  <a:srgbClr val="FFFF00"/>
                </a:solidFill>
                <a:latin typeface="Times New Roman" panose="02020603050405020304" pitchFamily="18" charset="0"/>
                <a:cs typeface="Times New Roman" panose="02020603050405020304" pitchFamily="18" charset="0"/>
              </a:rPr>
              <a:t>Câu</a:t>
            </a:r>
            <a:r>
              <a:rPr lang="en-US" sz="4800" b="1" dirty="0">
                <a:solidFill>
                  <a:srgbClr val="FFFF00"/>
                </a:solidFill>
                <a:latin typeface="Times New Roman" panose="02020603050405020304" pitchFamily="18" charset="0"/>
                <a:cs typeface="Times New Roman" panose="02020603050405020304" pitchFamily="18" charset="0"/>
              </a:rPr>
              <a:t> 3:</a:t>
            </a:r>
            <a:r>
              <a:rPr lang="en-US" sz="4800" b="1" dirty="0">
                <a:latin typeface="Times New Roman" panose="02020603050405020304" pitchFamily="18" charset="0"/>
                <a:cs typeface="Times New Roman" panose="02020603050405020304" pitchFamily="18" charset="0"/>
              </a:rPr>
              <a:t> </a:t>
            </a:r>
            <a:r>
              <a:rPr lang="vi-VN" sz="4800" b="1" dirty="0">
                <a:effectLst/>
                <a:latin typeface="Times New Roman" panose="02020603050405020304" pitchFamily="18" charset="0"/>
                <a:ea typeface="Times New Roman" panose="02020603050405020304" pitchFamily="18" charset="0"/>
                <a:cs typeface="Times New Roman" panose="02020603050405020304" pitchFamily="18" charset="0"/>
              </a:rPr>
              <a:t>Em hiểu như thế nào về ý kiến</a:t>
            </a:r>
            <a:r>
              <a:rPr lang="vi-VN"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b="1" i="1" dirty="0">
                <a:effectLst/>
                <a:latin typeface="Times New Roman" panose="02020603050405020304" pitchFamily="18" charset="0"/>
                <a:ea typeface="Times New Roman" panose="02020603050405020304" pitchFamily="18" charset="0"/>
                <a:cs typeface="Times New Roman" panose="02020603050405020304" pitchFamily="18" charset="0"/>
              </a:rPr>
              <a:t>“Điều gì xảy ra với đất đai tức là xảy ra đối với những đứa con của Đất</a:t>
            </a:r>
            <a:r>
              <a:rPr lang="vi-VN" sz="4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46B47EE-3C79-8CDB-C66D-B94383ED5BC4}"/>
              </a:ext>
            </a:extLst>
          </p:cNvPr>
          <p:cNvSpPr txBox="1"/>
          <p:nvPr/>
        </p:nvSpPr>
        <p:spPr>
          <a:xfrm>
            <a:off x="742945" y="8953500"/>
            <a:ext cx="16773525" cy="830997"/>
          </a:xfrm>
          <a:prstGeom prst="rect">
            <a:avLst/>
          </a:prstGeom>
          <a:solidFill>
            <a:srgbClr val="3CBDAF"/>
          </a:solidFill>
        </p:spPr>
        <p:txBody>
          <a:bodyPr wrap="square">
            <a:spAutoFit/>
          </a:bodyPr>
          <a:lstStyle/>
          <a:p>
            <a:pPr marR="28575" algn="just"/>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Đất đai sinh ra con người</a:t>
            </a:r>
            <a:endParaRPr lang="en-US" sz="4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5E9C9B6-ED12-55AD-AE70-D1338351262B}"/>
              </a:ext>
            </a:extLst>
          </p:cNvPr>
          <p:cNvSpPr txBox="1"/>
          <p:nvPr/>
        </p:nvSpPr>
        <p:spPr>
          <a:xfrm>
            <a:off x="733419" y="4300230"/>
            <a:ext cx="16792576" cy="1569660"/>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Con người và đất có mối quan hệ gắn bó khăng khít không thể tách rời, có sự tương quan về số phận, vận mệnh.</a:t>
            </a:r>
            <a:endParaRPr lang="en-US" sz="4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D169C10-32E5-DEA2-0114-33AB49B8FE5E}"/>
              </a:ext>
            </a:extLst>
          </p:cNvPr>
          <p:cNvSpPr txBox="1"/>
          <p:nvPr/>
        </p:nvSpPr>
        <p:spPr>
          <a:xfrm>
            <a:off x="728657" y="7681679"/>
            <a:ext cx="16778288"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cs typeface="Times New Roman" panose="02020603050405020304" pitchFamily="18" charset="0"/>
              </a:rPr>
              <a:t>C. Thái </a:t>
            </a:r>
            <a:r>
              <a:rPr lang="en-US" sz="4800" dirty="0" err="1">
                <a:latin typeface="Times New Roman" panose="02020603050405020304" pitchFamily="18" charset="0"/>
                <a:cs typeface="Times New Roman" panose="02020603050405020304" pitchFamily="18" charset="0"/>
              </a:rPr>
              <a:t>độ</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nhiên</a:t>
            </a:r>
            <a:endParaRPr lang="en-US" sz="4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D0C4010-517C-C992-B861-C3963A9A7797}"/>
              </a:ext>
            </a:extLst>
          </p:cNvPr>
          <p:cNvSpPr txBox="1"/>
          <p:nvPr/>
        </p:nvSpPr>
        <p:spPr>
          <a:xfrm>
            <a:off x="742945" y="6366761"/>
            <a:ext cx="16773526"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ea typeface="Times New Roman" panose="02020603050405020304" pitchFamily="18" charset="0"/>
                <a:cs typeface="Times New Roman" panose="02020603050405020304" pitchFamily="18" charset="0"/>
              </a:rPr>
              <a:t>B</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Đất ảnh hưởng đến sinh vật</a:t>
            </a:r>
            <a:endParaRPr lang="en-US" sz="4800" dirty="0">
              <a:latin typeface="Times New Roman" panose="02020603050405020304" pitchFamily="18" charset="0"/>
              <a:cs typeface="Times New Roman" panose="02020603050405020304" pitchFamily="18" charset="0"/>
            </a:endParaRPr>
          </a:p>
        </p:txBody>
      </p:sp>
      <p:pic>
        <p:nvPicPr>
          <p:cNvPr id="2" name="Picture 1">
            <a:hlinkClick r:id="rId2" action="ppaction://hlinksldjump"/>
            <a:extLst>
              <a:ext uri="{FF2B5EF4-FFF2-40B4-BE49-F238E27FC236}">
                <a16:creationId xmlns:a16="http://schemas.microsoft.com/office/drawing/2014/main" id="{BBC5CE69-2EE2-2718-4908-FA07DA2E71EB}"/>
              </a:ext>
            </a:extLst>
          </p:cNvPr>
          <p:cNvPicPr>
            <a:picLocks noChangeAspect="1"/>
          </p:cNvPicPr>
          <p:nvPr/>
        </p:nvPicPr>
        <p:blipFill>
          <a:blip r:embed="rId3" cstate="email"/>
          <a:stretch>
            <a:fillRect/>
          </a:stretch>
        </p:blipFill>
        <p:spPr>
          <a:xfrm>
            <a:off x="16487984" y="8738235"/>
            <a:ext cx="1771232" cy="1497330"/>
          </a:xfrm>
          <a:prstGeom prst="rect">
            <a:avLst/>
          </a:prstGeom>
        </p:spPr>
      </p:pic>
    </p:spTree>
    <p:extLst>
      <p:ext uri="{BB962C8B-B14F-4D97-AF65-F5344CB8AC3E}">
        <p14:creationId xmlns:p14="http://schemas.microsoft.com/office/powerpoint/2010/main" val="420709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0"/>
                                        </p:tgtEl>
                                        <p:attrNameLst>
                                          <p:attrName>fillcolor</p:attrName>
                                        </p:attrNameLst>
                                      </p:cBhvr>
                                      <p:to>
                                        <a:schemeClr val="accent2"/>
                                      </p:to>
                                    </p:animClr>
                                    <p:set>
                                      <p:cBhvr>
                                        <p:cTn id="27" dur="2000" fill="hold"/>
                                        <p:tgtEl>
                                          <p:spTgt spid="10"/>
                                        </p:tgtEl>
                                        <p:attrNameLst>
                                          <p:attrName>fill.type</p:attrName>
                                        </p:attrNameLst>
                                      </p:cBhvr>
                                      <p:to>
                                        <p:strVal val="solid"/>
                                      </p:to>
                                    </p:set>
                                    <p:set>
                                      <p:cBhvr>
                                        <p:cTn id="2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A4287-6FEB-BF97-2211-9D7CA1D9DA2A}"/>
            </a:ext>
          </a:extLst>
        </p:cNvPr>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id="{714EBD93-D7C3-D8F2-B127-5384AA41D97E}"/>
              </a:ext>
            </a:extLst>
          </p:cNvPr>
          <p:cNvSpPr/>
          <p:nvPr/>
        </p:nvSpPr>
        <p:spPr>
          <a:xfrm>
            <a:off x="609600" y="800100"/>
            <a:ext cx="17221200" cy="2743200"/>
          </a:xfrm>
          <a:prstGeom prst="snip2DiagRect">
            <a:avLst/>
          </a:prstGeom>
          <a:solidFill>
            <a:srgbClr val="FF7D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800" b="1" dirty="0">
                <a:solidFill>
                  <a:srgbClr val="FFFF00"/>
                </a:solidFill>
                <a:latin typeface="Times New Roman" panose="02020603050405020304" pitchFamily="18" charset="0"/>
                <a:cs typeface="Times New Roman" panose="02020603050405020304" pitchFamily="18" charset="0"/>
              </a:rPr>
              <a:t>Vi deo </a:t>
            </a:r>
            <a:r>
              <a:rPr lang="en-US" sz="4800" b="1" dirty="0" err="1">
                <a:solidFill>
                  <a:srgbClr val="FFFF00"/>
                </a:solidFill>
                <a:latin typeface="Times New Roman" panose="02020603050405020304" pitchFamily="18" charset="0"/>
                <a:cs typeface="Times New Roman" panose="02020603050405020304" pitchFamily="18" charset="0"/>
              </a:rPr>
              <a:t>vườn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cúc</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phương</a:t>
            </a:r>
            <a:endParaRPr lang="en-US" sz="4800" dirty="0">
              <a:latin typeface="Times New Roman" panose="02020603050405020304" pitchFamily="18" charset="0"/>
              <a:cs typeface="Times New Roman" panose="02020603050405020304" pitchFamily="18" charset="0"/>
            </a:endParaRPr>
          </a:p>
        </p:txBody>
      </p:sp>
      <p:pic>
        <p:nvPicPr>
          <p:cNvPr id="2" name="Picture 1">
            <a:hlinkClick r:id="rId2" action="ppaction://hlinksldjump"/>
            <a:extLst>
              <a:ext uri="{FF2B5EF4-FFF2-40B4-BE49-F238E27FC236}">
                <a16:creationId xmlns:a16="http://schemas.microsoft.com/office/drawing/2014/main" id="{909FF962-1879-2946-00FE-B86D909C2D21}"/>
              </a:ext>
            </a:extLst>
          </p:cNvPr>
          <p:cNvPicPr>
            <a:picLocks noChangeAspect="1"/>
          </p:cNvPicPr>
          <p:nvPr/>
        </p:nvPicPr>
        <p:blipFill>
          <a:blip r:embed="rId3" cstate="email"/>
          <a:stretch>
            <a:fillRect/>
          </a:stretch>
        </p:blipFill>
        <p:spPr>
          <a:xfrm>
            <a:off x="16487984" y="8738235"/>
            <a:ext cx="1771232" cy="1497330"/>
          </a:xfrm>
          <a:prstGeom prst="rect">
            <a:avLst/>
          </a:prstGeom>
        </p:spPr>
      </p:pic>
    </p:spTree>
    <p:extLst>
      <p:ext uri="{BB962C8B-B14F-4D97-AF65-F5344CB8AC3E}">
        <p14:creationId xmlns:p14="http://schemas.microsoft.com/office/powerpoint/2010/main" val="387324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7FEAC-0449-8B66-132A-6B1B07891311}"/>
            </a:ext>
          </a:extLst>
        </p:cNvPr>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id="{88B2B8B4-CB39-811A-4C40-611E94977523}"/>
              </a:ext>
            </a:extLst>
          </p:cNvPr>
          <p:cNvSpPr/>
          <p:nvPr/>
        </p:nvSpPr>
        <p:spPr>
          <a:xfrm>
            <a:off x="609600" y="800100"/>
            <a:ext cx="17221200" cy="2743200"/>
          </a:xfrm>
          <a:prstGeom prst="snip2DiagRect">
            <a:avLst/>
          </a:prstGeom>
          <a:solidFill>
            <a:srgbClr val="FF7D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800" b="1" dirty="0" err="1">
                <a:solidFill>
                  <a:srgbClr val="FFFF00"/>
                </a:solidFill>
                <a:latin typeface="Times New Roman" panose="02020603050405020304" pitchFamily="18" charset="0"/>
                <a:cs typeface="Times New Roman" panose="02020603050405020304" pitchFamily="18" charset="0"/>
              </a:rPr>
              <a:t>Câu</a:t>
            </a:r>
            <a:r>
              <a:rPr lang="en-US" sz="4800" b="1" dirty="0">
                <a:solidFill>
                  <a:srgbClr val="FFFF00"/>
                </a:solidFill>
                <a:latin typeface="Times New Roman" panose="02020603050405020304" pitchFamily="18" charset="0"/>
                <a:cs typeface="Times New Roman" panose="02020603050405020304" pitchFamily="18" charset="0"/>
              </a:rPr>
              <a:t> 4:</a:t>
            </a:r>
            <a:r>
              <a:rPr lang="en-US" sz="4800" b="1" dirty="0">
                <a:latin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644F996-4123-CAF1-0A14-81CD486C1CFA}"/>
              </a:ext>
            </a:extLst>
          </p:cNvPr>
          <p:cNvSpPr txBox="1"/>
          <p:nvPr/>
        </p:nvSpPr>
        <p:spPr>
          <a:xfrm>
            <a:off x="759616" y="4431063"/>
            <a:ext cx="8231983" cy="830997"/>
          </a:xfrm>
          <a:prstGeom prst="rect">
            <a:avLst/>
          </a:prstGeom>
          <a:solidFill>
            <a:srgbClr val="3CBDAF"/>
          </a:solidFill>
        </p:spPr>
        <p:txBody>
          <a:bodyPr wrap="square">
            <a:spAutoFit/>
          </a:bodyPr>
          <a:lstStyle/>
          <a:p>
            <a:pPr marL="342900" marR="28575" indent="-342900" algn="just">
              <a:buFont typeface="+mj-lt"/>
              <a:buAutoNum type="alphaUcPeriod"/>
            </a:pP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Vườn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quốc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a:t>
            </a:r>
            <a:endParaRPr lang="en-US" sz="4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D1192F6-6B3E-3E0F-2104-D798E0D1136C}"/>
              </a:ext>
            </a:extLst>
          </p:cNvPr>
          <p:cNvSpPr txBox="1"/>
          <p:nvPr/>
        </p:nvSpPr>
        <p:spPr>
          <a:xfrm>
            <a:off x="759616" y="7232323"/>
            <a:ext cx="8251032"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ea typeface="Times New Roman" panose="02020603050405020304" pitchFamily="18" charset="0"/>
                <a:cs typeface="Times New Roman" panose="02020603050405020304" pitchFamily="18" charset="0"/>
              </a:rPr>
              <a:t>D</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Vườn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quốc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Phương</a:t>
            </a:r>
            <a:endParaRPr lang="en-US" sz="4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4C873F8-A1B2-A859-35DA-9F7006AAA600}"/>
              </a:ext>
            </a:extLst>
          </p:cNvPr>
          <p:cNvSpPr txBox="1"/>
          <p:nvPr/>
        </p:nvSpPr>
        <p:spPr>
          <a:xfrm>
            <a:off x="759616" y="8632953"/>
            <a:ext cx="8231981"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cs typeface="Times New Roman" panose="02020603050405020304" pitchFamily="18" charset="0"/>
              </a:rPr>
              <a:t>C.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Phong Nha – </a:t>
            </a:r>
            <a:r>
              <a:rPr lang="en-US" sz="4800" dirty="0" err="1">
                <a:latin typeface="Times New Roman" panose="02020603050405020304" pitchFamily="18" charset="0"/>
                <a:cs typeface="Times New Roman" panose="02020603050405020304" pitchFamily="18" charset="0"/>
              </a:rPr>
              <a:t>Kẻ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Bàng</a:t>
            </a:r>
            <a:endParaRPr lang="en-US" sz="4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635AE77-54E9-2C81-3D4B-66A5B82AC3A3}"/>
              </a:ext>
            </a:extLst>
          </p:cNvPr>
          <p:cNvSpPr txBox="1"/>
          <p:nvPr/>
        </p:nvSpPr>
        <p:spPr>
          <a:xfrm>
            <a:off x="759618" y="5831693"/>
            <a:ext cx="8231981"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ea typeface="Times New Roman" panose="02020603050405020304" pitchFamily="18" charset="0"/>
                <a:cs typeface="Times New Roman" panose="02020603050405020304" pitchFamily="18" charset="0"/>
              </a:rPr>
              <a:t>B</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Rừng</a:t>
            </a:r>
            <a:r>
              <a:rPr lang="en-US" sz="4800" dirty="0">
                <a:latin typeface="Times New Roman" panose="02020603050405020304" pitchFamily="18" charset="0"/>
                <a:cs typeface="Times New Roman" panose="02020603050405020304" pitchFamily="18" charset="0"/>
              </a:rPr>
              <a:t> U Minh</a:t>
            </a:r>
          </a:p>
        </p:txBody>
      </p:sp>
      <p:pic>
        <p:nvPicPr>
          <p:cNvPr id="2" name="Picture 1">
            <a:hlinkClick r:id="rId2" action="ppaction://hlinksldjump"/>
            <a:extLst>
              <a:ext uri="{FF2B5EF4-FFF2-40B4-BE49-F238E27FC236}">
                <a16:creationId xmlns:a16="http://schemas.microsoft.com/office/drawing/2014/main" id="{BA27BB43-51AD-FCCE-22D6-AEEDAE1FBEAB}"/>
              </a:ext>
            </a:extLst>
          </p:cNvPr>
          <p:cNvPicPr>
            <a:picLocks noChangeAspect="1"/>
          </p:cNvPicPr>
          <p:nvPr/>
        </p:nvPicPr>
        <p:blipFill>
          <a:blip r:embed="rId3" cstate="email"/>
          <a:stretch>
            <a:fillRect/>
          </a:stretch>
        </p:blipFill>
        <p:spPr>
          <a:xfrm>
            <a:off x="16487984" y="8738235"/>
            <a:ext cx="1771232" cy="1497330"/>
          </a:xfrm>
          <a:prstGeom prst="rect">
            <a:avLst/>
          </a:prstGeom>
        </p:spPr>
      </p:pic>
    </p:spTree>
    <p:extLst>
      <p:ext uri="{BB962C8B-B14F-4D97-AF65-F5344CB8AC3E}">
        <p14:creationId xmlns:p14="http://schemas.microsoft.com/office/powerpoint/2010/main" val="244751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0"/>
                                        </p:tgtEl>
                                        <p:attrNameLst>
                                          <p:attrName>fillcolor</p:attrName>
                                        </p:attrNameLst>
                                      </p:cBhvr>
                                      <p:to>
                                        <a:schemeClr val="accent2"/>
                                      </p:to>
                                    </p:animClr>
                                    <p:set>
                                      <p:cBhvr>
                                        <p:cTn id="27" dur="2000" fill="hold"/>
                                        <p:tgtEl>
                                          <p:spTgt spid="10"/>
                                        </p:tgtEl>
                                        <p:attrNameLst>
                                          <p:attrName>fill.type</p:attrName>
                                        </p:attrNameLst>
                                      </p:cBhvr>
                                      <p:to>
                                        <p:strVal val="solid"/>
                                      </p:to>
                                    </p:set>
                                    <p:set>
                                      <p:cBhvr>
                                        <p:cTn id="2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D634F-77C9-B656-78F8-B3AECA1C0F01}"/>
            </a:ext>
          </a:extLst>
        </p:cNvPr>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id="{41AEA486-5FA2-3BE7-04B0-CC07BA87666D}"/>
              </a:ext>
            </a:extLst>
          </p:cNvPr>
          <p:cNvSpPr/>
          <p:nvPr/>
        </p:nvSpPr>
        <p:spPr>
          <a:xfrm>
            <a:off x="609600" y="800100"/>
            <a:ext cx="17221200" cy="2743200"/>
          </a:xfrm>
          <a:prstGeom prst="snip2DiagRect">
            <a:avLst/>
          </a:prstGeom>
          <a:solidFill>
            <a:srgbClr val="FF7D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800" b="1" dirty="0" err="1">
                <a:solidFill>
                  <a:srgbClr val="FFFF00"/>
                </a:solidFill>
                <a:latin typeface="Times New Roman" panose="02020603050405020304" pitchFamily="18" charset="0"/>
                <a:cs typeface="Times New Roman" panose="02020603050405020304" pitchFamily="18" charset="0"/>
              </a:rPr>
              <a:t>Câu</a:t>
            </a:r>
            <a:r>
              <a:rPr lang="en-US" sz="4800" b="1" dirty="0">
                <a:solidFill>
                  <a:srgbClr val="FFFF00"/>
                </a:solidFill>
                <a:latin typeface="Times New Roman" panose="02020603050405020304" pitchFamily="18" charset="0"/>
                <a:cs typeface="Times New Roman" panose="02020603050405020304" pitchFamily="18" charset="0"/>
              </a:rPr>
              <a:t> 5:</a:t>
            </a:r>
            <a:r>
              <a:rPr lang="en-US" sz="4800" b="1" dirty="0">
                <a:latin typeface="Times New Roman" panose="02020603050405020304" pitchFamily="18" charset="0"/>
                <a:cs typeface="Times New Roman" panose="02020603050405020304" pitchFamily="18" charset="0"/>
              </a:rPr>
              <a:t> </a:t>
            </a:r>
            <a:r>
              <a:rPr lang="vi-VN" sz="4800" b="1" dirty="0">
                <a:effectLst/>
                <a:latin typeface="Times New Roman" panose="02020603050405020304" pitchFamily="18" charset="0"/>
                <a:ea typeface="Times New Roman" panose="02020603050405020304" pitchFamily="18" charset="0"/>
              </a:rPr>
              <a:t>Trong đoạn trích trên, tác giả coi mình là:</a:t>
            </a:r>
            <a:endParaRPr lang="en-US" sz="4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AB60D6C-F4BB-08A6-FE66-034C11B8E466}"/>
              </a:ext>
            </a:extLst>
          </p:cNvPr>
          <p:cNvSpPr txBox="1"/>
          <p:nvPr/>
        </p:nvSpPr>
        <p:spPr>
          <a:xfrm>
            <a:off x="1400175" y="4324566"/>
            <a:ext cx="15725776" cy="830997"/>
          </a:xfrm>
          <a:prstGeom prst="rect">
            <a:avLst/>
          </a:prstGeom>
          <a:solidFill>
            <a:srgbClr val="3CBDAF"/>
          </a:solidFill>
        </p:spPr>
        <p:txBody>
          <a:bodyPr wrap="square">
            <a:spAutoFit/>
          </a:bodyPr>
          <a:lstStyle/>
          <a:p>
            <a:pPr marL="342900" marR="28575" indent="-342900" algn="just">
              <a:buFont typeface="+mj-lt"/>
              <a:buAutoNum type="alphaUcPeriod"/>
            </a:pP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Người văn minh</a:t>
            </a:r>
            <a:endParaRPr lang="en-US" sz="4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2C01C10-1DE0-336E-1407-DE038AD657AD}"/>
              </a:ext>
            </a:extLst>
          </p:cNvPr>
          <p:cNvSpPr txBox="1"/>
          <p:nvPr/>
        </p:nvSpPr>
        <p:spPr>
          <a:xfrm>
            <a:off x="1400175" y="5750133"/>
            <a:ext cx="15725776"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ea typeface="Times New Roman" panose="02020603050405020304" pitchFamily="18" charset="0"/>
                <a:cs typeface="Times New Roman" panose="02020603050405020304" pitchFamily="18" charset="0"/>
              </a:rPr>
              <a:t>B</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Kẻ hoang dã</a:t>
            </a:r>
            <a:endParaRPr lang="en-US" sz="4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3CC500-E81C-F898-A224-AE6EBE514D96}"/>
              </a:ext>
            </a:extLst>
          </p:cNvPr>
          <p:cNvSpPr txBox="1"/>
          <p:nvPr/>
        </p:nvSpPr>
        <p:spPr>
          <a:xfrm>
            <a:off x="1357312" y="8620988"/>
            <a:ext cx="15725776"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Người trung thành với lợi ích của người da đỏ.</a:t>
            </a:r>
            <a:endParaRPr lang="en-US" sz="4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019A1A7-7A82-5B6A-37AE-53AD95ACED10}"/>
              </a:ext>
            </a:extLst>
          </p:cNvPr>
          <p:cNvSpPr txBox="1"/>
          <p:nvPr/>
        </p:nvSpPr>
        <p:spPr>
          <a:xfrm>
            <a:off x="1400176" y="7195421"/>
            <a:ext cx="15725775"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Người chủ của vùng đất mà người da đỏ đang sống.</a:t>
            </a:r>
            <a:endParaRPr lang="en-US" sz="4800" dirty="0">
              <a:latin typeface="Times New Roman" panose="02020603050405020304" pitchFamily="18" charset="0"/>
              <a:cs typeface="Times New Roman" panose="02020603050405020304" pitchFamily="18" charset="0"/>
            </a:endParaRPr>
          </a:p>
        </p:txBody>
      </p:sp>
      <p:pic>
        <p:nvPicPr>
          <p:cNvPr id="2" name="Picture 1">
            <a:hlinkClick r:id="rId2" action="ppaction://hlinksldjump"/>
            <a:extLst>
              <a:ext uri="{FF2B5EF4-FFF2-40B4-BE49-F238E27FC236}">
                <a16:creationId xmlns:a16="http://schemas.microsoft.com/office/drawing/2014/main" id="{89F527B6-85EF-6207-4A31-6F518A5C0AE8}"/>
              </a:ext>
            </a:extLst>
          </p:cNvPr>
          <p:cNvPicPr>
            <a:picLocks noChangeAspect="1"/>
          </p:cNvPicPr>
          <p:nvPr/>
        </p:nvPicPr>
        <p:blipFill>
          <a:blip r:embed="rId3" cstate="email"/>
          <a:stretch>
            <a:fillRect/>
          </a:stretch>
        </p:blipFill>
        <p:spPr>
          <a:xfrm>
            <a:off x="16487984" y="8738235"/>
            <a:ext cx="1771232" cy="1497330"/>
          </a:xfrm>
          <a:prstGeom prst="rect">
            <a:avLst/>
          </a:prstGeom>
        </p:spPr>
      </p:pic>
    </p:spTree>
    <p:extLst>
      <p:ext uri="{BB962C8B-B14F-4D97-AF65-F5344CB8AC3E}">
        <p14:creationId xmlns:p14="http://schemas.microsoft.com/office/powerpoint/2010/main" val="397687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0"/>
                                        </p:tgtEl>
                                        <p:attrNameLst>
                                          <p:attrName>fillcolor</p:attrName>
                                        </p:attrNameLst>
                                      </p:cBhvr>
                                      <p:to>
                                        <a:schemeClr val="accent2"/>
                                      </p:to>
                                    </p:animClr>
                                    <p:set>
                                      <p:cBhvr>
                                        <p:cTn id="27" dur="2000" fill="hold"/>
                                        <p:tgtEl>
                                          <p:spTgt spid="10"/>
                                        </p:tgtEl>
                                        <p:attrNameLst>
                                          <p:attrName>fill.type</p:attrName>
                                        </p:attrNameLst>
                                      </p:cBhvr>
                                      <p:to>
                                        <p:strVal val="solid"/>
                                      </p:to>
                                    </p:set>
                                    <p:set>
                                      <p:cBhvr>
                                        <p:cTn id="2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9BBEC-2B7D-CBEB-4482-68BE50395697}"/>
            </a:ext>
          </a:extLst>
        </p:cNvPr>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id="{B09DBF8F-9D9D-E89D-C6DD-14488A9CFF4F}"/>
              </a:ext>
            </a:extLst>
          </p:cNvPr>
          <p:cNvSpPr/>
          <p:nvPr/>
        </p:nvSpPr>
        <p:spPr>
          <a:xfrm>
            <a:off x="609600" y="800100"/>
            <a:ext cx="17221200" cy="2743200"/>
          </a:xfrm>
          <a:prstGeom prst="snip2DiagRect">
            <a:avLst/>
          </a:prstGeom>
          <a:solidFill>
            <a:srgbClr val="FF7D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800" b="1" dirty="0" err="1">
                <a:solidFill>
                  <a:srgbClr val="FFFF00"/>
                </a:solidFill>
                <a:latin typeface="Times New Roman" panose="02020603050405020304" pitchFamily="18" charset="0"/>
                <a:cs typeface="Times New Roman" panose="02020603050405020304" pitchFamily="18" charset="0"/>
              </a:rPr>
              <a:t>Câu</a:t>
            </a:r>
            <a:r>
              <a:rPr lang="en-US" sz="4800" b="1" dirty="0">
                <a:solidFill>
                  <a:srgbClr val="FFFF00"/>
                </a:solidFill>
                <a:latin typeface="Times New Roman" panose="02020603050405020304" pitchFamily="18" charset="0"/>
                <a:cs typeface="Times New Roman" panose="02020603050405020304" pitchFamily="18" charset="0"/>
              </a:rPr>
              <a:t> 6:</a:t>
            </a:r>
            <a:r>
              <a:rPr lang="en-US" sz="4800" b="1" dirty="0">
                <a:latin typeface="Times New Roman" panose="02020603050405020304" pitchFamily="18" charset="0"/>
                <a:cs typeface="Times New Roman" panose="02020603050405020304" pitchFamily="18" charset="0"/>
              </a:rPr>
              <a:t> </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Thông điệp tác giả muốn gửi gắm đến chúng ta:</a:t>
            </a:r>
            <a:endParaRPr lang="en-US" sz="4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C3D19EC-3FC2-DCC6-9EC1-27CEA9B5703B}"/>
              </a:ext>
            </a:extLst>
          </p:cNvPr>
          <p:cNvSpPr txBox="1"/>
          <p:nvPr/>
        </p:nvSpPr>
        <p:spPr>
          <a:xfrm>
            <a:off x="1419226" y="5769854"/>
            <a:ext cx="15725776" cy="830997"/>
          </a:xfrm>
          <a:prstGeom prst="rect">
            <a:avLst/>
          </a:prstGeom>
          <a:solidFill>
            <a:srgbClr val="3CBDAF"/>
          </a:solidFill>
        </p:spPr>
        <p:txBody>
          <a:bodyPr wrap="square">
            <a:spAutoFit/>
          </a:bodyPr>
          <a:lstStyle/>
          <a:p>
            <a:pPr marR="28575" algn="just"/>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Nhận thức về tội ác của người da trắng</a:t>
            </a:r>
            <a:endParaRPr lang="en-US" sz="4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F8F30DF-E88B-CA2D-A148-552946D929EE}"/>
              </a:ext>
            </a:extLst>
          </p:cNvPr>
          <p:cNvSpPr txBox="1"/>
          <p:nvPr/>
        </p:nvSpPr>
        <p:spPr>
          <a:xfrm>
            <a:off x="1409701" y="4312503"/>
            <a:ext cx="15725776"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Tôn trọng và bảo vệ thiên nhiên</a:t>
            </a:r>
            <a:endParaRPr lang="en-US" sz="4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03C2E31-500E-267A-09F5-CD815CD2D758}"/>
              </a:ext>
            </a:extLst>
          </p:cNvPr>
          <p:cNvSpPr txBox="1"/>
          <p:nvPr/>
        </p:nvSpPr>
        <p:spPr>
          <a:xfrm>
            <a:off x="1357312" y="8620988"/>
            <a:ext cx="15725776"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ea typeface="Calibri" panose="020F0502020204030204" pitchFamily="34" charset="0"/>
                <a:cs typeface="Times New Roman" panose="02020603050405020304" pitchFamily="18" charset="0"/>
              </a:rPr>
              <a:t>Tôn vinh người đã phát hiện ra Châu Mĩ</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5A04959-931F-3A32-1FCD-317850031566}"/>
              </a:ext>
            </a:extLst>
          </p:cNvPr>
          <p:cNvSpPr txBox="1"/>
          <p:nvPr/>
        </p:nvSpPr>
        <p:spPr>
          <a:xfrm>
            <a:off x="1400176" y="7195421"/>
            <a:ext cx="15725775" cy="830997"/>
          </a:xfrm>
          <a:prstGeom prst="rect">
            <a:avLst/>
          </a:prstGeom>
          <a:solidFill>
            <a:srgbClr val="3CBDAF"/>
          </a:solidFill>
        </p:spPr>
        <p:txBody>
          <a:bodyPr wrap="square">
            <a:spAutoFit/>
          </a:bodyPr>
          <a:lstStyle/>
          <a:p>
            <a:pPr marR="28575" algn="just"/>
            <a:r>
              <a:rPr lang="en-US" sz="48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Hiểu về cuộc sống hòa hợp với thiên nhiên của người da đỏ</a:t>
            </a:r>
            <a:endParaRPr lang="en-US" sz="4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AAB1CF9-CEA4-628C-4794-CA479DEDB8D0}"/>
              </a:ext>
            </a:extLst>
          </p:cNvPr>
          <p:cNvSpPr txBox="1"/>
          <p:nvPr/>
        </p:nvSpPr>
        <p:spPr>
          <a:xfrm>
            <a:off x="4572000" y="4956462"/>
            <a:ext cx="9144000" cy="312650"/>
          </a:xfrm>
          <a:prstGeom prst="rect">
            <a:avLst/>
          </a:prstGeom>
          <a:noFill/>
        </p:spPr>
        <p:txBody>
          <a:bodyPr wrap="square">
            <a:spAutoFit/>
          </a:bodyPr>
          <a:lstStyle/>
          <a:p>
            <a:pPr marL="342900" lvl="0" indent="-342900" algn="just">
              <a:lnSpc>
                <a:spcPct val="107000"/>
              </a:lnSpc>
              <a:spcAft>
                <a:spcPts val="800"/>
              </a:spcAft>
              <a:buFont typeface="+mj-lt"/>
              <a:buAutoNum type="alphaUcPeriod"/>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hlinkClick r:id="rId2" action="ppaction://hlinksldjump"/>
            <a:extLst>
              <a:ext uri="{FF2B5EF4-FFF2-40B4-BE49-F238E27FC236}">
                <a16:creationId xmlns:a16="http://schemas.microsoft.com/office/drawing/2014/main" id="{74737198-E1ED-3CFC-2A31-22EE53B4578A}"/>
              </a:ext>
            </a:extLst>
          </p:cNvPr>
          <p:cNvPicPr>
            <a:picLocks noChangeAspect="1"/>
          </p:cNvPicPr>
          <p:nvPr/>
        </p:nvPicPr>
        <p:blipFill>
          <a:blip r:embed="rId3" cstate="email"/>
          <a:stretch>
            <a:fillRect/>
          </a:stretch>
        </p:blipFill>
        <p:spPr>
          <a:xfrm>
            <a:off x="16487984" y="8738235"/>
            <a:ext cx="1771232" cy="1497330"/>
          </a:xfrm>
          <a:prstGeom prst="rect">
            <a:avLst/>
          </a:prstGeom>
        </p:spPr>
      </p:pic>
    </p:spTree>
    <p:extLst>
      <p:ext uri="{BB962C8B-B14F-4D97-AF65-F5344CB8AC3E}">
        <p14:creationId xmlns:p14="http://schemas.microsoft.com/office/powerpoint/2010/main" val="300927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0"/>
                                        </p:tgtEl>
                                        <p:attrNameLst>
                                          <p:attrName>fillcolor</p:attrName>
                                        </p:attrNameLst>
                                      </p:cBhvr>
                                      <p:to>
                                        <a:schemeClr val="accent2"/>
                                      </p:to>
                                    </p:animClr>
                                    <p:set>
                                      <p:cBhvr>
                                        <p:cTn id="27" dur="2000" fill="hold"/>
                                        <p:tgtEl>
                                          <p:spTgt spid="10"/>
                                        </p:tgtEl>
                                        <p:attrNameLst>
                                          <p:attrName>fill.type</p:attrName>
                                        </p:attrNameLst>
                                      </p:cBhvr>
                                      <p:to>
                                        <p:strVal val="solid"/>
                                      </p:to>
                                    </p:set>
                                    <p:set>
                                      <p:cBhvr>
                                        <p:cTn id="2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2" name="Freeform 2"/>
          <p:cNvSpPr/>
          <p:nvPr/>
        </p:nvSpPr>
        <p:spPr>
          <a:xfrm>
            <a:off x="3751348" y="1790700"/>
            <a:ext cx="10785304" cy="2236349"/>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2">
              <a:extLst>
                <a:ext uri="{96DAC541-7B7A-43D3-8B79-37D633B846F1}">
                  <asvg:svgBlip xmlns:asvg="http://schemas.microsoft.com/office/drawing/2016/SVG/main" r:embed="rId3"/>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dirty="0"/>
          </a:p>
        </p:txBody>
      </p:sp>
      <p:sp>
        <p:nvSpPr>
          <p:cNvPr id="35" name="TextBox 35"/>
          <p:cNvSpPr txBox="1"/>
          <p:nvPr/>
        </p:nvSpPr>
        <p:spPr>
          <a:xfrm>
            <a:off x="4173623" y="2225304"/>
            <a:ext cx="9507451" cy="1477328"/>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defRPr/>
            </a:pPr>
            <a:r>
              <a:rPr lang="en-US" sz="4800" b="1" dirty="0">
                <a:solidFill>
                  <a:srgbClr val="FFFEF7"/>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CHÀO MỪNG CÁC EM ĐẾN VỚI TIẾT HỌC NGÀY HÔM NAY!</a:t>
            </a:r>
            <a:endParaRPr kumimoji="0" lang="en-US" sz="4800" b="1" i="0" u="none" strike="noStrike" kern="1200" cap="none" spc="0" normalizeH="0" baseline="0" noProof="0" dirty="0">
              <a:ln>
                <a:noFill/>
              </a:ln>
              <a:solidFill>
                <a:srgbClr val="FFFEF7"/>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2" name="Freeform 16"/>
          <p:cNvSpPr/>
          <p:nvPr/>
        </p:nvSpPr>
        <p:spPr>
          <a:xfrm>
            <a:off x="0" y="33184"/>
            <a:ext cx="2438400" cy="2192120"/>
          </a:xfrm>
          <a:custGeom>
            <a:avLst/>
            <a:gdLst/>
            <a:ahLst/>
            <a:cxnLst/>
            <a:rect l="l" t="t" r="r" b="b"/>
            <a:pathLst>
              <a:path w="9298983" h="8229600">
                <a:moveTo>
                  <a:pt x="0" y="0"/>
                </a:moveTo>
                <a:lnTo>
                  <a:pt x="9298984" y="0"/>
                </a:lnTo>
                <a:lnTo>
                  <a:pt x="9298984" y="8229600"/>
                </a:lnTo>
                <a:lnTo>
                  <a:pt x="0" y="8229600"/>
                </a:lnTo>
                <a:lnTo>
                  <a:pt x="0" y="0"/>
                </a:lnTo>
                <a:close/>
              </a:path>
            </a:pathLst>
          </a:custGeom>
          <a:blipFill>
            <a:blip r:embed="rId4"/>
            <a:stretch>
              <a:fillRect/>
            </a:stretch>
          </a:blipFill>
        </p:spPr>
        <p:txBody>
          <a:bodyPr/>
          <a:lstStyle/>
          <a:p>
            <a:endParaRPr lang="en-US" dirty="0"/>
          </a:p>
        </p:txBody>
      </p:sp>
      <p:sp>
        <p:nvSpPr>
          <p:cNvPr id="61" name="Freeform 4"/>
          <p:cNvSpPr/>
          <p:nvPr/>
        </p:nvSpPr>
        <p:spPr>
          <a:xfrm>
            <a:off x="3402848" y="6482776"/>
            <a:ext cx="11049000" cy="4027048"/>
          </a:xfrm>
          <a:custGeom>
            <a:avLst/>
            <a:gdLst/>
            <a:ahLst/>
            <a:cxnLst/>
            <a:rect l="l" t="t" r="r" b="b"/>
            <a:pathLst>
              <a:path w="7315200" h="1594104">
                <a:moveTo>
                  <a:pt x="0" y="0"/>
                </a:moveTo>
                <a:lnTo>
                  <a:pt x="7315200" y="0"/>
                </a:lnTo>
                <a:lnTo>
                  <a:pt x="7315200" y="1594104"/>
                </a:lnTo>
                <a:lnTo>
                  <a:pt x="0" y="1594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5" name="Freeform 18"/>
          <p:cNvSpPr/>
          <p:nvPr/>
        </p:nvSpPr>
        <p:spPr>
          <a:xfrm>
            <a:off x="13590125" y="7141906"/>
            <a:ext cx="13872201" cy="4643403"/>
          </a:xfrm>
          <a:custGeom>
            <a:avLst/>
            <a:gdLst/>
            <a:ahLst/>
            <a:cxnLst/>
            <a:rect l="l" t="t" r="r" b="b"/>
            <a:pathLst>
              <a:path w="14253201" h="4872003">
                <a:moveTo>
                  <a:pt x="0" y="0"/>
                </a:moveTo>
                <a:lnTo>
                  <a:pt x="14253201" y="0"/>
                </a:lnTo>
                <a:lnTo>
                  <a:pt x="14253201" y="4872003"/>
                </a:lnTo>
                <a:lnTo>
                  <a:pt x="0" y="48720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16" name="Freeform 16"/>
          <p:cNvSpPr/>
          <p:nvPr/>
        </p:nvSpPr>
        <p:spPr>
          <a:xfrm>
            <a:off x="-22377" y="7505700"/>
            <a:ext cx="2815872" cy="2781300"/>
          </a:xfrm>
          <a:custGeom>
            <a:avLst/>
            <a:gdLst/>
            <a:ahLst/>
            <a:cxnLst/>
            <a:rect l="l" t="t" r="r" b="b"/>
            <a:pathLst>
              <a:path w="4041985" h="3784768">
                <a:moveTo>
                  <a:pt x="0" y="0"/>
                </a:moveTo>
                <a:lnTo>
                  <a:pt x="4041985" y="0"/>
                </a:lnTo>
                <a:lnTo>
                  <a:pt x="4041985" y="3784768"/>
                </a:lnTo>
                <a:lnTo>
                  <a:pt x="0" y="37847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flipH="1">
            <a:off x="16056816" y="0"/>
            <a:ext cx="2231184" cy="1789328"/>
          </a:xfrm>
          <a:custGeom>
            <a:avLst/>
            <a:gdLst/>
            <a:ahLst/>
            <a:cxnLst/>
            <a:rect l="l" t="t" r="r" b="b"/>
            <a:pathLst>
              <a:path w="3884672" h="3072422">
                <a:moveTo>
                  <a:pt x="3884671" y="0"/>
                </a:moveTo>
                <a:lnTo>
                  <a:pt x="0" y="0"/>
                </a:lnTo>
                <a:lnTo>
                  <a:pt x="0" y="3072422"/>
                </a:lnTo>
                <a:lnTo>
                  <a:pt x="3884671" y="3072422"/>
                </a:lnTo>
                <a:lnTo>
                  <a:pt x="3884671" y="0"/>
                </a:lnTo>
                <a:close/>
              </a:path>
            </a:pathLst>
          </a:custGeom>
          <a:blipFill>
            <a:blip r:embed="rId4"/>
            <a:stretch>
              <a:fillRect/>
            </a:stretch>
          </a:blipFill>
        </p:spPr>
      </p:sp>
      <p:sp>
        <p:nvSpPr>
          <p:cNvPr id="18" name="Freeform 18"/>
          <p:cNvSpPr/>
          <p:nvPr/>
        </p:nvSpPr>
        <p:spPr>
          <a:xfrm>
            <a:off x="13909572" y="6787460"/>
            <a:ext cx="14253201" cy="4872003"/>
          </a:xfrm>
          <a:custGeom>
            <a:avLst/>
            <a:gdLst/>
            <a:ahLst/>
            <a:cxnLst/>
            <a:rect l="l" t="t" r="r" b="b"/>
            <a:pathLst>
              <a:path w="14253201" h="4872003">
                <a:moveTo>
                  <a:pt x="0" y="0"/>
                </a:moveTo>
                <a:lnTo>
                  <a:pt x="14253201" y="0"/>
                </a:lnTo>
                <a:lnTo>
                  <a:pt x="14253201" y="4872003"/>
                </a:lnTo>
                <a:lnTo>
                  <a:pt x="0" y="4872003"/>
                </a:lnTo>
                <a:lnTo>
                  <a:pt x="0" y="0"/>
                </a:lnTo>
                <a:close/>
              </a:path>
            </a:pathLst>
          </a:custGeom>
          <a:blipFill>
            <a:blip r:embed="rId5"/>
            <a:stretch>
              <a:fillRect/>
            </a:stretch>
          </a:blipFill>
        </p:spPr>
      </p:sp>
      <p:sp>
        <p:nvSpPr>
          <p:cNvPr id="3" name="Freeform 3"/>
          <p:cNvSpPr/>
          <p:nvPr/>
        </p:nvSpPr>
        <p:spPr>
          <a:xfrm>
            <a:off x="-773412" y="-314862"/>
            <a:ext cx="3022142" cy="1789328"/>
          </a:xfrm>
          <a:custGeom>
            <a:avLst/>
            <a:gdLst/>
            <a:ahLst/>
            <a:cxnLst/>
            <a:rect l="l" t="t" r="r" b="b"/>
            <a:pathLst>
              <a:path w="3565964" h="2377309">
                <a:moveTo>
                  <a:pt x="0" y="0"/>
                </a:moveTo>
                <a:lnTo>
                  <a:pt x="3565963" y="0"/>
                </a:lnTo>
                <a:lnTo>
                  <a:pt x="3565963" y="2377309"/>
                </a:lnTo>
                <a:lnTo>
                  <a:pt x="0" y="2377309"/>
                </a:lnTo>
                <a:lnTo>
                  <a:pt x="0" y="0"/>
                </a:lnTo>
                <a:close/>
              </a:path>
            </a:pathLst>
          </a:custGeom>
          <a:blipFill>
            <a:blip r:embed="rId6"/>
            <a:stretch>
              <a:fillRect l="-16118" r="-117584" b="-160047"/>
            </a:stretch>
          </a:blipFill>
        </p:spPr>
      </p:sp>
      <p:sp>
        <p:nvSpPr>
          <p:cNvPr id="27" name="Freeform 2"/>
          <p:cNvSpPr/>
          <p:nvPr/>
        </p:nvSpPr>
        <p:spPr>
          <a:xfrm>
            <a:off x="3276600" y="120226"/>
            <a:ext cx="10785304" cy="1372675"/>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7"/>
            <a:stretch>
              <a:fillRect/>
            </a:stretch>
          </a:blipFill>
        </p:spPr>
        <p:txBody>
          <a:bodyPr/>
          <a:lstStyle/>
          <a:p>
            <a:pPr algn="ctr">
              <a:spcBef>
                <a:spcPts val="2400"/>
              </a:spcBef>
            </a:pPr>
            <a:endParaRPr lang="en-US" sz="48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3B2F688-ACDE-60A6-E40D-980D93FA9AA2}"/>
              </a:ext>
            </a:extLst>
          </p:cNvPr>
          <p:cNvSpPr txBox="1"/>
          <p:nvPr/>
        </p:nvSpPr>
        <p:spPr>
          <a:xfrm>
            <a:off x="6629400" y="391064"/>
            <a:ext cx="5029200"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VẬN DỤNG</a:t>
            </a:r>
          </a:p>
        </p:txBody>
      </p:sp>
      <p:sp>
        <p:nvSpPr>
          <p:cNvPr id="4" name="Rectangle: Diagonal Corners Snipped 3">
            <a:extLst>
              <a:ext uri="{FF2B5EF4-FFF2-40B4-BE49-F238E27FC236}">
                <a16:creationId xmlns:a16="http://schemas.microsoft.com/office/drawing/2014/main" id="{9F011D8D-93A8-090C-E442-8282F081B6C5}"/>
              </a:ext>
            </a:extLst>
          </p:cNvPr>
          <p:cNvSpPr/>
          <p:nvPr/>
        </p:nvSpPr>
        <p:spPr>
          <a:xfrm>
            <a:off x="725369" y="2428568"/>
            <a:ext cx="17221200" cy="2743200"/>
          </a:xfrm>
          <a:prstGeom prst="snip2DiagRect">
            <a:avLst/>
          </a:prstGeom>
          <a:solidFill>
            <a:srgbClr val="3CBD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Viết</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đoạn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văn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ngắn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cho</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luận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điểm</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sau</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Bảo</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vệ</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môi</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trường</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là</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bảo</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vệ</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mạng</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sống</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của</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chúng</a:t>
            </a:r>
            <a:r>
              <a:rPr lang="en-US" sz="4800" b="1" i="1" dirty="0">
                <a:solidFill>
                  <a:srgbClr val="FFFF00"/>
                </a:solidFill>
                <a:latin typeface="Times New Roman" panose="02020603050405020304" pitchFamily="18" charset="0"/>
                <a:cs typeface="Times New Roman" panose="02020603050405020304" pitchFamily="18" charset="0"/>
              </a:rPr>
              <a:t> ta.</a:t>
            </a:r>
            <a:endParaRPr lang="en-US" sz="4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7A8C9CE-AFC0-18A3-AA5C-BB05316366F9}"/>
              </a:ext>
            </a:extLst>
          </p:cNvPr>
          <p:cNvSpPr txBox="1"/>
          <p:nvPr/>
        </p:nvSpPr>
        <p:spPr>
          <a:xfrm>
            <a:off x="2793494" y="5710371"/>
            <a:ext cx="8231983" cy="830997"/>
          </a:xfrm>
          <a:prstGeom prst="rect">
            <a:avLst/>
          </a:prstGeom>
          <a:noFill/>
        </p:spPr>
        <p:txBody>
          <a:bodyPr wrap="square">
            <a:spAutoFit/>
          </a:bodyPr>
          <a:lstStyle/>
          <a:p>
            <a:pPr marR="28575" algn="just"/>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Khái niệm môi trường </a:t>
            </a:r>
            <a:endParaRPr lang="en-US" sz="4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2055C04-5F37-8E33-5B0B-C6B87E07B1D5}"/>
              </a:ext>
            </a:extLst>
          </p:cNvPr>
          <p:cNvSpPr txBox="1"/>
          <p:nvPr/>
        </p:nvSpPr>
        <p:spPr>
          <a:xfrm>
            <a:off x="2793495" y="6616485"/>
            <a:ext cx="14580105" cy="1569660"/>
          </a:xfrm>
          <a:prstGeom prst="rect">
            <a:avLst/>
          </a:prstGeom>
          <a:noFill/>
        </p:spPr>
        <p:txBody>
          <a:bodyPr wrap="square">
            <a:spAutoFit/>
          </a:bodyPr>
          <a:lstStyle/>
          <a:p>
            <a:pPr marR="28575" algn="just"/>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Môi trường được bảo vệ, cuộc sống con người phát triển (dẫn chứng)</a:t>
            </a:r>
            <a:endParaRPr lang="en-US" sz="4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98FBC3F-0E83-A0F2-D4A9-4EB15F5A59FD}"/>
              </a:ext>
            </a:extLst>
          </p:cNvPr>
          <p:cNvSpPr txBox="1"/>
          <p:nvPr/>
        </p:nvSpPr>
        <p:spPr>
          <a:xfrm>
            <a:off x="2793494" y="8288766"/>
            <a:ext cx="14468166" cy="1634037"/>
          </a:xfrm>
          <a:prstGeom prst="rect">
            <a:avLst/>
          </a:prstGeom>
          <a:noFill/>
        </p:spPr>
        <p:txBody>
          <a:bodyPr wrap="square">
            <a:spAutoFit/>
          </a:bodyPr>
          <a:lstStyle/>
          <a:p>
            <a:pPr algn="just">
              <a:lnSpc>
                <a:spcPct val="107000"/>
              </a:lnSpc>
              <a:spcAft>
                <a:spcPts val="800"/>
              </a:spcAft>
              <a:tabLst>
                <a:tab pos="90170" algn="l"/>
                <a:tab pos="180340" algn="l"/>
              </a:tabLst>
            </a:pPr>
            <a:r>
              <a:rPr lang="en-US" sz="48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4800" kern="100" dirty="0">
                <a:effectLst/>
                <a:latin typeface="Times New Roman" panose="02020603050405020304" pitchFamily="18" charset="0"/>
                <a:ea typeface="MS Mincho" panose="02020609040205080304" pitchFamily="49" charset="-128"/>
              </a:rPr>
              <a:t>Khi môi trường bị tàn phá, cuộc sống con người bị đe dọa (dẫn chứng)</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44981" y="-2367547"/>
            <a:ext cx="105537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dirty="0"/>
          </a:p>
        </p:txBody>
      </p:sp>
      <p:grpSp>
        <p:nvGrpSpPr>
          <p:cNvPr id="3" name="Group 3"/>
          <p:cNvGrpSpPr/>
          <p:nvPr/>
        </p:nvGrpSpPr>
        <p:grpSpPr>
          <a:xfrm>
            <a:off x="-1676400" y="-1135860"/>
            <a:ext cx="21027477" cy="12488373"/>
            <a:chOff x="-1254808" y="0"/>
            <a:chExt cx="28036637" cy="16651165"/>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marL="0" marR="0" lvl="0" indent="0" algn="ctr" defTabSz="914400" rtl="0" eaLnBrk="1" fontAlgn="auto" latinLnBrk="0" hangingPunct="1">
                  <a:lnSpc>
                    <a:spcPts val="280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marL="0" marR="0" lvl="0" indent="0" algn="ctr" defTabSz="914400" rtl="0" eaLnBrk="1" fontAlgn="auto" latinLnBrk="0" hangingPunct="1">
                  <a:lnSpc>
                    <a:spcPts val="280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marL="0" marR="0" lvl="0" indent="0" algn="ctr" defTabSz="914400" rtl="0" eaLnBrk="1" fontAlgn="auto" latinLnBrk="0" hangingPunct="1">
                  <a:lnSpc>
                    <a:spcPts val="280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11290981" y="1558734"/>
              <a:ext cx="2546642" cy="27638220"/>
              <a:chOff x="-788" y="4521"/>
              <a:chExt cx="477674" cy="5184104"/>
            </a:xfrm>
          </p:grpSpPr>
          <p:sp>
            <p:nvSpPr>
              <p:cNvPr id="14" name="Freeform 14"/>
              <p:cNvSpPr/>
              <p:nvPr/>
            </p:nvSpPr>
            <p:spPr>
              <a:xfrm>
                <a:off x="120457" y="4521"/>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en-US"/>
              </a:p>
            </p:txBody>
          </p:sp>
          <p:sp>
            <p:nvSpPr>
              <p:cNvPr id="15" name="TextBox 15"/>
              <p:cNvSpPr txBox="1"/>
              <p:nvPr/>
            </p:nvSpPr>
            <p:spPr>
              <a:xfrm>
                <a:off x="-788" y="329265"/>
                <a:ext cx="356429" cy="4859360"/>
              </a:xfrm>
              <a:prstGeom prst="rect">
                <a:avLst/>
              </a:prstGeom>
            </p:spPr>
            <p:txBody>
              <a:bodyPr lIns="53498" tIns="53498" rIns="53498" bIns="53498" rtlCol="0" anchor="ctr"/>
              <a:lstStyle/>
              <a:p>
                <a:pPr marL="0" marR="0" lvl="0" indent="0" algn="ctr" defTabSz="914400" rtl="0" eaLnBrk="1" fontAlgn="auto" latinLnBrk="0" hangingPunct="1">
                  <a:lnSpc>
                    <a:spcPts val="280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F4476701-CD64-2479-6200-A5F90CB57F03}"/>
              </a:ext>
            </a:extLst>
          </p:cNvPr>
          <p:cNvPicPr>
            <a:picLocks noChangeAspect="1"/>
          </p:cNvPicPr>
          <p:nvPr/>
        </p:nvPicPr>
        <p:blipFill>
          <a:blip r:embed="rId5"/>
          <a:stretch>
            <a:fillRect/>
          </a:stretch>
        </p:blipFill>
        <p:spPr>
          <a:xfrm>
            <a:off x="16909885" y="-375884"/>
            <a:ext cx="1919230" cy="1875487"/>
          </a:xfrm>
          <a:prstGeom prst="rect">
            <a:avLst/>
          </a:prstGeom>
        </p:spPr>
      </p:pic>
      <p:sp>
        <p:nvSpPr>
          <p:cNvPr id="21" name="Freeform 11">
            <a:extLst>
              <a:ext uri="{FF2B5EF4-FFF2-40B4-BE49-F238E27FC236}">
                <a16:creationId xmlns:a16="http://schemas.microsoft.com/office/drawing/2014/main" id="{02B63EF2-D9BD-0AB8-F70B-36F3FD08715B}"/>
              </a:ext>
            </a:extLst>
          </p:cNvPr>
          <p:cNvSpPr/>
          <p:nvPr/>
        </p:nvSpPr>
        <p:spPr>
          <a:xfrm rot="15437228">
            <a:off x="71993" y="-264730"/>
            <a:ext cx="1862132" cy="1494129"/>
          </a:xfrm>
          <a:custGeom>
            <a:avLst/>
            <a:gdLst/>
            <a:ahLst/>
            <a:cxnLst/>
            <a:rect l="l" t="t" r="r" b="b"/>
            <a:pathLst>
              <a:path w="1433230" h="1195553">
                <a:moveTo>
                  <a:pt x="0" y="0"/>
                </a:moveTo>
                <a:lnTo>
                  <a:pt x="1433230" y="0"/>
                </a:lnTo>
                <a:lnTo>
                  <a:pt x="1433230" y="1195553"/>
                </a:lnTo>
                <a:lnTo>
                  <a:pt x="0" y="1195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6" name="TextBox 16">
            <a:extLst>
              <a:ext uri="{FF2B5EF4-FFF2-40B4-BE49-F238E27FC236}">
                <a16:creationId xmlns:a16="http://schemas.microsoft.com/office/drawing/2014/main" id="{F9732A3E-6B41-A92D-55A1-F0F80DE94057}"/>
              </a:ext>
            </a:extLst>
          </p:cNvPr>
          <p:cNvSpPr txBox="1"/>
          <p:nvPr/>
        </p:nvSpPr>
        <p:spPr>
          <a:xfrm>
            <a:off x="3085691" y="731713"/>
            <a:ext cx="12116617"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HƯỚNG DẪN TỰ HỌC</a:t>
            </a:r>
          </a:p>
        </p:txBody>
      </p:sp>
      <p:sp>
        <p:nvSpPr>
          <p:cNvPr id="17" name="TextBox 16">
            <a:extLst>
              <a:ext uri="{FF2B5EF4-FFF2-40B4-BE49-F238E27FC236}">
                <a16:creationId xmlns:a16="http://schemas.microsoft.com/office/drawing/2014/main" id="{03BE20B6-7996-2BDB-2654-12C1FB75A546}"/>
              </a:ext>
            </a:extLst>
          </p:cNvPr>
          <p:cNvSpPr txBox="1"/>
          <p:nvPr/>
        </p:nvSpPr>
        <p:spPr>
          <a:xfrm>
            <a:off x="1894175" y="1924352"/>
            <a:ext cx="15367902" cy="1661993"/>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a:solidFill>
                  <a:srgbClr val="00504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1.</a:t>
            </a:r>
            <a:r>
              <a:rPr kumimoji="0" lang="en-US" sz="5400" i="0" u="none" strike="noStrike" kern="1200" cap="none" spc="0" normalizeH="0" baseline="0" noProof="0" dirty="0">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5400" i="0" u="none" strike="noStrike" kern="1200" cap="none" spc="0" normalizeH="0" baseline="0" noProof="0" dirty="0" err="1">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5400" i="0" u="none" strike="noStrike" kern="1200" cap="none" spc="0" normalizeH="0" baseline="0" noProof="0" dirty="0">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5400" i="0" u="none" strike="noStrike" kern="1200" cap="none" spc="0" normalizeH="0" baseline="0" noProof="0" dirty="0" err="1">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vừa</a:t>
            </a:r>
            <a:r>
              <a:rPr kumimoji="0" lang="en-US" sz="5400" i="0" u="none" strike="noStrike" kern="1200" cap="none" spc="0" normalizeH="0" baseline="0" noProof="0" dirty="0">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5400" i="0" u="none" strike="noStrike" kern="1200" cap="none" spc="0" normalizeH="0" baseline="0" noProof="0" dirty="0" err="1">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5400" i="0" u="none" strike="noStrike" kern="1200" cap="none" spc="0" normalizeH="0" baseline="0" noProof="0" dirty="0">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685800" indent="-685800">
              <a:buFontTx/>
              <a:buChar char="-"/>
              <a:defRPr/>
            </a:pPr>
            <a:r>
              <a:rPr lang="en-US" sz="5400" dirty="0" err="1">
                <a:latin typeface="Times New Roman" panose="02020603050405020304" pitchFamily="18" charset="0"/>
                <a:cs typeface="Times New Roman" panose="02020603050405020304" pitchFamily="18" charset="0"/>
              </a:rPr>
              <a:t>Hiểu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đặc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điểm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nghị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luận</a:t>
            </a:r>
            <a:r>
              <a:rPr lang="en-US" sz="5400" dirty="0">
                <a:latin typeface="Times New Roman" panose="020206030504050203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AD32E502-1643-DA6E-A29C-1E85ADCB363B}"/>
              </a:ext>
            </a:extLst>
          </p:cNvPr>
          <p:cNvSpPr txBox="1"/>
          <p:nvPr/>
        </p:nvSpPr>
        <p:spPr>
          <a:xfrm>
            <a:off x="1917040" y="8556159"/>
            <a:ext cx="15367902" cy="830997"/>
          </a:xfrm>
          <a:prstGeom prst="rect">
            <a:avLst/>
          </a:prstGeom>
        </p:spPr>
        <p:txBody>
          <a:bodyPr wrap="square" lIns="0" tIns="0" rIns="0" bIns="0" rtlCol="0" anchor="t">
            <a:spAutoFit/>
          </a:bodyPr>
          <a:lstStyle/>
          <a:p>
            <a:pPr marL="685800" indent="-685800">
              <a:buFontTx/>
              <a:buChar char="-"/>
              <a:defRPr/>
            </a:pPr>
            <a:r>
              <a:rPr lang="en-US" sz="5400" dirty="0">
                <a:latin typeface="Times New Roman" panose="02020603050405020304" pitchFamily="18" charset="0"/>
                <a:cs typeface="Times New Roman" panose="02020603050405020304" pitchFamily="18" charset="0"/>
              </a:rPr>
              <a:t>Hoàn </a:t>
            </a:r>
            <a:r>
              <a:rPr lang="en-US" sz="5400" dirty="0" err="1">
                <a:latin typeface="Times New Roman" panose="02020603050405020304" pitchFamily="18" charset="0"/>
                <a:cs typeface="Times New Roman" panose="02020603050405020304" pitchFamily="18" charset="0"/>
              </a:rPr>
              <a:t>thành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tập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vở</a:t>
            </a:r>
            <a:r>
              <a:rPr lang="en-US" sz="5400" dirty="0">
                <a:latin typeface="Times New Roman" panose="02020603050405020304" pitchFamily="18" charset="0"/>
                <a:cs typeface="Times New Roman" panose="02020603050405020304" pitchFamily="18" charset="0"/>
              </a:rPr>
              <a:t>.</a:t>
            </a:r>
          </a:p>
        </p:txBody>
      </p:sp>
      <p:grpSp>
        <p:nvGrpSpPr>
          <p:cNvPr id="45" name="Group 44">
            <a:extLst>
              <a:ext uri="{FF2B5EF4-FFF2-40B4-BE49-F238E27FC236}">
                <a16:creationId xmlns:a16="http://schemas.microsoft.com/office/drawing/2014/main" id="{A8AB5D55-67F6-3AC3-7775-22824A8EF9B2}"/>
              </a:ext>
            </a:extLst>
          </p:cNvPr>
          <p:cNvGrpSpPr/>
          <p:nvPr/>
        </p:nvGrpSpPr>
        <p:grpSpPr>
          <a:xfrm>
            <a:off x="2743200" y="3824107"/>
            <a:ext cx="10886441" cy="4341708"/>
            <a:chOff x="710353" y="908472"/>
            <a:chExt cx="10886441" cy="4341708"/>
          </a:xfrm>
        </p:grpSpPr>
        <p:sp>
          <p:nvSpPr>
            <p:cNvPr id="46" name="Rectangles 2">
              <a:extLst>
                <a:ext uri="{FF2B5EF4-FFF2-40B4-BE49-F238E27FC236}">
                  <a16:creationId xmlns:a16="http://schemas.microsoft.com/office/drawing/2014/main" id="{A63D9B49-D5CD-14AA-62FB-1739440AA0BA}"/>
                </a:ext>
              </a:extLst>
            </p:cNvPr>
            <p:cNvSpPr/>
            <p:nvPr/>
          </p:nvSpPr>
          <p:spPr>
            <a:xfrm>
              <a:off x="710353" y="1419013"/>
              <a:ext cx="1574800" cy="2754207"/>
            </a:xfrm>
            <a:prstGeom prst="rect">
              <a:avLst/>
            </a:prstGeom>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3200" dirty="0">
                  <a:latin typeface="Times New Roman" panose="02020603050405020304" pitchFamily="18" charset="0"/>
                  <a:cs typeface="Times New Roman" panose="02020603050405020304" pitchFamily="18" charset="0"/>
                </a:rPr>
                <a:t>Văn bản nghị luận </a:t>
              </a:r>
            </a:p>
          </p:txBody>
        </p:sp>
        <p:sp>
          <p:nvSpPr>
            <p:cNvPr id="47" name="Rectangles 3">
              <a:extLst>
                <a:ext uri="{FF2B5EF4-FFF2-40B4-BE49-F238E27FC236}">
                  <a16:creationId xmlns:a16="http://schemas.microsoft.com/office/drawing/2014/main" id="{65EA92A1-ECFE-0B8F-3E8E-D68E94B68DF6}"/>
                </a:ext>
              </a:extLst>
            </p:cNvPr>
            <p:cNvSpPr/>
            <p:nvPr/>
          </p:nvSpPr>
          <p:spPr>
            <a:xfrm>
              <a:off x="2844800" y="1475740"/>
              <a:ext cx="1405467" cy="1108287"/>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latin typeface="Times New Roman" panose="02020603050405020304" pitchFamily="18" charset="0"/>
                  <a:cs typeface="Times New Roman" panose="02020603050405020304" pitchFamily="18" charset="0"/>
                </a:rPr>
                <a:t>Luận đ</a:t>
              </a:r>
              <a:r>
                <a:rPr lang="vi-VN" altLang="en-US" sz="2400"/>
                <a:t>ề</a:t>
              </a:r>
            </a:p>
          </p:txBody>
        </p:sp>
        <p:sp>
          <p:nvSpPr>
            <p:cNvPr id="48" name="Rectangles 4">
              <a:extLst>
                <a:ext uri="{FF2B5EF4-FFF2-40B4-BE49-F238E27FC236}">
                  <a16:creationId xmlns:a16="http://schemas.microsoft.com/office/drawing/2014/main" id="{877B0F23-7530-4799-AD27-6D7CC5CBE0F3}"/>
                </a:ext>
              </a:extLst>
            </p:cNvPr>
            <p:cNvSpPr/>
            <p:nvPr/>
          </p:nvSpPr>
          <p:spPr>
            <a:xfrm>
              <a:off x="2844800" y="3170767"/>
              <a:ext cx="1668780" cy="20675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135">
                  <a:latin typeface="Times New Roman" panose="02020603050405020304" pitchFamily="18" charset="0"/>
                  <a:cs typeface="Times New Roman" panose="02020603050405020304" pitchFamily="18" charset="0"/>
                </a:rPr>
                <a:t>Bằng chứng khách quan, ý kiến đánh giá chủ quan</a:t>
              </a:r>
            </a:p>
          </p:txBody>
        </p:sp>
        <p:sp>
          <p:nvSpPr>
            <p:cNvPr id="49" name="Rectangles 5">
              <a:extLst>
                <a:ext uri="{FF2B5EF4-FFF2-40B4-BE49-F238E27FC236}">
                  <a16:creationId xmlns:a16="http://schemas.microsoft.com/office/drawing/2014/main" id="{3D600FF5-BB84-6D84-B78B-41135906732B}"/>
                </a:ext>
              </a:extLst>
            </p:cNvPr>
            <p:cNvSpPr/>
            <p:nvPr/>
          </p:nvSpPr>
          <p:spPr>
            <a:xfrm>
              <a:off x="5038513" y="973666"/>
              <a:ext cx="1782233" cy="75353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t>Luận điểm 1 </a:t>
              </a:r>
            </a:p>
          </p:txBody>
        </p:sp>
        <p:sp>
          <p:nvSpPr>
            <p:cNvPr id="50" name="Rectangles 6">
              <a:extLst>
                <a:ext uri="{FF2B5EF4-FFF2-40B4-BE49-F238E27FC236}">
                  <a16:creationId xmlns:a16="http://schemas.microsoft.com/office/drawing/2014/main" id="{A73D6894-1B83-88CA-1F14-96480E783761}"/>
                </a:ext>
              </a:extLst>
            </p:cNvPr>
            <p:cNvSpPr/>
            <p:nvPr/>
          </p:nvSpPr>
          <p:spPr>
            <a:xfrm>
              <a:off x="5037667" y="1898226"/>
              <a:ext cx="1782233" cy="75353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t>Luận điểm 2 </a:t>
              </a:r>
            </a:p>
          </p:txBody>
        </p:sp>
        <p:sp>
          <p:nvSpPr>
            <p:cNvPr id="51" name="Rectangles 7">
              <a:extLst>
                <a:ext uri="{FF2B5EF4-FFF2-40B4-BE49-F238E27FC236}">
                  <a16:creationId xmlns:a16="http://schemas.microsoft.com/office/drawing/2014/main" id="{595E274D-C280-DC32-9D4E-464829AB13DD}"/>
                </a:ext>
              </a:extLst>
            </p:cNvPr>
            <p:cNvSpPr/>
            <p:nvPr/>
          </p:nvSpPr>
          <p:spPr>
            <a:xfrm>
              <a:off x="5039360" y="2742353"/>
              <a:ext cx="1780540" cy="753533"/>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t>Luận điểm 3</a:t>
              </a:r>
            </a:p>
          </p:txBody>
        </p:sp>
        <p:sp>
          <p:nvSpPr>
            <p:cNvPr id="52" name="Rectangles 8">
              <a:extLst>
                <a:ext uri="{FF2B5EF4-FFF2-40B4-BE49-F238E27FC236}">
                  <a16:creationId xmlns:a16="http://schemas.microsoft.com/office/drawing/2014/main" id="{F8A57532-CC77-C9C4-65CD-36FED1439204}"/>
                </a:ext>
              </a:extLst>
            </p:cNvPr>
            <p:cNvSpPr/>
            <p:nvPr/>
          </p:nvSpPr>
          <p:spPr>
            <a:xfrm>
              <a:off x="7845213" y="1152560"/>
              <a:ext cx="1965113" cy="50292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latin typeface="Times New Roman" panose="02020603050405020304" pitchFamily="18" charset="0"/>
                  <a:cs typeface="Times New Roman" panose="02020603050405020304" pitchFamily="18" charset="0"/>
                </a:rPr>
                <a:t>Lí lẽ</a:t>
              </a:r>
            </a:p>
          </p:txBody>
        </p:sp>
        <p:sp>
          <p:nvSpPr>
            <p:cNvPr id="53" name="Rectangles 9">
              <a:extLst>
                <a:ext uri="{FF2B5EF4-FFF2-40B4-BE49-F238E27FC236}">
                  <a16:creationId xmlns:a16="http://schemas.microsoft.com/office/drawing/2014/main" id="{EA82CDF6-7E02-5FF7-4F92-0461D853EA91}"/>
                </a:ext>
              </a:extLst>
            </p:cNvPr>
            <p:cNvSpPr/>
            <p:nvPr/>
          </p:nvSpPr>
          <p:spPr>
            <a:xfrm>
              <a:off x="7845213" y="2023533"/>
              <a:ext cx="1965113" cy="50292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latin typeface="Times New Roman" panose="02020603050405020304" pitchFamily="18" charset="0"/>
                  <a:cs typeface="Times New Roman" panose="02020603050405020304" pitchFamily="18" charset="0"/>
                </a:rPr>
                <a:t>Lí lẽ</a:t>
              </a:r>
            </a:p>
          </p:txBody>
        </p:sp>
        <p:sp>
          <p:nvSpPr>
            <p:cNvPr id="54" name="Rectangles 10">
              <a:extLst>
                <a:ext uri="{FF2B5EF4-FFF2-40B4-BE49-F238E27FC236}">
                  <a16:creationId xmlns:a16="http://schemas.microsoft.com/office/drawing/2014/main" id="{3A2BC650-2074-C3DA-EB6F-091D65961047}"/>
                </a:ext>
              </a:extLst>
            </p:cNvPr>
            <p:cNvSpPr/>
            <p:nvPr/>
          </p:nvSpPr>
          <p:spPr>
            <a:xfrm>
              <a:off x="7845213" y="2873983"/>
              <a:ext cx="1965113" cy="50292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latin typeface="Times New Roman" panose="02020603050405020304" pitchFamily="18" charset="0"/>
                  <a:cs typeface="Times New Roman" panose="02020603050405020304" pitchFamily="18" charset="0"/>
                </a:rPr>
                <a:t>Lí lẽ</a:t>
              </a:r>
            </a:p>
          </p:txBody>
        </p:sp>
        <p:cxnSp>
          <p:nvCxnSpPr>
            <p:cNvPr id="55" name="Straight Arrow Connector 54">
              <a:extLst>
                <a:ext uri="{FF2B5EF4-FFF2-40B4-BE49-F238E27FC236}">
                  <a16:creationId xmlns:a16="http://schemas.microsoft.com/office/drawing/2014/main" id="{3F0CAB3C-2616-F0FC-BB7F-7943328E52F9}"/>
                </a:ext>
              </a:extLst>
            </p:cNvPr>
            <p:cNvCxnSpPr>
              <a:cxnSpLocks/>
              <a:endCxn id="47" idx="1"/>
            </p:cNvCxnSpPr>
            <p:nvPr/>
          </p:nvCxnSpPr>
          <p:spPr>
            <a:xfrm>
              <a:off x="2285153" y="2023533"/>
              <a:ext cx="559647" cy="6351"/>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56" name="Straight Arrow Connector 55">
              <a:extLst>
                <a:ext uri="{FF2B5EF4-FFF2-40B4-BE49-F238E27FC236}">
                  <a16:creationId xmlns:a16="http://schemas.microsoft.com/office/drawing/2014/main" id="{EB70DE60-DE21-24E2-DB05-48960209FADA}"/>
                </a:ext>
              </a:extLst>
            </p:cNvPr>
            <p:cNvCxnSpPr>
              <a:cxnSpLocks/>
            </p:cNvCxnSpPr>
            <p:nvPr/>
          </p:nvCxnSpPr>
          <p:spPr>
            <a:xfrm flipV="1">
              <a:off x="2285153" y="3721598"/>
              <a:ext cx="559647" cy="847"/>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57" name="Straight Connector 56">
              <a:extLst>
                <a:ext uri="{FF2B5EF4-FFF2-40B4-BE49-F238E27FC236}">
                  <a16:creationId xmlns:a16="http://schemas.microsoft.com/office/drawing/2014/main" id="{AFF7A0D0-7EF8-A391-7B72-31F356E3677C}"/>
                </a:ext>
              </a:extLst>
            </p:cNvPr>
            <p:cNvCxnSpPr>
              <a:cxnSpLocks/>
              <a:stCxn id="47" idx="0"/>
            </p:cNvCxnSpPr>
            <p:nvPr/>
          </p:nvCxnSpPr>
          <p:spPr>
            <a:xfrm flipH="1" flipV="1">
              <a:off x="3547533" y="1202265"/>
              <a:ext cx="1" cy="273475"/>
            </a:xfrm>
            <a:prstGeom prst="line">
              <a:avLst/>
            </a:prstGeom>
          </p:spPr>
          <p:style>
            <a:lnRef idx="2">
              <a:schemeClr val="accent1"/>
            </a:lnRef>
            <a:fillRef idx="0">
              <a:srgbClr val="FFFFFF"/>
            </a:fillRef>
            <a:effectRef idx="0">
              <a:srgbClr val="FFFFFF"/>
            </a:effectRef>
            <a:fontRef idx="minor">
              <a:schemeClr val="tx1"/>
            </a:fontRef>
          </p:style>
        </p:cxnSp>
        <p:cxnSp>
          <p:nvCxnSpPr>
            <p:cNvPr id="58" name="Straight Connector 57">
              <a:extLst>
                <a:ext uri="{FF2B5EF4-FFF2-40B4-BE49-F238E27FC236}">
                  <a16:creationId xmlns:a16="http://schemas.microsoft.com/office/drawing/2014/main" id="{7A1A9019-0AC1-B991-7793-CF3BD64A8CF8}"/>
                </a:ext>
              </a:extLst>
            </p:cNvPr>
            <p:cNvCxnSpPr>
              <a:stCxn id="47" idx="2"/>
            </p:cNvCxnSpPr>
            <p:nvPr/>
          </p:nvCxnSpPr>
          <p:spPr>
            <a:xfrm>
              <a:off x="3547533" y="2584026"/>
              <a:ext cx="5927" cy="560493"/>
            </a:xfrm>
            <a:prstGeom prst="line">
              <a:avLst/>
            </a:prstGeom>
          </p:spPr>
          <p:style>
            <a:lnRef idx="2">
              <a:schemeClr val="accent1"/>
            </a:lnRef>
            <a:fillRef idx="0">
              <a:srgbClr val="FFFFFF"/>
            </a:fillRef>
            <a:effectRef idx="0">
              <a:srgbClr val="FFFFFF"/>
            </a:effectRef>
            <a:fontRef idx="minor">
              <a:schemeClr val="tx1"/>
            </a:fontRef>
          </p:style>
        </p:cxnSp>
        <p:sp>
          <p:nvSpPr>
            <p:cNvPr id="59" name="Flowchart: Alternate Process 58">
              <a:extLst>
                <a:ext uri="{FF2B5EF4-FFF2-40B4-BE49-F238E27FC236}">
                  <a16:creationId xmlns:a16="http://schemas.microsoft.com/office/drawing/2014/main" id="{8F262A63-9F9E-4FCE-36C5-C54D2069CD41}"/>
                </a:ext>
              </a:extLst>
            </p:cNvPr>
            <p:cNvSpPr/>
            <p:nvPr/>
          </p:nvSpPr>
          <p:spPr>
            <a:xfrm>
              <a:off x="6260253" y="4135120"/>
              <a:ext cx="3702473" cy="1115060"/>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t>Tăng tính thuyết phục cho văn bản</a:t>
              </a:r>
            </a:p>
          </p:txBody>
        </p:sp>
        <p:sp>
          <p:nvSpPr>
            <p:cNvPr id="60" name="Right Arrow 29">
              <a:extLst>
                <a:ext uri="{FF2B5EF4-FFF2-40B4-BE49-F238E27FC236}">
                  <a16:creationId xmlns:a16="http://schemas.microsoft.com/office/drawing/2014/main" id="{D9C549E2-6C48-5D8B-9C6F-B16822DD477A}"/>
                </a:ext>
              </a:extLst>
            </p:cNvPr>
            <p:cNvSpPr/>
            <p:nvPr/>
          </p:nvSpPr>
          <p:spPr>
            <a:xfrm>
              <a:off x="4684607" y="4450080"/>
              <a:ext cx="1496907" cy="514773"/>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400"/>
            </a:p>
          </p:txBody>
        </p:sp>
        <p:sp>
          <p:nvSpPr>
            <p:cNvPr id="61" name="Flowchart: Alternate Process 60">
              <a:extLst>
                <a:ext uri="{FF2B5EF4-FFF2-40B4-BE49-F238E27FC236}">
                  <a16:creationId xmlns:a16="http://schemas.microsoft.com/office/drawing/2014/main" id="{9C28799E-DB7B-AF80-5EF1-BDF78FB922CC}"/>
                </a:ext>
              </a:extLst>
            </p:cNvPr>
            <p:cNvSpPr/>
            <p:nvPr/>
          </p:nvSpPr>
          <p:spPr>
            <a:xfrm>
              <a:off x="10430087" y="909320"/>
              <a:ext cx="1166707" cy="2955713"/>
            </a:xfrm>
            <a:prstGeom prst="flowChartAlternateProcess">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t>Làm sáng tỏ luận đề</a:t>
              </a:r>
            </a:p>
          </p:txBody>
        </p:sp>
        <p:sp>
          <p:nvSpPr>
            <p:cNvPr id="62" name="Right Brace 61">
              <a:extLst>
                <a:ext uri="{FF2B5EF4-FFF2-40B4-BE49-F238E27FC236}">
                  <a16:creationId xmlns:a16="http://schemas.microsoft.com/office/drawing/2014/main" id="{8C9D7270-0D0A-251B-BDB3-0A72652397FE}"/>
                </a:ext>
              </a:extLst>
            </p:cNvPr>
            <p:cNvSpPr/>
            <p:nvPr/>
          </p:nvSpPr>
          <p:spPr>
            <a:xfrm>
              <a:off x="9906847" y="908472"/>
              <a:ext cx="471594" cy="2721809"/>
            </a:xfrm>
            <a:prstGeom prst="righ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en-US" sz="2400"/>
            </a:p>
          </p:txBody>
        </p:sp>
        <p:cxnSp>
          <p:nvCxnSpPr>
            <p:cNvPr id="63" name="Straight Arrow Connector 62">
              <a:extLst>
                <a:ext uri="{FF2B5EF4-FFF2-40B4-BE49-F238E27FC236}">
                  <a16:creationId xmlns:a16="http://schemas.microsoft.com/office/drawing/2014/main" id="{7B0B0B91-F90D-96C3-1E16-876509A42E7B}"/>
                </a:ext>
              </a:extLst>
            </p:cNvPr>
            <p:cNvCxnSpPr/>
            <p:nvPr/>
          </p:nvCxnSpPr>
          <p:spPr>
            <a:xfrm>
              <a:off x="3547533" y="1202265"/>
              <a:ext cx="14901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6FF6103-6D84-7CA5-F903-5B183CACBF06}"/>
                </a:ext>
              </a:extLst>
            </p:cNvPr>
            <p:cNvCxnSpPr>
              <a:cxnSpLocks/>
            </p:cNvCxnSpPr>
            <p:nvPr/>
          </p:nvCxnSpPr>
          <p:spPr>
            <a:xfrm flipV="1">
              <a:off x="4192993" y="2268554"/>
              <a:ext cx="862605" cy="12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D3A31E7-BF0D-D2EF-D70C-A6812C4C8450}"/>
                </a:ext>
              </a:extLst>
            </p:cNvPr>
            <p:cNvCxnSpPr>
              <a:cxnSpLocks/>
            </p:cNvCxnSpPr>
            <p:nvPr/>
          </p:nvCxnSpPr>
          <p:spPr>
            <a:xfrm>
              <a:off x="6806877" y="1384645"/>
              <a:ext cx="10383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19E2290-76B4-7F75-A22F-7FAE21905EC4}"/>
                </a:ext>
              </a:extLst>
            </p:cNvPr>
            <p:cNvCxnSpPr>
              <a:cxnSpLocks/>
            </p:cNvCxnSpPr>
            <p:nvPr/>
          </p:nvCxnSpPr>
          <p:spPr>
            <a:xfrm>
              <a:off x="6819900" y="2274106"/>
              <a:ext cx="10383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C2029F2-E54B-BD67-4CA1-248B58A772A1}"/>
                </a:ext>
              </a:extLst>
            </p:cNvPr>
            <p:cNvCxnSpPr>
              <a:cxnSpLocks/>
            </p:cNvCxnSpPr>
            <p:nvPr/>
          </p:nvCxnSpPr>
          <p:spPr>
            <a:xfrm>
              <a:off x="6819900" y="3125443"/>
              <a:ext cx="10383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478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circle(in)">
                                      <p:cBhvr>
                                        <p:cTn id="12" dur="2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blinds(horizontal)">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274030" y="-5010358"/>
            <a:ext cx="105537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dirty="0"/>
          </a:p>
        </p:txBody>
      </p:sp>
      <p:grpSp>
        <p:nvGrpSpPr>
          <p:cNvPr id="3" name="Group 3"/>
          <p:cNvGrpSpPr/>
          <p:nvPr/>
        </p:nvGrpSpPr>
        <p:grpSpPr>
          <a:xfrm>
            <a:off x="-1676400" y="-1135860"/>
            <a:ext cx="21027477" cy="12488373"/>
            <a:chOff x="-1254808" y="0"/>
            <a:chExt cx="28036637" cy="16651165"/>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marL="0" marR="0" lvl="0" indent="0" algn="ctr" defTabSz="914400" rtl="0" eaLnBrk="1" fontAlgn="auto" latinLnBrk="0" hangingPunct="1">
                  <a:lnSpc>
                    <a:spcPts val="280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marL="0" marR="0" lvl="0" indent="0" algn="ctr" defTabSz="914400" rtl="0" eaLnBrk="1" fontAlgn="auto" latinLnBrk="0" hangingPunct="1">
                  <a:lnSpc>
                    <a:spcPts val="280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marL="0" marR="0" lvl="0" indent="0" algn="ctr" defTabSz="914400" rtl="0" eaLnBrk="1" fontAlgn="auto" latinLnBrk="0" hangingPunct="1">
                  <a:lnSpc>
                    <a:spcPts val="280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11290981" y="1558734"/>
              <a:ext cx="2546642" cy="27638220"/>
              <a:chOff x="-788" y="4521"/>
              <a:chExt cx="477674" cy="5184104"/>
            </a:xfrm>
          </p:grpSpPr>
          <p:sp>
            <p:nvSpPr>
              <p:cNvPr id="14" name="Freeform 14"/>
              <p:cNvSpPr/>
              <p:nvPr/>
            </p:nvSpPr>
            <p:spPr>
              <a:xfrm>
                <a:off x="120457" y="4521"/>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txBody>
              <a:bodyPr/>
              <a:lstStyle/>
              <a:p>
                <a:endParaRPr lang="en-US"/>
              </a:p>
            </p:txBody>
          </p:sp>
          <p:sp>
            <p:nvSpPr>
              <p:cNvPr id="15" name="TextBox 15"/>
              <p:cNvSpPr txBox="1"/>
              <p:nvPr/>
            </p:nvSpPr>
            <p:spPr>
              <a:xfrm>
                <a:off x="-788" y="329265"/>
                <a:ext cx="356429" cy="4859360"/>
              </a:xfrm>
              <a:prstGeom prst="rect">
                <a:avLst/>
              </a:prstGeom>
            </p:spPr>
            <p:txBody>
              <a:bodyPr lIns="53498" tIns="53498" rIns="53498" bIns="53498" rtlCol="0" anchor="ctr"/>
              <a:lstStyle/>
              <a:p>
                <a:pPr marL="0" marR="0" lvl="0" indent="0" algn="ctr" defTabSz="914400" rtl="0" eaLnBrk="1" fontAlgn="auto" latinLnBrk="0" hangingPunct="1">
                  <a:lnSpc>
                    <a:spcPts val="280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F4476701-CD64-2479-6200-A5F90CB57F03}"/>
              </a:ext>
            </a:extLst>
          </p:cNvPr>
          <p:cNvPicPr>
            <a:picLocks noChangeAspect="1"/>
          </p:cNvPicPr>
          <p:nvPr/>
        </p:nvPicPr>
        <p:blipFill>
          <a:blip r:embed="rId5"/>
          <a:stretch>
            <a:fillRect/>
          </a:stretch>
        </p:blipFill>
        <p:spPr>
          <a:xfrm>
            <a:off x="16909885" y="-375884"/>
            <a:ext cx="1919230" cy="1875487"/>
          </a:xfrm>
          <a:prstGeom prst="rect">
            <a:avLst/>
          </a:prstGeom>
        </p:spPr>
      </p:pic>
      <p:sp>
        <p:nvSpPr>
          <p:cNvPr id="21" name="Freeform 11">
            <a:extLst>
              <a:ext uri="{FF2B5EF4-FFF2-40B4-BE49-F238E27FC236}">
                <a16:creationId xmlns:a16="http://schemas.microsoft.com/office/drawing/2014/main" id="{02B63EF2-D9BD-0AB8-F70B-36F3FD08715B}"/>
              </a:ext>
            </a:extLst>
          </p:cNvPr>
          <p:cNvSpPr/>
          <p:nvPr/>
        </p:nvSpPr>
        <p:spPr>
          <a:xfrm rot="15437228">
            <a:off x="71993" y="-264730"/>
            <a:ext cx="1862132" cy="1494129"/>
          </a:xfrm>
          <a:custGeom>
            <a:avLst/>
            <a:gdLst/>
            <a:ahLst/>
            <a:cxnLst/>
            <a:rect l="l" t="t" r="r" b="b"/>
            <a:pathLst>
              <a:path w="1433230" h="1195553">
                <a:moveTo>
                  <a:pt x="0" y="0"/>
                </a:moveTo>
                <a:lnTo>
                  <a:pt x="1433230" y="0"/>
                </a:lnTo>
                <a:lnTo>
                  <a:pt x="1433230" y="1195553"/>
                </a:lnTo>
                <a:lnTo>
                  <a:pt x="0" y="1195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8" name="TextBox 17">
            <a:extLst>
              <a:ext uri="{FF2B5EF4-FFF2-40B4-BE49-F238E27FC236}">
                <a16:creationId xmlns:a16="http://schemas.microsoft.com/office/drawing/2014/main" id="{B5549ECE-CB67-35FE-3F21-1AB4FC5C4CFB}"/>
              </a:ext>
            </a:extLst>
          </p:cNvPr>
          <p:cNvSpPr txBox="1"/>
          <p:nvPr/>
        </p:nvSpPr>
        <p:spPr>
          <a:xfrm>
            <a:off x="1080534" y="419356"/>
            <a:ext cx="15134216" cy="2215991"/>
          </a:xfrm>
          <a:prstGeom prst="rect">
            <a:avLst/>
          </a:prstGeom>
        </p:spPr>
        <p:txBody>
          <a:bodyPr wrap="square" lIns="0" tIns="0" rIns="0" bIns="0" rtlCol="0" anchor="t">
            <a:spAutoFit/>
          </a:bodyPr>
          <a:lstStyle/>
          <a:p>
            <a:pPr>
              <a:defRPr/>
            </a:pPr>
            <a:r>
              <a:rPr lang="en-US" sz="4800" dirty="0">
                <a:solidFill>
                  <a:srgbClr val="00504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2. </a:t>
            </a:r>
            <a:r>
              <a:rPr kumimoji="0" lang="en-US" sz="4800" i="0" u="none" strike="noStrike" kern="1200" cap="none" spc="0" normalizeH="0" baseline="0" noProof="0" dirty="0" err="1">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4800" i="0" u="none" strike="noStrike" kern="1200" cap="none" spc="0" normalizeH="0" baseline="0" noProof="0" dirty="0">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i="0" u="none" strike="noStrike" kern="1200" cap="none" spc="0" normalizeH="0" baseline="0" noProof="0" dirty="0" err="1">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sắp</a:t>
            </a:r>
            <a:r>
              <a:rPr kumimoji="0" lang="en-US" sz="4800" i="0" u="none" strike="noStrike" kern="1200" cap="none" spc="0" normalizeH="0" baseline="0" noProof="0" dirty="0">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i="0" u="none" strike="noStrike" kern="1200" cap="none" spc="0" normalizeH="0" baseline="0" noProof="0" dirty="0" err="1">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4800" i="0" u="none" strike="noStrike" kern="1200" cap="none" spc="0" normalizeH="0" baseline="0" noProof="0" dirty="0">
                <a:ln>
                  <a:noFill/>
                </a:ln>
                <a:solidFill>
                  <a:srgbClr val="00504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a:defRPr/>
            </a:pPr>
            <a:r>
              <a:rPr lang="en-US" sz="4800" b="1" dirty="0">
                <a:latin typeface="Times New Roman" panose="02020603050405020304" pitchFamily="18" charset="0"/>
                <a:cs typeface="Times New Roman" panose="02020603050405020304" pitchFamily="18" charset="0"/>
              </a:rPr>
              <a:t>	</a:t>
            </a:r>
            <a:r>
              <a:rPr lang="vi-VN" sz="4800" b="1" dirty="0">
                <a:solidFill>
                  <a:srgbClr val="B94D1D"/>
                </a:solidFill>
                <a:latin typeface="Times New Roman" panose="02020603050405020304" pitchFamily="18" charset="0"/>
                <a:cs typeface="Times New Roman" panose="02020603050405020304" pitchFamily="18" charset="0"/>
              </a:rPr>
              <a:t>Văn bản 2 - THIÊN NHIÊN VÀ HỒN NGƯỜI LÚC SANG THU </a:t>
            </a:r>
            <a:r>
              <a:rPr lang="en-US" sz="4800" b="1" dirty="0">
                <a:solidFill>
                  <a:srgbClr val="B94D1D"/>
                </a:solidFill>
                <a:latin typeface="Times New Roman" panose="02020603050405020304" pitchFamily="18" charset="0"/>
                <a:cs typeface="Times New Roman" panose="02020603050405020304" pitchFamily="18" charset="0"/>
              </a:rPr>
              <a:t>(Vũ </a:t>
            </a:r>
            <a:r>
              <a:rPr lang="en-US" sz="4800" b="1" dirty="0" err="1">
                <a:solidFill>
                  <a:srgbClr val="B94D1D"/>
                </a:solidFill>
                <a:latin typeface="Times New Roman" panose="02020603050405020304" pitchFamily="18" charset="0"/>
                <a:cs typeface="Times New Roman" panose="02020603050405020304" pitchFamily="18" charset="0"/>
              </a:rPr>
              <a:t>Nho</a:t>
            </a:r>
            <a:r>
              <a:rPr lang="en-US" sz="4800" b="1" dirty="0">
                <a:solidFill>
                  <a:srgbClr val="B94D1D"/>
                </a:solidFill>
                <a:latin typeface="Times New Roman" panose="02020603050405020304" pitchFamily="18" charset="0"/>
                <a:cs typeface="Times New Roman" panose="02020603050405020304" pitchFamily="18" charset="0"/>
              </a:rPr>
              <a:t>)</a:t>
            </a:r>
            <a:endParaRPr lang="en-US" sz="4800" dirty="0">
              <a:solidFill>
                <a:srgbClr val="B94D1D"/>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5A35414-7361-18DA-6D01-3D3236E3A00F}"/>
              </a:ext>
            </a:extLst>
          </p:cNvPr>
          <p:cNvSpPr txBox="1"/>
          <p:nvPr/>
        </p:nvSpPr>
        <p:spPr>
          <a:xfrm>
            <a:off x="2108329" y="3169503"/>
            <a:ext cx="15367902" cy="830997"/>
          </a:xfrm>
          <a:prstGeom prst="rect">
            <a:avLst/>
          </a:prstGeom>
        </p:spPr>
        <p:txBody>
          <a:bodyPr wrap="square" lIns="0" tIns="0" rIns="0" bIns="0" rtlCol="0" anchor="t">
            <a:spAutoFit/>
          </a:bodyPr>
          <a:lstStyle/>
          <a:p>
            <a:pPr marL="685800" indent="-685800">
              <a:buFontTx/>
              <a:buChar char="-"/>
              <a:defRPr/>
            </a:pPr>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i="1" dirty="0">
                <a:latin typeface="Times New Roman" panose="02020603050405020304" pitchFamily="18" charset="0"/>
                <a:cs typeface="Times New Roman" panose="02020603050405020304" pitchFamily="18" charset="0"/>
              </a:rPr>
              <a:t>Sang </a:t>
            </a:r>
            <a:r>
              <a:rPr lang="en-US" sz="5400" i="1" dirty="0" err="1">
                <a:latin typeface="Times New Roman" panose="02020603050405020304" pitchFamily="18" charset="0"/>
                <a:cs typeface="Times New Roman" panose="02020603050405020304" pitchFamily="18" charset="0"/>
              </a:rPr>
              <a:t>thu</a:t>
            </a:r>
            <a:r>
              <a:rPr lang="en-US" sz="5400" i="1"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7, </a:t>
            </a:r>
            <a:r>
              <a:rPr lang="en-US" sz="5400" dirty="0" err="1">
                <a:latin typeface="Times New Roman" panose="02020603050405020304" pitchFamily="18" charset="0"/>
                <a:cs typeface="Times New Roman" panose="02020603050405020304" pitchFamily="18" charset="0"/>
              </a:rPr>
              <a:t>tập</a:t>
            </a:r>
            <a:r>
              <a:rPr lang="en-US" sz="5400" dirty="0">
                <a:latin typeface="Times New Roman" panose="02020603050405020304" pitchFamily="18" charset="0"/>
                <a:cs typeface="Times New Roman" panose="02020603050405020304" pitchFamily="18" charset="0"/>
              </a:rPr>
              <a:t> 1, CTST).</a:t>
            </a:r>
          </a:p>
        </p:txBody>
      </p:sp>
      <p:sp>
        <p:nvSpPr>
          <p:cNvPr id="17" name="TextBox 16">
            <a:extLst>
              <a:ext uri="{FF2B5EF4-FFF2-40B4-BE49-F238E27FC236}">
                <a16:creationId xmlns:a16="http://schemas.microsoft.com/office/drawing/2014/main" id="{786C586F-84C9-38F3-4B48-896920AECE3A}"/>
              </a:ext>
            </a:extLst>
          </p:cNvPr>
          <p:cNvSpPr txBox="1"/>
          <p:nvPr/>
        </p:nvSpPr>
        <p:spPr>
          <a:xfrm>
            <a:off x="2073916" y="4305247"/>
            <a:ext cx="15367902" cy="830997"/>
          </a:xfrm>
          <a:prstGeom prst="rect">
            <a:avLst/>
          </a:prstGeom>
        </p:spPr>
        <p:txBody>
          <a:bodyPr wrap="square" lIns="0" tIns="0" rIns="0" bIns="0" rtlCol="0" anchor="t">
            <a:spAutoFit/>
          </a:bodyPr>
          <a:lstStyle/>
          <a:p>
            <a:pPr marL="685800" indent="-685800">
              <a:buFontTx/>
              <a:buChar char="-"/>
              <a:defRPr/>
            </a:pPr>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r>
              <a:rPr lang="en-US" sz="5400" dirty="0">
                <a:latin typeface="Times New Roman" panose="02020603050405020304" pitchFamily="18" charset="0"/>
                <a:cs typeface="Times New Roman" panose="02020603050405020304" pitchFamily="18" charset="0"/>
              </a:rPr>
              <a:t> 2, </a:t>
            </a:r>
            <a:r>
              <a:rPr lang="en-US" sz="5400" dirty="0" err="1">
                <a:latin typeface="Times New Roman" panose="02020603050405020304" pitchFamily="18" charset="0"/>
                <a:cs typeface="Times New Roman" panose="02020603050405020304" pitchFamily="18" charset="0"/>
              </a:rPr>
              <a:t>tìm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giả</a:t>
            </a:r>
            <a:r>
              <a:rPr lang="en-US" sz="5400" dirty="0">
                <a:latin typeface="Times New Roman" panose="02020603050405020304" pitchFamily="18" charset="0"/>
                <a:cs typeface="Times New Roman" panose="02020603050405020304" pitchFamily="18" charset="0"/>
              </a:rPr>
              <a:t> Vũ </a:t>
            </a:r>
            <a:r>
              <a:rPr lang="en-US" sz="5400" dirty="0" err="1">
                <a:latin typeface="Times New Roman" panose="02020603050405020304" pitchFamily="18" charset="0"/>
                <a:cs typeface="Times New Roman" panose="02020603050405020304" pitchFamily="18" charset="0"/>
              </a:rPr>
              <a:t>Nho</a:t>
            </a:r>
            <a:r>
              <a:rPr lang="en-US" sz="54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AA3492D7-502B-125E-F052-EE8461264334}"/>
              </a:ext>
            </a:extLst>
          </p:cNvPr>
          <p:cNvSpPr txBox="1"/>
          <p:nvPr/>
        </p:nvSpPr>
        <p:spPr>
          <a:xfrm>
            <a:off x="2073916" y="5515526"/>
            <a:ext cx="15367902" cy="1661993"/>
          </a:xfrm>
          <a:prstGeom prst="rect">
            <a:avLst/>
          </a:prstGeom>
        </p:spPr>
        <p:txBody>
          <a:bodyPr wrap="square" lIns="0" tIns="0" rIns="0" bIns="0" rtlCol="0" anchor="t">
            <a:spAutoFit/>
          </a:bodyPr>
          <a:lstStyle/>
          <a:p>
            <a:pPr marL="685800" indent="-685800">
              <a:buFontTx/>
              <a:buChar char="-"/>
              <a:defRPr/>
            </a:pPr>
            <a:r>
              <a:rPr lang="en-US" sz="5400" dirty="0" err="1">
                <a:latin typeface="Times New Roman" panose="02020603050405020304" pitchFamily="18" charset="0"/>
                <a:cs typeface="Times New Roman" panose="02020603050405020304" pitchFamily="18" charset="0"/>
              </a:rPr>
              <a:t>Xác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loại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xuất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xứ</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bố</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cục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r>
              <a:rPr lang="en-US" sz="5400" dirty="0">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8FB3AE0C-CC37-87E9-2800-6F081062F646}"/>
              </a:ext>
            </a:extLst>
          </p:cNvPr>
          <p:cNvSpPr txBox="1"/>
          <p:nvPr/>
        </p:nvSpPr>
        <p:spPr>
          <a:xfrm>
            <a:off x="2008432" y="7345879"/>
            <a:ext cx="15367902" cy="1661993"/>
          </a:xfrm>
          <a:prstGeom prst="rect">
            <a:avLst/>
          </a:prstGeom>
        </p:spPr>
        <p:txBody>
          <a:bodyPr wrap="square" lIns="0" tIns="0" rIns="0" bIns="0" rtlCol="0" anchor="t">
            <a:spAutoFit/>
          </a:bodyPr>
          <a:lstStyle/>
          <a:p>
            <a:pPr marL="685800" indent="-685800">
              <a:buFontTx/>
              <a:buChar char="-"/>
              <a:defRPr/>
            </a:pPr>
            <a:r>
              <a:rPr lang="en-US" sz="5400" dirty="0" err="1">
                <a:latin typeface="Times New Roman" panose="02020603050405020304" pitchFamily="18" charset="0"/>
                <a:cs typeface="Times New Roman" panose="02020603050405020304" pitchFamily="18" charset="0"/>
              </a:rPr>
              <a:t>Tìm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luận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đề</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luận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điểm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bằng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chứng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r>
              <a:rPr lang="en-US" sz="5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426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linds(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linds(horizont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linds(horizont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linds(horizont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linds(horizontal)">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blinds(horizontal)">
                                      <p:cBhvr>
                                        <p:cTn id="3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101664" y="2666739"/>
            <a:ext cx="12226202" cy="4062651"/>
          </a:xfrm>
          <a:prstGeom prst="rect">
            <a:avLst/>
          </a:prstGeom>
        </p:spPr>
        <p:txBody>
          <a:bodyPr lIns="0" tIns="0" rIns="0" bIns="0" rtlCol="0" anchor="t">
            <a:spAutoFit/>
          </a:bodyPr>
          <a:lstStyle/>
          <a:p>
            <a:pPr algn="ctr"/>
            <a:r>
              <a:rPr lang="en-US" sz="8800" b="1" spc="453" dirty="0">
                <a:solidFill>
                  <a:srgbClr val="00AD9C"/>
                </a:solidFill>
                <a:latin typeface="+mj-lt"/>
                <a:cs typeface="Times New Roman" panose="02020603050405020304" pitchFamily="18" charset="0"/>
              </a:rPr>
              <a:t>Xin </a:t>
            </a:r>
            <a:r>
              <a:rPr lang="en-US" sz="8800" b="1" spc="453" dirty="0" err="1">
                <a:solidFill>
                  <a:srgbClr val="00AD9C"/>
                </a:solidFill>
                <a:latin typeface="+mj-lt"/>
                <a:cs typeface="Times New Roman" panose="02020603050405020304" pitchFamily="18" charset="0"/>
              </a:rPr>
              <a:t>chân</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thành</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cảm</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ơn</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quý</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thầy</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cô</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và</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các</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em</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học</a:t>
            </a:r>
            <a:r>
              <a:rPr lang="en-US" sz="8800" b="1" spc="453" dirty="0">
                <a:solidFill>
                  <a:srgbClr val="00AD9C"/>
                </a:solidFill>
                <a:latin typeface="+mj-lt"/>
                <a:cs typeface="Times New Roman" panose="02020603050405020304" pitchFamily="18" charset="0"/>
              </a:rPr>
              <a:t> </a:t>
            </a:r>
            <a:r>
              <a:rPr lang="en-US" sz="8800" b="1" spc="453" dirty="0" err="1">
                <a:solidFill>
                  <a:srgbClr val="00AD9C"/>
                </a:solidFill>
                <a:latin typeface="+mj-lt"/>
                <a:cs typeface="Times New Roman" panose="02020603050405020304" pitchFamily="18" charset="0"/>
              </a:rPr>
              <a:t>sinh</a:t>
            </a:r>
            <a:r>
              <a:rPr lang="en-US" sz="8800" b="1" spc="453" dirty="0">
                <a:solidFill>
                  <a:srgbClr val="00AD9C"/>
                </a:solidFill>
                <a:latin typeface="+mj-lt"/>
                <a:cs typeface="Times New Roman" panose="02020603050405020304" pitchFamily="18" charset="0"/>
              </a:rPr>
              <a:t>!</a:t>
            </a:r>
          </a:p>
        </p:txBody>
      </p:sp>
      <p:sp>
        <p:nvSpPr>
          <p:cNvPr id="19" name="Freeform 19"/>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26"/>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7" name="Freeform 27"/>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36" name="Group 36"/>
          <p:cNvGrpSpPr/>
          <p:nvPr/>
        </p:nvGrpSpPr>
        <p:grpSpPr>
          <a:xfrm>
            <a:off x="2490694" y="9376318"/>
            <a:ext cx="229651" cy="229651"/>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43" name="Group 43"/>
          <p:cNvGrpSpPr/>
          <p:nvPr/>
        </p:nvGrpSpPr>
        <p:grpSpPr>
          <a:xfrm>
            <a:off x="14170004" y="614952"/>
            <a:ext cx="252393" cy="252393"/>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56" name="Group 56"/>
          <p:cNvGrpSpPr/>
          <p:nvPr/>
        </p:nvGrpSpPr>
        <p:grpSpPr>
          <a:xfrm>
            <a:off x="17823320" y="5426640"/>
            <a:ext cx="208069" cy="208069"/>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txBody>
            <a:bodyPr/>
            <a:lstStyle/>
            <a:p>
              <a:endParaRPr lang="en-US"/>
            </a:p>
          </p:txBody>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62" name="Group 62"/>
          <p:cNvGrpSpPr/>
          <p:nvPr/>
        </p:nvGrpSpPr>
        <p:grpSpPr>
          <a:xfrm>
            <a:off x="12145068" y="653113"/>
            <a:ext cx="252393" cy="252393"/>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solid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18" name="Freeform 18"/>
          <p:cNvSpPr/>
          <p:nvPr/>
        </p:nvSpPr>
        <p:spPr>
          <a:xfrm>
            <a:off x="13909572" y="6787460"/>
            <a:ext cx="14253201" cy="4872003"/>
          </a:xfrm>
          <a:custGeom>
            <a:avLst/>
            <a:gdLst/>
            <a:ahLst/>
            <a:cxnLst/>
            <a:rect l="l" t="t" r="r" b="b"/>
            <a:pathLst>
              <a:path w="14253201" h="4872003">
                <a:moveTo>
                  <a:pt x="0" y="0"/>
                </a:moveTo>
                <a:lnTo>
                  <a:pt x="14253201" y="0"/>
                </a:lnTo>
                <a:lnTo>
                  <a:pt x="14253201" y="4872003"/>
                </a:lnTo>
                <a:lnTo>
                  <a:pt x="0" y="4872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1"/>
          <p:cNvSpPr/>
          <p:nvPr/>
        </p:nvSpPr>
        <p:spPr>
          <a:xfrm>
            <a:off x="-1219200" y="4229100"/>
            <a:ext cx="4957445" cy="6705600"/>
          </a:xfrm>
          <a:custGeom>
            <a:avLst/>
            <a:gdLst/>
            <a:ahLst/>
            <a:cxnLst/>
            <a:rect l="l" t="t" r="r" b="b"/>
            <a:pathLst>
              <a:path w="8731671" h="8229600">
                <a:moveTo>
                  <a:pt x="0" y="0"/>
                </a:moveTo>
                <a:lnTo>
                  <a:pt x="8731671" y="0"/>
                </a:lnTo>
                <a:lnTo>
                  <a:pt x="8731671" y="8229600"/>
                </a:lnTo>
                <a:lnTo>
                  <a:pt x="0" y="8229600"/>
                </a:lnTo>
                <a:lnTo>
                  <a:pt x="0" y="0"/>
                </a:lnTo>
                <a:close/>
              </a:path>
            </a:pathLst>
          </a:custGeom>
          <a:blipFill>
            <a:blip r:embed="rId6"/>
            <a:stretch>
              <a:fillRect/>
            </a:stretch>
          </a:blipFill>
        </p:spPr>
      </p:sp>
      <p:sp>
        <p:nvSpPr>
          <p:cNvPr id="28" name="Freeform 20"/>
          <p:cNvSpPr/>
          <p:nvPr/>
        </p:nvSpPr>
        <p:spPr>
          <a:xfrm>
            <a:off x="30481" y="0"/>
            <a:ext cx="2284242" cy="2279469"/>
          </a:xfrm>
          <a:custGeom>
            <a:avLst/>
            <a:gdLst/>
            <a:ahLst/>
            <a:cxnLst/>
            <a:rect l="l" t="t" r="r" b="b"/>
            <a:pathLst>
              <a:path w="10368000" h="8229600">
                <a:moveTo>
                  <a:pt x="0" y="0"/>
                </a:moveTo>
                <a:lnTo>
                  <a:pt x="10368000" y="0"/>
                </a:lnTo>
                <a:lnTo>
                  <a:pt x="10368000" y="8229600"/>
                </a:lnTo>
                <a:lnTo>
                  <a:pt x="0" y="8229600"/>
                </a:lnTo>
                <a:lnTo>
                  <a:pt x="0" y="0"/>
                </a:lnTo>
                <a:close/>
              </a:path>
            </a:pathLst>
          </a:custGeom>
          <a:blipFill>
            <a:blip r:embed="rId7"/>
            <a:stretch>
              <a:fillRect/>
            </a:stretch>
          </a:blipFill>
        </p:spPr>
      </p:sp>
      <p:sp>
        <p:nvSpPr>
          <p:cNvPr id="33" name="Freeform 34"/>
          <p:cNvSpPr/>
          <p:nvPr/>
        </p:nvSpPr>
        <p:spPr>
          <a:xfrm>
            <a:off x="1108912" y="7095928"/>
            <a:ext cx="1196498" cy="1585949"/>
          </a:xfrm>
          <a:custGeom>
            <a:avLst/>
            <a:gdLst/>
            <a:ahLst/>
            <a:cxnLst/>
            <a:rect l="l" t="t" r="r" b="b"/>
            <a:pathLst>
              <a:path w="1409031" h="1766811">
                <a:moveTo>
                  <a:pt x="0" y="0"/>
                </a:moveTo>
                <a:lnTo>
                  <a:pt x="1409031" y="0"/>
                </a:lnTo>
                <a:lnTo>
                  <a:pt x="1409031" y="1766811"/>
                </a:lnTo>
                <a:lnTo>
                  <a:pt x="0" y="1766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34"/>
          <p:cNvSpPr/>
          <p:nvPr/>
        </p:nvSpPr>
        <p:spPr>
          <a:xfrm>
            <a:off x="16551628" y="47778"/>
            <a:ext cx="1685109" cy="2255580"/>
          </a:xfrm>
          <a:custGeom>
            <a:avLst/>
            <a:gdLst/>
            <a:ahLst/>
            <a:cxnLst/>
            <a:rect l="l" t="t" r="r" b="b"/>
            <a:pathLst>
              <a:path w="1409031" h="1766811">
                <a:moveTo>
                  <a:pt x="0" y="0"/>
                </a:moveTo>
                <a:lnTo>
                  <a:pt x="1409031" y="0"/>
                </a:lnTo>
                <a:lnTo>
                  <a:pt x="1409031" y="1766811"/>
                </a:lnTo>
                <a:lnTo>
                  <a:pt x="0" y="1766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4"/>
          <p:cNvSpPr/>
          <p:nvPr/>
        </p:nvSpPr>
        <p:spPr>
          <a:xfrm>
            <a:off x="1175915" y="8191500"/>
            <a:ext cx="1409031" cy="1766811"/>
          </a:xfrm>
          <a:custGeom>
            <a:avLst/>
            <a:gdLst/>
            <a:ahLst/>
            <a:cxnLst/>
            <a:rect l="l" t="t" r="r" b="b"/>
            <a:pathLst>
              <a:path w="1409031" h="1766811">
                <a:moveTo>
                  <a:pt x="0" y="0"/>
                </a:moveTo>
                <a:lnTo>
                  <a:pt x="1409031" y="0"/>
                </a:lnTo>
                <a:lnTo>
                  <a:pt x="1409031" y="1766811"/>
                </a:lnTo>
                <a:lnTo>
                  <a:pt x="0" y="1766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6" name="Freeform 17"/>
          <p:cNvSpPr/>
          <p:nvPr/>
        </p:nvSpPr>
        <p:spPr>
          <a:xfrm flipH="1">
            <a:off x="15925800" y="2887920"/>
            <a:ext cx="2571226" cy="2255580"/>
          </a:xfrm>
          <a:custGeom>
            <a:avLst/>
            <a:gdLst/>
            <a:ahLst/>
            <a:cxnLst/>
            <a:rect l="l" t="t" r="r" b="b"/>
            <a:pathLst>
              <a:path w="3884672" h="3072422">
                <a:moveTo>
                  <a:pt x="3884671" y="0"/>
                </a:moveTo>
                <a:lnTo>
                  <a:pt x="0" y="0"/>
                </a:lnTo>
                <a:lnTo>
                  <a:pt x="0" y="3072422"/>
                </a:lnTo>
                <a:lnTo>
                  <a:pt x="3884671" y="3072422"/>
                </a:lnTo>
                <a:lnTo>
                  <a:pt x="3884671"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3" name="y2mate.com - Kun bảo vệ môi trường 1_360p">
            <a:hlinkClick r:id="" action="ppaction://media"/>
          </p:cNvPr>
          <p:cNvPicPr/>
          <p:nvPr>
            <a:videoFile r:link="rId2"/>
            <p:extLst>
              <p:ext uri="{DAA4B4D4-6D71-4841-9C94-3DE7FCFB9230}">
                <p14:media xmlns:p14="http://schemas.microsoft.com/office/powerpoint/2010/main" r:embed="rId1"/>
              </p:ext>
            </p:extLst>
          </p:nvPr>
        </p:nvPicPr>
        <p:blipFill>
          <a:blip r:embed="rId12"/>
          <a:stretch>
            <a:fillRect/>
          </a:stretch>
        </p:blipFill>
        <p:spPr>
          <a:xfrm>
            <a:off x="6014085" y="6985"/>
            <a:ext cx="12379960" cy="6279515"/>
          </a:xfrm>
          <a:prstGeom prst="rect">
            <a:avLst/>
          </a:prstGeom>
        </p:spPr>
      </p:pic>
    </p:spTree>
  </p:cSld>
  <p:clrMapOvr>
    <a:masterClrMapping/>
  </p:clrMapOvr>
  <p:timing>
    <p:tnLst>
      <p:par>
        <p:cTn id="1" dur="indefinite" restart="never" nodeType="tmRoot">
          <p:childTnLst>
            <p:video fullScrn="1">
              <p:cMediaNode vol="29000" showWhenStopped="0">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2" name="Freeform 2"/>
          <p:cNvSpPr/>
          <p:nvPr/>
        </p:nvSpPr>
        <p:spPr>
          <a:xfrm>
            <a:off x="838200" y="1295400"/>
            <a:ext cx="16611600" cy="7696200"/>
          </a:xfrm>
          <a:custGeom>
            <a:avLst/>
            <a:gdLst/>
            <a:ahLst/>
            <a:cxnLst/>
            <a:rect l="l" t="t" r="r" b="b"/>
            <a:pathLst>
              <a:path w="12413446" h="5600157">
                <a:moveTo>
                  <a:pt x="0" y="0"/>
                </a:moveTo>
                <a:lnTo>
                  <a:pt x="12413446" y="0"/>
                </a:lnTo>
                <a:lnTo>
                  <a:pt x="12413446" y="5600157"/>
                </a:lnTo>
                <a:lnTo>
                  <a:pt x="0" y="5600157"/>
                </a:lnTo>
                <a:lnTo>
                  <a:pt x="0" y="0"/>
                </a:lnTo>
                <a:close/>
              </a:path>
            </a:pathLst>
          </a:custGeom>
          <a:blipFill>
            <a:blip r:embed="rId3"/>
            <a:stretch>
              <a:fillRect/>
            </a:stretch>
          </a:blipFill>
        </p:spPr>
      </p:sp>
      <p:sp>
        <p:nvSpPr>
          <p:cNvPr id="3" name="Freeform 3"/>
          <p:cNvSpPr/>
          <p:nvPr/>
        </p:nvSpPr>
        <p:spPr>
          <a:xfrm flipH="1">
            <a:off x="14536652" y="6653422"/>
            <a:ext cx="4221454" cy="3331111"/>
          </a:xfrm>
          <a:custGeom>
            <a:avLst/>
            <a:gdLst/>
            <a:ahLst/>
            <a:cxnLst/>
            <a:rect l="l" t="t" r="r" b="b"/>
            <a:pathLst>
              <a:path w="4221454" h="3331111">
                <a:moveTo>
                  <a:pt x="4221453" y="0"/>
                </a:moveTo>
                <a:lnTo>
                  <a:pt x="0" y="0"/>
                </a:lnTo>
                <a:lnTo>
                  <a:pt x="0" y="3331111"/>
                </a:lnTo>
                <a:lnTo>
                  <a:pt x="4221453" y="3331111"/>
                </a:lnTo>
                <a:lnTo>
                  <a:pt x="422145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862027" y="-345755"/>
            <a:ext cx="3175545" cy="2499387"/>
          </a:xfrm>
          <a:custGeom>
            <a:avLst/>
            <a:gdLst/>
            <a:ahLst/>
            <a:cxnLst/>
            <a:rect l="l" t="t" r="r" b="b"/>
            <a:pathLst>
              <a:path w="4217493" h="2811662">
                <a:moveTo>
                  <a:pt x="0" y="0"/>
                </a:moveTo>
                <a:lnTo>
                  <a:pt x="4217493" y="0"/>
                </a:lnTo>
                <a:lnTo>
                  <a:pt x="4217493" y="2811662"/>
                </a:lnTo>
                <a:lnTo>
                  <a:pt x="0" y="2811662"/>
                </a:lnTo>
                <a:lnTo>
                  <a:pt x="0" y="0"/>
                </a:lnTo>
                <a:close/>
              </a:path>
            </a:pathLst>
          </a:custGeom>
          <a:blipFill>
            <a:blip r:embed="rId6"/>
            <a:stretch>
              <a:fillRect l="-16118" r="-117584" b="-160047"/>
            </a:stretch>
          </a:blipFill>
        </p:spPr>
      </p:sp>
      <p:sp>
        <p:nvSpPr>
          <p:cNvPr id="6" name="Freeform 6"/>
          <p:cNvSpPr/>
          <p:nvPr/>
        </p:nvSpPr>
        <p:spPr>
          <a:xfrm>
            <a:off x="-640363" y="6297503"/>
            <a:ext cx="4970261" cy="3687030"/>
          </a:xfrm>
          <a:custGeom>
            <a:avLst/>
            <a:gdLst/>
            <a:ahLst/>
            <a:cxnLst/>
            <a:rect l="l" t="t" r="r" b="b"/>
            <a:pathLst>
              <a:path w="4970261" h="3687030">
                <a:moveTo>
                  <a:pt x="0" y="0"/>
                </a:moveTo>
                <a:lnTo>
                  <a:pt x="4970261" y="0"/>
                </a:lnTo>
                <a:lnTo>
                  <a:pt x="4970261" y="3687030"/>
                </a:lnTo>
                <a:lnTo>
                  <a:pt x="0" y="3687030"/>
                </a:lnTo>
                <a:lnTo>
                  <a:pt x="0" y="0"/>
                </a:lnTo>
                <a:close/>
              </a:path>
            </a:pathLst>
          </a:custGeom>
          <a:blipFill>
            <a:blip r:embed="rId6"/>
            <a:stretch>
              <a:fillRect/>
            </a:stretch>
          </a:blipFill>
        </p:spPr>
      </p:sp>
      <p:sp>
        <p:nvSpPr>
          <p:cNvPr id="9" name="Freeform 9"/>
          <p:cNvSpPr/>
          <p:nvPr/>
        </p:nvSpPr>
        <p:spPr>
          <a:xfrm>
            <a:off x="-1508991" y="-377131"/>
            <a:ext cx="3652478" cy="2530763"/>
          </a:xfrm>
          <a:custGeom>
            <a:avLst/>
            <a:gdLst/>
            <a:ahLst/>
            <a:cxnLst/>
            <a:rect l="l" t="t" r="r" b="b"/>
            <a:pathLst>
              <a:path w="4217493" h="2811662">
                <a:moveTo>
                  <a:pt x="0" y="0"/>
                </a:moveTo>
                <a:lnTo>
                  <a:pt x="4217493" y="0"/>
                </a:lnTo>
                <a:lnTo>
                  <a:pt x="4217493" y="2811662"/>
                </a:lnTo>
                <a:lnTo>
                  <a:pt x="0" y="2811662"/>
                </a:lnTo>
                <a:lnTo>
                  <a:pt x="0" y="0"/>
                </a:lnTo>
                <a:close/>
              </a:path>
            </a:pathLst>
          </a:custGeom>
          <a:blipFill>
            <a:blip r:embed="rId6"/>
            <a:stretch>
              <a:fillRect l="-16118" r="-117584" b="-160047"/>
            </a:stretch>
          </a:blipFill>
        </p:spPr>
      </p:sp>
      <p:sp>
        <p:nvSpPr>
          <p:cNvPr id="11" name="Title 3"/>
          <p:cNvSpPr txBox="1"/>
          <p:nvPr/>
        </p:nvSpPr>
        <p:spPr>
          <a:xfrm>
            <a:off x="528820" y="2272325"/>
            <a:ext cx="16894085" cy="89893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lnSpc>
                <a:spcPts val="7700"/>
              </a:lnSpc>
            </a:pPr>
            <a:r>
              <a:rPr lang="en-US" sz="7200">
                <a:solidFill>
                  <a:srgbClr val="336005"/>
                </a:solidFill>
                <a:latin typeface="Times New Roman" panose="02020603050405020304" pitchFamily="18" charset="0"/>
                <a:ea typeface="Noot"/>
                <a:cs typeface="Times New Roman" panose="02020603050405020304" pitchFamily="18" charset="0"/>
                <a:sym typeface="Noot"/>
              </a:rPr>
              <a:t>Bài 3: SỰ SỐNG THIÊNG LIÊNG</a:t>
            </a:r>
          </a:p>
          <a:p>
            <a:pPr algn="ctr">
              <a:lnSpc>
                <a:spcPts val="7700"/>
              </a:lnSpc>
            </a:pPr>
            <a:r>
              <a:rPr lang="vi-VN" altLang="en-US" sz="7200">
                <a:solidFill>
                  <a:srgbClr val="336005"/>
                </a:solidFill>
                <a:latin typeface="Times New Roman" panose="02020603050405020304" pitchFamily="18" charset="0"/>
                <a:ea typeface="Noot"/>
                <a:cs typeface="Times New Roman" panose="02020603050405020304" pitchFamily="18" charset="0"/>
                <a:sym typeface="Noot"/>
              </a:rPr>
              <a:t>(Văn b</a:t>
            </a:r>
            <a:r>
              <a:rPr lang="vi-VN" altLang="en-US" sz="6600">
                <a:solidFill>
                  <a:srgbClr val="336005"/>
                </a:solidFill>
                <a:latin typeface="Times New Roman" panose="02020603050405020304" pitchFamily="18" charset="0"/>
                <a:ea typeface="Noot"/>
                <a:cs typeface="Times New Roman" panose="02020603050405020304" pitchFamily="18" charset="0"/>
                <a:sym typeface="Noot"/>
              </a:rPr>
              <a:t>ản </a:t>
            </a:r>
            <a:r>
              <a:rPr lang="en-US" altLang="vi-VN" sz="6600">
                <a:solidFill>
                  <a:srgbClr val="336005"/>
                </a:solidFill>
                <a:latin typeface="Times New Roman" panose="02020603050405020304" pitchFamily="18" charset="0"/>
                <a:ea typeface="Noot"/>
                <a:cs typeface="Times New Roman" panose="02020603050405020304" pitchFamily="18" charset="0"/>
                <a:sym typeface="Noot"/>
              </a:rPr>
              <a:t>ngh</a:t>
            </a:r>
            <a:r>
              <a:rPr lang="vi-VN" altLang="vi-VN" sz="6600">
                <a:solidFill>
                  <a:srgbClr val="336005"/>
                </a:solidFill>
                <a:latin typeface="Times New Roman" panose="02020603050405020304" pitchFamily="18" charset="0"/>
                <a:ea typeface="Noot"/>
                <a:cs typeface="Times New Roman" panose="02020603050405020304" pitchFamily="18" charset="0"/>
                <a:sym typeface="Noot"/>
              </a:rPr>
              <a:t>ị luận</a:t>
            </a:r>
            <a:r>
              <a:rPr lang="vi-VN" altLang="en-US" sz="6600">
                <a:solidFill>
                  <a:srgbClr val="336005"/>
                </a:solidFill>
                <a:latin typeface="Times New Roman" panose="02020603050405020304" pitchFamily="18" charset="0"/>
                <a:ea typeface="Noot"/>
                <a:cs typeface="Times New Roman" panose="02020603050405020304" pitchFamily="18" charset="0"/>
                <a:sym typeface="Noot"/>
              </a:rPr>
              <a:t>)</a:t>
            </a:r>
            <a:endParaRPr kumimoji="0" lang="vi-VN" sz="6600" b="1" i="0" u="none" strike="noStrike" kern="1200" cap="none" spc="-300" normalizeH="0" baseline="0" noProof="0" dirty="0">
              <a:ln>
                <a:noFill/>
              </a:ln>
              <a:solidFill>
                <a:srgbClr val="BD4F1D"/>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ext Box 3"/>
          <p:cNvSpPr txBox="1"/>
          <p:nvPr/>
        </p:nvSpPr>
        <p:spPr>
          <a:xfrm>
            <a:off x="1752600" y="4182110"/>
            <a:ext cx="15351125" cy="3216910"/>
          </a:xfrm>
          <a:prstGeom prst="rect">
            <a:avLst/>
          </a:prstGeom>
          <a:noFill/>
        </p:spPr>
        <p:txBody>
          <a:bodyPr wrap="square" rtlCol="0">
            <a:noAutofit/>
          </a:bodyPr>
          <a:lstStyle/>
          <a:p>
            <a:pPr algn="l">
              <a:lnSpc>
                <a:spcPts val="5665"/>
              </a:lnSpc>
            </a:pPr>
            <a:r>
              <a:rPr lang="vi-VN" sz="5400">
                <a:solidFill>
                  <a:srgbClr val="000000"/>
                </a:solidFill>
                <a:latin typeface="Times New Roman" panose="02020603050405020304" pitchFamily="18" charset="0"/>
                <a:ea typeface="Sigher"/>
                <a:cs typeface="Times New Roman" panose="02020603050405020304" pitchFamily="18" charset="0"/>
                <a:sym typeface="Sigher"/>
              </a:rPr>
              <a:t>Tiết 28  Văn bản 1 </a:t>
            </a:r>
          </a:p>
          <a:p>
            <a:pPr algn="ctr">
              <a:lnSpc>
                <a:spcPts val="5665"/>
              </a:lnSpc>
            </a:pPr>
            <a:r>
              <a:rPr lang="vi-VN" altLang="en-US" sz="5400">
                <a:solidFill>
                  <a:srgbClr val="000000"/>
                </a:solidFill>
                <a:latin typeface="Times New Roman" panose="02020603050405020304" pitchFamily="18" charset="0"/>
                <a:ea typeface="Sigher"/>
                <a:cs typeface="Times New Roman" panose="02020603050405020304" pitchFamily="18" charset="0"/>
                <a:sym typeface="Sigher"/>
              </a:rPr>
              <a:t>             </a:t>
            </a:r>
            <a:r>
              <a:rPr lang="en-US" sz="5400">
                <a:solidFill>
                  <a:srgbClr val="000000"/>
                </a:solidFill>
                <a:latin typeface="Times New Roman" panose="02020603050405020304" pitchFamily="18" charset="0"/>
                <a:ea typeface="Sigher"/>
                <a:cs typeface="Times New Roman" panose="02020603050405020304" pitchFamily="18" charset="0"/>
                <a:sym typeface="Sigher"/>
              </a:rPr>
              <a:t>BỨC THƯ CỦA THỦ LĨNH DA ĐỎ </a:t>
            </a:r>
          </a:p>
          <a:p>
            <a:pPr algn="ctr">
              <a:lnSpc>
                <a:spcPts val="5665"/>
              </a:lnSpc>
              <a:spcBef>
                <a:spcPct val="0"/>
              </a:spcBef>
            </a:pPr>
            <a:r>
              <a:rPr lang="vi-VN" altLang="en-US" sz="4800">
                <a:solidFill>
                  <a:srgbClr val="000000"/>
                </a:solidFill>
                <a:latin typeface="Times New Roman" panose="02020603050405020304" pitchFamily="18" charset="0"/>
                <a:ea typeface="Sigher"/>
                <a:cs typeface="Times New Roman" panose="02020603050405020304" pitchFamily="18" charset="0"/>
                <a:sym typeface="Sigher"/>
              </a:rPr>
              <a:t>                                                               </a:t>
            </a:r>
            <a:r>
              <a:rPr lang="en-US" sz="4800">
                <a:solidFill>
                  <a:srgbClr val="000000"/>
                </a:solidFill>
                <a:latin typeface="Times New Roman" panose="02020603050405020304" pitchFamily="18" charset="0"/>
                <a:ea typeface="Sigher"/>
                <a:cs typeface="Times New Roman" panose="02020603050405020304" pitchFamily="18" charset="0"/>
                <a:sym typeface="Sigher"/>
              </a:rPr>
              <a:t>Xi- át- tô</a:t>
            </a:r>
            <a:r>
              <a:rPr lang="vi-VN" altLang="en-US" sz="4800">
                <a:solidFill>
                  <a:srgbClr val="000000"/>
                </a:solidFill>
                <a:latin typeface="Times New Roman" panose="02020603050405020304" pitchFamily="18" charset="0"/>
                <a:ea typeface="Sigher"/>
                <a:cs typeface="Times New Roman" panose="02020603050405020304" pitchFamily="18" charset="0"/>
                <a:sym typeface="Sigher"/>
              </a:rPr>
              <a:t> (Seattle)</a:t>
            </a:r>
            <a:endParaRPr lang="en-US" sz="4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9" name="Freeform 2"/>
          <p:cNvSpPr/>
          <p:nvPr/>
        </p:nvSpPr>
        <p:spPr>
          <a:xfrm>
            <a:off x="88265" y="693420"/>
            <a:ext cx="18120995" cy="8777605"/>
          </a:xfrm>
          <a:custGeom>
            <a:avLst/>
            <a:gdLst/>
            <a:ahLst/>
            <a:cxnLst/>
            <a:rect l="l" t="t" r="r" b="b"/>
            <a:pathLst>
              <a:path w="13241977" h="5973937">
                <a:moveTo>
                  <a:pt x="0" y="0"/>
                </a:moveTo>
                <a:lnTo>
                  <a:pt x="13241976" y="0"/>
                </a:lnTo>
                <a:lnTo>
                  <a:pt x="13241976" y="5973937"/>
                </a:lnTo>
                <a:lnTo>
                  <a:pt x="0" y="5973937"/>
                </a:lnTo>
                <a:lnTo>
                  <a:pt x="0" y="0"/>
                </a:lnTo>
                <a:close/>
              </a:path>
            </a:pathLst>
          </a:custGeom>
          <a:blipFill>
            <a:blip r:embed="rId3"/>
            <a:stretch>
              <a:fillRect/>
            </a:stretch>
          </a:blipFill>
        </p:spPr>
      </p:sp>
      <p:sp>
        <p:nvSpPr>
          <p:cNvPr id="8" name="Freeform 8"/>
          <p:cNvSpPr/>
          <p:nvPr/>
        </p:nvSpPr>
        <p:spPr>
          <a:xfrm>
            <a:off x="15496343" y="-452989"/>
            <a:ext cx="3525914" cy="2350609"/>
          </a:xfrm>
          <a:custGeom>
            <a:avLst/>
            <a:gdLst/>
            <a:ahLst/>
            <a:cxnLst/>
            <a:rect l="l" t="t" r="r" b="b"/>
            <a:pathLst>
              <a:path w="3525914" h="2350609">
                <a:moveTo>
                  <a:pt x="0" y="0"/>
                </a:moveTo>
                <a:lnTo>
                  <a:pt x="3525914" y="0"/>
                </a:lnTo>
                <a:lnTo>
                  <a:pt x="3525914" y="2350610"/>
                </a:lnTo>
                <a:lnTo>
                  <a:pt x="0" y="2350610"/>
                </a:lnTo>
                <a:lnTo>
                  <a:pt x="0" y="0"/>
                </a:lnTo>
                <a:close/>
              </a:path>
            </a:pathLst>
          </a:custGeom>
          <a:blipFill>
            <a:blip r:embed="rId4"/>
            <a:stretch>
              <a:fillRect l="-16118" r="-117584" b="-160047"/>
            </a:stretch>
          </a:blipFill>
        </p:spPr>
      </p:sp>
      <p:sp>
        <p:nvSpPr>
          <p:cNvPr id="3" name="Freeform 3"/>
          <p:cNvSpPr/>
          <p:nvPr/>
        </p:nvSpPr>
        <p:spPr>
          <a:xfrm>
            <a:off x="-1224180" y="-347687"/>
            <a:ext cx="3525914" cy="2350609"/>
          </a:xfrm>
          <a:custGeom>
            <a:avLst/>
            <a:gdLst/>
            <a:ahLst/>
            <a:cxnLst/>
            <a:rect l="l" t="t" r="r" b="b"/>
            <a:pathLst>
              <a:path w="3525914" h="2350609">
                <a:moveTo>
                  <a:pt x="0" y="0"/>
                </a:moveTo>
                <a:lnTo>
                  <a:pt x="3525914" y="0"/>
                </a:lnTo>
                <a:lnTo>
                  <a:pt x="3525914" y="2350609"/>
                </a:lnTo>
                <a:lnTo>
                  <a:pt x="0" y="2350609"/>
                </a:lnTo>
                <a:lnTo>
                  <a:pt x="0" y="0"/>
                </a:lnTo>
                <a:close/>
              </a:path>
            </a:pathLst>
          </a:custGeom>
          <a:blipFill>
            <a:blip r:embed="rId4"/>
            <a:stretch>
              <a:fillRect l="-16118" r="-117584" b="-160047"/>
            </a:stretch>
          </a:blipFill>
        </p:spPr>
      </p:sp>
      <p:sp>
        <p:nvSpPr>
          <p:cNvPr id="6" name="Freeform 6"/>
          <p:cNvSpPr/>
          <p:nvPr/>
        </p:nvSpPr>
        <p:spPr>
          <a:xfrm>
            <a:off x="-1371836" y="9182100"/>
            <a:ext cx="3758801" cy="2768869"/>
          </a:xfrm>
          <a:custGeom>
            <a:avLst/>
            <a:gdLst/>
            <a:ahLst/>
            <a:cxnLst/>
            <a:rect l="l" t="t" r="r" b="b"/>
            <a:pathLst>
              <a:path w="4693449" h="3805960">
                <a:moveTo>
                  <a:pt x="0" y="0"/>
                </a:moveTo>
                <a:lnTo>
                  <a:pt x="4693449" y="0"/>
                </a:lnTo>
                <a:lnTo>
                  <a:pt x="4693449" y="3805960"/>
                </a:lnTo>
                <a:lnTo>
                  <a:pt x="0" y="3805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2" name="Freeform 20"/>
          <p:cNvSpPr/>
          <p:nvPr/>
        </p:nvSpPr>
        <p:spPr>
          <a:xfrm>
            <a:off x="14835910" y="6207086"/>
            <a:ext cx="3525914" cy="4271637"/>
          </a:xfrm>
          <a:custGeom>
            <a:avLst/>
            <a:gdLst/>
            <a:ahLst/>
            <a:cxnLst/>
            <a:rect l="l" t="t" r="r" b="b"/>
            <a:pathLst>
              <a:path w="9351818" h="8229600">
                <a:moveTo>
                  <a:pt x="0" y="0"/>
                </a:moveTo>
                <a:lnTo>
                  <a:pt x="9351818" y="0"/>
                </a:lnTo>
                <a:lnTo>
                  <a:pt x="9351818" y="8229600"/>
                </a:lnTo>
                <a:lnTo>
                  <a:pt x="0" y="8229600"/>
                </a:lnTo>
                <a:lnTo>
                  <a:pt x="0" y="0"/>
                </a:lnTo>
                <a:close/>
              </a:path>
            </a:pathLst>
          </a:custGeom>
          <a:blipFill>
            <a:blip r:embed="rId7"/>
            <a:stretch>
              <a:fillRect/>
            </a:stretch>
          </a:blipFill>
        </p:spPr>
      </p:sp>
      <p:sp>
        <p:nvSpPr>
          <p:cNvPr id="4" name="Text Box 3"/>
          <p:cNvSpPr txBox="1"/>
          <p:nvPr/>
        </p:nvSpPr>
        <p:spPr>
          <a:xfrm>
            <a:off x="1808480" y="1116330"/>
            <a:ext cx="13335635" cy="2837180"/>
          </a:xfrm>
          <a:prstGeom prst="rect">
            <a:avLst/>
          </a:prstGeom>
          <a:noFill/>
        </p:spPr>
        <p:txBody>
          <a:bodyPr wrap="square" rtlCol="0">
            <a:noAutofit/>
          </a:bodyPr>
          <a:lstStyle/>
          <a:p>
            <a:r>
              <a:rPr lang="vi-VN" altLang="en-US" sz="6000" b="1" dirty="0">
                <a:latin typeface="Times New Roman" panose="02020603050405020304" pitchFamily="18" charset="0"/>
                <a:cs typeface="Times New Roman" panose="02020603050405020304" pitchFamily="18" charset="0"/>
              </a:rPr>
              <a:t>I. Tri thức Ngữ văn</a:t>
            </a:r>
          </a:p>
          <a:p>
            <a:r>
              <a:rPr lang="vi-VN" altLang="en-US" sz="6000" b="1" dirty="0">
                <a:latin typeface="Times New Roman" panose="02020603050405020304" pitchFamily="18" charset="0"/>
                <a:cs typeface="Times New Roman" panose="02020603050405020304" pitchFamily="18" charset="0"/>
              </a:rPr>
              <a:t>II. Tìm hiểu chung</a:t>
            </a:r>
          </a:p>
          <a:p>
            <a:r>
              <a:rPr lang="vi-VN" altLang="en-US" sz="6000" b="1" dirty="0">
                <a:latin typeface="Times New Roman" panose="02020603050405020304" pitchFamily="18" charset="0"/>
                <a:cs typeface="Times New Roman" panose="02020603050405020304" pitchFamily="18" charset="0"/>
              </a:rPr>
              <a:t>III. Tìm hiểu văn bản </a:t>
            </a:r>
          </a:p>
        </p:txBody>
      </p:sp>
      <p:sp>
        <p:nvSpPr>
          <p:cNvPr id="7" name="Text Box 6"/>
          <p:cNvSpPr txBox="1"/>
          <p:nvPr/>
        </p:nvSpPr>
        <p:spPr>
          <a:xfrm>
            <a:off x="1852295" y="3688080"/>
            <a:ext cx="14069060" cy="1456055"/>
          </a:xfrm>
          <a:prstGeom prst="rect">
            <a:avLst/>
          </a:prstGeom>
          <a:noFill/>
        </p:spPr>
        <p:txBody>
          <a:bodyPr wrap="square" rtlCol="0">
            <a:noAutofit/>
          </a:bodyPr>
          <a:lstStyle/>
          <a:p>
            <a:r>
              <a:rPr lang="vi-VN" altLang="en-US" sz="4800">
                <a:latin typeface="Times New Roman" panose="02020603050405020304" pitchFamily="18" charset="0"/>
                <a:cs typeface="Times New Roman" panose="02020603050405020304" pitchFamily="18" charset="0"/>
              </a:rPr>
              <a:t>1. Hệ thống luận điểm, lí lẽ, bằng chứng của văn bản</a:t>
            </a:r>
            <a:r>
              <a:rPr lang="vi-VN" altLang="en-US" sz="4400" u="heavy">
                <a:latin typeface="Times New Roman" panose="02020603050405020304" pitchFamily="18" charset="0"/>
                <a:cs typeface="Times New Roman" panose="02020603050405020304" pitchFamily="18" charset="0"/>
              </a:rPr>
              <a:t> </a:t>
            </a:r>
            <a:endParaRPr lang="vi-VN" altLang="en-US" sz="4400">
              <a:latin typeface="Times New Roman" panose="02020603050405020304" pitchFamily="18" charset="0"/>
              <a:cs typeface="Times New Roman" panose="02020603050405020304" pitchFamily="18" charset="0"/>
            </a:endParaRPr>
          </a:p>
        </p:txBody>
      </p:sp>
      <p:sp>
        <p:nvSpPr>
          <p:cNvPr id="13" name="Text Box 12"/>
          <p:cNvSpPr txBox="1"/>
          <p:nvPr/>
        </p:nvSpPr>
        <p:spPr>
          <a:xfrm>
            <a:off x="1957070" y="4612005"/>
            <a:ext cx="12856210" cy="1953260"/>
          </a:xfrm>
          <a:prstGeom prst="rect">
            <a:avLst/>
          </a:prstGeom>
          <a:noFill/>
        </p:spPr>
        <p:txBody>
          <a:bodyPr wrap="square" rtlCol="0">
            <a:noAutofit/>
          </a:bodyPr>
          <a:lstStyle/>
          <a:p>
            <a:r>
              <a:rPr lang="vi-VN" altLang="en-US" sz="4800">
                <a:latin typeface="Times New Roman" panose="02020603050405020304" pitchFamily="18" charset="0"/>
                <a:cs typeface="Times New Roman" panose="02020603050405020304" pitchFamily="18" charset="0"/>
              </a:rPr>
              <a:t>a. Luận điểm 1: Sự thiêng liêng và hòa hợp giữa con người và thiên nhiên.</a:t>
            </a:r>
            <a:endParaRPr lang="en-US" sz="4800">
              <a:latin typeface="Times New Roman" panose="02020603050405020304" pitchFamily="18" charset="0"/>
              <a:cs typeface="Times New Roman" panose="02020603050405020304" pitchFamily="18" charset="0"/>
            </a:endParaRPr>
          </a:p>
          <a:p>
            <a:endParaRPr lang="en-US" sz="4800">
              <a:latin typeface="Times New Roman" panose="02020603050405020304" pitchFamily="18" charset="0"/>
              <a:cs typeface="Times New Roman" panose="02020603050405020304" pitchFamily="18" charset="0"/>
            </a:endParaRPr>
          </a:p>
          <a:p>
            <a:endParaRPr lang="en-US" sz="4800">
              <a:latin typeface="Times New Roman" panose="02020603050405020304" pitchFamily="18" charset="0"/>
              <a:cs typeface="Times New Roman" panose="02020603050405020304" pitchFamily="18" charset="0"/>
            </a:endParaRPr>
          </a:p>
          <a:p>
            <a:endParaRPr lang="en-US" sz="4800">
              <a:latin typeface="Times New Roman" panose="02020603050405020304" pitchFamily="18" charset="0"/>
              <a:cs typeface="Times New Roman" panose="02020603050405020304" pitchFamily="18" charset="0"/>
            </a:endParaRPr>
          </a:p>
        </p:txBody>
      </p:sp>
      <p:sp>
        <p:nvSpPr>
          <p:cNvPr id="14" name="Text Box 13"/>
          <p:cNvSpPr txBox="1"/>
          <p:nvPr/>
        </p:nvSpPr>
        <p:spPr>
          <a:xfrm>
            <a:off x="1986280" y="6062980"/>
            <a:ext cx="15730220" cy="1691640"/>
          </a:xfrm>
          <a:prstGeom prst="rect">
            <a:avLst/>
          </a:prstGeom>
          <a:noFill/>
        </p:spPr>
        <p:txBody>
          <a:bodyPr wrap="square" rtlCol="0">
            <a:noAutofit/>
          </a:bodyPr>
          <a:lstStyle/>
          <a:p>
            <a:r>
              <a:rPr lang="vi-VN" altLang="en-US" sz="4800">
                <a:latin typeface="Times New Roman" panose="02020603050405020304" pitchFamily="18" charset="0"/>
                <a:cs typeface="Times New Roman" panose="02020603050405020304" pitchFamily="18" charset="0"/>
              </a:rPr>
              <a:t>b. Luận điểm 2: Cách sống chiếm hữu không tôn trọng thiên nhiên của người da trắng. </a:t>
            </a:r>
          </a:p>
        </p:txBody>
      </p:sp>
      <p:sp>
        <p:nvSpPr>
          <p:cNvPr id="15" name="Text Box 14"/>
          <p:cNvSpPr txBox="1"/>
          <p:nvPr/>
        </p:nvSpPr>
        <p:spPr>
          <a:xfrm>
            <a:off x="1957070" y="7632065"/>
            <a:ext cx="14507845" cy="1870075"/>
          </a:xfrm>
          <a:prstGeom prst="rect">
            <a:avLst/>
          </a:prstGeom>
          <a:noFill/>
        </p:spPr>
        <p:txBody>
          <a:bodyPr wrap="square" rtlCol="0">
            <a:noAutofit/>
          </a:bodyPr>
          <a:lstStyle/>
          <a:p>
            <a:r>
              <a:rPr lang="vi-VN" altLang="en-US" sz="4800">
                <a:latin typeface="Times New Roman" panose="02020603050405020304" pitchFamily="18" charset="0"/>
                <a:cs typeface="Times New Roman" panose="02020603050405020304" pitchFamily="18" charset="0"/>
              </a:rPr>
              <a:t>c. Luận điểm 3: Lời kêu gọi cách sống tôn trọng thiên nhiên và muôn loài.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ircle(in)">
                                      <p:cBhvr>
                                        <p:cTn id="17" dur="20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dissolv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5CAC8-6CD9-0F0E-1121-3BB4E784F9AE}"/>
            </a:ext>
          </a:extLst>
        </p:cNvPr>
        <p:cNvGrpSpPr/>
        <p:nvPr/>
      </p:nvGrpSpPr>
      <p:grpSpPr>
        <a:xfrm>
          <a:off x="0" y="0"/>
          <a:ext cx="0" cy="0"/>
          <a:chOff x="0" y="0"/>
          <a:chExt cx="0" cy="0"/>
        </a:xfrm>
      </p:grpSpPr>
      <p:sp>
        <p:nvSpPr>
          <p:cNvPr id="9" name="Freeform 2">
            <a:extLst>
              <a:ext uri="{FF2B5EF4-FFF2-40B4-BE49-F238E27FC236}">
                <a16:creationId xmlns:a16="http://schemas.microsoft.com/office/drawing/2014/main" id="{DE87C0DC-FC84-AB92-9895-109ADD6B1825}"/>
              </a:ext>
            </a:extLst>
          </p:cNvPr>
          <p:cNvSpPr/>
          <p:nvPr/>
        </p:nvSpPr>
        <p:spPr>
          <a:xfrm>
            <a:off x="88265" y="693420"/>
            <a:ext cx="18120995" cy="8777605"/>
          </a:xfrm>
          <a:custGeom>
            <a:avLst/>
            <a:gdLst/>
            <a:ahLst/>
            <a:cxnLst/>
            <a:rect l="l" t="t" r="r" b="b"/>
            <a:pathLst>
              <a:path w="13241977" h="5973937">
                <a:moveTo>
                  <a:pt x="0" y="0"/>
                </a:moveTo>
                <a:lnTo>
                  <a:pt x="13241976" y="0"/>
                </a:lnTo>
                <a:lnTo>
                  <a:pt x="13241976" y="5973937"/>
                </a:lnTo>
                <a:lnTo>
                  <a:pt x="0" y="5973937"/>
                </a:lnTo>
                <a:lnTo>
                  <a:pt x="0" y="0"/>
                </a:lnTo>
                <a:close/>
              </a:path>
            </a:pathLst>
          </a:custGeom>
          <a:blipFill>
            <a:blip r:embed="rId3"/>
            <a:stretch>
              <a:fillRect/>
            </a:stretch>
          </a:blipFill>
        </p:spPr>
      </p:sp>
      <p:sp>
        <p:nvSpPr>
          <p:cNvPr id="6" name="Freeform 6">
            <a:extLst>
              <a:ext uri="{FF2B5EF4-FFF2-40B4-BE49-F238E27FC236}">
                <a16:creationId xmlns:a16="http://schemas.microsoft.com/office/drawing/2014/main" id="{98C0D845-BA6E-0DBE-F2DF-EAA7119A88C7}"/>
              </a:ext>
            </a:extLst>
          </p:cNvPr>
          <p:cNvSpPr/>
          <p:nvPr/>
        </p:nvSpPr>
        <p:spPr>
          <a:xfrm>
            <a:off x="-1371836" y="9182100"/>
            <a:ext cx="3758801" cy="2768869"/>
          </a:xfrm>
          <a:custGeom>
            <a:avLst/>
            <a:gdLst/>
            <a:ahLst/>
            <a:cxnLst/>
            <a:rect l="l" t="t" r="r" b="b"/>
            <a:pathLst>
              <a:path w="4693449" h="3805960">
                <a:moveTo>
                  <a:pt x="0" y="0"/>
                </a:moveTo>
                <a:lnTo>
                  <a:pt x="4693449" y="0"/>
                </a:lnTo>
                <a:lnTo>
                  <a:pt x="4693449" y="3805960"/>
                </a:lnTo>
                <a:lnTo>
                  <a:pt x="0" y="3805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2" name="Freeform 20">
            <a:extLst>
              <a:ext uri="{FF2B5EF4-FFF2-40B4-BE49-F238E27FC236}">
                <a16:creationId xmlns:a16="http://schemas.microsoft.com/office/drawing/2014/main" id="{C9F14CFC-C3A2-CFD3-C9CC-B2870D8BA803}"/>
              </a:ext>
            </a:extLst>
          </p:cNvPr>
          <p:cNvSpPr/>
          <p:nvPr/>
        </p:nvSpPr>
        <p:spPr>
          <a:xfrm>
            <a:off x="14835910" y="6207086"/>
            <a:ext cx="3525914" cy="4271637"/>
          </a:xfrm>
          <a:custGeom>
            <a:avLst/>
            <a:gdLst/>
            <a:ahLst/>
            <a:cxnLst/>
            <a:rect l="l" t="t" r="r" b="b"/>
            <a:pathLst>
              <a:path w="9351818" h="8229600">
                <a:moveTo>
                  <a:pt x="0" y="0"/>
                </a:moveTo>
                <a:lnTo>
                  <a:pt x="9351818" y="0"/>
                </a:lnTo>
                <a:lnTo>
                  <a:pt x="9351818" y="8229600"/>
                </a:lnTo>
                <a:lnTo>
                  <a:pt x="0" y="8229600"/>
                </a:lnTo>
                <a:lnTo>
                  <a:pt x="0" y="0"/>
                </a:lnTo>
                <a:close/>
              </a:path>
            </a:pathLst>
          </a:custGeom>
          <a:blipFill>
            <a:blip r:embed="rId6"/>
            <a:stretch>
              <a:fillRect/>
            </a:stretch>
          </a:blipFill>
        </p:spPr>
      </p:sp>
      <p:sp>
        <p:nvSpPr>
          <p:cNvPr id="4" name="Text Box 3">
            <a:extLst>
              <a:ext uri="{FF2B5EF4-FFF2-40B4-BE49-F238E27FC236}">
                <a16:creationId xmlns:a16="http://schemas.microsoft.com/office/drawing/2014/main" id="{71D1636C-5384-CF4B-D864-A648F39CD6D1}"/>
              </a:ext>
            </a:extLst>
          </p:cNvPr>
          <p:cNvSpPr txBox="1"/>
          <p:nvPr/>
        </p:nvSpPr>
        <p:spPr>
          <a:xfrm>
            <a:off x="990600" y="1703740"/>
            <a:ext cx="13335635" cy="1015731"/>
          </a:xfrm>
          <a:prstGeom prst="rect">
            <a:avLst/>
          </a:prstGeom>
          <a:noFill/>
        </p:spPr>
        <p:txBody>
          <a:bodyPr wrap="square" rtlCol="0">
            <a:noAutofit/>
          </a:bodyPr>
          <a:lstStyle/>
          <a:p>
            <a:r>
              <a:rPr lang="vi-VN" altLang="en-US" sz="6000" b="1" dirty="0">
                <a:latin typeface="Times New Roman" panose="02020603050405020304" pitchFamily="18" charset="0"/>
                <a:cs typeface="Times New Roman" panose="02020603050405020304" pitchFamily="18" charset="0"/>
              </a:rPr>
              <a:t>III. Tìm hiểu văn bản </a:t>
            </a:r>
          </a:p>
        </p:txBody>
      </p:sp>
      <p:sp>
        <p:nvSpPr>
          <p:cNvPr id="7" name="Text Box 6">
            <a:extLst>
              <a:ext uri="{FF2B5EF4-FFF2-40B4-BE49-F238E27FC236}">
                <a16:creationId xmlns:a16="http://schemas.microsoft.com/office/drawing/2014/main" id="{4A1EE167-E9DC-60F6-9A1B-E87B93137754}"/>
              </a:ext>
            </a:extLst>
          </p:cNvPr>
          <p:cNvSpPr txBox="1"/>
          <p:nvPr/>
        </p:nvSpPr>
        <p:spPr>
          <a:xfrm>
            <a:off x="1942322" y="2719471"/>
            <a:ext cx="14069060" cy="916658"/>
          </a:xfrm>
          <a:prstGeom prst="rect">
            <a:avLst/>
          </a:prstGeom>
          <a:noFill/>
        </p:spPr>
        <p:txBody>
          <a:bodyPr wrap="square" rtlCol="0">
            <a:noAutofit/>
          </a:bodyPr>
          <a:lstStyle/>
          <a:p>
            <a:r>
              <a:rPr lang="vi-VN" altLang="en-US" sz="4800" dirty="0">
                <a:latin typeface="Times New Roman" panose="02020603050405020304" pitchFamily="18" charset="0"/>
                <a:cs typeface="Times New Roman" panose="02020603050405020304" pitchFamily="18" charset="0"/>
              </a:rPr>
              <a:t>1. Hệ thống luận điểm, lí lẽ, bằng chứng của văn bản</a:t>
            </a:r>
            <a:r>
              <a:rPr lang="vi-VN" altLang="en-US" sz="4400" u="heavy" dirty="0">
                <a:latin typeface="Times New Roman" panose="02020603050405020304" pitchFamily="18" charset="0"/>
                <a:cs typeface="Times New Roman" panose="02020603050405020304" pitchFamily="18" charset="0"/>
              </a:rPr>
              <a:t> </a:t>
            </a:r>
            <a:endParaRPr lang="vi-VN" altLang="en-US" sz="4400" dirty="0">
              <a:latin typeface="Times New Roman" panose="02020603050405020304" pitchFamily="18" charset="0"/>
              <a:cs typeface="Times New Roman" panose="02020603050405020304" pitchFamily="18" charset="0"/>
            </a:endParaRPr>
          </a:p>
        </p:txBody>
      </p:sp>
      <p:sp>
        <p:nvSpPr>
          <p:cNvPr id="15" name="Text Box 14">
            <a:extLst>
              <a:ext uri="{FF2B5EF4-FFF2-40B4-BE49-F238E27FC236}">
                <a16:creationId xmlns:a16="http://schemas.microsoft.com/office/drawing/2014/main" id="{BC70930F-F0BA-B8B5-1EC0-C6DBD8037D82}"/>
              </a:ext>
            </a:extLst>
          </p:cNvPr>
          <p:cNvSpPr txBox="1"/>
          <p:nvPr/>
        </p:nvSpPr>
        <p:spPr>
          <a:xfrm>
            <a:off x="2830730" y="3545357"/>
            <a:ext cx="15034709" cy="1870075"/>
          </a:xfrm>
          <a:prstGeom prst="rect">
            <a:avLst/>
          </a:prstGeom>
          <a:noFill/>
        </p:spPr>
        <p:txBody>
          <a:bodyPr wrap="square" rtlCol="0">
            <a:noAutofit/>
          </a:bodyPr>
          <a:lstStyle/>
          <a:p>
            <a:r>
              <a:rPr lang="vi-VN" altLang="en-US" sz="4800" dirty="0">
                <a:latin typeface="Times New Roman" panose="02020603050405020304" pitchFamily="18" charset="0"/>
                <a:cs typeface="Times New Roman" panose="02020603050405020304" pitchFamily="18" charset="0"/>
              </a:rPr>
              <a:t>c. Luận điểm 3: Lời kêu gọi cách sống tôn trọng thiên nhiên và muôn loài.</a:t>
            </a:r>
          </a:p>
        </p:txBody>
      </p:sp>
    </p:spTree>
    <p:extLst>
      <p:ext uri="{BB962C8B-B14F-4D97-AF65-F5344CB8AC3E}">
        <p14:creationId xmlns:p14="http://schemas.microsoft.com/office/powerpoint/2010/main" val="387282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DF"/>
        </a:solid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059891319"/>
              </p:ext>
            </p:extLst>
          </p:nvPr>
        </p:nvGraphicFramePr>
        <p:xfrm>
          <a:off x="347345" y="474980"/>
          <a:ext cx="17588230" cy="10282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CA8BE193-44BF-480D-AF61-DD945E34D031}"/>
                                            </p:graphicEl>
                                          </p:spTgt>
                                        </p:tgtEl>
                                        <p:attrNameLst>
                                          <p:attrName>style.visibility</p:attrName>
                                        </p:attrNameLst>
                                      </p:cBhvr>
                                      <p:to>
                                        <p:strVal val="visible"/>
                                      </p:to>
                                    </p:set>
                                    <p:animEffect transition="in" filter="fade">
                                      <p:cBhvr>
                                        <p:cTn id="7" dur="1000"/>
                                        <p:tgtEl>
                                          <p:spTgt spid="6">
                                            <p:graphicEl>
                                              <a:dgm id="{CA8BE193-44BF-480D-AF61-DD945E34D031}"/>
                                            </p:graphicEl>
                                          </p:spTgt>
                                        </p:tgtEl>
                                      </p:cBhvr>
                                    </p:animEffect>
                                    <p:anim calcmode="lin" valueType="num">
                                      <p:cBhvr>
                                        <p:cTn id="8" dur="1000" fill="hold"/>
                                        <p:tgtEl>
                                          <p:spTgt spid="6">
                                            <p:graphicEl>
                                              <a:dgm id="{CA8BE193-44BF-480D-AF61-DD945E34D031}"/>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CA8BE193-44BF-480D-AF61-DD945E34D03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62A68C27-33F3-4325-A4CC-9B591FA4CED2}"/>
                                            </p:graphicEl>
                                          </p:spTgt>
                                        </p:tgtEl>
                                        <p:attrNameLst>
                                          <p:attrName>style.visibility</p:attrName>
                                        </p:attrNameLst>
                                      </p:cBhvr>
                                      <p:to>
                                        <p:strVal val="visible"/>
                                      </p:to>
                                    </p:set>
                                    <p:animEffect transition="in" filter="fade">
                                      <p:cBhvr>
                                        <p:cTn id="14" dur="1000"/>
                                        <p:tgtEl>
                                          <p:spTgt spid="6">
                                            <p:graphicEl>
                                              <a:dgm id="{62A68C27-33F3-4325-A4CC-9B591FA4CED2}"/>
                                            </p:graphicEl>
                                          </p:spTgt>
                                        </p:tgtEl>
                                      </p:cBhvr>
                                    </p:animEffect>
                                    <p:anim calcmode="lin" valueType="num">
                                      <p:cBhvr>
                                        <p:cTn id="15" dur="1000" fill="hold"/>
                                        <p:tgtEl>
                                          <p:spTgt spid="6">
                                            <p:graphicEl>
                                              <a:dgm id="{62A68C27-33F3-4325-A4CC-9B591FA4CED2}"/>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62A68C27-33F3-4325-A4CC-9B591FA4CED2}"/>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B4EF9B0B-3489-4712-B87B-AB3A8E837475}"/>
                                            </p:graphicEl>
                                          </p:spTgt>
                                        </p:tgtEl>
                                        <p:attrNameLst>
                                          <p:attrName>style.visibility</p:attrName>
                                        </p:attrNameLst>
                                      </p:cBhvr>
                                      <p:to>
                                        <p:strVal val="visible"/>
                                      </p:to>
                                    </p:set>
                                    <p:animEffect transition="in" filter="fade">
                                      <p:cBhvr>
                                        <p:cTn id="19" dur="1000"/>
                                        <p:tgtEl>
                                          <p:spTgt spid="6">
                                            <p:graphicEl>
                                              <a:dgm id="{B4EF9B0B-3489-4712-B87B-AB3A8E837475}"/>
                                            </p:graphicEl>
                                          </p:spTgt>
                                        </p:tgtEl>
                                      </p:cBhvr>
                                    </p:animEffect>
                                    <p:anim calcmode="lin" valueType="num">
                                      <p:cBhvr>
                                        <p:cTn id="20" dur="1000" fill="hold"/>
                                        <p:tgtEl>
                                          <p:spTgt spid="6">
                                            <p:graphicEl>
                                              <a:dgm id="{B4EF9B0B-3489-4712-B87B-AB3A8E837475}"/>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B4EF9B0B-3489-4712-B87B-AB3A8E837475}"/>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51654E5C-810E-4E86-A60F-9ADCDF1AE8DF}"/>
                                            </p:graphicEl>
                                          </p:spTgt>
                                        </p:tgtEl>
                                        <p:attrNameLst>
                                          <p:attrName>style.visibility</p:attrName>
                                        </p:attrNameLst>
                                      </p:cBhvr>
                                      <p:to>
                                        <p:strVal val="visible"/>
                                      </p:to>
                                    </p:set>
                                    <p:animEffect transition="in" filter="fade">
                                      <p:cBhvr>
                                        <p:cTn id="26" dur="1000"/>
                                        <p:tgtEl>
                                          <p:spTgt spid="6">
                                            <p:graphicEl>
                                              <a:dgm id="{51654E5C-810E-4E86-A60F-9ADCDF1AE8DF}"/>
                                            </p:graphicEl>
                                          </p:spTgt>
                                        </p:tgtEl>
                                      </p:cBhvr>
                                    </p:animEffect>
                                    <p:anim calcmode="lin" valueType="num">
                                      <p:cBhvr>
                                        <p:cTn id="27" dur="1000" fill="hold"/>
                                        <p:tgtEl>
                                          <p:spTgt spid="6">
                                            <p:graphicEl>
                                              <a:dgm id="{51654E5C-810E-4E86-A60F-9ADCDF1AE8DF}"/>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51654E5C-810E-4E86-A60F-9ADCDF1AE8DF}"/>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7E88B684-36C4-460B-8101-D4340EB45B8E}"/>
                                            </p:graphicEl>
                                          </p:spTgt>
                                        </p:tgtEl>
                                        <p:attrNameLst>
                                          <p:attrName>style.visibility</p:attrName>
                                        </p:attrNameLst>
                                      </p:cBhvr>
                                      <p:to>
                                        <p:strVal val="visible"/>
                                      </p:to>
                                    </p:set>
                                    <p:animEffect transition="in" filter="fade">
                                      <p:cBhvr>
                                        <p:cTn id="31" dur="1000"/>
                                        <p:tgtEl>
                                          <p:spTgt spid="6">
                                            <p:graphicEl>
                                              <a:dgm id="{7E88B684-36C4-460B-8101-D4340EB45B8E}"/>
                                            </p:graphicEl>
                                          </p:spTgt>
                                        </p:tgtEl>
                                      </p:cBhvr>
                                    </p:animEffect>
                                    <p:anim calcmode="lin" valueType="num">
                                      <p:cBhvr>
                                        <p:cTn id="32" dur="1000" fill="hold"/>
                                        <p:tgtEl>
                                          <p:spTgt spid="6">
                                            <p:graphicEl>
                                              <a:dgm id="{7E88B684-36C4-460B-8101-D4340EB45B8E}"/>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7E88B684-36C4-460B-8101-D4340EB45B8E}"/>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22140A11-EB24-43E6-A89C-37CCE17B1C21}"/>
                                            </p:graphicEl>
                                          </p:spTgt>
                                        </p:tgtEl>
                                        <p:attrNameLst>
                                          <p:attrName>style.visibility</p:attrName>
                                        </p:attrNameLst>
                                      </p:cBhvr>
                                      <p:to>
                                        <p:strVal val="visible"/>
                                      </p:to>
                                    </p:set>
                                    <p:animEffect transition="in" filter="fade">
                                      <p:cBhvr>
                                        <p:cTn id="38" dur="1000"/>
                                        <p:tgtEl>
                                          <p:spTgt spid="6">
                                            <p:graphicEl>
                                              <a:dgm id="{22140A11-EB24-43E6-A89C-37CCE17B1C21}"/>
                                            </p:graphicEl>
                                          </p:spTgt>
                                        </p:tgtEl>
                                      </p:cBhvr>
                                    </p:animEffect>
                                    <p:anim calcmode="lin" valueType="num">
                                      <p:cBhvr>
                                        <p:cTn id="39" dur="1000" fill="hold"/>
                                        <p:tgtEl>
                                          <p:spTgt spid="6">
                                            <p:graphicEl>
                                              <a:dgm id="{22140A11-EB24-43E6-A89C-37CCE17B1C21}"/>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22140A11-EB24-43E6-A89C-37CCE17B1C21}"/>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9ADA49FB-7B34-41D5-8373-51BFAA5BC6A2}"/>
                                            </p:graphicEl>
                                          </p:spTgt>
                                        </p:tgtEl>
                                        <p:attrNameLst>
                                          <p:attrName>style.visibility</p:attrName>
                                        </p:attrNameLst>
                                      </p:cBhvr>
                                      <p:to>
                                        <p:strVal val="visible"/>
                                      </p:to>
                                    </p:set>
                                    <p:animEffect transition="in" filter="fade">
                                      <p:cBhvr>
                                        <p:cTn id="43" dur="1000"/>
                                        <p:tgtEl>
                                          <p:spTgt spid="6">
                                            <p:graphicEl>
                                              <a:dgm id="{9ADA49FB-7B34-41D5-8373-51BFAA5BC6A2}"/>
                                            </p:graphicEl>
                                          </p:spTgt>
                                        </p:tgtEl>
                                      </p:cBhvr>
                                    </p:animEffect>
                                    <p:anim calcmode="lin" valueType="num">
                                      <p:cBhvr>
                                        <p:cTn id="44" dur="1000" fill="hold"/>
                                        <p:tgtEl>
                                          <p:spTgt spid="6">
                                            <p:graphicEl>
                                              <a:dgm id="{9ADA49FB-7B34-41D5-8373-51BFAA5BC6A2}"/>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9ADA49FB-7B34-41D5-8373-51BFAA5BC6A2}"/>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67C060B6-BF01-4B9C-B5E7-19069904DFF2}"/>
                                            </p:graphicEl>
                                          </p:spTgt>
                                        </p:tgtEl>
                                        <p:attrNameLst>
                                          <p:attrName>style.visibility</p:attrName>
                                        </p:attrNameLst>
                                      </p:cBhvr>
                                      <p:to>
                                        <p:strVal val="visible"/>
                                      </p:to>
                                    </p:set>
                                    <p:animEffect transition="in" filter="fade">
                                      <p:cBhvr>
                                        <p:cTn id="50" dur="1000"/>
                                        <p:tgtEl>
                                          <p:spTgt spid="6">
                                            <p:graphicEl>
                                              <a:dgm id="{67C060B6-BF01-4B9C-B5E7-19069904DFF2}"/>
                                            </p:graphicEl>
                                          </p:spTgt>
                                        </p:tgtEl>
                                      </p:cBhvr>
                                    </p:animEffect>
                                    <p:anim calcmode="lin" valueType="num">
                                      <p:cBhvr>
                                        <p:cTn id="51" dur="1000" fill="hold"/>
                                        <p:tgtEl>
                                          <p:spTgt spid="6">
                                            <p:graphicEl>
                                              <a:dgm id="{67C060B6-BF01-4B9C-B5E7-19069904DFF2}"/>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67C060B6-BF01-4B9C-B5E7-19069904DFF2}"/>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99CFC578-84F1-4905-A178-CAA67049EE97}"/>
                                            </p:graphicEl>
                                          </p:spTgt>
                                        </p:tgtEl>
                                        <p:attrNameLst>
                                          <p:attrName>style.visibility</p:attrName>
                                        </p:attrNameLst>
                                      </p:cBhvr>
                                      <p:to>
                                        <p:strVal val="visible"/>
                                      </p:to>
                                    </p:set>
                                    <p:animEffect transition="in" filter="fade">
                                      <p:cBhvr>
                                        <p:cTn id="55" dur="1000"/>
                                        <p:tgtEl>
                                          <p:spTgt spid="6">
                                            <p:graphicEl>
                                              <a:dgm id="{99CFC578-84F1-4905-A178-CAA67049EE97}"/>
                                            </p:graphicEl>
                                          </p:spTgt>
                                        </p:tgtEl>
                                      </p:cBhvr>
                                    </p:animEffect>
                                    <p:anim calcmode="lin" valueType="num">
                                      <p:cBhvr>
                                        <p:cTn id="56" dur="1000" fill="hold"/>
                                        <p:tgtEl>
                                          <p:spTgt spid="6">
                                            <p:graphicEl>
                                              <a:dgm id="{99CFC578-84F1-4905-A178-CAA67049EE97}"/>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99CFC578-84F1-4905-A178-CAA67049EE97}"/>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364E00D9-C6B3-458B-944F-AFA670B0ADC2}"/>
                                            </p:graphicEl>
                                          </p:spTgt>
                                        </p:tgtEl>
                                        <p:attrNameLst>
                                          <p:attrName>style.visibility</p:attrName>
                                        </p:attrNameLst>
                                      </p:cBhvr>
                                      <p:to>
                                        <p:strVal val="visible"/>
                                      </p:to>
                                    </p:set>
                                    <p:animEffect transition="in" filter="fade">
                                      <p:cBhvr>
                                        <p:cTn id="62" dur="1000"/>
                                        <p:tgtEl>
                                          <p:spTgt spid="6">
                                            <p:graphicEl>
                                              <a:dgm id="{364E00D9-C6B3-458B-944F-AFA670B0ADC2}"/>
                                            </p:graphicEl>
                                          </p:spTgt>
                                        </p:tgtEl>
                                      </p:cBhvr>
                                    </p:animEffect>
                                    <p:anim calcmode="lin" valueType="num">
                                      <p:cBhvr>
                                        <p:cTn id="63" dur="1000" fill="hold"/>
                                        <p:tgtEl>
                                          <p:spTgt spid="6">
                                            <p:graphicEl>
                                              <a:dgm id="{364E00D9-C6B3-458B-944F-AFA670B0ADC2}"/>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364E00D9-C6B3-458B-944F-AFA670B0ADC2}"/>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2F48D24B-BAB4-4C65-9211-9FC1F4F81F3A}"/>
                                            </p:graphicEl>
                                          </p:spTgt>
                                        </p:tgtEl>
                                        <p:attrNameLst>
                                          <p:attrName>style.visibility</p:attrName>
                                        </p:attrNameLst>
                                      </p:cBhvr>
                                      <p:to>
                                        <p:strVal val="visible"/>
                                      </p:to>
                                    </p:set>
                                    <p:animEffect transition="in" filter="fade">
                                      <p:cBhvr>
                                        <p:cTn id="67" dur="1000"/>
                                        <p:tgtEl>
                                          <p:spTgt spid="6">
                                            <p:graphicEl>
                                              <a:dgm id="{2F48D24B-BAB4-4C65-9211-9FC1F4F81F3A}"/>
                                            </p:graphicEl>
                                          </p:spTgt>
                                        </p:tgtEl>
                                      </p:cBhvr>
                                    </p:animEffect>
                                    <p:anim calcmode="lin" valueType="num">
                                      <p:cBhvr>
                                        <p:cTn id="68" dur="1000" fill="hold"/>
                                        <p:tgtEl>
                                          <p:spTgt spid="6">
                                            <p:graphicEl>
                                              <a:dgm id="{2F48D24B-BAB4-4C65-9211-9FC1F4F81F3A}"/>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2F48D24B-BAB4-4C65-9211-9FC1F4F81F3A}"/>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6">
                                            <p:graphicEl>
                                              <a:dgm id="{72A1F7A3-6AAB-4352-9E69-AB0553C749FC}"/>
                                            </p:graphicEl>
                                          </p:spTgt>
                                        </p:tgtEl>
                                        <p:attrNameLst>
                                          <p:attrName>style.visibility</p:attrName>
                                        </p:attrNameLst>
                                      </p:cBhvr>
                                      <p:to>
                                        <p:strVal val="visible"/>
                                      </p:to>
                                    </p:set>
                                    <p:animEffect transition="in" filter="fade">
                                      <p:cBhvr>
                                        <p:cTn id="74" dur="1000"/>
                                        <p:tgtEl>
                                          <p:spTgt spid="6">
                                            <p:graphicEl>
                                              <a:dgm id="{72A1F7A3-6AAB-4352-9E69-AB0553C749FC}"/>
                                            </p:graphicEl>
                                          </p:spTgt>
                                        </p:tgtEl>
                                      </p:cBhvr>
                                    </p:animEffect>
                                    <p:anim calcmode="lin" valueType="num">
                                      <p:cBhvr>
                                        <p:cTn id="75" dur="1000" fill="hold"/>
                                        <p:tgtEl>
                                          <p:spTgt spid="6">
                                            <p:graphicEl>
                                              <a:dgm id="{72A1F7A3-6AAB-4352-9E69-AB0553C749FC}"/>
                                            </p:graphicEl>
                                          </p:spTgt>
                                        </p:tgtEl>
                                        <p:attrNameLst>
                                          <p:attrName>ppt_x</p:attrName>
                                        </p:attrNameLst>
                                      </p:cBhvr>
                                      <p:tavLst>
                                        <p:tav tm="0">
                                          <p:val>
                                            <p:strVal val="#ppt_x"/>
                                          </p:val>
                                        </p:tav>
                                        <p:tav tm="100000">
                                          <p:val>
                                            <p:strVal val="#ppt_x"/>
                                          </p:val>
                                        </p:tav>
                                      </p:tavLst>
                                    </p:anim>
                                    <p:anim calcmode="lin" valueType="num">
                                      <p:cBhvr>
                                        <p:cTn id="76" dur="1000" fill="hold"/>
                                        <p:tgtEl>
                                          <p:spTgt spid="6">
                                            <p:graphicEl>
                                              <a:dgm id="{72A1F7A3-6AAB-4352-9E69-AB0553C749FC}"/>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
                                            <p:graphicEl>
                                              <a:dgm id="{6E42F203-A651-4CC5-8366-75A4B4EEB85F}"/>
                                            </p:graphicEl>
                                          </p:spTgt>
                                        </p:tgtEl>
                                        <p:attrNameLst>
                                          <p:attrName>style.visibility</p:attrName>
                                        </p:attrNameLst>
                                      </p:cBhvr>
                                      <p:to>
                                        <p:strVal val="visible"/>
                                      </p:to>
                                    </p:set>
                                    <p:animEffect transition="in" filter="fade">
                                      <p:cBhvr>
                                        <p:cTn id="79" dur="1000"/>
                                        <p:tgtEl>
                                          <p:spTgt spid="6">
                                            <p:graphicEl>
                                              <a:dgm id="{6E42F203-A651-4CC5-8366-75A4B4EEB85F}"/>
                                            </p:graphicEl>
                                          </p:spTgt>
                                        </p:tgtEl>
                                      </p:cBhvr>
                                    </p:animEffect>
                                    <p:anim calcmode="lin" valueType="num">
                                      <p:cBhvr>
                                        <p:cTn id="80" dur="1000" fill="hold"/>
                                        <p:tgtEl>
                                          <p:spTgt spid="6">
                                            <p:graphicEl>
                                              <a:dgm id="{6E42F203-A651-4CC5-8366-75A4B4EEB85F}"/>
                                            </p:graphicEl>
                                          </p:spTgt>
                                        </p:tgtEl>
                                        <p:attrNameLst>
                                          <p:attrName>ppt_x</p:attrName>
                                        </p:attrNameLst>
                                      </p:cBhvr>
                                      <p:tavLst>
                                        <p:tav tm="0">
                                          <p:val>
                                            <p:strVal val="#ppt_x"/>
                                          </p:val>
                                        </p:tav>
                                        <p:tav tm="100000">
                                          <p:val>
                                            <p:strVal val="#ppt_x"/>
                                          </p:val>
                                        </p:tav>
                                      </p:tavLst>
                                    </p:anim>
                                    <p:anim calcmode="lin" valueType="num">
                                      <p:cBhvr>
                                        <p:cTn id="81" dur="1000" fill="hold"/>
                                        <p:tgtEl>
                                          <p:spTgt spid="6">
                                            <p:graphicEl>
                                              <a:dgm id="{6E42F203-A651-4CC5-8366-75A4B4EEB85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DF"/>
        </a:solidFill>
        <a:effectLst/>
      </p:bgPr>
    </p:bg>
    <p:spTree>
      <p:nvGrpSpPr>
        <p:cNvPr id="1" name=""/>
        <p:cNvGrpSpPr/>
        <p:nvPr/>
      </p:nvGrpSpPr>
      <p:grpSpPr>
        <a:xfrm>
          <a:off x="0" y="0"/>
          <a:ext cx="0" cy="0"/>
          <a:chOff x="0" y="0"/>
          <a:chExt cx="0" cy="0"/>
        </a:xfrm>
      </p:grpSpPr>
      <p:sp>
        <p:nvSpPr>
          <p:cNvPr id="4" name="Rectangles 3"/>
          <p:cNvSpPr/>
          <p:nvPr/>
        </p:nvSpPr>
        <p:spPr>
          <a:xfrm>
            <a:off x="593090" y="3956050"/>
            <a:ext cx="3254375" cy="3912235"/>
          </a:xfrm>
          <a:prstGeom prst="rect">
            <a:avLst/>
          </a:prstGeom>
        </p:spPr>
        <p:style>
          <a:lnRef idx="2">
            <a:schemeClr val="accent2"/>
          </a:lnRef>
          <a:fillRef idx="2">
            <a:schemeClr val="accent2"/>
          </a:fillRef>
          <a:effectRef idx="0">
            <a:srgbClr val="FFFFFF"/>
          </a:effectRef>
          <a:fontRef idx="minor">
            <a:schemeClr val="lt1"/>
          </a:fontRef>
        </p:style>
        <p:txBody>
          <a:bodyPr rtlCol="0" anchor="ctr"/>
          <a:lstStyle/>
          <a:p>
            <a:pPr algn="ctr"/>
            <a:r>
              <a:rPr lang="vi-VN" altLang="en-US" sz="4000">
                <a:solidFill>
                  <a:schemeClr val="tx1"/>
                </a:solidFill>
                <a:latin typeface="Times New Roman" panose="02020603050405020304" pitchFamily="18" charset="0"/>
                <a:cs typeface="Times New Roman" panose="02020603050405020304" pitchFamily="18" charset="0"/>
              </a:rPr>
              <a:t>Luận đề: Mối quan hệ giữa thiên nhiên và con người </a:t>
            </a:r>
            <a:r>
              <a:rPr lang="vi-VN" altLang="en-US"/>
              <a:t> </a:t>
            </a:r>
          </a:p>
        </p:txBody>
      </p:sp>
      <p:sp>
        <p:nvSpPr>
          <p:cNvPr id="5" name="Rectangles 4"/>
          <p:cNvSpPr/>
          <p:nvPr/>
        </p:nvSpPr>
        <p:spPr>
          <a:xfrm>
            <a:off x="4976495" y="762000"/>
            <a:ext cx="4889500" cy="2931795"/>
          </a:xfrm>
          <a:prstGeom prst="rect">
            <a:avLst/>
          </a:prstGeom>
          <a:solidFill>
            <a:schemeClr val="accent2">
              <a:lumMod val="20000"/>
              <a:lumOff val="80000"/>
            </a:schemeClr>
          </a:solidFill>
          <a:ln>
            <a:solidFill>
              <a:schemeClr val="accent2">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000">
                <a:solidFill>
                  <a:schemeClr val="tx1"/>
                </a:solidFill>
                <a:latin typeface="Times New Roman" panose="02020603050405020304" pitchFamily="18" charset="0"/>
                <a:cs typeface="Times New Roman" panose="02020603050405020304" pitchFamily="18" charset="0"/>
                <a:sym typeface="+mn-ea"/>
              </a:rPr>
              <a:t>Luận điểm 1: Sự thiêng liêng và hòa hợp giữa con người và thiên nhiên.</a:t>
            </a:r>
          </a:p>
        </p:txBody>
      </p:sp>
      <p:sp>
        <p:nvSpPr>
          <p:cNvPr id="7" name="Rectangles 6"/>
          <p:cNvSpPr/>
          <p:nvPr/>
        </p:nvSpPr>
        <p:spPr>
          <a:xfrm>
            <a:off x="4976495" y="4018915"/>
            <a:ext cx="5032375" cy="3169285"/>
          </a:xfrm>
          <a:prstGeom prst="rec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000">
                <a:solidFill>
                  <a:schemeClr val="tx1"/>
                </a:solidFill>
                <a:latin typeface="Times New Roman" panose="02020603050405020304" pitchFamily="18" charset="0"/>
                <a:cs typeface="Times New Roman" panose="02020603050405020304" pitchFamily="18" charset="0"/>
                <a:sym typeface="+mn-ea"/>
              </a:rPr>
              <a:t>Luận điểm 2: Cách sống chiếm hữu không tôn trọng thiên nhiên của người da trắng. </a:t>
            </a:r>
          </a:p>
        </p:txBody>
      </p:sp>
      <p:sp>
        <p:nvSpPr>
          <p:cNvPr id="8" name="Rectangles 7"/>
          <p:cNvSpPr/>
          <p:nvPr/>
        </p:nvSpPr>
        <p:spPr>
          <a:xfrm>
            <a:off x="4876800" y="7658100"/>
            <a:ext cx="4913630" cy="2302510"/>
          </a:xfrm>
          <a:prstGeom prst="rec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000">
                <a:solidFill>
                  <a:schemeClr val="tx1"/>
                </a:solidFill>
                <a:latin typeface="Times New Roman" panose="02020603050405020304" pitchFamily="18" charset="0"/>
                <a:cs typeface="Times New Roman" panose="02020603050405020304" pitchFamily="18" charset="0"/>
                <a:sym typeface="+mn-ea"/>
              </a:rPr>
              <a:t>Luận điểm 3: Lời kêu gọi cách sống tôn trọng thiên nhiên và muôn loài</a:t>
            </a:r>
            <a:r>
              <a:rPr lang="vi-VN" altLang="en-US">
                <a:latin typeface="Times New Roman" panose="02020603050405020304" pitchFamily="18" charset="0"/>
                <a:cs typeface="Times New Roman" panose="02020603050405020304" pitchFamily="18" charset="0"/>
                <a:sym typeface="+mn-ea"/>
              </a:rPr>
              <a:t>.</a:t>
            </a:r>
            <a:endParaRPr lang="en-US"/>
          </a:p>
        </p:txBody>
      </p:sp>
      <p:sp>
        <p:nvSpPr>
          <p:cNvPr id="9" name="Rounded Rectangle 8"/>
          <p:cNvSpPr/>
          <p:nvPr/>
        </p:nvSpPr>
        <p:spPr>
          <a:xfrm>
            <a:off x="10972800" y="876300"/>
            <a:ext cx="4800600" cy="1219200"/>
          </a:xfrm>
          <a:prstGeom prst="roundRec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400">
                <a:solidFill>
                  <a:schemeClr val="tx1"/>
                </a:solidFill>
                <a:latin typeface="Times New Roman" panose="02020603050405020304" pitchFamily="18" charset="0"/>
                <a:cs typeface="Times New Roman" panose="02020603050405020304" pitchFamily="18" charset="0"/>
              </a:rPr>
              <a:t>Lí lẽ và bằng chứng</a:t>
            </a:r>
            <a:r>
              <a:rPr lang="vi-VN" altLang="en-US"/>
              <a:t> </a:t>
            </a:r>
          </a:p>
        </p:txBody>
      </p:sp>
      <p:sp>
        <p:nvSpPr>
          <p:cNvPr id="10" name="Rounded Rectangle 9"/>
          <p:cNvSpPr/>
          <p:nvPr/>
        </p:nvSpPr>
        <p:spPr>
          <a:xfrm>
            <a:off x="10744200" y="5067300"/>
            <a:ext cx="4800600" cy="1219200"/>
          </a:xfrm>
          <a:prstGeom prst="roundRec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400">
                <a:solidFill>
                  <a:schemeClr val="tx1"/>
                </a:solidFill>
                <a:latin typeface="Times New Roman" panose="02020603050405020304" pitchFamily="18" charset="0"/>
                <a:cs typeface="Times New Roman" panose="02020603050405020304" pitchFamily="18" charset="0"/>
              </a:rPr>
              <a:t>Lí lẽ và bằng chứng</a:t>
            </a:r>
            <a:r>
              <a:rPr lang="vi-VN" altLang="en-US" sz="4400"/>
              <a:t> </a:t>
            </a:r>
          </a:p>
        </p:txBody>
      </p:sp>
      <p:sp>
        <p:nvSpPr>
          <p:cNvPr id="11" name="Rounded Rectangle 10"/>
          <p:cNvSpPr/>
          <p:nvPr/>
        </p:nvSpPr>
        <p:spPr>
          <a:xfrm>
            <a:off x="10820400" y="8267700"/>
            <a:ext cx="4800600" cy="1219200"/>
          </a:xfrm>
          <a:prstGeom prst="roundRec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4400">
                <a:solidFill>
                  <a:schemeClr val="tx1"/>
                </a:solidFill>
                <a:latin typeface="Times New Roman" panose="02020603050405020304" pitchFamily="18" charset="0"/>
                <a:cs typeface="Times New Roman" panose="02020603050405020304" pitchFamily="18" charset="0"/>
              </a:rPr>
              <a:t>Lí lẽ và bằng chứng </a:t>
            </a:r>
          </a:p>
        </p:txBody>
      </p:sp>
      <p:cxnSp>
        <p:nvCxnSpPr>
          <p:cNvPr id="36" name="Straight Arrow Connector 35"/>
          <p:cNvCxnSpPr/>
          <p:nvPr/>
        </p:nvCxnSpPr>
        <p:spPr>
          <a:xfrm flipV="1">
            <a:off x="3886200" y="3162300"/>
            <a:ext cx="1066800" cy="2438400"/>
          </a:xfrm>
          <a:prstGeom prst="straightConnector1">
            <a:avLst/>
          </a:prstGeom>
          <a:ln>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37" name="Straight Arrow Connector 36"/>
          <p:cNvCxnSpPr/>
          <p:nvPr/>
        </p:nvCxnSpPr>
        <p:spPr>
          <a:xfrm>
            <a:off x="3810000" y="5981700"/>
            <a:ext cx="1066800" cy="0"/>
          </a:xfrm>
          <a:prstGeom prst="straightConnector1">
            <a:avLst/>
          </a:prstGeom>
          <a:ln>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38" name="Straight Arrow Connector 37"/>
          <p:cNvCxnSpPr/>
          <p:nvPr/>
        </p:nvCxnSpPr>
        <p:spPr>
          <a:xfrm>
            <a:off x="3886200" y="6362700"/>
            <a:ext cx="990600" cy="1981200"/>
          </a:xfrm>
          <a:prstGeom prst="straightConnector1">
            <a:avLst/>
          </a:prstGeom>
          <a:ln>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39" name="Straight Arrow Connector 38"/>
          <p:cNvCxnSpPr/>
          <p:nvPr/>
        </p:nvCxnSpPr>
        <p:spPr>
          <a:xfrm>
            <a:off x="9885680" y="1409700"/>
            <a:ext cx="1066800" cy="0"/>
          </a:xfrm>
          <a:prstGeom prst="straightConnector1">
            <a:avLst/>
          </a:prstGeom>
          <a:ln>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41" name="Straight Arrow Connector 40"/>
          <p:cNvCxnSpPr/>
          <p:nvPr/>
        </p:nvCxnSpPr>
        <p:spPr>
          <a:xfrm>
            <a:off x="10058400" y="5753100"/>
            <a:ext cx="685800" cy="0"/>
          </a:xfrm>
          <a:prstGeom prst="straightConnector1">
            <a:avLst/>
          </a:prstGeom>
          <a:ln>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42" name="Straight Arrow Connector 41"/>
          <p:cNvCxnSpPr/>
          <p:nvPr/>
        </p:nvCxnSpPr>
        <p:spPr>
          <a:xfrm>
            <a:off x="9677400" y="8877300"/>
            <a:ext cx="1066800" cy="0"/>
          </a:xfrm>
          <a:prstGeom prst="straightConnector1">
            <a:avLst/>
          </a:prstGeom>
          <a:ln>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diamond(in)">
                                      <p:cBhvr>
                                        <p:cTn id="23" dur="2000"/>
                                        <p:tgtEl>
                                          <p:spTgt spid="38"/>
                                        </p:tgtEl>
                                      </p:cBhvr>
                                    </p:animEffect>
                                  </p:childTnLst>
                                </p:cTn>
                              </p:par>
                              <p:par>
                                <p:cTn id="24" presetID="8" presetClass="entr" presetSubtype="16"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diamond(in)">
                                      <p:cBhvr>
                                        <p:cTn id="26" dur="2000"/>
                                        <p:tgtEl>
                                          <p:spTgt spid="37"/>
                                        </p:tgtEl>
                                      </p:cBhvr>
                                    </p:animEffect>
                                  </p:childTnLst>
                                </p:cTn>
                              </p:par>
                              <p:par>
                                <p:cTn id="27" presetID="8" presetClass="entr" presetSubtype="16"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diamond(in)">
                                      <p:cBhvr>
                                        <p:cTn id="29" dur="2000"/>
                                        <p:tgtEl>
                                          <p:spTgt spid="36"/>
                                        </p:tgtEl>
                                      </p:cBhvr>
                                    </p:animEffect>
                                  </p:childTnLst>
                                </p:cTn>
                              </p:par>
                              <p:par>
                                <p:cTn id="30" presetID="8" presetClass="entr" presetSubtype="16"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diamond(in)">
                                      <p:cBhvr>
                                        <p:cTn id="32" dur="2000"/>
                                        <p:tgtEl>
                                          <p:spTgt spid="39"/>
                                        </p:tgtEl>
                                      </p:cBhvr>
                                    </p:animEffect>
                                  </p:childTnLst>
                                </p:cTn>
                              </p:par>
                              <p:par>
                                <p:cTn id="33" presetID="8" presetClass="entr" presetSubtype="16"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diamond(in)">
                                      <p:cBhvr>
                                        <p:cTn id="35" dur="2000"/>
                                        <p:tgtEl>
                                          <p:spTgt spid="41"/>
                                        </p:tgtEl>
                                      </p:cBhvr>
                                    </p:animEffect>
                                  </p:childTnLst>
                                </p:cTn>
                              </p:par>
                              <p:par>
                                <p:cTn id="36" presetID="8" presetClass="entr" presetSubtype="16"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diamond(in)">
                                      <p:cBhvr>
                                        <p:cTn id="38"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DF"/>
        </a:solidFill>
        <a:effectLst/>
      </p:bgPr>
    </p:bg>
    <p:spTree>
      <p:nvGrpSpPr>
        <p:cNvPr id="1" name=""/>
        <p:cNvGrpSpPr/>
        <p:nvPr/>
      </p:nvGrpSpPr>
      <p:grpSpPr>
        <a:xfrm>
          <a:off x="0" y="0"/>
          <a:ext cx="0" cy="0"/>
          <a:chOff x="0" y="0"/>
          <a:chExt cx="0" cy="0"/>
        </a:xfrm>
      </p:grpSpPr>
      <p:sp>
        <p:nvSpPr>
          <p:cNvPr id="2" name="Text Box 1"/>
          <p:cNvSpPr txBox="1"/>
          <p:nvPr/>
        </p:nvSpPr>
        <p:spPr>
          <a:xfrm>
            <a:off x="36871" y="392840"/>
            <a:ext cx="9144000" cy="1014730"/>
          </a:xfrm>
          <a:prstGeom prst="rect">
            <a:avLst/>
          </a:prstGeom>
          <a:noFill/>
        </p:spPr>
        <p:txBody>
          <a:bodyPr wrap="square" rtlCol="0" anchor="t">
            <a:spAutoFit/>
          </a:bodyPr>
          <a:lstStyle/>
          <a:p>
            <a:r>
              <a:rPr lang="vi-VN" altLang="en-US" sz="6000" b="1" dirty="0">
                <a:latin typeface="Times New Roman" panose="02020603050405020304" pitchFamily="18" charset="0"/>
                <a:cs typeface="Times New Roman" panose="02020603050405020304" pitchFamily="18" charset="0"/>
                <a:sym typeface="+mn-ea"/>
              </a:rPr>
              <a:t>III. Tìm hiểu văn bản </a:t>
            </a:r>
          </a:p>
        </p:txBody>
      </p:sp>
      <p:sp>
        <p:nvSpPr>
          <p:cNvPr id="5" name="Text Box 4"/>
          <p:cNvSpPr txBox="1"/>
          <p:nvPr/>
        </p:nvSpPr>
        <p:spPr>
          <a:xfrm>
            <a:off x="838200" y="1402259"/>
            <a:ext cx="16916400" cy="769441"/>
          </a:xfrm>
          <a:prstGeom prst="rect">
            <a:avLst/>
          </a:prstGeom>
          <a:noFill/>
        </p:spPr>
        <p:txBody>
          <a:bodyPr wrap="square" rtlCol="0">
            <a:spAutoFit/>
          </a:bodyPr>
          <a:lstStyle/>
          <a:p>
            <a:r>
              <a:rPr lang="vi-VN" altLang="en-US" sz="4400"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2. Bằng chứng khách quan, ý kiến đánh giá của chủ quan trong văn bản</a:t>
            </a:r>
            <a:endParaRPr lang="vi-VN" altLang="en-US" sz="4400"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1339</Words>
  <Application>Microsoft Office PowerPoint</Application>
  <PresentationFormat>Custom</PresentationFormat>
  <Paragraphs>114</Paragraphs>
  <Slides>23</Slides>
  <Notes>5</Notes>
  <HiddenSlides>0</HiddenSlides>
  <MMClips>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Calibri Light</vt:lpstr>
      <vt:lpstr>Tahoma</vt:lpstr>
      <vt:lpstr>Arial</vt:lpstr>
      <vt:lpstr>Times New Roman</vt:lpstr>
      <vt:lpstr>Calibri</vt:lpstr>
      <vt:lpstr>Schoolbell</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99</cp:revision>
  <dcterms:created xsi:type="dcterms:W3CDTF">2006-08-16T00:00:00Z</dcterms:created>
  <dcterms:modified xsi:type="dcterms:W3CDTF">2025-04-29T23:58:19Z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6A18695AB3F54450B60914463FE3D77C_13</vt:lpwstr>
  </property>
  <property fmtid="{D5CDD505-2E9C-101B-9397-08002B2CF9AE}" pid="3" name="KSOProductBuildVer">
    <vt:lpwstr>1033-12.2.0.18607</vt:lpwstr>
  </property>
</Properties>
</file>