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1" r:id="rId4"/>
    <p:sldMasterId id="2147483702" r:id="rId5"/>
  </p:sldMasterIdLst>
  <p:notesMasterIdLst>
    <p:notesMasterId r:id="rId24"/>
  </p:notesMasterIdLst>
  <p:sldIdLst>
    <p:sldId id="257" r:id="rId6"/>
    <p:sldId id="2007578960" r:id="rId7"/>
    <p:sldId id="2007578962" r:id="rId8"/>
    <p:sldId id="2007578978" r:id="rId9"/>
    <p:sldId id="2007578964" r:id="rId10"/>
    <p:sldId id="2007578979" r:id="rId11"/>
    <p:sldId id="2007578963" r:id="rId12"/>
    <p:sldId id="2007579243" r:id="rId13"/>
    <p:sldId id="2007579247" r:id="rId14"/>
    <p:sldId id="2007578977" r:id="rId15"/>
    <p:sldId id="2007579052" r:id="rId16"/>
    <p:sldId id="2007578968" r:id="rId17"/>
    <p:sldId id="2007579244" r:id="rId18"/>
    <p:sldId id="2007579245" r:id="rId19"/>
    <p:sldId id="2007578967" r:id="rId20"/>
    <p:sldId id="2007579246" r:id="rId21"/>
    <p:sldId id="2007578969" r:id="rId22"/>
    <p:sldId id="200757905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EC0"/>
    <a:srgbClr val="D272AB"/>
    <a:srgbClr val="EEC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1920F-58E7-4471-9C28-7AB414B6A850}" type="datetimeFigureOut">
              <a:rPr lang="en-SG" smtClean="0"/>
              <a:t>30/4/2025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F1655-74A2-46BD-A987-D92DCD43F15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5198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DCE79-46D4-4FA0-8383-01804500F5B1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583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92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>
          <a:extLst>
            <a:ext uri="{FF2B5EF4-FFF2-40B4-BE49-F238E27FC236}">
              <a16:creationId xmlns:a16="http://schemas.microsoft.com/office/drawing/2014/main" id="{610D1106-34B7-06E0-AA74-44F949366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>
            <a:extLst>
              <a:ext uri="{FF2B5EF4-FFF2-40B4-BE49-F238E27FC236}">
                <a16:creationId xmlns:a16="http://schemas.microsoft.com/office/drawing/2014/main" id="{891BA245-9008-5491-F762-EB419B3899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>
            <a:extLst>
              <a:ext uri="{FF2B5EF4-FFF2-40B4-BE49-F238E27FC236}">
                <a16:creationId xmlns:a16="http://schemas.microsoft.com/office/drawing/2014/main" id="{FE2212EF-CCCF-4A2C-AD1A-0A845E1D21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607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>
          <a:extLst>
            <a:ext uri="{FF2B5EF4-FFF2-40B4-BE49-F238E27FC236}">
              <a16:creationId xmlns:a16="http://schemas.microsoft.com/office/drawing/2014/main" id="{6BE7A607-EE4E-65BF-6D46-292F7D40A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>
            <a:extLst>
              <a:ext uri="{FF2B5EF4-FFF2-40B4-BE49-F238E27FC236}">
                <a16:creationId xmlns:a16="http://schemas.microsoft.com/office/drawing/2014/main" id="{26D32D66-76A4-438F-E2DA-34445D04CC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>
            <a:extLst>
              <a:ext uri="{FF2B5EF4-FFF2-40B4-BE49-F238E27FC236}">
                <a16:creationId xmlns:a16="http://schemas.microsoft.com/office/drawing/2014/main" id="{D52A65B5-4345-7CE3-DF1D-C16CA7B650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1639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644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>
          <a:extLst>
            <a:ext uri="{FF2B5EF4-FFF2-40B4-BE49-F238E27FC236}">
              <a16:creationId xmlns:a16="http://schemas.microsoft.com/office/drawing/2014/main" id="{1077C1DF-FDDE-6982-380B-14329DD5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>
            <a:extLst>
              <a:ext uri="{FF2B5EF4-FFF2-40B4-BE49-F238E27FC236}">
                <a16:creationId xmlns:a16="http://schemas.microsoft.com/office/drawing/2014/main" id="{F718BB25-B542-F7B3-CF41-606B75913B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>
            <a:extLst>
              <a:ext uri="{FF2B5EF4-FFF2-40B4-BE49-F238E27FC236}">
                <a16:creationId xmlns:a16="http://schemas.microsoft.com/office/drawing/2014/main" id="{727FFEA6-1CA9-71A2-4375-A1A4671F7D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1496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621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42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000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54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76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320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077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997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 vụ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 dụng vào đề tài của em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đầu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tên và giới thiệu khái quát về danh lam thắng cảnh hay di tích lịch sử.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chính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bày có hệ thống các thông tin liên quan đến các phương diện khác nhau của danh lam thắng cảnh hay di tích lịch sử (vị trí tọa lạc; lịch sử hình thành; đặc điểm kiến trúc, cảnh quan,…; giá trị lịch sử, văn hóa; cách thức tham quan; …)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thúc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 giá khái quát về danh lam thắng cảnh hay di tích lịch sử; bày tỏ suy nghĩ, tình cảm về danh lam thắng cảnh hay di tích lịch sử; đưa ra lời mời tham quan (nếu cần).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CBB8D-98D8-4480-857E-3707D77B7FE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63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2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8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49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0D8A775-92E8-DFA0-B6F2-ADAD18A2EBD6}"/>
              </a:ext>
            </a:extLst>
          </p:cNvPr>
          <p:cNvGrpSpPr/>
          <p:nvPr userDrawn="1"/>
        </p:nvGrpSpPr>
        <p:grpSpPr>
          <a:xfrm>
            <a:off x="-282965" y="-160110"/>
            <a:ext cx="12474964" cy="7178220"/>
            <a:chOff x="0" y="0"/>
            <a:chExt cx="1826540" cy="382838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02BBF9C-B4FD-7141-A28B-A77AEBFE3FFC}"/>
                </a:ext>
              </a:extLst>
            </p:cNvPr>
            <p:cNvSpPr/>
            <p:nvPr/>
          </p:nvSpPr>
          <p:spPr>
            <a:xfrm>
              <a:off x="0" y="0"/>
              <a:ext cx="1826540" cy="3828384"/>
            </a:xfrm>
            <a:custGeom>
              <a:avLst/>
              <a:gdLst/>
              <a:ahLst/>
              <a:cxnLst/>
              <a:rect l="l" t="t" r="r" b="b"/>
              <a:pathLst>
                <a:path w="1826540" h="3828384">
                  <a:moveTo>
                    <a:pt x="0" y="0"/>
                  </a:moveTo>
                  <a:lnTo>
                    <a:pt x="1826540" y="0"/>
                  </a:lnTo>
                  <a:lnTo>
                    <a:pt x="1826540" y="3828384"/>
                  </a:lnTo>
                  <a:lnTo>
                    <a:pt x="0" y="3828384"/>
                  </a:lnTo>
                  <a:close/>
                </a:path>
              </a:pathLst>
            </a:custGeom>
            <a:solidFill>
              <a:srgbClr val="EECFE1"/>
            </a:solidFill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26BD258-09EA-08CD-3DC2-32AEABD0D44D}"/>
                </a:ext>
              </a:extLst>
            </p:cNvPr>
            <p:cNvSpPr txBox="1"/>
            <p:nvPr/>
          </p:nvSpPr>
          <p:spPr>
            <a:xfrm>
              <a:off x="0" y="-38100"/>
              <a:ext cx="1826540" cy="38664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4" name="Google Shape;154;p4"/>
          <p:cNvSpPr/>
          <p:nvPr/>
        </p:nvSpPr>
        <p:spPr>
          <a:xfrm rot="-5400000" flipH="1">
            <a:off x="10204568" y="4782176"/>
            <a:ext cx="1806885" cy="2595029"/>
          </a:xfrm>
          <a:custGeom>
            <a:avLst/>
            <a:gdLst/>
            <a:ahLst/>
            <a:cxnLst/>
            <a:rect l="l" t="t" r="r" b="b"/>
            <a:pathLst>
              <a:path w="4915" h="7059" extrusionOk="0">
                <a:moveTo>
                  <a:pt x="2073" y="4394"/>
                </a:moveTo>
                <a:cubicBezTo>
                  <a:pt x="2210" y="4589"/>
                  <a:pt x="2298" y="4825"/>
                  <a:pt x="2363" y="5054"/>
                </a:cubicBezTo>
                <a:cubicBezTo>
                  <a:pt x="2417" y="5241"/>
                  <a:pt x="2396" y="5441"/>
                  <a:pt x="2337" y="5441"/>
                </a:cubicBezTo>
                <a:cubicBezTo>
                  <a:pt x="2304" y="5441"/>
                  <a:pt x="2259" y="5378"/>
                  <a:pt x="2209" y="5214"/>
                </a:cubicBezTo>
                <a:cubicBezTo>
                  <a:pt x="2143" y="5004"/>
                  <a:pt x="2118" y="4777"/>
                  <a:pt x="2091" y="4560"/>
                </a:cubicBezTo>
                <a:cubicBezTo>
                  <a:pt x="2084" y="4506"/>
                  <a:pt x="2078" y="4451"/>
                  <a:pt x="2073" y="4394"/>
                </a:cubicBezTo>
                <a:close/>
                <a:moveTo>
                  <a:pt x="4127" y="1"/>
                </a:moveTo>
                <a:cubicBezTo>
                  <a:pt x="2884" y="1"/>
                  <a:pt x="2154" y="1184"/>
                  <a:pt x="1848" y="2466"/>
                </a:cubicBezTo>
                <a:cubicBezTo>
                  <a:pt x="1815" y="2606"/>
                  <a:pt x="1753" y="3136"/>
                  <a:pt x="1734" y="3739"/>
                </a:cubicBezTo>
                <a:lnTo>
                  <a:pt x="1734" y="3739"/>
                </a:lnTo>
                <a:cubicBezTo>
                  <a:pt x="1561" y="3650"/>
                  <a:pt x="1378" y="3598"/>
                  <a:pt x="1191" y="3598"/>
                </a:cubicBezTo>
                <a:cubicBezTo>
                  <a:pt x="1005" y="3598"/>
                  <a:pt x="816" y="3650"/>
                  <a:pt x="632" y="3770"/>
                </a:cubicBezTo>
                <a:cubicBezTo>
                  <a:pt x="1" y="4184"/>
                  <a:pt x="260" y="5387"/>
                  <a:pt x="470" y="5954"/>
                </a:cubicBezTo>
                <a:cubicBezTo>
                  <a:pt x="710" y="6604"/>
                  <a:pt x="1177" y="7059"/>
                  <a:pt x="1804" y="7059"/>
                </a:cubicBezTo>
                <a:cubicBezTo>
                  <a:pt x="1899" y="7059"/>
                  <a:pt x="1997" y="7048"/>
                  <a:pt x="2099" y="7027"/>
                </a:cubicBezTo>
                <a:cubicBezTo>
                  <a:pt x="2295" y="6985"/>
                  <a:pt x="2255" y="6774"/>
                  <a:pt x="2085" y="6774"/>
                </a:cubicBezTo>
                <a:cubicBezTo>
                  <a:pt x="2069" y="6774"/>
                  <a:pt x="2052" y="6775"/>
                  <a:pt x="2035" y="6779"/>
                </a:cubicBezTo>
                <a:cubicBezTo>
                  <a:pt x="1971" y="6793"/>
                  <a:pt x="1910" y="6799"/>
                  <a:pt x="1850" y="6799"/>
                </a:cubicBezTo>
                <a:cubicBezTo>
                  <a:pt x="786" y="6799"/>
                  <a:pt x="257" y="4788"/>
                  <a:pt x="801" y="3996"/>
                </a:cubicBezTo>
                <a:cubicBezTo>
                  <a:pt x="893" y="3863"/>
                  <a:pt x="1014" y="3811"/>
                  <a:pt x="1146" y="3811"/>
                </a:cubicBezTo>
                <a:cubicBezTo>
                  <a:pt x="1339" y="3811"/>
                  <a:pt x="1554" y="3923"/>
                  <a:pt x="1729" y="4052"/>
                </a:cubicBezTo>
                <a:lnTo>
                  <a:pt x="1729" y="4052"/>
                </a:lnTo>
                <a:cubicBezTo>
                  <a:pt x="1726" y="4951"/>
                  <a:pt x="1840" y="5889"/>
                  <a:pt x="2292" y="5889"/>
                </a:cubicBezTo>
                <a:cubicBezTo>
                  <a:pt x="2338" y="5889"/>
                  <a:pt x="2388" y="5879"/>
                  <a:pt x="2442" y="5858"/>
                </a:cubicBezTo>
                <a:cubicBezTo>
                  <a:pt x="3097" y="5605"/>
                  <a:pt x="2732" y="4522"/>
                  <a:pt x="2051" y="3952"/>
                </a:cubicBezTo>
                <a:lnTo>
                  <a:pt x="2051" y="3952"/>
                </a:lnTo>
                <a:cubicBezTo>
                  <a:pt x="2031" y="2442"/>
                  <a:pt x="2522" y="258"/>
                  <a:pt x="4037" y="258"/>
                </a:cubicBezTo>
                <a:cubicBezTo>
                  <a:pt x="4190" y="258"/>
                  <a:pt x="4354" y="281"/>
                  <a:pt x="4528" y="328"/>
                </a:cubicBezTo>
                <a:cubicBezTo>
                  <a:pt x="4540" y="331"/>
                  <a:pt x="4553" y="333"/>
                  <a:pt x="4566" y="333"/>
                </a:cubicBezTo>
                <a:cubicBezTo>
                  <a:pt x="4715" y="333"/>
                  <a:pt x="4915" y="137"/>
                  <a:pt x="4724" y="85"/>
                </a:cubicBezTo>
                <a:cubicBezTo>
                  <a:pt x="4513" y="28"/>
                  <a:pt x="4314" y="1"/>
                  <a:pt x="4127" y="1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7" name="Google Shape;207;p4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208" name="Google Shape;208;p4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0" name="Google Shape;21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1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body" idx="1"/>
          </p:nvPr>
        </p:nvSpPr>
        <p:spPr>
          <a:xfrm>
            <a:off x="960000" y="2433793"/>
            <a:ext cx="10272000" cy="33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800"/>
              <a:buFont typeface="Anaheim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●"/>
              <a:defRPr sz="1600"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191919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7608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5"/>
          <p:cNvGrpSpPr/>
          <p:nvPr/>
        </p:nvGrpSpPr>
        <p:grpSpPr>
          <a:xfrm rot="-1157903">
            <a:off x="-820852" y="-299591"/>
            <a:ext cx="3713624" cy="1073037"/>
            <a:chOff x="4314275" y="3002400"/>
            <a:chExt cx="1825625" cy="527475"/>
          </a:xfrm>
        </p:grpSpPr>
        <p:sp>
          <p:nvSpPr>
            <p:cNvPr id="214" name="Google Shape;214;p5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5"/>
          <p:cNvSpPr/>
          <p:nvPr/>
        </p:nvSpPr>
        <p:spPr>
          <a:xfrm rot="-1731778">
            <a:off x="10498533" y="5121852"/>
            <a:ext cx="3076288" cy="2033627"/>
          </a:xfrm>
          <a:custGeom>
            <a:avLst/>
            <a:gdLst/>
            <a:ahLst/>
            <a:cxnLst/>
            <a:rect l="l" t="t" r="r" b="b"/>
            <a:pathLst>
              <a:path w="8450" h="5586" extrusionOk="0">
                <a:moveTo>
                  <a:pt x="2849" y="2258"/>
                </a:moveTo>
                <a:cubicBezTo>
                  <a:pt x="2967" y="2354"/>
                  <a:pt x="3020" y="2491"/>
                  <a:pt x="3011" y="2668"/>
                </a:cubicBezTo>
                <a:cubicBezTo>
                  <a:pt x="3012" y="2787"/>
                  <a:pt x="2776" y="3149"/>
                  <a:pt x="2640" y="3149"/>
                </a:cubicBezTo>
                <a:cubicBezTo>
                  <a:pt x="2591" y="3149"/>
                  <a:pt x="2555" y="3102"/>
                  <a:pt x="2548" y="2979"/>
                </a:cubicBezTo>
                <a:cubicBezTo>
                  <a:pt x="2535" y="2735"/>
                  <a:pt x="2711" y="2461"/>
                  <a:pt x="2849" y="2258"/>
                </a:cubicBezTo>
                <a:close/>
                <a:moveTo>
                  <a:pt x="6439" y="0"/>
                </a:moveTo>
                <a:cubicBezTo>
                  <a:pt x="6013" y="0"/>
                  <a:pt x="5566" y="84"/>
                  <a:pt x="5148" y="221"/>
                </a:cubicBezTo>
                <a:cubicBezTo>
                  <a:pt x="4449" y="452"/>
                  <a:pt x="3781" y="836"/>
                  <a:pt x="3244" y="1358"/>
                </a:cubicBezTo>
                <a:cubicBezTo>
                  <a:pt x="3101" y="1497"/>
                  <a:pt x="2923" y="1674"/>
                  <a:pt x="2755" y="1872"/>
                </a:cubicBezTo>
                <a:lnTo>
                  <a:pt x="2755" y="1872"/>
                </a:lnTo>
                <a:cubicBezTo>
                  <a:pt x="2573" y="1806"/>
                  <a:pt x="2368" y="1775"/>
                  <a:pt x="2169" y="1775"/>
                </a:cubicBezTo>
                <a:cubicBezTo>
                  <a:pt x="2026" y="1775"/>
                  <a:pt x="1887" y="1791"/>
                  <a:pt x="1761" y="1821"/>
                </a:cubicBezTo>
                <a:cubicBezTo>
                  <a:pt x="759" y="2059"/>
                  <a:pt x="194" y="2861"/>
                  <a:pt x="75" y="3904"/>
                </a:cubicBezTo>
                <a:cubicBezTo>
                  <a:pt x="0" y="4559"/>
                  <a:pt x="275" y="5586"/>
                  <a:pt x="930" y="5586"/>
                </a:cubicBezTo>
                <a:cubicBezTo>
                  <a:pt x="1044" y="5586"/>
                  <a:pt x="1170" y="5555"/>
                  <a:pt x="1307" y="5485"/>
                </a:cubicBezTo>
                <a:cubicBezTo>
                  <a:pt x="1480" y="5399"/>
                  <a:pt x="1385" y="5261"/>
                  <a:pt x="1252" y="5261"/>
                </a:cubicBezTo>
                <a:cubicBezTo>
                  <a:pt x="1223" y="5261"/>
                  <a:pt x="1192" y="5268"/>
                  <a:pt x="1161" y="5283"/>
                </a:cubicBezTo>
                <a:cubicBezTo>
                  <a:pt x="1098" y="5315"/>
                  <a:pt x="1040" y="5330"/>
                  <a:pt x="986" y="5330"/>
                </a:cubicBezTo>
                <a:cubicBezTo>
                  <a:pt x="622" y="5330"/>
                  <a:pt x="482" y="4662"/>
                  <a:pt x="435" y="4416"/>
                </a:cubicBezTo>
                <a:cubicBezTo>
                  <a:pt x="359" y="4009"/>
                  <a:pt x="443" y="3563"/>
                  <a:pt x="568" y="3179"/>
                </a:cubicBezTo>
                <a:cubicBezTo>
                  <a:pt x="794" y="2482"/>
                  <a:pt x="1432" y="2041"/>
                  <a:pt x="2095" y="2041"/>
                </a:cubicBezTo>
                <a:cubicBezTo>
                  <a:pt x="2251" y="2041"/>
                  <a:pt x="2409" y="2066"/>
                  <a:pt x="2563" y="2117"/>
                </a:cubicBezTo>
                <a:lnTo>
                  <a:pt x="2563" y="2117"/>
                </a:lnTo>
                <a:cubicBezTo>
                  <a:pt x="2310" y="2472"/>
                  <a:pt x="2134" y="2872"/>
                  <a:pt x="2239" y="3250"/>
                </a:cubicBezTo>
                <a:cubicBezTo>
                  <a:pt x="2294" y="3451"/>
                  <a:pt x="2403" y="3529"/>
                  <a:pt x="2531" y="3529"/>
                </a:cubicBezTo>
                <a:cubicBezTo>
                  <a:pt x="2843" y="3529"/>
                  <a:pt x="3270" y="3070"/>
                  <a:pt x="3321" y="2808"/>
                </a:cubicBezTo>
                <a:cubicBezTo>
                  <a:pt x="3391" y="2438"/>
                  <a:pt x="3255" y="2178"/>
                  <a:pt x="3024" y="2012"/>
                </a:cubicBezTo>
                <a:lnTo>
                  <a:pt x="3024" y="2012"/>
                </a:lnTo>
                <a:cubicBezTo>
                  <a:pt x="3236" y="1736"/>
                  <a:pt x="3484" y="1482"/>
                  <a:pt x="3743" y="1262"/>
                </a:cubicBezTo>
                <a:cubicBezTo>
                  <a:pt x="4389" y="713"/>
                  <a:pt x="5458" y="245"/>
                  <a:pt x="6377" y="245"/>
                </a:cubicBezTo>
                <a:cubicBezTo>
                  <a:pt x="7254" y="245"/>
                  <a:pt x="7994" y="671"/>
                  <a:pt x="8100" y="1860"/>
                </a:cubicBezTo>
                <a:cubicBezTo>
                  <a:pt x="8105" y="1918"/>
                  <a:pt x="8155" y="1943"/>
                  <a:pt x="8215" y="1943"/>
                </a:cubicBezTo>
                <a:cubicBezTo>
                  <a:pt x="8317" y="1943"/>
                  <a:pt x="8449" y="1870"/>
                  <a:pt x="8439" y="1765"/>
                </a:cubicBezTo>
                <a:cubicBezTo>
                  <a:pt x="8323" y="462"/>
                  <a:pt x="7440" y="0"/>
                  <a:pt x="6439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6" name="Google Shape;266;p5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267" name="Google Shape;267;p5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"/>
          <p:cNvSpPr txBox="1">
            <a:spLocks noGrp="1"/>
          </p:cNvSpPr>
          <p:nvPr>
            <p:ph type="subTitle" idx="1"/>
          </p:nvPr>
        </p:nvSpPr>
        <p:spPr>
          <a:xfrm>
            <a:off x="6381995" y="2403549"/>
            <a:ext cx="4632800" cy="3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71" name="Google Shape;271;p5"/>
          <p:cNvSpPr txBox="1">
            <a:spLocks noGrp="1"/>
          </p:cNvSpPr>
          <p:nvPr>
            <p:ph type="subTitle" idx="2"/>
          </p:nvPr>
        </p:nvSpPr>
        <p:spPr>
          <a:xfrm>
            <a:off x="1177205" y="2402949"/>
            <a:ext cx="4632800" cy="36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72" name="Google Shape;272;p5"/>
          <p:cNvSpPr txBox="1">
            <a:spLocks noGrp="1"/>
          </p:cNvSpPr>
          <p:nvPr>
            <p:ph type="subTitle" idx="3"/>
          </p:nvPr>
        </p:nvSpPr>
        <p:spPr>
          <a:xfrm>
            <a:off x="6381995" y="1992251"/>
            <a:ext cx="4632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333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3" name="Google Shape;273;p5"/>
          <p:cNvSpPr txBox="1">
            <a:spLocks noGrp="1"/>
          </p:cNvSpPr>
          <p:nvPr>
            <p:ph type="subTitle" idx="4"/>
          </p:nvPr>
        </p:nvSpPr>
        <p:spPr>
          <a:xfrm>
            <a:off x="1177205" y="1992251"/>
            <a:ext cx="4632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901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"/>
          <p:cNvSpPr/>
          <p:nvPr/>
        </p:nvSpPr>
        <p:spPr>
          <a:xfrm rot="-5400000" flipH="1">
            <a:off x="10337602" y="5405610"/>
            <a:ext cx="1806885" cy="2595029"/>
          </a:xfrm>
          <a:custGeom>
            <a:avLst/>
            <a:gdLst/>
            <a:ahLst/>
            <a:cxnLst/>
            <a:rect l="l" t="t" r="r" b="b"/>
            <a:pathLst>
              <a:path w="4915" h="7059" extrusionOk="0">
                <a:moveTo>
                  <a:pt x="2073" y="4394"/>
                </a:moveTo>
                <a:cubicBezTo>
                  <a:pt x="2210" y="4589"/>
                  <a:pt x="2298" y="4825"/>
                  <a:pt x="2363" y="5054"/>
                </a:cubicBezTo>
                <a:cubicBezTo>
                  <a:pt x="2417" y="5241"/>
                  <a:pt x="2396" y="5441"/>
                  <a:pt x="2337" y="5441"/>
                </a:cubicBezTo>
                <a:cubicBezTo>
                  <a:pt x="2304" y="5441"/>
                  <a:pt x="2259" y="5378"/>
                  <a:pt x="2209" y="5214"/>
                </a:cubicBezTo>
                <a:cubicBezTo>
                  <a:pt x="2143" y="5004"/>
                  <a:pt x="2118" y="4777"/>
                  <a:pt x="2091" y="4560"/>
                </a:cubicBezTo>
                <a:cubicBezTo>
                  <a:pt x="2084" y="4506"/>
                  <a:pt x="2078" y="4451"/>
                  <a:pt x="2073" y="4394"/>
                </a:cubicBezTo>
                <a:close/>
                <a:moveTo>
                  <a:pt x="4127" y="1"/>
                </a:moveTo>
                <a:cubicBezTo>
                  <a:pt x="2884" y="1"/>
                  <a:pt x="2154" y="1184"/>
                  <a:pt x="1848" y="2466"/>
                </a:cubicBezTo>
                <a:cubicBezTo>
                  <a:pt x="1815" y="2606"/>
                  <a:pt x="1753" y="3136"/>
                  <a:pt x="1734" y="3739"/>
                </a:cubicBezTo>
                <a:lnTo>
                  <a:pt x="1734" y="3739"/>
                </a:lnTo>
                <a:cubicBezTo>
                  <a:pt x="1561" y="3650"/>
                  <a:pt x="1378" y="3598"/>
                  <a:pt x="1191" y="3598"/>
                </a:cubicBezTo>
                <a:cubicBezTo>
                  <a:pt x="1005" y="3598"/>
                  <a:pt x="816" y="3650"/>
                  <a:pt x="632" y="3770"/>
                </a:cubicBezTo>
                <a:cubicBezTo>
                  <a:pt x="1" y="4184"/>
                  <a:pt x="260" y="5387"/>
                  <a:pt x="470" y="5954"/>
                </a:cubicBezTo>
                <a:cubicBezTo>
                  <a:pt x="710" y="6604"/>
                  <a:pt x="1177" y="7059"/>
                  <a:pt x="1804" y="7059"/>
                </a:cubicBezTo>
                <a:cubicBezTo>
                  <a:pt x="1899" y="7059"/>
                  <a:pt x="1997" y="7048"/>
                  <a:pt x="2099" y="7027"/>
                </a:cubicBezTo>
                <a:cubicBezTo>
                  <a:pt x="2295" y="6985"/>
                  <a:pt x="2255" y="6774"/>
                  <a:pt x="2085" y="6774"/>
                </a:cubicBezTo>
                <a:cubicBezTo>
                  <a:pt x="2069" y="6774"/>
                  <a:pt x="2052" y="6775"/>
                  <a:pt x="2035" y="6779"/>
                </a:cubicBezTo>
                <a:cubicBezTo>
                  <a:pt x="1971" y="6793"/>
                  <a:pt x="1910" y="6799"/>
                  <a:pt x="1850" y="6799"/>
                </a:cubicBezTo>
                <a:cubicBezTo>
                  <a:pt x="786" y="6799"/>
                  <a:pt x="257" y="4788"/>
                  <a:pt x="801" y="3996"/>
                </a:cubicBezTo>
                <a:cubicBezTo>
                  <a:pt x="893" y="3863"/>
                  <a:pt x="1014" y="3811"/>
                  <a:pt x="1146" y="3811"/>
                </a:cubicBezTo>
                <a:cubicBezTo>
                  <a:pt x="1339" y="3811"/>
                  <a:pt x="1554" y="3923"/>
                  <a:pt x="1729" y="4052"/>
                </a:cubicBezTo>
                <a:lnTo>
                  <a:pt x="1729" y="4052"/>
                </a:lnTo>
                <a:cubicBezTo>
                  <a:pt x="1726" y="4951"/>
                  <a:pt x="1840" y="5889"/>
                  <a:pt x="2292" y="5889"/>
                </a:cubicBezTo>
                <a:cubicBezTo>
                  <a:pt x="2338" y="5889"/>
                  <a:pt x="2388" y="5879"/>
                  <a:pt x="2442" y="5858"/>
                </a:cubicBezTo>
                <a:cubicBezTo>
                  <a:pt x="3097" y="5605"/>
                  <a:pt x="2732" y="4522"/>
                  <a:pt x="2051" y="3952"/>
                </a:cubicBezTo>
                <a:lnTo>
                  <a:pt x="2051" y="3952"/>
                </a:lnTo>
                <a:cubicBezTo>
                  <a:pt x="2031" y="2442"/>
                  <a:pt x="2522" y="258"/>
                  <a:pt x="4037" y="258"/>
                </a:cubicBezTo>
                <a:cubicBezTo>
                  <a:pt x="4190" y="258"/>
                  <a:pt x="4354" y="281"/>
                  <a:pt x="4528" y="328"/>
                </a:cubicBezTo>
                <a:cubicBezTo>
                  <a:pt x="4540" y="331"/>
                  <a:pt x="4553" y="333"/>
                  <a:pt x="4566" y="333"/>
                </a:cubicBezTo>
                <a:cubicBezTo>
                  <a:pt x="4715" y="333"/>
                  <a:pt x="4915" y="137"/>
                  <a:pt x="4724" y="85"/>
                </a:cubicBezTo>
                <a:cubicBezTo>
                  <a:pt x="4513" y="28"/>
                  <a:pt x="4314" y="1"/>
                  <a:pt x="4127" y="1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6" name="Google Shape;276;p6"/>
          <p:cNvGrpSpPr/>
          <p:nvPr/>
        </p:nvGrpSpPr>
        <p:grpSpPr>
          <a:xfrm rot="-7615934">
            <a:off x="-1743117" y="5338002"/>
            <a:ext cx="3713616" cy="1073025"/>
            <a:chOff x="4314275" y="3002400"/>
            <a:chExt cx="1825625" cy="527475"/>
          </a:xfrm>
        </p:grpSpPr>
        <p:sp>
          <p:nvSpPr>
            <p:cNvPr id="277" name="Google Shape;277;p6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" name="Google Shape;328;p6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329" name="Google Shape;329;p6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6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" name="Google Shape;331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936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7"/>
          <p:cNvGrpSpPr/>
          <p:nvPr/>
        </p:nvGrpSpPr>
        <p:grpSpPr>
          <a:xfrm rot="-1180894">
            <a:off x="10308555" y="6082909"/>
            <a:ext cx="2434221" cy="703316"/>
            <a:chOff x="4314275" y="3002400"/>
            <a:chExt cx="1825625" cy="527475"/>
          </a:xfrm>
        </p:grpSpPr>
        <p:sp>
          <p:nvSpPr>
            <p:cNvPr id="334" name="Google Shape;334;p7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5" name="Google Shape;385;p7"/>
          <p:cNvSpPr/>
          <p:nvPr/>
        </p:nvSpPr>
        <p:spPr>
          <a:xfrm rot="-2230110">
            <a:off x="-1487568" y="1033265"/>
            <a:ext cx="3112040" cy="1241028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6" name="Google Shape;386;p7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387" name="Google Shape;387;p7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7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9" name="Google Shape;389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7"/>
          <p:cNvSpPr txBox="1">
            <a:spLocks noGrp="1"/>
          </p:cNvSpPr>
          <p:nvPr>
            <p:ph type="subTitle" idx="1"/>
          </p:nvPr>
        </p:nvSpPr>
        <p:spPr>
          <a:xfrm>
            <a:off x="1264800" y="2055933"/>
            <a:ext cx="5726400" cy="30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965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9"/>
          <p:cNvGrpSpPr/>
          <p:nvPr/>
        </p:nvGrpSpPr>
        <p:grpSpPr>
          <a:xfrm>
            <a:off x="10497927" y="-718706"/>
            <a:ext cx="3520527" cy="1438031"/>
            <a:chOff x="4407125" y="893175"/>
            <a:chExt cx="1997575" cy="815950"/>
          </a:xfrm>
        </p:grpSpPr>
        <p:sp>
          <p:nvSpPr>
            <p:cNvPr id="450" name="Google Shape;450;p9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3" name="Google Shape;513;p9"/>
          <p:cNvSpPr/>
          <p:nvPr/>
        </p:nvSpPr>
        <p:spPr>
          <a:xfrm rot="-7479214">
            <a:off x="-337236" y="5810157"/>
            <a:ext cx="2400791" cy="1003939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4" name="Google Shape;514;p9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515" name="Google Shape;515;p9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9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7" name="Google Shape;517;p9"/>
          <p:cNvSpPr txBox="1">
            <a:spLocks noGrp="1"/>
          </p:cNvSpPr>
          <p:nvPr>
            <p:ph type="title"/>
          </p:nvPr>
        </p:nvSpPr>
        <p:spPr>
          <a:xfrm>
            <a:off x="5247897" y="2315685"/>
            <a:ext cx="5462000" cy="11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9"/>
          <p:cNvSpPr txBox="1">
            <a:spLocks noGrp="1"/>
          </p:cNvSpPr>
          <p:nvPr>
            <p:ph type="subTitle" idx="1"/>
          </p:nvPr>
        </p:nvSpPr>
        <p:spPr>
          <a:xfrm>
            <a:off x="5247897" y="3474315"/>
            <a:ext cx="5462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25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"/>
          <p:cNvSpPr txBox="1">
            <a:spLocks noGrp="1"/>
          </p:cNvSpPr>
          <p:nvPr>
            <p:ph type="title"/>
          </p:nvPr>
        </p:nvSpPr>
        <p:spPr>
          <a:xfrm>
            <a:off x="784367" y="3889300"/>
            <a:ext cx="5145200" cy="224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573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1"/>
          <p:cNvGrpSpPr/>
          <p:nvPr/>
        </p:nvGrpSpPr>
        <p:grpSpPr>
          <a:xfrm rot="-2700000">
            <a:off x="-1466549" y="3854991"/>
            <a:ext cx="4197193" cy="1714428"/>
            <a:chOff x="4407125" y="893175"/>
            <a:chExt cx="1997575" cy="815950"/>
          </a:xfrm>
        </p:grpSpPr>
        <p:sp>
          <p:nvSpPr>
            <p:cNvPr id="523" name="Google Shape;523;p11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6" name="Google Shape;586;p11"/>
          <p:cNvGrpSpPr/>
          <p:nvPr/>
        </p:nvGrpSpPr>
        <p:grpSpPr>
          <a:xfrm rot="-3988931">
            <a:off x="-16628" y="-4762579"/>
            <a:ext cx="14904720" cy="9148689"/>
            <a:chOff x="385750" y="206447"/>
            <a:chExt cx="8336049" cy="4757278"/>
          </a:xfrm>
        </p:grpSpPr>
        <p:sp>
          <p:nvSpPr>
            <p:cNvPr id="587" name="Google Shape;587;p11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1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9" name="Google Shape;58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998441"/>
            <a:ext cx="87680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90" name="Google Shape;590;p11"/>
          <p:cNvSpPr txBox="1">
            <a:spLocks noGrp="1"/>
          </p:cNvSpPr>
          <p:nvPr>
            <p:ph type="subTitle" idx="1"/>
          </p:nvPr>
        </p:nvSpPr>
        <p:spPr>
          <a:xfrm>
            <a:off x="1712000" y="3790359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91" name="Google Shape;591;p11"/>
          <p:cNvSpPr/>
          <p:nvPr/>
        </p:nvSpPr>
        <p:spPr>
          <a:xfrm rot="-1837295">
            <a:off x="9587209" y="4894881"/>
            <a:ext cx="3114995" cy="1539563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36307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93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24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13"/>
          <p:cNvGrpSpPr/>
          <p:nvPr/>
        </p:nvGrpSpPr>
        <p:grpSpPr>
          <a:xfrm rot="-2700000">
            <a:off x="-1147633" y="-460909"/>
            <a:ext cx="4197193" cy="1714428"/>
            <a:chOff x="4407125" y="893175"/>
            <a:chExt cx="1997575" cy="815950"/>
          </a:xfrm>
        </p:grpSpPr>
        <p:sp>
          <p:nvSpPr>
            <p:cNvPr id="595" name="Google Shape;595;p13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8" name="Google Shape;658;p13"/>
          <p:cNvSpPr/>
          <p:nvPr/>
        </p:nvSpPr>
        <p:spPr>
          <a:xfrm rot="-2700000">
            <a:off x="9807304" y="4304845"/>
            <a:ext cx="3115003" cy="1539559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9" name="Google Shape;659;p13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660" name="Google Shape;660;p13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13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2" name="Google Shape;662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119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4"/>
          <p:cNvSpPr/>
          <p:nvPr/>
        </p:nvSpPr>
        <p:spPr>
          <a:xfrm rot="-2230110">
            <a:off x="-1487568" y="1033265"/>
            <a:ext cx="3112040" cy="1241028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5" name="Google Shape;665;p14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666" name="Google Shape;666;p14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14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8" name="Google Shape;668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69" name="Google Shape;669;p14"/>
          <p:cNvGrpSpPr/>
          <p:nvPr/>
        </p:nvGrpSpPr>
        <p:grpSpPr>
          <a:xfrm rot="-1180894">
            <a:off x="10308555" y="6082909"/>
            <a:ext cx="2434221" cy="703316"/>
            <a:chOff x="4314275" y="3002400"/>
            <a:chExt cx="1825625" cy="527475"/>
          </a:xfrm>
        </p:grpSpPr>
        <p:sp>
          <p:nvSpPr>
            <p:cNvPr id="670" name="Google Shape;670;p14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14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14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14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14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14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14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14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14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14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14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52774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5"/>
          <p:cNvSpPr/>
          <p:nvPr/>
        </p:nvSpPr>
        <p:spPr>
          <a:xfrm rot="-5400000" flipH="1">
            <a:off x="10204568" y="4782176"/>
            <a:ext cx="1806885" cy="2595029"/>
          </a:xfrm>
          <a:custGeom>
            <a:avLst/>
            <a:gdLst/>
            <a:ahLst/>
            <a:cxnLst/>
            <a:rect l="l" t="t" r="r" b="b"/>
            <a:pathLst>
              <a:path w="4915" h="7059" extrusionOk="0">
                <a:moveTo>
                  <a:pt x="2073" y="4394"/>
                </a:moveTo>
                <a:cubicBezTo>
                  <a:pt x="2210" y="4589"/>
                  <a:pt x="2298" y="4825"/>
                  <a:pt x="2363" y="5054"/>
                </a:cubicBezTo>
                <a:cubicBezTo>
                  <a:pt x="2417" y="5241"/>
                  <a:pt x="2396" y="5441"/>
                  <a:pt x="2337" y="5441"/>
                </a:cubicBezTo>
                <a:cubicBezTo>
                  <a:pt x="2304" y="5441"/>
                  <a:pt x="2259" y="5378"/>
                  <a:pt x="2209" y="5214"/>
                </a:cubicBezTo>
                <a:cubicBezTo>
                  <a:pt x="2143" y="5004"/>
                  <a:pt x="2118" y="4777"/>
                  <a:pt x="2091" y="4560"/>
                </a:cubicBezTo>
                <a:cubicBezTo>
                  <a:pt x="2084" y="4506"/>
                  <a:pt x="2078" y="4451"/>
                  <a:pt x="2073" y="4394"/>
                </a:cubicBezTo>
                <a:close/>
                <a:moveTo>
                  <a:pt x="4127" y="1"/>
                </a:moveTo>
                <a:cubicBezTo>
                  <a:pt x="2884" y="1"/>
                  <a:pt x="2154" y="1184"/>
                  <a:pt x="1848" y="2466"/>
                </a:cubicBezTo>
                <a:cubicBezTo>
                  <a:pt x="1815" y="2606"/>
                  <a:pt x="1753" y="3136"/>
                  <a:pt x="1734" y="3739"/>
                </a:cubicBezTo>
                <a:lnTo>
                  <a:pt x="1734" y="3739"/>
                </a:lnTo>
                <a:cubicBezTo>
                  <a:pt x="1561" y="3650"/>
                  <a:pt x="1378" y="3598"/>
                  <a:pt x="1191" y="3598"/>
                </a:cubicBezTo>
                <a:cubicBezTo>
                  <a:pt x="1005" y="3598"/>
                  <a:pt x="816" y="3650"/>
                  <a:pt x="632" y="3770"/>
                </a:cubicBezTo>
                <a:cubicBezTo>
                  <a:pt x="1" y="4184"/>
                  <a:pt x="260" y="5387"/>
                  <a:pt x="470" y="5954"/>
                </a:cubicBezTo>
                <a:cubicBezTo>
                  <a:pt x="710" y="6604"/>
                  <a:pt x="1177" y="7059"/>
                  <a:pt x="1804" y="7059"/>
                </a:cubicBezTo>
                <a:cubicBezTo>
                  <a:pt x="1899" y="7059"/>
                  <a:pt x="1997" y="7048"/>
                  <a:pt x="2099" y="7027"/>
                </a:cubicBezTo>
                <a:cubicBezTo>
                  <a:pt x="2295" y="6985"/>
                  <a:pt x="2255" y="6774"/>
                  <a:pt x="2085" y="6774"/>
                </a:cubicBezTo>
                <a:cubicBezTo>
                  <a:pt x="2069" y="6774"/>
                  <a:pt x="2052" y="6775"/>
                  <a:pt x="2035" y="6779"/>
                </a:cubicBezTo>
                <a:cubicBezTo>
                  <a:pt x="1971" y="6793"/>
                  <a:pt x="1910" y="6799"/>
                  <a:pt x="1850" y="6799"/>
                </a:cubicBezTo>
                <a:cubicBezTo>
                  <a:pt x="786" y="6799"/>
                  <a:pt x="257" y="4788"/>
                  <a:pt x="801" y="3996"/>
                </a:cubicBezTo>
                <a:cubicBezTo>
                  <a:pt x="893" y="3863"/>
                  <a:pt x="1014" y="3811"/>
                  <a:pt x="1146" y="3811"/>
                </a:cubicBezTo>
                <a:cubicBezTo>
                  <a:pt x="1339" y="3811"/>
                  <a:pt x="1554" y="3923"/>
                  <a:pt x="1729" y="4052"/>
                </a:cubicBezTo>
                <a:lnTo>
                  <a:pt x="1729" y="4052"/>
                </a:lnTo>
                <a:cubicBezTo>
                  <a:pt x="1726" y="4951"/>
                  <a:pt x="1840" y="5889"/>
                  <a:pt x="2292" y="5889"/>
                </a:cubicBezTo>
                <a:cubicBezTo>
                  <a:pt x="2338" y="5889"/>
                  <a:pt x="2388" y="5879"/>
                  <a:pt x="2442" y="5858"/>
                </a:cubicBezTo>
                <a:cubicBezTo>
                  <a:pt x="3097" y="5605"/>
                  <a:pt x="2732" y="4522"/>
                  <a:pt x="2051" y="3952"/>
                </a:cubicBezTo>
                <a:lnTo>
                  <a:pt x="2051" y="3952"/>
                </a:lnTo>
                <a:cubicBezTo>
                  <a:pt x="2031" y="2442"/>
                  <a:pt x="2522" y="258"/>
                  <a:pt x="4037" y="258"/>
                </a:cubicBezTo>
                <a:cubicBezTo>
                  <a:pt x="4190" y="258"/>
                  <a:pt x="4354" y="281"/>
                  <a:pt x="4528" y="328"/>
                </a:cubicBezTo>
                <a:cubicBezTo>
                  <a:pt x="4540" y="331"/>
                  <a:pt x="4553" y="333"/>
                  <a:pt x="4566" y="333"/>
                </a:cubicBezTo>
                <a:cubicBezTo>
                  <a:pt x="4715" y="333"/>
                  <a:pt x="4915" y="137"/>
                  <a:pt x="4724" y="85"/>
                </a:cubicBezTo>
                <a:cubicBezTo>
                  <a:pt x="4513" y="28"/>
                  <a:pt x="4314" y="1"/>
                  <a:pt x="4127" y="1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3" name="Google Shape;723;p15"/>
          <p:cNvGrpSpPr/>
          <p:nvPr/>
        </p:nvGrpSpPr>
        <p:grpSpPr>
          <a:xfrm rot="-7615934">
            <a:off x="-1269284" y="5005502"/>
            <a:ext cx="3713616" cy="1073025"/>
            <a:chOff x="4314275" y="3002400"/>
            <a:chExt cx="1825625" cy="527475"/>
          </a:xfrm>
        </p:grpSpPr>
        <p:sp>
          <p:nvSpPr>
            <p:cNvPr id="724" name="Google Shape;724;p15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5" name="Google Shape;775;p15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776" name="Google Shape;776;p15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15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8" name="Google Shape;778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939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16"/>
          <p:cNvGrpSpPr/>
          <p:nvPr/>
        </p:nvGrpSpPr>
        <p:grpSpPr>
          <a:xfrm rot="-2700000">
            <a:off x="-1466549" y="3854991"/>
            <a:ext cx="4197193" cy="1714428"/>
            <a:chOff x="4407125" y="893175"/>
            <a:chExt cx="1997575" cy="815950"/>
          </a:xfrm>
        </p:grpSpPr>
        <p:sp>
          <p:nvSpPr>
            <p:cNvPr id="781" name="Google Shape;781;p16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6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6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16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16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16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6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6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16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16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16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6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6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16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6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6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6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6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16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16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16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16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16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16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16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16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16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16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16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16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16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16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16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16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16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16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16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16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16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16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16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16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16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16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16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16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16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16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16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16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16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16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16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16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16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16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16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16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16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16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16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4" name="Google Shape;844;p16"/>
          <p:cNvSpPr/>
          <p:nvPr/>
        </p:nvSpPr>
        <p:spPr>
          <a:xfrm rot="-1837295">
            <a:off x="9683543" y="5191548"/>
            <a:ext cx="3114995" cy="1539563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5" name="Google Shape;845;p16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846" name="Google Shape;846;p16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6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8" name="Google Shape;848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7967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7"/>
          <p:cNvSpPr/>
          <p:nvPr/>
        </p:nvSpPr>
        <p:spPr>
          <a:xfrm rot="3375775" flipH="1">
            <a:off x="-830557" y="-728133"/>
            <a:ext cx="2679704" cy="3848549"/>
          </a:xfrm>
          <a:custGeom>
            <a:avLst/>
            <a:gdLst/>
            <a:ahLst/>
            <a:cxnLst/>
            <a:rect l="l" t="t" r="r" b="b"/>
            <a:pathLst>
              <a:path w="4915" h="7059" extrusionOk="0">
                <a:moveTo>
                  <a:pt x="2073" y="4394"/>
                </a:moveTo>
                <a:cubicBezTo>
                  <a:pt x="2210" y="4589"/>
                  <a:pt x="2298" y="4825"/>
                  <a:pt x="2363" y="5054"/>
                </a:cubicBezTo>
                <a:cubicBezTo>
                  <a:pt x="2417" y="5241"/>
                  <a:pt x="2396" y="5441"/>
                  <a:pt x="2337" y="5441"/>
                </a:cubicBezTo>
                <a:cubicBezTo>
                  <a:pt x="2304" y="5441"/>
                  <a:pt x="2259" y="5378"/>
                  <a:pt x="2209" y="5214"/>
                </a:cubicBezTo>
                <a:cubicBezTo>
                  <a:pt x="2143" y="5004"/>
                  <a:pt x="2118" y="4777"/>
                  <a:pt x="2091" y="4560"/>
                </a:cubicBezTo>
                <a:cubicBezTo>
                  <a:pt x="2084" y="4506"/>
                  <a:pt x="2078" y="4451"/>
                  <a:pt x="2073" y="4394"/>
                </a:cubicBezTo>
                <a:close/>
                <a:moveTo>
                  <a:pt x="4127" y="1"/>
                </a:moveTo>
                <a:cubicBezTo>
                  <a:pt x="2884" y="1"/>
                  <a:pt x="2154" y="1184"/>
                  <a:pt x="1848" y="2466"/>
                </a:cubicBezTo>
                <a:cubicBezTo>
                  <a:pt x="1815" y="2606"/>
                  <a:pt x="1753" y="3136"/>
                  <a:pt x="1734" y="3739"/>
                </a:cubicBezTo>
                <a:lnTo>
                  <a:pt x="1734" y="3739"/>
                </a:lnTo>
                <a:cubicBezTo>
                  <a:pt x="1561" y="3650"/>
                  <a:pt x="1378" y="3598"/>
                  <a:pt x="1191" y="3598"/>
                </a:cubicBezTo>
                <a:cubicBezTo>
                  <a:pt x="1005" y="3598"/>
                  <a:pt x="816" y="3650"/>
                  <a:pt x="632" y="3770"/>
                </a:cubicBezTo>
                <a:cubicBezTo>
                  <a:pt x="1" y="4184"/>
                  <a:pt x="260" y="5387"/>
                  <a:pt x="470" y="5954"/>
                </a:cubicBezTo>
                <a:cubicBezTo>
                  <a:pt x="710" y="6604"/>
                  <a:pt x="1177" y="7059"/>
                  <a:pt x="1804" y="7059"/>
                </a:cubicBezTo>
                <a:cubicBezTo>
                  <a:pt x="1899" y="7059"/>
                  <a:pt x="1997" y="7048"/>
                  <a:pt x="2099" y="7027"/>
                </a:cubicBezTo>
                <a:cubicBezTo>
                  <a:pt x="2295" y="6985"/>
                  <a:pt x="2255" y="6774"/>
                  <a:pt x="2085" y="6774"/>
                </a:cubicBezTo>
                <a:cubicBezTo>
                  <a:pt x="2069" y="6774"/>
                  <a:pt x="2052" y="6775"/>
                  <a:pt x="2035" y="6779"/>
                </a:cubicBezTo>
                <a:cubicBezTo>
                  <a:pt x="1971" y="6793"/>
                  <a:pt x="1910" y="6799"/>
                  <a:pt x="1850" y="6799"/>
                </a:cubicBezTo>
                <a:cubicBezTo>
                  <a:pt x="786" y="6799"/>
                  <a:pt x="257" y="4788"/>
                  <a:pt x="801" y="3996"/>
                </a:cubicBezTo>
                <a:cubicBezTo>
                  <a:pt x="893" y="3863"/>
                  <a:pt x="1014" y="3811"/>
                  <a:pt x="1146" y="3811"/>
                </a:cubicBezTo>
                <a:cubicBezTo>
                  <a:pt x="1339" y="3811"/>
                  <a:pt x="1554" y="3923"/>
                  <a:pt x="1729" y="4052"/>
                </a:cubicBezTo>
                <a:lnTo>
                  <a:pt x="1729" y="4052"/>
                </a:lnTo>
                <a:cubicBezTo>
                  <a:pt x="1726" y="4951"/>
                  <a:pt x="1840" y="5889"/>
                  <a:pt x="2292" y="5889"/>
                </a:cubicBezTo>
                <a:cubicBezTo>
                  <a:pt x="2338" y="5889"/>
                  <a:pt x="2388" y="5879"/>
                  <a:pt x="2442" y="5858"/>
                </a:cubicBezTo>
                <a:cubicBezTo>
                  <a:pt x="3097" y="5605"/>
                  <a:pt x="2732" y="4522"/>
                  <a:pt x="2051" y="3952"/>
                </a:cubicBezTo>
                <a:lnTo>
                  <a:pt x="2051" y="3952"/>
                </a:lnTo>
                <a:cubicBezTo>
                  <a:pt x="2031" y="2442"/>
                  <a:pt x="2522" y="258"/>
                  <a:pt x="4037" y="258"/>
                </a:cubicBezTo>
                <a:cubicBezTo>
                  <a:pt x="4190" y="258"/>
                  <a:pt x="4354" y="281"/>
                  <a:pt x="4528" y="328"/>
                </a:cubicBezTo>
                <a:cubicBezTo>
                  <a:pt x="4540" y="331"/>
                  <a:pt x="4553" y="333"/>
                  <a:pt x="4566" y="333"/>
                </a:cubicBezTo>
                <a:cubicBezTo>
                  <a:pt x="4715" y="333"/>
                  <a:pt x="4915" y="137"/>
                  <a:pt x="4724" y="85"/>
                </a:cubicBezTo>
                <a:cubicBezTo>
                  <a:pt x="4513" y="28"/>
                  <a:pt x="4314" y="1"/>
                  <a:pt x="4127" y="1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1" name="Google Shape;851;p17"/>
          <p:cNvGrpSpPr/>
          <p:nvPr/>
        </p:nvGrpSpPr>
        <p:grpSpPr>
          <a:xfrm rot="4998213" flipH="1">
            <a:off x="10124595" y="1160294"/>
            <a:ext cx="3713584" cy="1073039"/>
            <a:chOff x="4314275" y="3002400"/>
            <a:chExt cx="1825625" cy="527475"/>
          </a:xfrm>
        </p:grpSpPr>
        <p:sp>
          <p:nvSpPr>
            <p:cNvPr id="852" name="Google Shape;852;p17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17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3" name="Google Shape;903;p17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904" name="Google Shape;904;p17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17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6" name="Google Shape;906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5355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1E83038-96C8-259E-E696-97C8EA364BB3}"/>
              </a:ext>
            </a:extLst>
          </p:cNvPr>
          <p:cNvGrpSpPr/>
          <p:nvPr userDrawn="1"/>
        </p:nvGrpSpPr>
        <p:grpSpPr>
          <a:xfrm>
            <a:off x="-282965" y="-160110"/>
            <a:ext cx="12474964" cy="7178220"/>
            <a:chOff x="0" y="0"/>
            <a:chExt cx="1826540" cy="382838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C7707F9-0FB8-732F-60E5-8A25708E817C}"/>
                </a:ext>
              </a:extLst>
            </p:cNvPr>
            <p:cNvSpPr/>
            <p:nvPr/>
          </p:nvSpPr>
          <p:spPr>
            <a:xfrm>
              <a:off x="0" y="0"/>
              <a:ext cx="1826540" cy="3828384"/>
            </a:xfrm>
            <a:custGeom>
              <a:avLst/>
              <a:gdLst/>
              <a:ahLst/>
              <a:cxnLst/>
              <a:rect l="l" t="t" r="r" b="b"/>
              <a:pathLst>
                <a:path w="1826540" h="3828384">
                  <a:moveTo>
                    <a:pt x="0" y="0"/>
                  </a:moveTo>
                  <a:lnTo>
                    <a:pt x="1826540" y="0"/>
                  </a:lnTo>
                  <a:lnTo>
                    <a:pt x="1826540" y="3828384"/>
                  </a:lnTo>
                  <a:lnTo>
                    <a:pt x="0" y="3828384"/>
                  </a:lnTo>
                  <a:close/>
                </a:path>
              </a:pathLst>
            </a:custGeom>
            <a:solidFill>
              <a:srgbClr val="EECFE1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20BCB3E-6B38-B527-DE25-1C7B5B463770}"/>
                </a:ext>
              </a:extLst>
            </p:cNvPr>
            <p:cNvSpPr txBox="1"/>
            <p:nvPr/>
          </p:nvSpPr>
          <p:spPr>
            <a:xfrm>
              <a:off x="0" y="-38100"/>
              <a:ext cx="1826540" cy="38664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oogle Shape;9;p2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0" name="Google Shape;10;p2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669954" y="533232"/>
            <a:ext cx="10852092" cy="5791541"/>
            <a:chOff x="916986" y="2500875"/>
            <a:chExt cx="2280618" cy="1217119"/>
          </a:xfrm>
        </p:grpSpPr>
        <p:sp>
          <p:nvSpPr>
            <p:cNvPr id="73" name="Google Shape;73;p2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2560133" y="2112433"/>
            <a:ext cx="7072000" cy="24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2560033" y="4576800"/>
            <a:ext cx="7072000" cy="4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02788" y="284182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202788" y="62787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92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dk2"/>
        </a:solidFill>
        <a:effectLst/>
      </p:bgPr>
    </p:bg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B655720-D478-D460-965F-777A8A11BC20}"/>
              </a:ext>
            </a:extLst>
          </p:cNvPr>
          <p:cNvGrpSpPr/>
          <p:nvPr userDrawn="1"/>
        </p:nvGrpSpPr>
        <p:grpSpPr>
          <a:xfrm>
            <a:off x="-282965" y="-160110"/>
            <a:ext cx="12474964" cy="7178220"/>
            <a:chOff x="0" y="0"/>
            <a:chExt cx="1826540" cy="382838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F895A9A-8E22-6E72-FE83-0CC66F323C1D}"/>
                </a:ext>
              </a:extLst>
            </p:cNvPr>
            <p:cNvSpPr/>
            <p:nvPr/>
          </p:nvSpPr>
          <p:spPr>
            <a:xfrm>
              <a:off x="0" y="0"/>
              <a:ext cx="1826540" cy="3828384"/>
            </a:xfrm>
            <a:custGeom>
              <a:avLst/>
              <a:gdLst/>
              <a:ahLst/>
              <a:cxnLst/>
              <a:rect l="l" t="t" r="r" b="b"/>
              <a:pathLst>
                <a:path w="1826540" h="3828384">
                  <a:moveTo>
                    <a:pt x="0" y="0"/>
                  </a:moveTo>
                  <a:lnTo>
                    <a:pt x="1826540" y="0"/>
                  </a:lnTo>
                  <a:lnTo>
                    <a:pt x="1826540" y="3828384"/>
                  </a:lnTo>
                  <a:lnTo>
                    <a:pt x="0" y="3828384"/>
                  </a:lnTo>
                  <a:close/>
                </a:path>
              </a:pathLst>
            </a:custGeom>
            <a:solidFill>
              <a:srgbClr val="EECFE1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66872E5-99BE-A5A8-FBB4-865DA1BD9867}"/>
                </a:ext>
              </a:extLst>
            </p:cNvPr>
            <p:cNvSpPr txBox="1"/>
            <p:nvPr/>
          </p:nvSpPr>
          <p:spPr>
            <a:xfrm>
              <a:off x="0" y="-38100"/>
              <a:ext cx="1826540" cy="38664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37" name="Google Shape;1037;p18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038" name="Google Shape;1038;p18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8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8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8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8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8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8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8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8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8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8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8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8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8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8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8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8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8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8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8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8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8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8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8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8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8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8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8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8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8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8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8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8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8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8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8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8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8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8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8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8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8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8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0" name="Google Shape;1100;p18"/>
          <p:cNvGrpSpPr/>
          <p:nvPr/>
        </p:nvGrpSpPr>
        <p:grpSpPr>
          <a:xfrm>
            <a:off x="-60980" y="180670"/>
            <a:ext cx="11977601" cy="6496659"/>
            <a:chOff x="916986" y="2500875"/>
            <a:chExt cx="2280618" cy="1217119"/>
          </a:xfrm>
        </p:grpSpPr>
        <p:sp>
          <p:nvSpPr>
            <p:cNvPr id="1101" name="Google Shape;1101;p18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8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8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6" name="Google Shape;1106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7" name="Google Shape;1107;p18"/>
          <p:cNvSpPr txBox="1">
            <a:spLocks noGrp="1"/>
          </p:cNvSpPr>
          <p:nvPr>
            <p:ph type="subTitle" idx="1"/>
          </p:nvPr>
        </p:nvSpPr>
        <p:spPr>
          <a:xfrm>
            <a:off x="6564101" y="3974433"/>
            <a:ext cx="3520000" cy="1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8"/>
          <p:cNvSpPr txBox="1">
            <a:spLocks noGrp="1"/>
          </p:cNvSpPr>
          <p:nvPr>
            <p:ph type="subTitle" idx="2"/>
          </p:nvPr>
        </p:nvSpPr>
        <p:spPr>
          <a:xfrm>
            <a:off x="2107867" y="3974433"/>
            <a:ext cx="3520000" cy="1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9" name="Google Shape;1109;p18"/>
          <p:cNvSpPr txBox="1">
            <a:spLocks noGrp="1"/>
          </p:cNvSpPr>
          <p:nvPr>
            <p:ph type="subTitle" idx="3"/>
          </p:nvPr>
        </p:nvSpPr>
        <p:spPr>
          <a:xfrm>
            <a:off x="2107873" y="3330833"/>
            <a:ext cx="35200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10" name="Google Shape;1110;p18"/>
          <p:cNvSpPr txBox="1">
            <a:spLocks noGrp="1"/>
          </p:cNvSpPr>
          <p:nvPr>
            <p:ph type="subTitle" idx="4"/>
          </p:nvPr>
        </p:nvSpPr>
        <p:spPr>
          <a:xfrm>
            <a:off x="6564109" y="3330833"/>
            <a:ext cx="35200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" name="Google Shape;1946;p30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947" name="Google Shape;1947;p30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0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0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0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0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0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0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0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0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0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0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30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30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0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0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0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0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0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0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0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0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0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0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0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30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30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0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0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0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0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30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30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0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0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0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0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0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0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0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0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0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0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0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0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0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30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30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0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0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0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0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0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0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0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0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0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09" name="Google Shape;2009;p30"/>
          <p:cNvGrpSpPr/>
          <p:nvPr/>
        </p:nvGrpSpPr>
        <p:grpSpPr>
          <a:xfrm>
            <a:off x="669954" y="533232"/>
            <a:ext cx="10852092" cy="5791541"/>
            <a:chOff x="916986" y="2500875"/>
            <a:chExt cx="2280618" cy="1217119"/>
          </a:xfrm>
        </p:grpSpPr>
        <p:sp>
          <p:nvSpPr>
            <p:cNvPr id="2010" name="Google Shape;2010;p30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0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0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0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0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973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6" name="Google Shape;2016;p31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2017" name="Google Shape;2017;p31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31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31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31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31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1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1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1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1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1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1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1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1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1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1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1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1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1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1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1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1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1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1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1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1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1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1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1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1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1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1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1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31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31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31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1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1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1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1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1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1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31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31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1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1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1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1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1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1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1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1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1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1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1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1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1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31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31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9" name="Google Shape;2079;p31"/>
          <p:cNvGrpSpPr/>
          <p:nvPr/>
        </p:nvGrpSpPr>
        <p:grpSpPr>
          <a:xfrm>
            <a:off x="231049" y="174484"/>
            <a:ext cx="11729675" cy="6508992"/>
            <a:chOff x="916986" y="2500875"/>
            <a:chExt cx="2280618" cy="1217119"/>
          </a:xfrm>
        </p:grpSpPr>
        <p:sp>
          <p:nvSpPr>
            <p:cNvPr id="2080" name="Google Shape;2080;p31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31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1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1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1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863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5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  <p:extLst>
      <p:ext uri="{BB962C8B-B14F-4D97-AF65-F5344CB8AC3E}">
        <p14:creationId xmlns:p14="http://schemas.microsoft.com/office/powerpoint/2010/main" val="21970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7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3751117"/>
            <a:ext cx="7321551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610029"/>
            <a:ext cx="7321551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03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7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11"/>
            <a:ext cx="5157787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615611"/>
            <a:ext cx="5183188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00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21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5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1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3" y="766355"/>
            <a:ext cx="5817375" cy="5094447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2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2025/4/30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6" y="365127"/>
            <a:ext cx="1529316" cy="5811839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8879959" cy="581183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5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1123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/>
          <p:nvPr/>
        </p:nvSpPr>
        <p:spPr>
          <a:xfrm rot="-5400000" flipH="1">
            <a:off x="10204568" y="-438976"/>
            <a:ext cx="1806885" cy="2595029"/>
          </a:xfrm>
          <a:custGeom>
            <a:avLst/>
            <a:gdLst/>
            <a:ahLst/>
            <a:cxnLst/>
            <a:rect l="l" t="t" r="r" b="b"/>
            <a:pathLst>
              <a:path w="4915" h="7059" extrusionOk="0">
                <a:moveTo>
                  <a:pt x="2073" y="4394"/>
                </a:moveTo>
                <a:cubicBezTo>
                  <a:pt x="2210" y="4589"/>
                  <a:pt x="2298" y="4825"/>
                  <a:pt x="2363" y="5054"/>
                </a:cubicBezTo>
                <a:cubicBezTo>
                  <a:pt x="2417" y="5241"/>
                  <a:pt x="2396" y="5441"/>
                  <a:pt x="2337" y="5441"/>
                </a:cubicBezTo>
                <a:cubicBezTo>
                  <a:pt x="2304" y="5441"/>
                  <a:pt x="2259" y="5378"/>
                  <a:pt x="2209" y="5214"/>
                </a:cubicBezTo>
                <a:cubicBezTo>
                  <a:pt x="2143" y="5004"/>
                  <a:pt x="2118" y="4777"/>
                  <a:pt x="2091" y="4560"/>
                </a:cubicBezTo>
                <a:cubicBezTo>
                  <a:pt x="2084" y="4506"/>
                  <a:pt x="2078" y="4451"/>
                  <a:pt x="2073" y="4394"/>
                </a:cubicBezTo>
                <a:close/>
                <a:moveTo>
                  <a:pt x="4127" y="1"/>
                </a:moveTo>
                <a:cubicBezTo>
                  <a:pt x="2884" y="1"/>
                  <a:pt x="2154" y="1184"/>
                  <a:pt x="1848" y="2466"/>
                </a:cubicBezTo>
                <a:cubicBezTo>
                  <a:pt x="1815" y="2606"/>
                  <a:pt x="1753" y="3136"/>
                  <a:pt x="1734" y="3739"/>
                </a:cubicBezTo>
                <a:lnTo>
                  <a:pt x="1734" y="3739"/>
                </a:lnTo>
                <a:cubicBezTo>
                  <a:pt x="1561" y="3650"/>
                  <a:pt x="1378" y="3598"/>
                  <a:pt x="1191" y="3598"/>
                </a:cubicBezTo>
                <a:cubicBezTo>
                  <a:pt x="1005" y="3598"/>
                  <a:pt x="816" y="3650"/>
                  <a:pt x="632" y="3770"/>
                </a:cubicBezTo>
                <a:cubicBezTo>
                  <a:pt x="1" y="4184"/>
                  <a:pt x="260" y="5387"/>
                  <a:pt x="470" y="5954"/>
                </a:cubicBezTo>
                <a:cubicBezTo>
                  <a:pt x="710" y="6604"/>
                  <a:pt x="1177" y="7059"/>
                  <a:pt x="1804" y="7059"/>
                </a:cubicBezTo>
                <a:cubicBezTo>
                  <a:pt x="1899" y="7059"/>
                  <a:pt x="1997" y="7048"/>
                  <a:pt x="2099" y="7027"/>
                </a:cubicBezTo>
                <a:cubicBezTo>
                  <a:pt x="2295" y="6985"/>
                  <a:pt x="2255" y="6774"/>
                  <a:pt x="2085" y="6774"/>
                </a:cubicBezTo>
                <a:cubicBezTo>
                  <a:pt x="2069" y="6774"/>
                  <a:pt x="2052" y="6775"/>
                  <a:pt x="2035" y="6779"/>
                </a:cubicBezTo>
                <a:cubicBezTo>
                  <a:pt x="1971" y="6793"/>
                  <a:pt x="1910" y="6799"/>
                  <a:pt x="1850" y="6799"/>
                </a:cubicBezTo>
                <a:cubicBezTo>
                  <a:pt x="786" y="6799"/>
                  <a:pt x="257" y="4788"/>
                  <a:pt x="801" y="3996"/>
                </a:cubicBezTo>
                <a:cubicBezTo>
                  <a:pt x="893" y="3863"/>
                  <a:pt x="1014" y="3811"/>
                  <a:pt x="1146" y="3811"/>
                </a:cubicBezTo>
                <a:cubicBezTo>
                  <a:pt x="1339" y="3811"/>
                  <a:pt x="1554" y="3923"/>
                  <a:pt x="1729" y="4052"/>
                </a:cubicBezTo>
                <a:lnTo>
                  <a:pt x="1729" y="4052"/>
                </a:lnTo>
                <a:cubicBezTo>
                  <a:pt x="1726" y="4951"/>
                  <a:pt x="1840" y="5889"/>
                  <a:pt x="2292" y="5889"/>
                </a:cubicBezTo>
                <a:cubicBezTo>
                  <a:pt x="2338" y="5889"/>
                  <a:pt x="2388" y="5879"/>
                  <a:pt x="2442" y="5858"/>
                </a:cubicBezTo>
                <a:cubicBezTo>
                  <a:pt x="3097" y="5605"/>
                  <a:pt x="2732" y="4522"/>
                  <a:pt x="2051" y="3952"/>
                </a:cubicBezTo>
                <a:lnTo>
                  <a:pt x="2051" y="3952"/>
                </a:lnTo>
                <a:cubicBezTo>
                  <a:pt x="2031" y="2442"/>
                  <a:pt x="2522" y="258"/>
                  <a:pt x="4037" y="258"/>
                </a:cubicBezTo>
                <a:cubicBezTo>
                  <a:pt x="4190" y="258"/>
                  <a:pt x="4354" y="281"/>
                  <a:pt x="4528" y="328"/>
                </a:cubicBezTo>
                <a:cubicBezTo>
                  <a:pt x="4540" y="331"/>
                  <a:pt x="4553" y="333"/>
                  <a:pt x="4566" y="333"/>
                </a:cubicBezTo>
                <a:cubicBezTo>
                  <a:pt x="4715" y="333"/>
                  <a:pt x="4915" y="137"/>
                  <a:pt x="4724" y="85"/>
                </a:cubicBezTo>
                <a:cubicBezTo>
                  <a:pt x="4513" y="28"/>
                  <a:pt x="4314" y="1"/>
                  <a:pt x="4127" y="1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7" name="Google Shape;207;p4"/>
          <p:cNvGrpSpPr/>
          <p:nvPr/>
        </p:nvGrpSpPr>
        <p:grpSpPr>
          <a:xfrm>
            <a:off x="205000" y="118683"/>
            <a:ext cx="11816835" cy="6624680"/>
            <a:chOff x="385750" y="206447"/>
            <a:chExt cx="8336049" cy="4757278"/>
          </a:xfrm>
        </p:grpSpPr>
        <p:sp>
          <p:nvSpPr>
            <p:cNvPr id="208" name="Google Shape;208;p4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0" name="Google Shape;21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1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body" idx="1"/>
          </p:nvPr>
        </p:nvSpPr>
        <p:spPr>
          <a:xfrm>
            <a:off x="960000" y="2433793"/>
            <a:ext cx="10272000" cy="33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37251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800"/>
              <a:buFont typeface="Anaheim"/>
              <a:buChar char="●"/>
              <a:defRPr sz="1600">
                <a:solidFill>
                  <a:srgbClr val="434343"/>
                </a:solidFill>
              </a:defRPr>
            </a:lvl1pPr>
            <a:lvl2pPr marL="1219140" lvl="1" indent="-40638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●"/>
              <a:defRPr sz="1600">
                <a:solidFill>
                  <a:srgbClr val="434343"/>
                </a:solidFill>
              </a:defRPr>
            </a:lvl2pPr>
            <a:lvl3pPr marL="1828709" lvl="2" indent="-40638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2438278" lvl="3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3047848" lvl="4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3657418" lvl="5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4266987" lvl="6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4876557" lvl="7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5486126" lvl="8" indent="-406381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191919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62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236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5"/>
          <p:cNvGrpSpPr/>
          <p:nvPr/>
        </p:nvGrpSpPr>
        <p:grpSpPr>
          <a:xfrm rot="-1157903">
            <a:off x="-820852" y="-299591"/>
            <a:ext cx="3713624" cy="1073037"/>
            <a:chOff x="4314275" y="3002400"/>
            <a:chExt cx="1825625" cy="527475"/>
          </a:xfrm>
        </p:grpSpPr>
        <p:sp>
          <p:nvSpPr>
            <p:cNvPr id="214" name="Google Shape;214;p5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5"/>
          <p:cNvSpPr/>
          <p:nvPr/>
        </p:nvSpPr>
        <p:spPr>
          <a:xfrm rot="-1731778">
            <a:off x="10498533" y="5121853"/>
            <a:ext cx="3076288" cy="2033627"/>
          </a:xfrm>
          <a:custGeom>
            <a:avLst/>
            <a:gdLst/>
            <a:ahLst/>
            <a:cxnLst/>
            <a:rect l="l" t="t" r="r" b="b"/>
            <a:pathLst>
              <a:path w="8450" h="5586" extrusionOk="0">
                <a:moveTo>
                  <a:pt x="2849" y="2258"/>
                </a:moveTo>
                <a:cubicBezTo>
                  <a:pt x="2967" y="2354"/>
                  <a:pt x="3020" y="2491"/>
                  <a:pt x="3011" y="2668"/>
                </a:cubicBezTo>
                <a:cubicBezTo>
                  <a:pt x="3012" y="2787"/>
                  <a:pt x="2776" y="3149"/>
                  <a:pt x="2640" y="3149"/>
                </a:cubicBezTo>
                <a:cubicBezTo>
                  <a:pt x="2591" y="3149"/>
                  <a:pt x="2555" y="3102"/>
                  <a:pt x="2548" y="2979"/>
                </a:cubicBezTo>
                <a:cubicBezTo>
                  <a:pt x="2535" y="2735"/>
                  <a:pt x="2711" y="2461"/>
                  <a:pt x="2849" y="2258"/>
                </a:cubicBezTo>
                <a:close/>
                <a:moveTo>
                  <a:pt x="6439" y="0"/>
                </a:moveTo>
                <a:cubicBezTo>
                  <a:pt x="6013" y="0"/>
                  <a:pt x="5566" y="84"/>
                  <a:pt x="5148" y="221"/>
                </a:cubicBezTo>
                <a:cubicBezTo>
                  <a:pt x="4449" y="452"/>
                  <a:pt x="3781" y="836"/>
                  <a:pt x="3244" y="1358"/>
                </a:cubicBezTo>
                <a:cubicBezTo>
                  <a:pt x="3101" y="1497"/>
                  <a:pt x="2923" y="1674"/>
                  <a:pt x="2755" y="1872"/>
                </a:cubicBezTo>
                <a:lnTo>
                  <a:pt x="2755" y="1872"/>
                </a:lnTo>
                <a:cubicBezTo>
                  <a:pt x="2573" y="1806"/>
                  <a:pt x="2368" y="1775"/>
                  <a:pt x="2169" y="1775"/>
                </a:cubicBezTo>
                <a:cubicBezTo>
                  <a:pt x="2026" y="1775"/>
                  <a:pt x="1887" y="1791"/>
                  <a:pt x="1761" y="1821"/>
                </a:cubicBezTo>
                <a:cubicBezTo>
                  <a:pt x="759" y="2059"/>
                  <a:pt x="194" y="2861"/>
                  <a:pt x="75" y="3904"/>
                </a:cubicBezTo>
                <a:cubicBezTo>
                  <a:pt x="0" y="4559"/>
                  <a:pt x="275" y="5586"/>
                  <a:pt x="930" y="5586"/>
                </a:cubicBezTo>
                <a:cubicBezTo>
                  <a:pt x="1044" y="5586"/>
                  <a:pt x="1170" y="5555"/>
                  <a:pt x="1307" y="5485"/>
                </a:cubicBezTo>
                <a:cubicBezTo>
                  <a:pt x="1480" y="5399"/>
                  <a:pt x="1385" y="5261"/>
                  <a:pt x="1252" y="5261"/>
                </a:cubicBezTo>
                <a:cubicBezTo>
                  <a:pt x="1223" y="5261"/>
                  <a:pt x="1192" y="5268"/>
                  <a:pt x="1161" y="5283"/>
                </a:cubicBezTo>
                <a:cubicBezTo>
                  <a:pt x="1098" y="5315"/>
                  <a:pt x="1040" y="5330"/>
                  <a:pt x="986" y="5330"/>
                </a:cubicBezTo>
                <a:cubicBezTo>
                  <a:pt x="622" y="5330"/>
                  <a:pt x="482" y="4662"/>
                  <a:pt x="435" y="4416"/>
                </a:cubicBezTo>
                <a:cubicBezTo>
                  <a:pt x="359" y="4009"/>
                  <a:pt x="443" y="3563"/>
                  <a:pt x="568" y="3179"/>
                </a:cubicBezTo>
                <a:cubicBezTo>
                  <a:pt x="794" y="2482"/>
                  <a:pt x="1432" y="2041"/>
                  <a:pt x="2095" y="2041"/>
                </a:cubicBezTo>
                <a:cubicBezTo>
                  <a:pt x="2251" y="2041"/>
                  <a:pt x="2409" y="2066"/>
                  <a:pt x="2563" y="2117"/>
                </a:cubicBezTo>
                <a:lnTo>
                  <a:pt x="2563" y="2117"/>
                </a:lnTo>
                <a:cubicBezTo>
                  <a:pt x="2310" y="2472"/>
                  <a:pt x="2134" y="2872"/>
                  <a:pt x="2239" y="3250"/>
                </a:cubicBezTo>
                <a:cubicBezTo>
                  <a:pt x="2294" y="3451"/>
                  <a:pt x="2403" y="3529"/>
                  <a:pt x="2531" y="3529"/>
                </a:cubicBezTo>
                <a:cubicBezTo>
                  <a:pt x="2843" y="3529"/>
                  <a:pt x="3270" y="3070"/>
                  <a:pt x="3321" y="2808"/>
                </a:cubicBezTo>
                <a:cubicBezTo>
                  <a:pt x="3391" y="2438"/>
                  <a:pt x="3255" y="2178"/>
                  <a:pt x="3024" y="2012"/>
                </a:cubicBezTo>
                <a:lnTo>
                  <a:pt x="3024" y="2012"/>
                </a:lnTo>
                <a:cubicBezTo>
                  <a:pt x="3236" y="1736"/>
                  <a:pt x="3484" y="1482"/>
                  <a:pt x="3743" y="1262"/>
                </a:cubicBezTo>
                <a:cubicBezTo>
                  <a:pt x="4389" y="713"/>
                  <a:pt x="5458" y="245"/>
                  <a:pt x="6377" y="245"/>
                </a:cubicBezTo>
                <a:cubicBezTo>
                  <a:pt x="7254" y="245"/>
                  <a:pt x="7994" y="671"/>
                  <a:pt x="8100" y="1860"/>
                </a:cubicBezTo>
                <a:cubicBezTo>
                  <a:pt x="8105" y="1918"/>
                  <a:pt x="8155" y="1943"/>
                  <a:pt x="8215" y="1943"/>
                </a:cubicBezTo>
                <a:cubicBezTo>
                  <a:pt x="8317" y="1943"/>
                  <a:pt x="8449" y="1870"/>
                  <a:pt x="8439" y="1765"/>
                </a:cubicBezTo>
                <a:cubicBezTo>
                  <a:pt x="8323" y="462"/>
                  <a:pt x="7440" y="0"/>
                  <a:pt x="6439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6" name="Google Shape;266;p5"/>
          <p:cNvGrpSpPr/>
          <p:nvPr/>
        </p:nvGrpSpPr>
        <p:grpSpPr>
          <a:xfrm>
            <a:off x="514335" y="275264"/>
            <a:ext cx="11114732" cy="6343037"/>
            <a:chOff x="385750" y="206447"/>
            <a:chExt cx="8336049" cy="4757278"/>
          </a:xfrm>
        </p:grpSpPr>
        <p:sp>
          <p:nvSpPr>
            <p:cNvPr id="267" name="Google Shape;267;p5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"/>
          <p:cNvSpPr txBox="1">
            <a:spLocks noGrp="1"/>
          </p:cNvSpPr>
          <p:nvPr>
            <p:ph type="subTitle" idx="1"/>
          </p:nvPr>
        </p:nvSpPr>
        <p:spPr>
          <a:xfrm>
            <a:off x="6381995" y="2403549"/>
            <a:ext cx="4632800" cy="3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71" name="Google Shape;271;p5"/>
          <p:cNvSpPr txBox="1">
            <a:spLocks noGrp="1"/>
          </p:cNvSpPr>
          <p:nvPr>
            <p:ph type="subTitle" idx="2"/>
          </p:nvPr>
        </p:nvSpPr>
        <p:spPr>
          <a:xfrm>
            <a:off x="1177205" y="2402949"/>
            <a:ext cx="4632800" cy="36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72" name="Google Shape;272;p5"/>
          <p:cNvSpPr txBox="1">
            <a:spLocks noGrp="1"/>
          </p:cNvSpPr>
          <p:nvPr>
            <p:ph type="subTitle" idx="3"/>
          </p:nvPr>
        </p:nvSpPr>
        <p:spPr>
          <a:xfrm>
            <a:off x="6381995" y="1992251"/>
            <a:ext cx="4632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333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3" name="Google Shape;273;p5"/>
          <p:cNvSpPr txBox="1">
            <a:spLocks noGrp="1"/>
          </p:cNvSpPr>
          <p:nvPr>
            <p:ph type="subTitle" idx="4"/>
          </p:nvPr>
        </p:nvSpPr>
        <p:spPr>
          <a:xfrm>
            <a:off x="1177205" y="1992251"/>
            <a:ext cx="4632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61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7"/>
          <p:cNvGrpSpPr/>
          <p:nvPr/>
        </p:nvGrpSpPr>
        <p:grpSpPr>
          <a:xfrm rot="-1180894">
            <a:off x="10308556" y="6082910"/>
            <a:ext cx="2434221" cy="703316"/>
            <a:chOff x="4314275" y="3002400"/>
            <a:chExt cx="1825625" cy="527475"/>
          </a:xfrm>
        </p:grpSpPr>
        <p:sp>
          <p:nvSpPr>
            <p:cNvPr id="334" name="Google Shape;334;p7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5" name="Google Shape;385;p7"/>
          <p:cNvSpPr/>
          <p:nvPr/>
        </p:nvSpPr>
        <p:spPr>
          <a:xfrm rot="-2230110">
            <a:off x="-1487568" y="1033266"/>
            <a:ext cx="3112040" cy="1241028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6" name="Google Shape;386;p7"/>
          <p:cNvGrpSpPr/>
          <p:nvPr/>
        </p:nvGrpSpPr>
        <p:grpSpPr>
          <a:xfrm>
            <a:off x="514335" y="275264"/>
            <a:ext cx="11114732" cy="6343037"/>
            <a:chOff x="385750" y="206447"/>
            <a:chExt cx="8336049" cy="4757278"/>
          </a:xfrm>
        </p:grpSpPr>
        <p:sp>
          <p:nvSpPr>
            <p:cNvPr id="387" name="Google Shape;387;p7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7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9" name="Google Shape;389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7"/>
          <p:cNvSpPr txBox="1">
            <a:spLocks noGrp="1"/>
          </p:cNvSpPr>
          <p:nvPr>
            <p:ph type="subTitle" idx="1"/>
          </p:nvPr>
        </p:nvSpPr>
        <p:spPr>
          <a:xfrm>
            <a:off x="1264800" y="2055933"/>
            <a:ext cx="5726400" cy="30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568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8"/>
          <p:cNvGrpSpPr/>
          <p:nvPr/>
        </p:nvGrpSpPr>
        <p:grpSpPr>
          <a:xfrm rot="-2700000">
            <a:off x="-745383" y="515708"/>
            <a:ext cx="3719547" cy="1074683"/>
            <a:chOff x="4314275" y="3002400"/>
            <a:chExt cx="1825625" cy="527475"/>
          </a:xfrm>
        </p:grpSpPr>
        <p:sp>
          <p:nvSpPr>
            <p:cNvPr id="393" name="Google Shape;393;p8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8"/>
          <p:cNvGrpSpPr/>
          <p:nvPr/>
        </p:nvGrpSpPr>
        <p:grpSpPr>
          <a:xfrm rot="-3988931">
            <a:off x="-16628" y="-4762578"/>
            <a:ext cx="14904720" cy="9148689"/>
            <a:chOff x="385750" y="206447"/>
            <a:chExt cx="8336049" cy="4757278"/>
          </a:xfrm>
        </p:grpSpPr>
        <p:sp>
          <p:nvSpPr>
            <p:cNvPr id="445" name="Google Shape;445;p8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8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7" name="Google Shape;447;p8"/>
          <p:cNvSpPr txBox="1">
            <a:spLocks noGrp="1"/>
          </p:cNvSpPr>
          <p:nvPr>
            <p:ph type="title"/>
          </p:nvPr>
        </p:nvSpPr>
        <p:spPr>
          <a:xfrm>
            <a:off x="1524000" y="1742800"/>
            <a:ext cx="914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466"/>
            </a:lvl1pPr>
            <a:lvl2pPr lvl="1">
              <a:spcBef>
                <a:spcPts val="1333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27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9"/>
          <p:cNvGrpSpPr/>
          <p:nvPr/>
        </p:nvGrpSpPr>
        <p:grpSpPr>
          <a:xfrm>
            <a:off x="10497929" y="-718705"/>
            <a:ext cx="3520527" cy="1438031"/>
            <a:chOff x="4407125" y="893175"/>
            <a:chExt cx="1997575" cy="815950"/>
          </a:xfrm>
        </p:grpSpPr>
        <p:sp>
          <p:nvSpPr>
            <p:cNvPr id="450" name="Google Shape;450;p9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3" name="Google Shape;513;p9"/>
          <p:cNvSpPr/>
          <p:nvPr/>
        </p:nvSpPr>
        <p:spPr>
          <a:xfrm rot="-7479214">
            <a:off x="-337236" y="5810157"/>
            <a:ext cx="2400791" cy="1003939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4" name="Google Shape;514;p9"/>
          <p:cNvGrpSpPr/>
          <p:nvPr/>
        </p:nvGrpSpPr>
        <p:grpSpPr>
          <a:xfrm>
            <a:off x="514335" y="275264"/>
            <a:ext cx="11114732" cy="6343037"/>
            <a:chOff x="385750" y="206447"/>
            <a:chExt cx="8336049" cy="4757278"/>
          </a:xfrm>
        </p:grpSpPr>
        <p:sp>
          <p:nvSpPr>
            <p:cNvPr id="515" name="Google Shape;515;p9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9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7" name="Google Shape;517;p9"/>
          <p:cNvSpPr txBox="1">
            <a:spLocks noGrp="1"/>
          </p:cNvSpPr>
          <p:nvPr>
            <p:ph type="title"/>
          </p:nvPr>
        </p:nvSpPr>
        <p:spPr>
          <a:xfrm>
            <a:off x="5247897" y="2315685"/>
            <a:ext cx="5462000" cy="11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9"/>
          <p:cNvSpPr txBox="1">
            <a:spLocks noGrp="1"/>
          </p:cNvSpPr>
          <p:nvPr>
            <p:ph type="subTitle" idx="1"/>
          </p:nvPr>
        </p:nvSpPr>
        <p:spPr>
          <a:xfrm>
            <a:off x="5247897" y="3474315"/>
            <a:ext cx="5462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819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"/>
          <p:cNvSpPr txBox="1">
            <a:spLocks noGrp="1"/>
          </p:cNvSpPr>
          <p:nvPr>
            <p:ph type="title"/>
          </p:nvPr>
        </p:nvSpPr>
        <p:spPr>
          <a:xfrm>
            <a:off x="784367" y="3889300"/>
            <a:ext cx="5145200" cy="224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471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1"/>
          <p:cNvGrpSpPr/>
          <p:nvPr/>
        </p:nvGrpSpPr>
        <p:grpSpPr>
          <a:xfrm rot="-2700000">
            <a:off x="-1466549" y="3854991"/>
            <a:ext cx="4197193" cy="1714428"/>
            <a:chOff x="4407125" y="893175"/>
            <a:chExt cx="1997575" cy="815950"/>
          </a:xfrm>
        </p:grpSpPr>
        <p:sp>
          <p:nvSpPr>
            <p:cNvPr id="523" name="Google Shape;523;p11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6" name="Google Shape;586;p11"/>
          <p:cNvGrpSpPr/>
          <p:nvPr/>
        </p:nvGrpSpPr>
        <p:grpSpPr>
          <a:xfrm rot="-3988931">
            <a:off x="-16628" y="-4762578"/>
            <a:ext cx="14904720" cy="9148689"/>
            <a:chOff x="385750" y="206447"/>
            <a:chExt cx="8336049" cy="4757278"/>
          </a:xfrm>
        </p:grpSpPr>
        <p:sp>
          <p:nvSpPr>
            <p:cNvPr id="587" name="Google Shape;587;p11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1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9" name="Google Shape;58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998441"/>
            <a:ext cx="87680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90" name="Google Shape;590;p11"/>
          <p:cNvSpPr txBox="1">
            <a:spLocks noGrp="1"/>
          </p:cNvSpPr>
          <p:nvPr>
            <p:ph type="subTitle" idx="1"/>
          </p:nvPr>
        </p:nvSpPr>
        <p:spPr>
          <a:xfrm>
            <a:off x="1712000" y="3790359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91" name="Google Shape;591;p11"/>
          <p:cNvSpPr/>
          <p:nvPr/>
        </p:nvSpPr>
        <p:spPr>
          <a:xfrm rot="-1837295">
            <a:off x="9587209" y="4894881"/>
            <a:ext cx="3114995" cy="1539563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9825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0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6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7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0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5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8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Josefin Sans"/>
              <a:buNone/>
              <a:defRPr sz="35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4031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144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09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Josefin Sans"/>
              <a:buNone/>
              <a:defRPr sz="35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11179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1.pn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2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2965" y="-160110"/>
            <a:ext cx="3424762" cy="7178220"/>
            <a:chOff x="0" y="0"/>
            <a:chExt cx="1826540" cy="38283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6540" cy="3828384"/>
            </a:xfrm>
            <a:custGeom>
              <a:avLst/>
              <a:gdLst/>
              <a:ahLst/>
              <a:cxnLst/>
              <a:rect l="l" t="t" r="r" b="b"/>
              <a:pathLst>
                <a:path w="1826540" h="3828384">
                  <a:moveTo>
                    <a:pt x="0" y="0"/>
                  </a:moveTo>
                  <a:lnTo>
                    <a:pt x="1826540" y="0"/>
                  </a:lnTo>
                  <a:lnTo>
                    <a:pt x="1826540" y="3828384"/>
                  </a:lnTo>
                  <a:lnTo>
                    <a:pt x="0" y="3828384"/>
                  </a:lnTo>
                  <a:close/>
                </a:path>
              </a:pathLst>
            </a:custGeom>
            <a:solidFill>
              <a:srgbClr val="EECFE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26540" cy="38664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68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51348" y="616512"/>
            <a:ext cx="8259698" cy="5624976"/>
            <a:chOff x="0" y="0"/>
            <a:chExt cx="808919" cy="5508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8919" cy="550885"/>
            </a:xfrm>
            <a:custGeom>
              <a:avLst/>
              <a:gdLst/>
              <a:ahLst/>
              <a:cxnLst/>
              <a:rect l="l" t="t" r="r" b="b"/>
              <a:pathLst>
                <a:path w="808919" h="550885">
                  <a:moveTo>
                    <a:pt x="0" y="0"/>
                  </a:moveTo>
                  <a:lnTo>
                    <a:pt x="808919" y="0"/>
                  </a:lnTo>
                  <a:lnTo>
                    <a:pt x="808919" y="550885"/>
                  </a:lnTo>
                  <a:lnTo>
                    <a:pt x="0" y="5508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08919" cy="57946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256650" y="2540645"/>
            <a:ext cx="8678627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rgbClr val="D272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</a:t>
            </a:r>
          </a:p>
          <a:p>
            <a:pPr algn="ctr"/>
            <a:r>
              <a:rPr lang="en-US" sz="6600" b="1" dirty="0">
                <a:solidFill>
                  <a:srgbClr val="D272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PHỎNG VẤN</a:t>
            </a:r>
            <a:endParaRPr lang="en-SG" sz="6600" dirty="0">
              <a:solidFill>
                <a:srgbClr val="D272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881266" y="1109536"/>
            <a:ext cx="3199862" cy="732536"/>
          </a:xfrm>
          <a:custGeom>
            <a:avLst/>
            <a:gdLst/>
            <a:ahLst/>
            <a:cxnLst/>
            <a:rect l="l" t="t" r="r" b="b"/>
            <a:pathLst>
              <a:path w="834675" h="191080">
                <a:moveTo>
                  <a:pt x="82261" y="0"/>
                </a:moveTo>
                <a:lnTo>
                  <a:pt x="752414" y="0"/>
                </a:lnTo>
                <a:cubicBezTo>
                  <a:pt x="797846" y="0"/>
                  <a:pt x="834675" y="36830"/>
                  <a:pt x="834675" y="82261"/>
                </a:cubicBezTo>
                <a:lnTo>
                  <a:pt x="834675" y="108819"/>
                </a:lnTo>
                <a:cubicBezTo>
                  <a:pt x="834675" y="130636"/>
                  <a:pt x="826009" y="151559"/>
                  <a:pt x="810582" y="166986"/>
                </a:cubicBezTo>
                <a:cubicBezTo>
                  <a:pt x="795155" y="182413"/>
                  <a:pt x="774231" y="191080"/>
                  <a:pt x="752414" y="191080"/>
                </a:cubicBezTo>
                <a:lnTo>
                  <a:pt x="82261" y="191080"/>
                </a:lnTo>
                <a:cubicBezTo>
                  <a:pt x="36830" y="191080"/>
                  <a:pt x="0" y="154250"/>
                  <a:pt x="0" y="108819"/>
                </a:cubicBezTo>
                <a:lnTo>
                  <a:pt x="0" y="82261"/>
                </a:lnTo>
                <a:cubicBezTo>
                  <a:pt x="0" y="60444"/>
                  <a:pt x="8667" y="39521"/>
                  <a:pt x="24094" y="24094"/>
                </a:cubicBezTo>
                <a:cubicBezTo>
                  <a:pt x="39521" y="8667"/>
                  <a:pt x="60444" y="0"/>
                  <a:pt x="82261" y="0"/>
                </a:cubicBezTo>
                <a:close/>
              </a:path>
            </a:pathLst>
          </a:custGeom>
          <a:solidFill>
            <a:srgbClr val="D272AB"/>
          </a:solidFill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881179" y="607831"/>
            <a:ext cx="3199862" cy="1134208"/>
          </a:xfrm>
          <a:prstGeom prst="rect">
            <a:avLst/>
          </a:prstGeom>
        </p:spPr>
        <p:txBody>
          <a:bodyPr lIns="33867" tIns="33867" rIns="33867" bIns="33867" rtlCol="0" anchor="b"/>
          <a:lstStyle/>
          <a:p>
            <a:pPr marL="0" marR="0" lvl="0" indent="0" algn="ctr" defTabSz="609630" rtl="0" eaLnBrk="1" fontAlgn="auto" latinLnBrk="0" hangingPunct="1">
              <a:lnSpc>
                <a:spcPts val="522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+mn-ea"/>
                <a:cs typeface="+mn-cs"/>
              </a:rPr>
              <a:t>Nói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+mn-ea"/>
                <a:cs typeface="+mn-cs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+mn-ea"/>
                <a:cs typeface="+mn-cs"/>
              </a:rPr>
              <a:t>và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+mn-ea"/>
                <a:cs typeface="+mn-cs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+mn-ea"/>
                <a:cs typeface="+mn-cs"/>
              </a:rPr>
              <a:t>nghe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niglet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839877" y="4830130"/>
            <a:ext cx="695349" cy="516699"/>
          </a:xfrm>
          <a:custGeom>
            <a:avLst/>
            <a:gdLst/>
            <a:ahLst/>
            <a:cxnLst/>
            <a:rect l="l" t="t" r="r" b="b"/>
            <a:pathLst>
              <a:path w="1043024" h="775048">
                <a:moveTo>
                  <a:pt x="0" y="0"/>
                </a:moveTo>
                <a:lnTo>
                  <a:pt x="1043024" y="0"/>
                </a:lnTo>
                <a:lnTo>
                  <a:pt x="1043024" y="775047"/>
                </a:lnTo>
                <a:lnTo>
                  <a:pt x="0" y="775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256343" y="103821"/>
            <a:ext cx="640445" cy="581979"/>
          </a:xfrm>
          <a:custGeom>
            <a:avLst/>
            <a:gdLst/>
            <a:ahLst/>
            <a:cxnLst/>
            <a:rect l="l" t="t" r="r" b="b"/>
            <a:pathLst>
              <a:path w="960668" h="872969">
                <a:moveTo>
                  <a:pt x="0" y="0"/>
                </a:moveTo>
                <a:lnTo>
                  <a:pt x="960668" y="0"/>
                </a:lnTo>
                <a:lnTo>
                  <a:pt x="960668" y="872969"/>
                </a:lnTo>
                <a:lnTo>
                  <a:pt x="0" y="8729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786930" y="2449150"/>
            <a:ext cx="695349" cy="524753"/>
          </a:xfrm>
          <a:custGeom>
            <a:avLst/>
            <a:gdLst/>
            <a:ahLst/>
            <a:cxnLst/>
            <a:rect l="l" t="t" r="r" b="b"/>
            <a:pathLst>
              <a:path w="1043024" h="787130">
                <a:moveTo>
                  <a:pt x="0" y="0"/>
                </a:moveTo>
                <a:lnTo>
                  <a:pt x="1043023" y="0"/>
                </a:lnTo>
                <a:lnTo>
                  <a:pt x="1043023" y="787130"/>
                </a:lnTo>
                <a:lnTo>
                  <a:pt x="0" y="7871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25772" y="4945473"/>
            <a:ext cx="523559" cy="20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B2C5A"/>
                </a:solidFill>
                <a:effectLst/>
                <a:uLnTx/>
                <a:uFillTx/>
                <a:latin typeface="Fredoka"/>
                <a:ea typeface="+mn-ea"/>
                <a:cs typeface="+mn-cs"/>
              </a:rPr>
              <a:t>...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4786" y="254476"/>
            <a:ext cx="523559" cy="20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B2C5A"/>
                </a:solidFill>
                <a:effectLst/>
                <a:uLnTx/>
                <a:uFillTx/>
                <a:latin typeface="Fredoka"/>
                <a:ea typeface="+mn-ea"/>
                <a:cs typeface="+mn-cs"/>
              </a:rPr>
              <a:t>...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82824" y="2529070"/>
            <a:ext cx="599454" cy="180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4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" b="0" i="0" u="none" strike="noStrike" kern="1200" cap="none" spc="0" normalizeH="0" baseline="0" noProof="0">
                <a:ln>
                  <a:noFill/>
                </a:ln>
                <a:solidFill>
                  <a:srgbClr val="3B2C5A"/>
                </a:solidFill>
                <a:effectLst/>
                <a:uLnTx/>
                <a:uFillTx/>
                <a:latin typeface="Fredoka"/>
                <a:ea typeface="+mn-ea"/>
                <a:cs typeface="+mn-cs"/>
              </a:rPr>
              <a:t>..........</a:t>
            </a:r>
          </a:p>
        </p:txBody>
      </p:sp>
      <p:sp>
        <p:nvSpPr>
          <p:cNvPr id="18" name="Freeform 18"/>
          <p:cNvSpPr/>
          <p:nvPr/>
        </p:nvSpPr>
        <p:spPr>
          <a:xfrm>
            <a:off x="650515" y="480476"/>
            <a:ext cx="1688815" cy="1639685"/>
          </a:xfrm>
          <a:custGeom>
            <a:avLst/>
            <a:gdLst/>
            <a:ahLst/>
            <a:cxnLst/>
            <a:rect l="l" t="t" r="r" b="b"/>
            <a:pathLst>
              <a:path w="2533222" h="2459528">
                <a:moveTo>
                  <a:pt x="0" y="0"/>
                </a:moveTo>
                <a:lnTo>
                  <a:pt x="2533222" y="0"/>
                </a:lnTo>
                <a:lnTo>
                  <a:pt x="2533222" y="2459528"/>
                </a:lnTo>
                <a:lnTo>
                  <a:pt x="0" y="24595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/>
          <p:cNvSpPr/>
          <p:nvPr/>
        </p:nvSpPr>
        <p:spPr>
          <a:xfrm flipH="1">
            <a:off x="368441" y="2775428"/>
            <a:ext cx="1688815" cy="1694651"/>
          </a:xfrm>
          <a:custGeom>
            <a:avLst/>
            <a:gdLst/>
            <a:ahLst/>
            <a:cxnLst/>
            <a:rect l="l" t="t" r="r" b="b"/>
            <a:pathLst>
              <a:path w="2439722" h="2503446">
                <a:moveTo>
                  <a:pt x="2439722" y="0"/>
                </a:moveTo>
                <a:lnTo>
                  <a:pt x="0" y="0"/>
                </a:lnTo>
                <a:lnTo>
                  <a:pt x="0" y="2503446"/>
                </a:lnTo>
                <a:lnTo>
                  <a:pt x="2439722" y="2503446"/>
                </a:lnTo>
                <a:lnTo>
                  <a:pt x="243972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3602112" y="791213"/>
            <a:ext cx="1016285" cy="704008"/>
          </a:xfrm>
          <a:custGeom>
            <a:avLst/>
            <a:gdLst/>
            <a:ahLst/>
            <a:cxnLst/>
            <a:rect l="l" t="t" r="r" b="b"/>
            <a:pathLst>
              <a:path w="1524427" h="1056012">
                <a:moveTo>
                  <a:pt x="0" y="0"/>
                </a:moveTo>
                <a:lnTo>
                  <a:pt x="1524426" y="0"/>
                </a:lnTo>
                <a:lnTo>
                  <a:pt x="1524426" y="1056012"/>
                </a:lnTo>
                <a:lnTo>
                  <a:pt x="0" y="10560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1077123" y="5654716"/>
            <a:ext cx="858154" cy="1006364"/>
          </a:xfrm>
          <a:custGeom>
            <a:avLst/>
            <a:gdLst/>
            <a:ahLst/>
            <a:cxnLst/>
            <a:rect l="l" t="t" r="r" b="b"/>
            <a:pathLst>
              <a:path w="1287231" h="1509546">
                <a:moveTo>
                  <a:pt x="0" y="0"/>
                </a:moveTo>
                <a:lnTo>
                  <a:pt x="1287232" y="0"/>
                </a:lnTo>
                <a:lnTo>
                  <a:pt x="1287232" y="1509547"/>
                </a:lnTo>
                <a:lnTo>
                  <a:pt x="0" y="15095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08ABD03-446D-49D0-E895-ED754C2B5BA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43" b="90169" l="357" r="98929">
                        <a14:foregroundMark x1="46429" y1="1404" x2="93929" y2="44944"/>
                        <a14:foregroundMark x1="50714" y1="10955" x2="68929" y2="8708"/>
                        <a14:foregroundMark x1="65357" y1="4494" x2="41786" y2="4494"/>
                        <a14:foregroundMark x1="44643" y1="2247" x2="79643" y2="35393"/>
                        <a14:foregroundMark x1="79643" y1="35393" x2="79643" y2="35393"/>
                        <a14:foregroundMark x1="68929" y1="86517" x2="30357" y2="51404"/>
                        <a14:foregroundMark x1="22143" y1="49719" x2="45357" y2="82865"/>
                        <a14:foregroundMark x1="60714" y1="83989" x2="40357" y2="71629"/>
                        <a14:foregroundMark x1="37857" y1="79775" x2="56071" y2="90449"/>
                        <a14:foregroundMark x1="29643" y1="80337" x2="40357" y2="80618"/>
                        <a14:foregroundMark x1="43929" y1="83427" x2="20714" y2="79213"/>
                        <a14:foregroundMark x1="3929" y1="53652" x2="12500" y2="78090"/>
                        <a14:foregroundMark x1="22857" y1="83427" x2="59286" y2="83427"/>
                        <a14:foregroundMark x1="66071" y1="53933" x2="66071" y2="90730"/>
                        <a14:foregroundMark x1="87143" y1="46629" x2="65000" y2="78652"/>
                        <a14:foregroundMark x1="42500" y1="6180" x2="74286" y2="7584"/>
                        <a14:foregroundMark x1="69643" y1="7584" x2="47143" y2="843"/>
                        <a14:foregroundMark x1="53214" y1="2247" x2="73571" y2="5618"/>
                        <a14:foregroundMark x1="63571" y1="1124" x2="38571" y2="843"/>
                        <a14:foregroundMark x1="41786" y1="2247" x2="57500" y2="27809"/>
                        <a14:foregroundMark x1="90714" y1="30618" x2="98929" y2="46067"/>
                        <a14:foregroundMark x1="95357" y1="41854" x2="81071" y2="71067"/>
                        <a14:foregroundMark x1="92143" y1="44944" x2="80357" y2="71910"/>
                        <a14:foregroundMark x1="80357" y1="71910" x2="80357" y2="72753"/>
                        <a14:foregroundMark x1="83929" y1="58427" x2="77857" y2="64607"/>
                        <a14:foregroundMark x1="85714" y1="54494" x2="73571" y2="75281"/>
                        <a14:foregroundMark x1="73571" y1="75281" x2="72857" y2="75281"/>
                        <a14:foregroundMark x1="77857" y1="52528" x2="78929" y2="81742"/>
                        <a14:foregroundMark x1="68929" y1="87640" x2="21429" y2="86517"/>
                        <a14:foregroundMark x1="33571" y1="34270" x2="35714" y2="73315"/>
                        <a14:foregroundMark x1="357" y1="53090" x2="13214" y2="73315"/>
                        <a14:foregroundMark x1="85714" y1="41854" x2="98929" y2="52528"/>
                        <a14:foregroundMark x1="76429" y1="41854" x2="85357" y2="53090"/>
                        <a14:foregroundMark x1="44643" y1="3933" x2="52143" y2="40169"/>
                        <a14:foregroundMark x1="65000" y1="5056" x2="90714" y2="27809"/>
                        <a14:foregroundMark x1="98214" y1="42416" x2="83929" y2="69944"/>
                      </a14:backgroundRemoval>
                    </a14:imgEffect>
                  </a14:imgLayer>
                </a14:imgProps>
              </a:ext>
            </a:extLst>
          </a:blip>
          <a:srcRect r="-5722" b="13102"/>
          <a:stretch/>
        </p:blipFill>
        <p:spPr>
          <a:xfrm>
            <a:off x="256343" y="5016525"/>
            <a:ext cx="1896548" cy="1982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264023" y="223806"/>
            <a:ext cx="948195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id="{AD2B7623-7FFF-1C73-EA6F-AFADBCDC7F68}"/>
              </a:ext>
            </a:extLst>
          </p:cNvPr>
          <p:cNvGrpSpPr/>
          <p:nvPr/>
        </p:nvGrpSpPr>
        <p:grpSpPr>
          <a:xfrm>
            <a:off x="416815" y="163901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oogle Shape;3399;p62">
            <a:extLst>
              <a:ext uri="{FF2B5EF4-FFF2-40B4-BE49-F238E27FC236}">
                <a16:creationId xmlns:a16="http://schemas.microsoft.com/office/drawing/2014/main" id="{3E7954EF-77B4-22FC-A8AD-4107480369A4}"/>
              </a:ext>
            </a:extLst>
          </p:cNvPr>
          <p:cNvGrpSpPr/>
          <p:nvPr/>
        </p:nvGrpSpPr>
        <p:grpSpPr>
          <a:xfrm>
            <a:off x="10745973" y="5633530"/>
            <a:ext cx="1031504" cy="902095"/>
            <a:chOff x="5045915" y="3153558"/>
            <a:chExt cx="535273" cy="472687"/>
          </a:xfrm>
        </p:grpSpPr>
        <p:sp>
          <p:nvSpPr>
            <p:cNvPr id="24" name="Google Shape;3400;p62">
              <a:extLst>
                <a:ext uri="{FF2B5EF4-FFF2-40B4-BE49-F238E27FC236}">
                  <a16:creationId xmlns:a16="http://schemas.microsoft.com/office/drawing/2014/main" id="{BBFC7BCB-B0A1-87D6-D3AB-DC19B485812C}"/>
                </a:ext>
              </a:extLst>
            </p:cNvPr>
            <p:cNvSpPr/>
            <p:nvPr/>
          </p:nvSpPr>
          <p:spPr>
            <a:xfrm>
              <a:off x="5045915" y="3468685"/>
              <a:ext cx="178387" cy="157561"/>
            </a:xfrm>
            <a:custGeom>
              <a:avLst/>
              <a:gdLst/>
              <a:ahLst/>
              <a:cxnLst/>
              <a:rect l="l" t="t" r="r" b="b"/>
              <a:pathLst>
                <a:path w="6407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29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6406" y="5658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401;p62">
              <a:extLst>
                <a:ext uri="{FF2B5EF4-FFF2-40B4-BE49-F238E27FC236}">
                  <a16:creationId xmlns:a16="http://schemas.microsoft.com/office/drawing/2014/main" id="{A7CAF57F-9F2B-F58F-7785-251830AAB300}"/>
                </a:ext>
              </a:extLst>
            </p:cNvPr>
            <p:cNvSpPr/>
            <p:nvPr/>
          </p:nvSpPr>
          <p:spPr>
            <a:xfrm>
              <a:off x="5140804" y="3491238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19"/>
                  </a:cubicBezTo>
                  <a:cubicBezTo>
                    <a:pt x="0" y="3135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402;p62">
              <a:extLst>
                <a:ext uri="{FF2B5EF4-FFF2-40B4-BE49-F238E27FC236}">
                  <a16:creationId xmlns:a16="http://schemas.microsoft.com/office/drawing/2014/main" id="{D33C34C8-20DC-369A-9F32-9A7D9BF6D3D8}"/>
                </a:ext>
              </a:extLst>
            </p:cNvPr>
            <p:cNvSpPr/>
            <p:nvPr/>
          </p:nvSpPr>
          <p:spPr>
            <a:xfrm>
              <a:off x="5407261" y="3548037"/>
              <a:ext cx="57161" cy="16149"/>
            </a:xfrm>
            <a:custGeom>
              <a:avLst/>
              <a:gdLst/>
              <a:ahLst/>
              <a:cxnLst/>
              <a:rect l="l" t="t" r="r" b="b"/>
              <a:pathLst>
                <a:path w="2053" h="580" extrusionOk="0">
                  <a:moveTo>
                    <a:pt x="290" y="1"/>
                  </a:moveTo>
                  <a:cubicBezTo>
                    <a:pt x="130" y="1"/>
                    <a:pt x="1" y="130"/>
                    <a:pt x="1" y="291"/>
                  </a:cubicBezTo>
                  <a:cubicBezTo>
                    <a:pt x="1" y="451"/>
                    <a:pt x="130" y="580"/>
                    <a:pt x="290" y="580"/>
                  </a:cubicBezTo>
                  <a:lnTo>
                    <a:pt x="1763" y="580"/>
                  </a:lnTo>
                  <a:cubicBezTo>
                    <a:pt x="1923" y="580"/>
                    <a:pt x="2052" y="451"/>
                    <a:pt x="2052" y="291"/>
                  </a:cubicBezTo>
                  <a:cubicBezTo>
                    <a:pt x="2052" y="130"/>
                    <a:pt x="1923" y="1"/>
                    <a:pt x="1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403;p62">
              <a:extLst>
                <a:ext uri="{FF2B5EF4-FFF2-40B4-BE49-F238E27FC236}">
                  <a16:creationId xmlns:a16="http://schemas.microsoft.com/office/drawing/2014/main" id="{924FD635-C6C2-B3EB-BD09-B26C3554EBAD}"/>
                </a:ext>
              </a:extLst>
            </p:cNvPr>
            <p:cNvSpPr/>
            <p:nvPr/>
          </p:nvSpPr>
          <p:spPr>
            <a:xfrm>
              <a:off x="5143560" y="3548037"/>
              <a:ext cx="238415" cy="16149"/>
            </a:xfrm>
            <a:custGeom>
              <a:avLst/>
              <a:gdLst/>
              <a:ahLst/>
              <a:cxnLst/>
              <a:rect l="l" t="t" r="r" b="b"/>
              <a:pathLst>
                <a:path w="8563" h="580" extrusionOk="0">
                  <a:moveTo>
                    <a:pt x="290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8272" y="580"/>
                  </a:lnTo>
                  <a:cubicBezTo>
                    <a:pt x="8432" y="580"/>
                    <a:pt x="8562" y="451"/>
                    <a:pt x="8562" y="291"/>
                  </a:cubicBezTo>
                  <a:cubicBezTo>
                    <a:pt x="8562" y="130"/>
                    <a:pt x="8432" y="1"/>
                    <a:pt x="8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404;p62">
              <a:extLst>
                <a:ext uri="{FF2B5EF4-FFF2-40B4-BE49-F238E27FC236}">
                  <a16:creationId xmlns:a16="http://schemas.microsoft.com/office/drawing/2014/main" id="{19847A07-E93B-B4B9-CE56-814C904F99FE}"/>
                </a:ext>
              </a:extLst>
            </p:cNvPr>
            <p:cNvSpPr/>
            <p:nvPr/>
          </p:nvSpPr>
          <p:spPr>
            <a:xfrm>
              <a:off x="5515375" y="3491238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405;p62">
              <a:extLst>
                <a:ext uri="{FF2B5EF4-FFF2-40B4-BE49-F238E27FC236}">
                  <a16:creationId xmlns:a16="http://schemas.microsoft.com/office/drawing/2014/main" id="{BBCB243C-501C-F141-773F-12814FD1C75B}"/>
                </a:ext>
              </a:extLst>
            </p:cNvPr>
            <p:cNvSpPr/>
            <p:nvPr/>
          </p:nvSpPr>
          <p:spPr>
            <a:xfrm>
              <a:off x="5112794" y="3468685"/>
              <a:ext cx="468394" cy="157561"/>
            </a:xfrm>
            <a:custGeom>
              <a:avLst/>
              <a:gdLst/>
              <a:ahLst/>
              <a:cxnLst/>
              <a:rect l="l" t="t" r="r" b="b"/>
              <a:pathLst>
                <a:path w="16823" h="5659" extrusionOk="0">
                  <a:moveTo>
                    <a:pt x="2830" y="0"/>
                  </a:moveTo>
                  <a:cubicBezTo>
                    <a:pt x="1269" y="0"/>
                    <a:pt x="0" y="1269"/>
                    <a:pt x="0" y="2829"/>
                  </a:cubicBezTo>
                  <a:cubicBezTo>
                    <a:pt x="0" y="4390"/>
                    <a:pt x="1269" y="5658"/>
                    <a:pt x="2830" y="5658"/>
                  </a:cubicBezTo>
                  <a:lnTo>
                    <a:pt x="16123" y="5658"/>
                  </a:lnTo>
                  <a:cubicBezTo>
                    <a:pt x="16509" y="5658"/>
                    <a:pt x="16823" y="5345"/>
                    <a:pt x="16823" y="4958"/>
                  </a:cubicBezTo>
                  <a:cubicBezTo>
                    <a:pt x="16823" y="4572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7"/>
                    <a:pt x="1400" y="2829"/>
                  </a:cubicBezTo>
                  <a:cubicBezTo>
                    <a:pt x="1400" y="2041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406;p62">
              <a:extLst>
                <a:ext uri="{FF2B5EF4-FFF2-40B4-BE49-F238E27FC236}">
                  <a16:creationId xmlns:a16="http://schemas.microsoft.com/office/drawing/2014/main" id="{CD75AE24-FA76-4042-8895-86F7C9D7A7A8}"/>
                </a:ext>
              </a:extLst>
            </p:cNvPr>
            <p:cNvSpPr/>
            <p:nvPr/>
          </p:nvSpPr>
          <p:spPr>
            <a:xfrm>
              <a:off x="5045915" y="3311122"/>
              <a:ext cx="199909" cy="157561"/>
            </a:xfrm>
            <a:custGeom>
              <a:avLst/>
              <a:gdLst/>
              <a:ahLst/>
              <a:cxnLst/>
              <a:rect l="l" t="t" r="r" b="b"/>
              <a:pathLst>
                <a:path w="7180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30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7180" y="5658"/>
                  </a:lnTo>
                  <a:lnTo>
                    <a:pt x="7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407;p62">
              <a:extLst>
                <a:ext uri="{FF2B5EF4-FFF2-40B4-BE49-F238E27FC236}">
                  <a16:creationId xmlns:a16="http://schemas.microsoft.com/office/drawing/2014/main" id="{383C7D64-2093-4AD8-4523-8D2FA27BF21F}"/>
                </a:ext>
              </a:extLst>
            </p:cNvPr>
            <p:cNvSpPr/>
            <p:nvPr/>
          </p:nvSpPr>
          <p:spPr>
            <a:xfrm>
              <a:off x="5140804" y="3333674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20"/>
                  </a:cubicBezTo>
                  <a:cubicBezTo>
                    <a:pt x="0" y="3134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408;p62">
              <a:extLst>
                <a:ext uri="{FF2B5EF4-FFF2-40B4-BE49-F238E27FC236}">
                  <a16:creationId xmlns:a16="http://schemas.microsoft.com/office/drawing/2014/main" id="{89CE681A-D096-6170-6767-D4D36C392688}"/>
                </a:ext>
              </a:extLst>
            </p:cNvPr>
            <p:cNvSpPr/>
            <p:nvPr/>
          </p:nvSpPr>
          <p:spPr>
            <a:xfrm>
              <a:off x="5515375" y="3333674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409;p62">
              <a:extLst>
                <a:ext uri="{FF2B5EF4-FFF2-40B4-BE49-F238E27FC236}">
                  <a16:creationId xmlns:a16="http://schemas.microsoft.com/office/drawing/2014/main" id="{33BB0BF2-FDC1-62F9-9119-A01A1D30769D}"/>
                </a:ext>
              </a:extLst>
            </p:cNvPr>
            <p:cNvSpPr/>
            <p:nvPr/>
          </p:nvSpPr>
          <p:spPr>
            <a:xfrm>
              <a:off x="5112794" y="3311122"/>
              <a:ext cx="468394" cy="157589"/>
            </a:xfrm>
            <a:custGeom>
              <a:avLst/>
              <a:gdLst/>
              <a:ahLst/>
              <a:cxnLst/>
              <a:rect l="l" t="t" r="r" b="b"/>
              <a:pathLst>
                <a:path w="16823" h="5660" extrusionOk="0">
                  <a:moveTo>
                    <a:pt x="2830" y="0"/>
                  </a:moveTo>
                  <a:cubicBezTo>
                    <a:pt x="1269" y="0"/>
                    <a:pt x="0" y="1269"/>
                    <a:pt x="0" y="2830"/>
                  </a:cubicBezTo>
                  <a:cubicBezTo>
                    <a:pt x="0" y="4390"/>
                    <a:pt x="1269" y="5659"/>
                    <a:pt x="2830" y="5659"/>
                  </a:cubicBezTo>
                  <a:lnTo>
                    <a:pt x="16123" y="5659"/>
                  </a:lnTo>
                  <a:cubicBezTo>
                    <a:pt x="16509" y="5659"/>
                    <a:pt x="16823" y="5345"/>
                    <a:pt x="16823" y="4958"/>
                  </a:cubicBezTo>
                  <a:cubicBezTo>
                    <a:pt x="16823" y="4571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8"/>
                    <a:pt x="1400" y="2830"/>
                  </a:cubicBezTo>
                  <a:cubicBezTo>
                    <a:pt x="1400" y="2042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10;p62">
              <a:extLst>
                <a:ext uri="{FF2B5EF4-FFF2-40B4-BE49-F238E27FC236}">
                  <a16:creationId xmlns:a16="http://schemas.microsoft.com/office/drawing/2014/main" id="{AEC5DAF6-46C6-0D6E-A0F8-BF90CF14ECA1}"/>
                </a:ext>
              </a:extLst>
            </p:cNvPr>
            <p:cNvSpPr/>
            <p:nvPr/>
          </p:nvSpPr>
          <p:spPr>
            <a:xfrm>
              <a:off x="5095476" y="3153558"/>
              <a:ext cx="178359" cy="157589"/>
            </a:xfrm>
            <a:custGeom>
              <a:avLst/>
              <a:gdLst/>
              <a:ahLst/>
              <a:cxnLst/>
              <a:rect l="l" t="t" r="r" b="b"/>
              <a:pathLst>
                <a:path w="6406" h="5660" extrusionOk="0">
                  <a:moveTo>
                    <a:pt x="2830" y="0"/>
                  </a:moveTo>
                  <a:cubicBezTo>
                    <a:pt x="1270" y="0"/>
                    <a:pt x="0" y="1270"/>
                    <a:pt x="0" y="2830"/>
                  </a:cubicBezTo>
                  <a:cubicBezTo>
                    <a:pt x="0" y="4390"/>
                    <a:pt x="1270" y="5659"/>
                    <a:pt x="2830" y="5659"/>
                  </a:cubicBezTo>
                  <a:lnTo>
                    <a:pt x="6406" y="565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411;p62">
              <a:extLst>
                <a:ext uri="{FF2B5EF4-FFF2-40B4-BE49-F238E27FC236}">
                  <a16:creationId xmlns:a16="http://schemas.microsoft.com/office/drawing/2014/main" id="{CB94C95F-D8B4-4162-2F8A-758DABB2F0A8}"/>
                </a:ext>
              </a:extLst>
            </p:cNvPr>
            <p:cNvSpPr/>
            <p:nvPr/>
          </p:nvSpPr>
          <p:spPr>
            <a:xfrm>
              <a:off x="5190336" y="3176083"/>
              <a:ext cx="326203" cy="112512"/>
            </a:xfrm>
            <a:custGeom>
              <a:avLst/>
              <a:gdLst/>
              <a:ahLst/>
              <a:cxnLst/>
              <a:rect l="l" t="t" r="r" b="b"/>
              <a:pathLst>
                <a:path w="11716" h="4041" extrusionOk="0">
                  <a:moveTo>
                    <a:pt x="2021" y="1"/>
                  </a:moveTo>
                  <a:cubicBezTo>
                    <a:pt x="906" y="1"/>
                    <a:pt x="1" y="905"/>
                    <a:pt x="1" y="2021"/>
                  </a:cubicBezTo>
                  <a:cubicBezTo>
                    <a:pt x="1" y="3135"/>
                    <a:pt x="906" y="4040"/>
                    <a:pt x="2021" y="4040"/>
                  </a:cubicBezTo>
                  <a:lnTo>
                    <a:pt x="11716" y="4040"/>
                  </a:lnTo>
                  <a:lnTo>
                    <a:pt x="1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412;p62">
              <a:extLst>
                <a:ext uri="{FF2B5EF4-FFF2-40B4-BE49-F238E27FC236}">
                  <a16:creationId xmlns:a16="http://schemas.microsoft.com/office/drawing/2014/main" id="{1A09A7D5-3DA8-A78D-0A92-F61772E8BEB8}"/>
                </a:ext>
              </a:extLst>
            </p:cNvPr>
            <p:cNvSpPr/>
            <p:nvPr/>
          </p:nvSpPr>
          <p:spPr>
            <a:xfrm>
              <a:off x="5478762" y="3176083"/>
              <a:ext cx="37810" cy="112512"/>
            </a:xfrm>
            <a:custGeom>
              <a:avLst/>
              <a:gdLst/>
              <a:ahLst/>
              <a:cxnLst/>
              <a:rect l="l" t="t" r="r" b="b"/>
              <a:pathLst>
                <a:path w="1358" h="4041" extrusionOk="0">
                  <a:moveTo>
                    <a:pt x="0" y="1"/>
                  </a:moveTo>
                  <a:lnTo>
                    <a:pt x="0" y="4040"/>
                  </a:lnTo>
                  <a:lnTo>
                    <a:pt x="1358" y="404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413;p62">
              <a:extLst>
                <a:ext uri="{FF2B5EF4-FFF2-40B4-BE49-F238E27FC236}">
                  <a16:creationId xmlns:a16="http://schemas.microsoft.com/office/drawing/2014/main" id="{406EA5CB-82EE-3A47-7AA4-3D5A370037DC}"/>
                </a:ext>
              </a:extLst>
            </p:cNvPr>
            <p:cNvSpPr/>
            <p:nvPr/>
          </p:nvSpPr>
          <p:spPr>
            <a:xfrm>
              <a:off x="5162326" y="3153558"/>
              <a:ext cx="382250" cy="157589"/>
            </a:xfrm>
            <a:custGeom>
              <a:avLst/>
              <a:gdLst/>
              <a:ahLst/>
              <a:cxnLst/>
              <a:rect l="l" t="t" r="r" b="b"/>
              <a:pathLst>
                <a:path w="13729" h="5660" extrusionOk="0">
                  <a:moveTo>
                    <a:pt x="2829" y="0"/>
                  </a:moveTo>
                  <a:cubicBezTo>
                    <a:pt x="1269" y="0"/>
                    <a:pt x="1" y="1270"/>
                    <a:pt x="1" y="2830"/>
                  </a:cubicBezTo>
                  <a:cubicBezTo>
                    <a:pt x="1" y="4390"/>
                    <a:pt x="1269" y="5659"/>
                    <a:pt x="2829" y="5659"/>
                  </a:cubicBezTo>
                  <a:lnTo>
                    <a:pt x="13029" y="5659"/>
                  </a:lnTo>
                  <a:cubicBezTo>
                    <a:pt x="13416" y="5659"/>
                    <a:pt x="13729" y="5346"/>
                    <a:pt x="13729" y="4959"/>
                  </a:cubicBezTo>
                  <a:cubicBezTo>
                    <a:pt x="13729" y="4571"/>
                    <a:pt x="13416" y="4258"/>
                    <a:pt x="13029" y="4258"/>
                  </a:cubicBezTo>
                  <a:lnTo>
                    <a:pt x="2829" y="4258"/>
                  </a:lnTo>
                  <a:cubicBezTo>
                    <a:pt x="2041" y="4258"/>
                    <a:pt x="1401" y="3618"/>
                    <a:pt x="1401" y="2830"/>
                  </a:cubicBezTo>
                  <a:cubicBezTo>
                    <a:pt x="1401" y="2042"/>
                    <a:pt x="2041" y="1400"/>
                    <a:pt x="2829" y="1400"/>
                  </a:cubicBezTo>
                  <a:lnTo>
                    <a:pt x="13029" y="1400"/>
                  </a:lnTo>
                  <a:cubicBezTo>
                    <a:pt x="13416" y="1400"/>
                    <a:pt x="13729" y="1087"/>
                    <a:pt x="13729" y="700"/>
                  </a:cubicBezTo>
                  <a:cubicBezTo>
                    <a:pt x="13729" y="313"/>
                    <a:pt x="13416" y="0"/>
                    <a:pt x="13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414;p62">
              <a:extLst>
                <a:ext uri="{FF2B5EF4-FFF2-40B4-BE49-F238E27FC236}">
                  <a16:creationId xmlns:a16="http://schemas.microsoft.com/office/drawing/2014/main" id="{B1572359-B4DD-AE7F-7D69-48D2200F3ADF}"/>
                </a:ext>
              </a:extLst>
            </p:cNvPr>
            <p:cNvSpPr/>
            <p:nvPr/>
          </p:nvSpPr>
          <p:spPr>
            <a:xfrm>
              <a:off x="5322813" y="3219491"/>
              <a:ext cx="193756" cy="16149"/>
            </a:xfrm>
            <a:custGeom>
              <a:avLst/>
              <a:gdLst/>
              <a:ahLst/>
              <a:cxnLst/>
              <a:rect l="l" t="t" r="r" b="b"/>
              <a:pathLst>
                <a:path w="6959" h="580" extrusionOk="0">
                  <a:moveTo>
                    <a:pt x="291" y="1"/>
                  </a:moveTo>
                  <a:cubicBezTo>
                    <a:pt x="131" y="1"/>
                    <a:pt x="1" y="130"/>
                    <a:pt x="1" y="290"/>
                  </a:cubicBezTo>
                  <a:cubicBezTo>
                    <a:pt x="1" y="451"/>
                    <a:pt x="131" y="580"/>
                    <a:pt x="291" y="580"/>
                  </a:cubicBezTo>
                  <a:lnTo>
                    <a:pt x="6959" y="580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415;p62">
              <a:extLst>
                <a:ext uri="{FF2B5EF4-FFF2-40B4-BE49-F238E27FC236}">
                  <a16:creationId xmlns:a16="http://schemas.microsoft.com/office/drawing/2014/main" id="{A09E551A-6877-D4F5-AFF7-600DD212986B}"/>
                </a:ext>
              </a:extLst>
            </p:cNvPr>
            <p:cNvSpPr/>
            <p:nvPr/>
          </p:nvSpPr>
          <p:spPr>
            <a:xfrm>
              <a:off x="5248918" y="3219491"/>
              <a:ext cx="55212" cy="16149"/>
            </a:xfrm>
            <a:custGeom>
              <a:avLst/>
              <a:gdLst/>
              <a:ahLst/>
              <a:cxnLst/>
              <a:rect l="l" t="t" r="r" b="b"/>
              <a:pathLst>
                <a:path w="1983" h="580" extrusionOk="0">
                  <a:moveTo>
                    <a:pt x="291" y="1"/>
                  </a:moveTo>
                  <a:cubicBezTo>
                    <a:pt x="130" y="1"/>
                    <a:pt x="1" y="130"/>
                    <a:pt x="1" y="290"/>
                  </a:cubicBezTo>
                  <a:cubicBezTo>
                    <a:pt x="1" y="451"/>
                    <a:pt x="130" y="580"/>
                    <a:pt x="291" y="580"/>
                  </a:cubicBezTo>
                  <a:lnTo>
                    <a:pt x="1692" y="580"/>
                  </a:lnTo>
                  <a:cubicBezTo>
                    <a:pt x="1853" y="580"/>
                    <a:pt x="1983" y="451"/>
                    <a:pt x="1983" y="290"/>
                  </a:cubicBezTo>
                  <a:cubicBezTo>
                    <a:pt x="1983" y="130"/>
                    <a:pt x="1853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416;p62">
              <a:extLst>
                <a:ext uri="{FF2B5EF4-FFF2-40B4-BE49-F238E27FC236}">
                  <a16:creationId xmlns:a16="http://schemas.microsoft.com/office/drawing/2014/main" id="{B0CD37EE-33B1-1505-0E0C-537D64169045}"/>
                </a:ext>
              </a:extLst>
            </p:cNvPr>
            <p:cNvSpPr/>
            <p:nvPr/>
          </p:nvSpPr>
          <p:spPr>
            <a:xfrm>
              <a:off x="5313542" y="3307530"/>
              <a:ext cx="165997" cy="77597"/>
            </a:xfrm>
            <a:custGeom>
              <a:avLst/>
              <a:gdLst/>
              <a:ahLst/>
              <a:cxnLst/>
              <a:rect l="l" t="t" r="r" b="b"/>
              <a:pathLst>
                <a:path w="5962" h="2787" extrusionOk="0">
                  <a:moveTo>
                    <a:pt x="2980" y="0"/>
                  </a:moveTo>
                  <a:cubicBezTo>
                    <a:pt x="2861" y="0"/>
                    <a:pt x="2742" y="46"/>
                    <a:pt x="2651" y="136"/>
                  </a:cubicBezTo>
                  <a:lnTo>
                    <a:pt x="1" y="2787"/>
                  </a:lnTo>
                  <a:lnTo>
                    <a:pt x="5961" y="2787"/>
                  </a:lnTo>
                  <a:lnTo>
                    <a:pt x="3311" y="136"/>
                  </a:lnTo>
                  <a:cubicBezTo>
                    <a:pt x="3219" y="46"/>
                    <a:pt x="3100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417;p62">
              <a:extLst>
                <a:ext uri="{FF2B5EF4-FFF2-40B4-BE49-F238E27FC236}">
                  <a16:creationId xmlns:a16="http://schemas.microsoft.com/office/drawing/2014/main" id="{E7447007-9B78-AC7D-96E9-C1297591EA2E}"/>
                </a:ext>
              </a:extLst>
            </p:cNvPr>
            <p:cNvSpPr/>
            <p:nvPr/>
          </p:nvSpPr>
          <p:spPr>
            <a:xfrm>
              <a:off x="5199385" y="3377026"/>
              <a:ext cx="353795" cy="16204"/>
            </a:xfrm>
            <a:custGeom>
              <a:avLst/>
              <a:gdLst/>
              <a:ahLst/>
              <a:cxnLst/>
              <a:rect l="l" t="t" r="r" b="b"/>
              <a:pathLst>
                <a:path w="12707" h="582" extrusionOk="0">
                  <a:moveTo>
                    <a:pt x="291" y="1"/>
                  </a:moveTo>
                  <a:cubicBezTo>
                    <a:pt x="130" y="1"/>
                    <a:pt x="0" y="131"/>
                    <a:pt x="0" y="291"/>
                  </a:cubicBezTo>
                  <a:cubicBezTo>
                    <a:pt x="0" y="452"/>
                    <a:pt x="130" y="581"/>
                    <a:pt x="291" y="581"/>
                  </a:cubicBezTo>
                  <a:lnTo>
                    <a:pt x="12707" y="581"/>
                  </a:lnTo>
                  <a:lnTo>
                    <a:pt x="127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FF879DE-39A1-3C52-28CB-BFEB5ED14990}"/>
              </a:ext>
            </a:extLst>
          </p:cNvPr>
          <p:cNvGrpSpPr/>
          <p:nvPr/>
        </p:nvGrpSpPr>
        <p:grpSpPr>
          <a:xfrm>
            <a:off x="4846873" y="1239793"/>
            <a:ext cx="6576768" cy="5248488"/>
            <a:chOff x="5359078" y="1200436"/>
            <a:chExt cx="5812058" cy="4917497"/>
          </a:xfrm>
        </p:grpSpPr>
        <p:pic>
          <p:nvPicPr>
            <p:cNvPr id="3" name="图片 10245" descr="22">
              <a:extLst>
                <a:ext uri="{FF2B5EF4-FFF2-40B4-BE49-F238E27FC236}">
                  <a16:creationId xmlns:a16="http://schemas.microsoft.com/office/drawing/2014/main" id="{EA2A6F75-3806-696C-5134-214CE13B5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9078" y="1200436"/>
              <a:ext cx="5812058" cy="49174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5B70C79-DB34-F64D-1991-930D8CE95E17}"/>
                </a:ext>
              </a:extLst>
            </p:cNvPr>
            <p:cNvSpPr txBox="1"/>
            <p:nvPr/>
          </p:nvSpPr>
          <p:spPr>
            <a:xfrm>
              <a:off x="5831761" y="2659523"/>
              <a:ext cx="4876399" cy="32008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SGKvà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SG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175530-F4BB-9113-8C97-B8D19DDE5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02" y="2831706"/>
            <a:ext cx="4051139" cy="40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E5919E-A94A-525B-9F41-D873FD6C7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BA3F01-106D-0116-502D-6AAE1356EF30}"/>
              </a:ext>
            </a:extLst>
          </p:cNvPr>
          <p:cNvSpPr txBox="1"/>
          <p:nvPr/>
        </p:nvSpPr>
        <p:spPr>
          <a:xfrm>
            <a:off x="3152808" y="75236"/>
            <a:ext cx="6096000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kiểm kĩ năng phỏng vấn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029F5F-0AA7-45B8-3384-E9712536C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736091"/>
              </p:ext>
            </p:extLst>
          </p:nvPr>
        </p:nvGraphicFramePr>
        <p:xfrm>
          <a:off x="84997" y="875871"/>
          <a:ext cx="11952674" cy="5883743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9464117">
                  <a:extLst>
                    <a:ext uri="{9D8B030D-6E8A-4147-A177-3AD203B41FA5}">
                      <a16:colId xmlns:a16="http://schemas.microsoft.com/office/drawing/2014/main" val="524447223"/>
                    </a:ext>
                  </a:extLst>
                </a:gridCol>
                <a:gridCol w="858591">
                  <a:extLst>
                    <a:ext uri="{9D8B030D-6E8A-4147-A177-3AD203B41FA5}">
                      <a16:colId xmlns:a16="http://schemas.microsoft.com/office/drawing/2014/main" val="3688777130"/>
                    </a:ext>
                  </a:extLst>
                </a:gridCol>
                <a:gridCol w="1629966">
                  <a:extLst>
                    <a:ext uri="{9D8B030D-6E8A-4147-A177-3AD203B41FA5}">
                      <a16:colId xmlns:a16="http://schemas.microsoft.com/office/drawing/2014/main" val="3384147783"/>
                    </a:ext>
                  </a:extLst>
                </a:gridCol>
              </a:tblGrid>
              <a:tr h="589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SG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SG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SG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561465"/>
                  </a:ext>
                </a:extLst>
              </a:tr>
              <a:tr h="557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 phỏng vấn có đầy đủ ba phần: mở đầu, phần chính, kết thúc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73798"/>
                  </a:ext>
                </a:extLst>
              </a:tr>
              <a:tr h="5895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 người được phỏng vấn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545861"/>
                  </a:ext>
                </a:extLst>
              </a:tr>
              <a:tr h="5895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về người phỏng vấn, người được phỏng vấn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84462"/>
                  </a:ext>
                </a:extLst>
              </a:tr>
              <a:tr h="5895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được mục đích/ nội dung của cuộc phỏng vấn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118827"/>
                  </a:ext>
                </a:extLst>
              </a:tr>
              <a:tr h="5895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rõ nội dung cần phỏng vấn bằng hệ thống câu hỏi phù hợp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133582"/>
                  </a:ext>
                </a:extLst>
              </a:tr>
              <a:tr h="557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ơn và chúc sức khỏe người được phỏng vấn sau khi kết thúc 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90720"/>
                  </a:ext>
                </a:extLst>
              </a:tr>
              <a:tr h="5895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năng lưu loát, diễn đạt mạch lạc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304758"/>
                  </a:ext>
                </a:extLst>
              </a:tr>
              <a:tr h="1230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phỏng vấn và người được phỏng vấn có thái độ lịch sự, tôn trọng lẫn nhau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06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3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1"/>
          <p:cNvGrpSpPr/>
          <p:nvPr/>
        </p:nvGrpSpPr>
        <p:grpSpPr>
          <a:xfrm rot="-5400000">
            <a:off x="10520175" y="283545"/>
            <a:ext cx="711283" cy="343075"/>
            <a:chOff x="3372600" y="1183575"/>
            <a:chExt cx="533462" cy="257306"/>
          </a:xfrm>
        </p:grpSpPr>
        <p:sp>
          <p:nvSpPr>
            <p:cNvPr id="1023" name="Google Shape;1023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1"/>
          <p:cNvGrpSpPr/>
          <p:nvPr/>
        </p:nvGrpSpPr>
        <p:grpSpPr>
          <a:xfrm rot="-8471793">
            <a:off x="267729" y="147278"/>
            <a:ext cx="727867" cy="732055"/>
            <a:chOff x="1938525" y="705925"/>
            <a:chExt cx="859088" cy="863925"/>
          </a:xfrm>
        </p:grpSpPr>
        <p:sp>
          <p:nvSpPr>
            <p:cNvPr id="1070" name="Google Shape;1070;p21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" name="Google Shape;1960;p27">
            <a:extLst>
              <a:ext uri="{FF2B5EF4-FFF2-40B4-BE49-F238E27FC236}">
                <a16:creationId xmlns:a16="http://schemas.microsoft.com/office/drawing/2014/main" id="{6603CA5F-13FD-23E7-2D83-74277BF1BF6F}"/>
              </a:ext>
            </a:extLst>
          </p:cNvPr>
          <p:cNvGrpSpPr/>
          <p:nvPr/>
        </p:nvGrpSpPr>
        <p:grpSpPr>
          <a:xfrm rot="-9827289">
            <a:off x="1291141" y="589576"/>
            <a:ext cx="439816" cy="442293"/>
            <a:chOff x="1938525" y="705925"/>
            <a:chExt cx="859088" cy="863925"/>
          </a:xfrm>
        </p:grpSpPr>
        <p:sp>
          <p:nvSpPr>
            <p:cNvPr id="7" name="Google Shape;1961;p27">
              <a:extLst>
                <a:ext uri="{FF2B5EF4-FFF2-40B4-BE49-F238E27FC236}">
                  <a16:creationId xmlns:a16="http://schemas.microsoft.com/office/drawing/2014/main" id="{71F5DD38-B9B3-02D9-E67A-0E6FA8E139C2}"/>
                </a:ext>
              </a:extLst>
            </p:cNvPr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962;p27">
              <a:extLst>
                <a:ext uri="{FF2B5EF4-FFF2-40B4-BE49-F238E27FC236}">
                  <a16:creationId xmlns:a16="http://schemas.microsoft.com/office/drawing/2014/main" id="{A54EEAEC-7411-C5AC-CB5D-FA6A6F32EEBF}"/>
                </a:ext>
              </a:extLst>
            </p:cNvPr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445;p24">
            <a:extLst>
              <a:ext uri="{FF2B5EF4-FFF2-40B4-BE49-F238E27FC236}">
                <a16:creationId xmlns:a16="http://schemas.microsoft.com/office/drawing/2014/main" id="{8C8ED290-6B01-9960-F4CC-BC6850FA84C9}"/>
              </a:ext>
            </a:extLst>
          </p:cNvPr>
          <p:cNvGrpSpPr/>
          <p:nvPr/>
        </p:nvGrpSpPr>
        <p:grpSpPr>
          <a:xfrm>
            <a:off x="11310291" y="5449720"/>
            <a:ext cx="648077" cy="1513573"/>
            <a:chOff x="8026459" y="2082309"/>
            <a:chExt cx="486058" cy="1135180"/>
          </a:xfrm>
        </p:grpSpPr>
        <p:sp>
          <p:nvSpPr>
            <p:cNvPr id="3" name="Google Shape;1446;p24">
              <a:extLst>
                <a:ext uri="{FF2B5EF4-FFF2-40B4-BE49-F238E27FC236}">
                  <a16:creationId xmlns:a16="http://schemas.microsoft.com/office/drawing/2014/main" id="{FA59F8F7-F15E-908C-769A-C6818499EDDE}"/>
                </a:ext>
              </a:extLst>
            </p:cNvPr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447;p24">
              <a:extLst>
                <a:ext uri="{FF2B5EF4-FFF2-40B4-BE49-F238E27FC236}">
                  <a16:creationId xmlns:a16="http://schemas.microsoft.com/office/drawing/2014/main" id="{944506DE-D1D9-800A-52F6-86EA7118A22C}"/>
                </a:ext>
              </a:extLst>
            </p:cNvPr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5" name="Google Shape;1448;p24">
                <a:extLst>
                  <a:ext uri="{FF2B5EF4-FFF2-40B4-BE49-F238E27FC236}">
                    <a16:creationId xmlns:a16="http://schemas.microsoft.com/office/drawing/2014/main" id="{386CBA25-0095-A0A1-461C-8BB6ED95CB0E}"/>
                  </a:ext>
                </a:extLst>
              </p:cNvPr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FC3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449;p24">
                <a:extLst>
                  <a:ext uri="{FF2B5EF4-FFF2-40B4-BE49-F238E27FC236}">
                    <a16:creationId xmlns:a16="http://schemas.microsoft.com/office/drawing/2014/main" id="{3621514B-D6F0-7C24-49F9-231F4BE2A38C}"/>
                  </a:ext>
                </a:extLst>
              </p:cNvPr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7C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450;p24">
                <a:extLst>
                  <a:ext uri="{FF2B5EF4-FFF2-40B4-BE49-F238E27FC236}">
                    <a16:creationId xmlns:a16="http://schemas.microsoft.com/office/drawing/2014/main" id="{FAE86736-C402-6482-8BE8-AE44D81DC029}"/>
                  </a:ext>
                </a:extLst>
              </p:cNvPr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451;p24">
                <a:extLst>
                  <a:ext uri="{FF2B5EF4-FFF2-40B4-BE49-F238E27FC236}">
                    <a16:creationId xmlns:a16="http://schemas.microsoft.com/office/drawing/2014/main" id="{8B7CB1FF-D563-79FF-7285-0EF480D5B1FE}"/>
                  </a:ext>
                </a:extLst>
              </p:cNvPr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456;p24">
                <a:extLst>
                  <a:ext uri="{FF2B5EF4-FFF2-40B4-BE49-F238E27FC236}">
                    <a16:creationId xmlns:a16="http://schemas.microsoft.com/office/drawing/2014/main" id="{6C85AB8E-3996-37FF-19B5-12BC8786F97E}"/>
                  </a:ext>
                </a:extLst>
              </p:cNvPr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59;p24">
                <a:extLst>
                  <a:ext uri="{FF2B5EF4-FFF2-40B4-BE49-F238E27FC236}">
                    <a16:creationId xmlns:a16="http://schemas.microsoft.com/office/drawing/2014/main" id="{1CC89975-F9EF-BB65-D5F4-3EE95A807042}"/>
                  </a:ext>
                </a:extLst>
              </p:cNvPr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462;p24">
                <a:extLst>
                  <a:ext uri="{FF2B5EF4-FFF2-40B4-BE49-F238E27FC236}">
                    <a16:creationId xmlns:a16="http://schemas.microsoft.com/office/drawing/2014/main" id="{3EBC8309-30A9-A635-291A-391BDB0C2A2A}"/>
                  </a:ext>
                </a:extLst>
              </p:cNvPr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464;p24">
                <a:extLst>
                  <a:ext uri="{FF2B5EF4-FFF2-40B4-BE49-F238E27FC236}">
                    <a16:creationId xmlns:a16="http://schemas.microsoft.com/office/drawing/2014/main" id="{C2BBA1CD-C69C-F880-637C-DA8AB4ABDF12}"/>
                  </a:ext>
                </a:extLst>
              </p:cNvPr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Google Shape;4584;p38">
            <a:extLst>
              <a:ext uri="{FF2B5EF4-FFF2-40B4-BE49-F238E27FC236}">
                <a16:creationId xmlns:a16="http://schemas.microsoft.com/office/drawing/2014/main" id="{52D7260A-EFB2-295F-8B14-78013DB9DFF2}"/>
              </a:ext>
            </a:extLst>
          </p:cNvPr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585;p38">
            <a:extLst>
              <a:ext uri="{FF2B5EF4-FFF2-40B4-BE49-F238E27FC236}">
                <a16:creationId xmlns:a16="http://schemas.microsoft.com/office/drawing/2014/main" id="{CDBF539D-C786-EA7A-6362-F65612881345}"/>
              </a:ext>
            </a:extLst>
          </p:cNvPr>
          <p:cNvSpPr/>
          <p:nvPr/>
        </p:nvSpPr>
        <p:spPr>
          <a:xfrm rot="-10168333" flipH="1">
            <a:off x="6523753" y="6578566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1775;p33">
            <a:extLst>
              <a:ext uri="{FF2B5EF4-FFF2-40B4-BE49-F238E27FC236}">
                <a16:creationId xmlns:a16="http://schemas.microsoft.com/office/drawing/2014/main" id="{E2E88537-00BF-1636-FF92-0778AEC2F811}"/>
              </a:ext>
            </a:extLst>
          </p:cNvPr>
          <p:cNvGrpSpPr/>
          <p:nvPr/>
        </p:nvGrpSpPr>
        <p:grpSpPr>
          <a:xfrm rot="-1652480">
            <a:off x="817698" y="4680366"/>
            <a:ext cx="2931505" cy="2367909"/>
            <a:chOff x="5388933" y="2164687"/>
            <a:chExt cx="2198573" cy="1775887"/>
          </a:xfrm>
        </p:grpSpPr>
        <p:grpSp>
          <p:nvGrpSpPr>
            <p:cNvPr id="24" name="Google Shape;1776;p33">
              <a:extLst>
                <a:ext uri="{FF2B5EF4-FFF2-40B4-BE49-F238E27FC236}">
                  <a16:creationId xmlns:a16="http://schemas.microsoft.com/office/drawing/2014/main" id="{E7787BD8-9618-8F07-6D57-EE37622D0716}"/>
                </a:ext>
              </a:extLst>
            </p:cNvPr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28" name="Google Shape;1777;p33">
                <a:extLst>
                  <a:ext uri="{FF2B5EF4-FFF2-40B4-BE49-F238E27FC236}">
                    <a16:creationId xmlns:a16="http://schemas.microsoft.com/office/drawing/2014/main" id="{7D192C43-F314-A7F1-30CE-683AF11C5792}"/>
                  </a:ext>
                </a:extLst>
              </p:cNvPr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778;p33">
                <a:extLst>
                  <a:ext uri="{FF2B5EF4-FFF2-40B4-BE49-F238E27FC236}">
                    <a16:creationId xmlns:a16="http://schemas.microsoft.com/office/drawing/2014/main" id="{CA1D1D02-2676-5CD9-5A9C-5BAE1F9A6575}"/>
                  </a:ext>
                </a:extLst>
              </p:cNvPr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779;p33">
                <a:extLst>
                  <a:ext uri="{FF2B5EF4-FFF2-40B4-BE49-F238E27FC236}">
                    <a16:creationId xmlns:a16="http://schemas.microsoft.com/office/drawing/2014/main" id="{42843942-99DC-1C57-C531-216172DCC9AE}"/>
                  </a:ext>
                </a:extLst>
              </p:cNvPr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780;p33">
                <a:extLst>
                  <a:ext uri="{FF2B5EF4-FFF2-40B4-BE49-F238E27FC236}">
                    <a16:creationId xmlns:a16="http://schemas.microsoft.com/office/drawing/2014/main" id="{0E8D8A40-68AB-4CE2-68E0-1DC7247E8C14}"/>
                  </a:ext>
                </a:extLst>
              </p:cNvPr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781;p33">
                <a:extLst>
                  <a:ext uri="{FF2B5EF4-FFF2-40B4-BE49-F238E27FC236}">
                    <a16:creationId xmlns:a16="http://schemas.microsoft.com/office/drawing/2014/main" id="{78F0C02C-ECA2-8EA7-842A-3D6CA0F3DFCD}"/>
                  </a:ext>
                </a:extLst>
              </p:cNvPr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782;p33">
                <a:extLst>
                  <a:ext uri="{FF2B5EF4-FFF2-40B4-BE49-F238E27FC236}">
                    <a16:creationId xmlns:a16="http://schemas.microsoft.com/office/drawing/2014/main" id="{5B8CFDAB-5A9E-3724-C393-B53401F543D7}"/>
                  </a:ext>
                </a:extLst>
              </p:cNvPr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783;p33">
                <a:extLst>
                  <a:ext uri="{FF2B5EF4-FFF2-40B4-BE49-F238E27FC236}">
                    <a16:creationId xmlns:a16="http://schemas.microsoft.com/office/drawing/2014/main" id="{0987B8EA-3571-F81B-C1FF-32F05E5C5B1C}"/>
                  </a:ext>
                </a:extLst>
              </p:cNvPr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784;p33">
                <a:extLst>
                  <a:ext uri="{FF2B5EF4-FFF2-40B4-BE49-F238E27FC236}">
                    <a16:creationId xmlns:a16="http://schemas.microsoft.com/office/drawing/2014/main" id="{C46D41C2-CC71-5341-BEE9-DB4FE9C47F10}"/>
                  </a:ext>
                </a:extLst>
              </p:cNvPr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785;p33">
                <a:extLst>
                  <a:ext uri="{FF2B5EF4-FFF2-40B4-BE49-F238E27FC236}">
                    <a16:creationId xmlns:a16="http://schemas.microsoft.com/office/drawing/2014/main" id="{8B6FDFDD-09BD-1C4A-074C-8CA12F58626A}"/>
                  </a:ext>
                </a:extLst>
              </p:cNvPr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786;p33">
                <a:extLst>
                  <a:ext uri="{FF2B5EF4-FFF2-40B4-BE49-F238E27FC236}">
                    <a16:creationId xmlns:a16="http://schemas.microsoft.com/office/drawing/2014/main" id="{5C1BC645-0B6D-0241-A628-CA9EAA96356C}"/>
                  </a:ext>
                </a:extLst>
              </p:cNvPr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787;p33">
                <a:extLst>
                  <a:ext uri="{FF2B5EF4-FFF2-40B4-BE49-F238E27FC236}">
                    <a16:creationId xmlns:a16="http://schemas.microsoft.com/office/drawing/2014/main" id="{7125EEA3-FEEB-FAB1-D3EA-F73139FB73D4}"/>
                  </a:ext>
                </a:extLst>
              </p:cNvPr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1788;p33">
              <a:extLst>
                <a:ext uri="{FF2B5EF4-FFF2-40B4-BE49-F238E27FC236}">
                  <a16:creationId xmlns:a16="http://schemas.microsoft.com/office/drawing/2014/main" id="{91F39A13-6482-0B54-63D9-DDBBC3DAE6AB}"/>
                </a:ext>
              </a:extLst>
            </p:cNvPr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89;p33">
              <a:extLst>
                <a:ext uri="{FF2B5EF4-FFF2-40B4-BE49-F238E27FC236}">
                  <a16:creationId xmlns:a16="http://schemas.microsoft.com/office/drawing/2014/main" id="{60E78B0A-6C37-036C-0F1C-3CAE354EAD45}"/>
                </a:ext>
              </a:extLst>
            </p:cNvPr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90;p33">
              <a:extLst>
                <a:ext uri="{FF2B5EF4-FFF2-40B4-BE49-F238E27FC236}">
                  <a16:creationId xmlns:a16="http://schemas.microsoft.com/office/drawing/2014/main" id="{7D9A6D80-8A96-6299-B41F-2D74F2FEE3C4}"/>
                </a:ext>
              </a:extLst>
            </p:cNvPr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2" name="图片 7">
            <a:extLst>
              <a:ext uri="{FF2B5EF4-FFF2-40B4-BE49-F238E27FC236}">
                <a16:creationId xmlns:a16="http://schemas.microsoft.com/office/drawing/2014/main" id="{D2F2E092-D14A-A591-98CC-DB96645F4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3" y="-1749427"/>
            <a:ext cx="11243181" cy="7396159"/>
          </a:xfrm>
          <a:prstGeom prst="rect">
            <a:avLst/>
          </a:prstGeom>
        </p:spPr>
      </p:pic>
      <p:sp>
        <p:nvSpPr>
          <p:cNvPr id="13" name="文本框 38">
            <a:extLst>
              <a:ext uri="{FF2B5EF4-FFF2-40B4-BE49-F238E27FC236}">
                <a16:creationId xmlns:a16="http://schemas.microsoft.com/office/drawing/2014/main" id="{8DAA4D64-E4EE-1A03-F549-29BE3CF21214}"/>
              </a:ext>
            </a:extLst>
          </p:cNvPr>
          <p:cNvSpPr txBox="1"/>
          <p:nvPr/>
        </p:nvSpPr>
        <p:spPr>
          <a:xfrm rot="21161249">
            <a:off x="3530263" y="1291761"/>
            <a:ext cx="5298736" cy="3416292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Hoạt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động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luyện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tập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và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vận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dụng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问藏书房" pitchFamily="2" charset="-122"/>
              <a:cs typeface="+mn-ea"/>
              <a:sym typeface="+mn-lt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6A51DCC-362D-2344-E25E-09ACADD4B7B4}"/>
              </a:ext>
            </a:extLst>
          </p:cNvPr>
          <p:cNvSpPr/>
          <p:nvPr/>
        </p:nvSpPr>
        <p:spPr>
          <a:xfrm>
            <a:off x="1704144" y="2641969"/>
            <a:ext cx="1299657" cy="1085501"/>
          </a:xfrm>
          <a:custGeom>
            <a:avLst/>
            <a:gdLst/>
            <a:ahLst/>
            <a:cxnLst/>
            <a:rect l="l" t="t" r="r" b="b"/>
            <a:pathLst>
              <a:path w="2894041" h="2057400">
                <a:moveTo>
                  <a:pt x="0" y="0"/>
                </a:moveTo>
                <a:lnTo>
                  <a:pt x="2894041" y="0"/>
                </a:lnTo>
                <a:lnTo>
                  <a:pt x="289404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4AE24D5-187E-3FA8-10AB-54B459C36A07}"/>
              </a:ext>
            </a:extLst>
          </p:cNvPr>
          <p:cNvSpPr/>
          <p:nvPr/>
        </p:nvSpPr>
        <p:spPr>
          <a:xfrm>
            <a:off x="8947160" y="3779956"/>
            <a:ext cx="3921508" cy="3295906"/>
          </a:xfrm>
          <a:custGeom>
            <a:avLst/>
            <a:gdLst/>
            <a:ahLst/>
            <a:cxnLst/>
            <a:rect l="l" t="t" r="r" b="b"/>
            <a:pathLst>
              <a:path w="5616083" h="5153936">
                <a:moveTo>
                  <a:pt x="0" y="0"/>
                </a:moveTo>
                <a:lnTo>
                  <a:pt x="5616083" y="0"/>
                </a:lnTo>
                <a:lnTo>
                  <a:pt x="5616083" y="5153936"/>
                </a:lnTo>
                <a:lnTo>
                  <a:pt x="0" y="515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id="{1C7F03EE-DECE-1F78-5A4E-C1174E976E41}"/>
              </a:ext>
            </a:extLst>
          </p:cNvPr>
          <p:cNvSpPr/>
          <p:nvPr/>
        </p:nvSpPr>
        <p:spPr>
          <a:xfrm>
            <a:off x="-133903" y="3824252"/>
            <a:ext cx="3031531" cy="3344422"/>
          </a:xfrm>
          <a:custGeom>
            <a:avLst/>
            <a:gdLst/>
            <a:ahLst/>
            <a:cxnLst/>
            <a:rect l="l" t="t" r="r" b="b"/>
            <a:pathLst>
              <a:path w="3558312" h="3807532">
                <a:moveTo>
                  <a:pt x="0" y="0"/>
                </a:moveTo>
                <a:lnTo>
                  <a:pt x="3558312" y="0"/>
                </a:lnTo>
                <a:lnTo>
                  <a:pt x="3558312" y="3807532"/>
                </a:lnTo>
                <a:lnTo>
                  <a:pt x="0" y="3807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50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>
          <a:extLst>
            <a:ext uri="{FF2B5EF4-FFF2-40B4-BE49-F238E27FC236}">
              <a16:creationId xmlns:a16="http://schemas.microsoft.com/office/drawing/2014/main" id="{A2A444A9-D2D0-41E8-1857-42576DE9A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>
            <a:extLst>
              <a:ext uri="{FF2B5EF4-FFF2-40B4-BE49-F238E27FC236}">
                <a16:creationId xmlns:a16="http://schemas.microsoft.com/office/drawing/2014/main" id="{7303271E-D105-45F0-20AD-D7BBB4F11E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4023" y="223806"/>
            <a:ext cx="948195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id="{4894A451-27AC-C134-68AB-50B70FF0D4E1}"/>
              </a:ext>
            </a:extLst>
          </p:cNvPr>
          <p:cNvGrpSpPr/>
          <p:nvPr/>
        </p:nvGrpSpPr>
        <p:grpSpPr>
          <a:xfrm>
            <a:off x="416815" y="163901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id="{31CA27EB-2DC1-AAB5-0560-5ED829D4E6AD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id="{84FABC52-583D-C333-3598-D913E4493603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id="{11FFB28C-4DDD-ECF9-3D89-EC65A62E9151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id="{ABD35069-7B55-D17B-33F3-35D2A2DE5FEB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id="{6781D3D4-C148-70F0-AD6A-DF25B462ADB9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id="{E9F62C82-F237-12B3-07B7-3D2D58F8BC47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id="{25164041-AE45-A245-0305-5762D78FF705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id="{DE1DE562-E0C0-4B0E-B67F-44D3D1993DFF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id="{6185CA70-293E-6E53-EB2E-B12D31B21FDA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id="{E1F1EC2C-ADF8-3553-BB5D-5CDFCBB2F6DC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id="{258E71CD-9F60-118E-9214-0949791CC61A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id="{46BDE7D8-C729-44BB-978B-1A77D2CF0784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oogle Shape;3399;p62">
            <a:extLst>
              <a:ext uri="{FF2B5EF4-FFF2-40B4-BE49-F238E27FC236}">
                <a16:creationId xmlns:a16="http://schemas.microsoft.com/office/drawing/2014/main" id="{7573C3B5-1074-0AC4-6ACC-ACCBB07F298C}"/>
              </a:ext>
            </a:extLst>
          </p:cNvPr>
          <p:cNvGrpSpPr/>
          <p:nvPr/>
        </p:nvGrpSpPr>
        <p:grpSpPr>
          <a:xfrm>
            <a:off x="11065397" y="6117935"/>
            <a:ext cx="712080" cy="417690"/>
            <a:chOff x="5045915" y="3153558"/>
            <a:chExt cx="535273" cy="472687"/>
          </a:xfrm>
        </p:grpSpPr>
        <p:sp>
          <p:nvSpPr>
            <p:cNvPr id="24" name="Google Shape;3400;p62">
              <a:extLst>
                <a:ext uri="{FF2B5EF4-FFF2-40B4-BE49-F238E27FC236}">
                  <a16:creationId xmlns:a16="http://schemas.microsoft.com/office/drawing/2014/main" id="{68E18D7B-CE25-817F-8A3F-66BE25BD0196}"/>
                </a:ext>
              </a:extLst>
            </p:cNvPr>
            <p:cNvSpPr/>
            <p:nvPr/>
          </p:nvSpPr>
          <p:spPr>
            <a:xfrm>
              <a:off x="5045915" y="3468685"/>
              <a:ext cx="178387" cy="157561"/>
            </a:xfrm>
            <a:custGeom>
              <a:avLst/>
              <a:gdLst/>
              <a:ahLst/>
              <a:cxnLst/>
              <a:rect l="l" t="t" r="r" b="b"/>
              <a:pathLst>
                <a:path w="6407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29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6406" y="5658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401;p62">
              <a:extLst>
                <a:ext uri="{FF2B5EF4-FFF2-40B4-BE49-F238E27FC236}">
                  <a16:creationId xmlns:a16="http://schemas.microsoft.com/office/drawing/2014/main" id="{B5ED9E84-CFEC-EA1A-C92A-F29D29D33EF8}"/>
                </a:ext>
              </a:extLst>
            </p:cNvPr>
            <p:cNvSpPr/>
            <p:nvPr/>
          </p:nvSpPr>
          <p:spPr>
            <a:xfrm>
              <a:off x="5140804" y="3491238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19"/>
                  </a:cubicBezTo>
                  <a:cubicBezTo>
                    <a:pt x="0" y="3135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402;p62">
              <a:extLst>
                <a:ext uri="{FF2B5EF4-FFF2-40B4-BE49-F238E27FC236}">
                  <a16:creationId xmlns:a16="http://schemas.microsoft.com/office/drawing/2014/main" id="{CEE36A53-864C-DBA2-5C78-6F40C83F1359}"/>
                </a:ext>
              </a:extLst>
            </p:cNvPr>
            <p:cNvSpPr/>
            <p:nvPr/>
          </p:nvSpPr>
          <p:spPr>
            <a:xfrm>
              <a:off x="5407261" y="3548037"/>
              <a:ext cx="57161" cy="16149"/>
            </a:xfrm>
            <a:custGeom>
              <a:avLst/>
              <a:gdLst/>
              <a:ahLst/>
              <a:cxnLst/>
              <a:rect l="l" t="t" r="r" b="b"/>
              <a:pathLst>
                <a:path w="2053" h="580" extrusionOk="0">
                  <a:moveTo>
                    <a:pt x="290" y="1"/>
                  </a:moveTo>
                  <a:cubicBezTo>
                    <a:pt x="130" y="1"/>
                    <a:pt x="1" y="130"/>
                    <a:pt x="1" y="291"/>
                  </a:cubicBezTo>
                  <a:cubicBezTo>
                    <a:pt x="1" y="451"/>
                    <a:pt x="130" y="580"/>
                    <a:pt x="290" y="580"/>
                  </a:cubicBezTo>
                  <a:lnTo>
                    <a:pt x="1763" y="580"/>
                  </a:lnTo>
                  <a:cubicBezTo>
                    <a:pt x="1923" y="580"/>
                    <a:pt x="2052" y="451"/>
                    <a:pt x="2052" y="291"/>
                  </a:cubicBezTo>
                  <a:cubicBezTo>
                    <a:pt x="2052" y="130"/>
                    <a:pt x="1923" y="1"/>
                    <a:pt x="1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403;p62">
              <a:extLst>
                <a:ext uri="{FF2B5EF4-FFF2-40B4-BE49-F238E27FC236}">
                  <a16:creationId xmlns:a16="http://schemas.microsoft.com/office/drawing/2014/main" id="{D365535E-8370-A1A7-B405-829B4978D002}"/>
                </a:ext>
              </a:extLst>
            </p:cNvPr>
            <p:cNvSpPr/>
            <p:nvPr/>
          </p:nvSpPr>
          <p:spPr>
            <a:xfrm>
              <a:off x="5143560" y="3548037"/>
              <a:ext cx="238415" cy="16149"/>
            </a:xfrm>
            <a:custGeom>
              <a:avLst/>
              <a:gdLst/>
              <a:ahLst/>
              <a:cxnLst/>
              <a:rect l="l" t="t" r="r" b="b"/>
              <a:pathLst>
                <a:path w="8563" h="580" extrusionOk="0">
                  <a:moveTo>
                    <a:pt x="290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8272" y="580"/>
                  </a:lnTo>
                  <a:cubicBezTo>
                    <a:pt x="8432" y="580"/>
                    <a:pt x="8562" y="451"/>
                    <a:pt x="8562" y="291"/>
                  </a:cubicBezTo>
                  <a:cubicBezTo>
                    <a:pt x="8562" y="130"/>
                    <a:pt x="8432" y="1"/>
                    <a:pt x="8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404;p62">
              <a:extLst>
                <a:ext uri="{FF2B5EF4-FFF2-40B4-BE49-F238E27FC236}">
                  <a16:creationId xmlns:a16="http://schemas.microsoft.com/office/drawing/2014/main" id="{1E23A465-2DEB-D060-5E1A-454997EF98F1}"/>
                </a:ext>
              </a:extLst>
            </p:cNvPr>
            <p:cNvSpPr/>
            <p:nvPr/>
          </p:nvSpPr>
          <p:spPr>
            <a:xfrm>
              <a:off x="5515375" y="3491238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405;p62">
              <a:extLst>
                <a:ext uri="{FF2B5EF4-FFF2-40B4-BE49-F238E27FC236}">
                  <a16:creationId xmlns:a16="http://schemas.microsoft.com/office/drawing/2014/main" id="{FC45F40F-64D0-339A-E432-2F5A7944EE08}"/>
                </a:ext>
              </a:extLst>
            </p:cNvPr>
            <p:cNvSpPr/>
            <p:nvPr/>
          </p:nvSpPr>
          <p:spPr>
            <a:xfrm>
              <a:off x="5112794" y="3468685"/>
              <a:ext cx="468394" cy="157561"/>
            </a:xfrm>
            <a:custGeom>
              <a:avLst/>
              <a:gdLst/>
              <a:ahLst/>
              <a:cxnLst/>
              <a:rect l="l" t="t" r="r" b="b"/>
              <a:pathLst>
                <a:path w="16823" h="5659" extrusionOk="0">
                  <a:moveTo>
                    <a:pt x="2830" y="0"/>
                  </a:moveTo>
                  <a:cubicBezTo>
                    <a:pt x="1269" y="0"/>
                    <a:pt x="0" y="1269"/>
                    <a:pt x="0" y="2829"/>
                  </a:cubicBezTo>
                  <a:cubicBezTo>
                    <a:pt x="0" y="4390"/>
                    <a:pt x="1269" y="5658"/>
                    <a:pt x="2830" y="5658"/>
                  </a:cubicBezTo>
                  <a:lnTo>
                    <a:pt x="16123" y="5658"/>
                  </a:lnTo>
                  <a:cubicBezTo>
                    <a:pt x="16509" y="5658"/>
                    <a:pt x="16823" y="5345"/>
                    <a:pt x="16823" y="4958"/>
                  </a:cubicBezTo>
                  <a:cubicBezTo>
                    <a:pt x="16823" y="4572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7"/>
                    <a:pt x="1400" y="2829"/>
                  </a:cubicBezTo>
                  <a:cubicBezTo>
                    <a:pt x="1400" y="2041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406;p62">
              <a:extLst>
                <a:ext uri="{FF2B5EF4-FFF2-40B4-BE49-F238E27FC236}">
                  <a16:creationId xmlns:a16="http://schemas.microsoft.com/office/drawing/2014/main" id="{BAD946CB-C1A9-CA4A-797A-B08E7EFC9E6A}"/>
                </a:ext>
              </a:extLst>
            </p:cNvPr>
            <p:cNvSpPr/>
            <p:nvPr/>
          </p:nvSpPr>
          <p:spPr>
            <a:xfrm>
              <a:off x="5045915" y="3311122"/>
              <a:ext cx="199909" cy="157561"/>
            </a:xfrm>
            <a:custGeom>
              <a:avLst/>
              <a:gdLst/>
              <a:ahLst/>
              <a:cxnLst/>
              <a:rect l="l" t="t" r="r" b="b"/>
              <a:pathLst>
                <a:path w="7180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30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7180" y="5658"/>
                  </a:lnTo>
                  <a:lnTo>
                    <a:pt x="7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407;p62">
              <a:extLst>
                <a:ext uri="{FF2B5EF4-FFF2-40B4-BE49-F238E27FC236}">
                  <a16:creationId xmlns:a16="http://schemas.microsoft.com/office/drawing/2014/main" id="{6FE61B43-8C87-4537-21D8-4D8C1E1A0063}"/>
                </a:ext>
              </a:extLst>
            </p:cNvPr>
            <p:cNvSpPr/>
            <p:nvPr/>
          </p:nvSpPr>
          <p:spPr>
            <a:xfrm>
              <a:off x="5140804" y="3333674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20"/>
                  </a:cubicBezTo>
                  <a:cubicBezTo>
                    <a:pt x="0" y="3134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408;p62">
              <a:extLst>
                <a:ext uri="{FF2B5EF4-FFF2-40B4-BE49-F238E27FC236}">
                  <a16:creationId xmlns:a16="http://schemas.microsoft.com/office/drawing/2014/main" id="{9AF1C924-D247-1F25-6FB6-C21E0E14AF0C}"/>
                </a:ext>
              </a:extLst>
            </p:cNvPr>
            <p:cNvSpPr/>
            <p:nvPr/>
          </p:nvSpPr>
          <p:spPr>
            <a:xfrm>
              <a:off x="5515375" y="3333674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409;p62">
              <a:extLst>
                <a:ext uri="{FF2B5EF4-FFF2-40B4-BE49-F238E27FC236}">
                  <a16:creationId xmlns:a16="http://schemas.microsoft.com/office/drawing/2014/main" id="{BB9C44A2-01A8-3613-9119-A6E61CCEBF56}"/>
                </a:ext>
              </a:extLst>
            </p:cNvPr>
            <p:cNvSpPr/>
            <p:nvPr/>
          </p:nvSpPr>
          <p:spPr>
            <a:xfrm>
              <a:off x="5112794" y="3311122"/>
              <a:ext cx="468394" cy="157589"/>
            </a:xfrm>
            <a:custGeom>
              <a:avLst/>
              <a:gdLst/>
              <a:ahLst/>
              <a:cxnLst/>
              <a:rect l="l" t="t" r="r" b="b"/>
              <a:pathLst>
                <a:path w="16823" h="5660" extrusionOk="0">
                  <a:moveTo>
                    <a:pt x="2830" y="0"/>
                  </a:moveTo>
                  <a:cubicBezTo>
                    <a:pt x="1269" y="0"/>
                    <a:pt x="0" y="1269"/>
                    <a:pt x="0" y="2830"/>
                  </a:cubicBezTo>
                  <a:cubicBezTo>
                    <a:pt x="0" y="4390"/>
                    <a:pt x="1269" y="5659"/>
                    <a:pt x="2830" y="5659"/>
                  </a:cubicBezTo>
                  <a:lnTo>
                    <a:pt x="16123" y="5659"/>
                  </a:lnTo>
                  <a:cubicBezTo>
                    <a:pt x="16509" y="5659"/>
                    <a:pt x="16823" y="5345"/>
                    <a:pt x="16823" y="4958"/>
                  </a:cubicBezTo>
                  <a:cubicBezTo>
                    <a:pt x="16823" y="4571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8"/>
                    <a:pt x="1400" y="2830"/>
                  </a:cubicBezTo>
                  <a:cubicBezTo>
                    <a:pt x="1400" y="2042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10;p62">
              <a:extLst>
                <a:ext uri="{FF2B5EF4-FFF2-40B4-BE49-F238E27FC236}">
                  <a16:creationId xmlns:a16="http://schemas.microsoft.com/office/drawing/2014/main" id="{FAD3347D-5F51-19A8-232D-01D9C7133C45}"/>
                </a:ext>
              </a:extLst>
            </p:cNvPr>
            <p:cNvSpPr/>
            <p:nvPr/>
          </p:nvSpPr>
          <p:spPr>
            <a:xfrm>
              <a:off x="5095476" y="3153558"/>
              <a:ext cx="178359" cy="157589"/>
            </a:xfrm>
            <a:custGeom>
              <a:avLst/>
              <a:gdLst/>
              <a:ahLst/>
              <a:cxnLst/>
              <a:rect l="l" t="t" r="r" b="b"/>
              <a:pathLst>
                <a:path w="6406" h="5660" extrusionOk="0">
                  <a:moveTo>
                    <a:pt x="2830" y="0"/>
                  </a:moveTo>
                  <a:cubicBezTo>
                    <a:pt x="1270" y="0"/>
                    <a:pt x="0" y="1270"/>
                    <a:pt x="0" y="2830"/>
                  </a:cubicBezTo>
                  <a:cubicBezTo>
                    <a:pt x="0" y="4390"/>
                    <a:pt x="1270" y="5659"/>
                    <a:pt x="2830" y="5659"/>
                  </a:cubicBezTo>
                  <a:lnTo>
                    <a:pt x="6406" y="565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411;p62">
              <a:extLst>
                <a:ext uri="{FF2B5EF4-FFF2-40B4-BE49-F238E27FC236}">
                  <a16:creationId xmlns:a16="http://schemas.microsoft.com/office/drawing/2014/main" id="{716EA3F1-5D0D-574A-5E48-DACC7B674DC7}"/>
                </a:ext>
              </a:extLst>
            </p:cNvPr>
            <p:cNvSpPr/>
            <p:nvPr/>
          </p:nvSpPr>
          <p:spPr>
            <a:xfrm>
              <a:off x="5190336" y="3176083"/>
              <a:ext cx="326203" cy="112512"/>
            </a:xfrm>
            <a:custGeom>
              <a:avLst/>
              <a:gdLst/>
              <a:ahLst/>
              <a:cxnLst/>
              <a:rect l="l" t="t" r="r" b="b"/>
              <a:pathLst>
                <a:path w="11716" h="4041" extrusionOk="0">
                  <a:moveTo>
                    <a:pt x="2021" y="1"/>
                  </a:moveTo>
                  <a:cubicBezTo>
                    <a:pt x="906" y="1"/>
                    <a:pt x="1" y="905"/>
                    <a:pt x="1" y="2021"/>
                  </a:cubicBezTo>
                  <a:cubicBezTo>
                    <a:pt x="1" y="3135"/>
                    <a:pt x="906" y="4040"/>
                    <a:pt x="2021" y="4040"/>
                  </a:cubicBezTo>
                  <a:lnTo>
                    <a:pt x="11716" y="4040"/>
                  </a:lnTo>
                  <a:lnTo>
                    <a:pt x="1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412;p62">
              <a:extLst>
                <a:ext uri="{FF2B5EF4-FFF2-40B4-BE49-F238E27FC236}">
                  <a16:creationId xmlns:a16="http://schemas.microsoft.com/office/drawing/2014/main" id="{1A6F6BC1-2B32-B685-EC24-03E1CE94E252}"/>
                </a:ext>
              </a:extLst>
            </p:cNvPr>
            <p:cNvSpPr/>
            <p:nvPr/>
          </p:nvSpPr>
          <p:spPr>
            <a:xfrm>
              <a:off x="5478762" y="3176083"/>
              <a:ext cx="37810" cy="112512"/>
            </a:xfrm>
            <a:custGeom>
              <a:avLst/>
              <a:gdLst/>
              <a:ahLst/>
              <a:cxnLst/>
              <a:rect l="l" t="t" r="r" b="b"/>
              <a:pathLst>
                <a:path w="1358" h="4041" extrusionOk="0">
                  <a:moveTo>
                    <a:pt x="0" y="1"/>
                  </a:moveTo>
                  <a:lnTo>
                    <a:pt x="0" y="4040"/>
                  </a:lnTo>
                  <a:lnTo>
                    <a:pt x="1358" y="404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413;p62">
              <a:extLst>
                <a:ext uri="{FF2B5EF4-FFF2-40B4-BE49-F238E27FC236}">
                  <a16:creationId xmlns:a16="http://schemas.microsoft.com/office/drawing/2014/main" id="{D6279773-CB5C-F486-2036-674D0276B5EC}"/>
                </a:ext>
              </a:extLst>
            </p:cNvPr>
            <p:cNvSpPr/>
            <p:nvPr/>
          </p:nvSpPr>
          <p:spPr>
            <a:xfrm>
              <a:off x="5162326" y="3153558"/>
              <a:ext cx="382250" cy="157589"/>
            </a:xfrm>
            <a:custGeom>
              <a:avLst/>
              <a:gdLst/>
              <a:ahLst/>
              <a:cxnLst/>
              <a:rect l="l" t="t" r="r" b="b"/>
              <a:pathLst>
                <a:path w="13729" h="5660" extrusionOk="0">
                  <a:moveTo>
                    <a:pt x="2829" y="0"/>
                  </a:moveTo>
                  <a:cubicBezTo>
                    <a:pt x="1269" y="0"/>
                    <a:pt x="1" y="1270"/>
                    <a:pt x="1" y="2830"/>
                  </a:cubicBezTo>
                  <a:cubicBezTo>
                    <a:pt x="1" y="4390"/>
                    <a:pt x="1269" y="5659"/>
                    <a:pt x="2829" y="5659"/>
                  </a:cubicBezTo>
                  <a:lnTo>
                    <a:pt x="13029" y="5659"/>
                  </a:lnTo>
                  <a:cubicBezTo>
                    <a:pt x="13416" y="5659"/>
                    <a:pt x="13729" y="5346"/>
                    <a:pt x="13729" y="4959"/>
                  </a:cubicBezTo>
                  <a:cubicBezTo>
                    <a:pt x="13729" y="4571"/>
                    <a:pt x="13416" y="4258"/>
                    <a:pt x="13029" y="4258"/>
                  </a:cubicBezTo>
                  <a:lnTo>
                    <a:pt x="2829" y="4258"/>
                  </a:lnTo>
                  <a:cubicBezTo>
                    <a:pt x="2041" y="4258"/>
                    <a:pt x="1401" y="3618"/>
                    <a:pt x="1401" y="2830"/>
                  </a:cubicBezTo>
                  <a:cubicBezTo>
                    <a:pt x="1401" y="2042"/>
                    <a:pt x="2041" y="1400"/>
                    <a:pt x="2829" y="1400"/>
                  </a:cubicBezTo>
                  <a:lnTo>
                    <a:pt x="13029" y="1400"/>
                  </a:lnTo>
                  <a:cubicBezTo>
                    <a:pt x="13416" y="1400"/>
                    <a:pt x="13729" y="1087"/>
                    <a:pt x="13729" y="700"/>
                  </a:cubicBezTo>
                  <a:cubicBezTo>
                    <a:pt x="13729" y="313"/>
                    <a:pt x="13416" y="0"/>
                    <a:pt x="13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414;p62">
              <a:extLst>
                <a:ext uri="{FF2B5EF4-FFF2-40B4-BE49-F238E27FC236}">
                  <a16:creationId xmlns:a16="http://schemas.microsoft.com/office/drawing/2014/main" id="{A371B1C8-13C4-9E92-1B33-C5FF31E959FF}"/>
                </a:ext>
              </a:extLst>
            </p:cNvPr>
            <p:cNvSpPr/>
            <p:nvPr/>
          </p:nvSpPr>
          <p:spPr>
            <a:xfrm>
              <a:off x="5322813" y="3219491"/>
              <a:ext cx="193756" cy="16149"/>
            </a:xfrm>
            <a:custGeom>
              <a:avLst/>
              <a:gdLst/>
              <a:ahLst/>
              <a:cxnLst/>
              <a:rect l="l" t="t" r="r" b="b"/>
              <a:pathLst>
                <a:path w="6959" h="580" extrusionOk="0">
                  <a:moveTo>
                    <a:pt x="291" y="1"/>
                  </a:moveTo>
                  <a:cubicBezTo>
                    <a:pt x="131" y="1"/>
                    <a:pt x="1" y="130"/>
                    <a:pt x="1" y="290"/>
                  </a:cubicBezTo>
                  <a:cubicBezTo>
                    <a:pt x="1" y="451"/>
                    <a:pt x="131" y="580"/>
                    <a:pt x="291" y="580"/>
                  </a:cubicBezTo>
                  <a:lnTo>
                    <a:pt x="6959" y="580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415;p62">
              <a:extLst>
                <a:ext uri="{FF2B5EF4-FFF2-40B4-BE49-F238E27FC236}">
                  <a16:creationId xmlns:a16="http://schemas.microsoft.com/office/drawing/2014/main" id="{A035868E-B924-CF88-71C4-EB04ABAC29BF}"/>
                </a:ext>
              </a:extLst>
            </p:cNvPr>
            <p:cNvSpPr/>
            <p:nvPr/>
          </p:nvSpPr>
          <p:spPr>
            <a:xfrm>
              <a:off x="5248918" y="3219491"/>
              <a:ext cx="55212" cy="16149"/>
            </a:xfrm>
            <a:custGeom>
              <a:avLst/>
              <a:gdLst/>
              <a:ahLst/>
              <a:cxnLst/>
              <a:rect l="l" t="t" r="r" b="b"/>
              <a:pathLst>
                <a:path w="1983" h="580" extrusionOk="0">
                  <a:moveTo>
                    <a:pt x="291" y="1"/>
                  </a:moveTo>
                  <a:cubicBezTo>
                    <a:pt x="130" y="1"/>
                    <a:pt x="1" y="130"/>
                    <a:pt x="1" y="290"/>
                  </a:cubicBezTo>
                  <a:cubicBezTo>
                    <a:pt x="1" y="451"/>
                    <a:pt x="130" y="580"/>
                    <a:pt x="291" y="580"/>
                  </a:cubicBezTo>
                  <a:lnTo>
                    <a:pt x="1692" y="580"/>
                  </a:lnTo>
                  <a:cubicBezTo>
                    <a:pt x="1853" y="580"/>
                    <a:pt x="1983" y="451"/>
                    <a:pt x="1983" y="290"/>
                  </a:cubicBezTo>
                  <a:cubicBezTo>
                    <a:pt x="1983" y="130"/>
                    <a:pt x="1853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416;p62">
              <a:extLst>
                <a:ext uri="{FF2B5EF4-FFF2-40B4-BE49-F238E27FC236}">
                  <a16:creationId xmlns:a16="http://schemas.microsoft.com/office/drawing/2014/main" id="{567280AD-4504-DCEE-8B5D-D9782D7EE237}"/>
                </a:ext>
              </a:extLst>
            </p:cNvPr>
            <p:cNvSpPr/>
            <p:nvPr/>
          </p:nvSpPr>
          <p:spPr>
            <a:xfrm>
              <a:off x="5313542" y="3307530"/>
              <a:ext cx="165997" cy="77597"/>
            </a:xfrm>
            <a:custGeom>
              <a:avLst/>
              <a:gdLst/>
              <a:ahLst/>
              <a:cxnLst/>
              <a:rect l="l" t="t" r="r" b="b"/>
              <a:pathLst>
                <a:path w="5962" h="2787" extrusionOk="0">
                  <a:moveTo>
                    <a:pt x="2980" y="0"/>
                  </a:moveTo>
                  <a:cubicBezTo>
                    <a:pt x="2861" y="0"/>
                    <a:pt x="2742" y="46"/>
                    <a:pt x="2651" y="136"/>
                  </a:cubicBezTo>
                  <a:lnTo>
                    <a:pt x="1" y="2787"/>
                  </a:lnTo>
                  <a:lnTo>
                    <a:pt x="5961" y="2787"/>
                  </a:lnTo>
                  <a:lnTo>
                    <a:pt x="3311" y="136"/>
                  </a:lnTo>
                  <a:cubicBezTo>
                    <a:pt x="3219" y="46"/>
                    <a:pt x="3100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417;p62">
              <a:extLst>
                <a:ext uri="{FF2B5EF4-FFF2-40B4-BE49-F238E27FC236}">
                  <a16:creationId xmlns:a16="http://schemas.microsoft.com/office/drawing/2014/main" id="{96008853-1574-9B09-0EF0-38CF75FB0180}"/>
                </a:ext>
              </a:extLst>
            </p:cNvPr>
            <p:cNvSpPr/>
            <p:nvPr/>
          </p:nvSpPr>
          <p:spPr>
            <a:xfrm>
              <a:off x="5199385" y="3377026"/>
              <a:ext cx="353795" cy="16204"/>
            </a:xfrm>
            <a:custGeom>
              <a:avLst/>
              <a:gdLst/>
              <a:ahLst/>
              <a:cxnLst/>
              <a:rect l="l" t="t" r="r" b="b"/>
              <a:pathLst>
                <a:path w="12707" h="582" extrusionOk="0">
                  <a:moveTo>
                    <a:pt x="291" y="1"/>
                  </a:moveTo>
                  <a:cubicBezTo>
                    <a:pt x="130" y="1"/>
                    <a:pt x="0" y="131"/>
                    <a:pt x="0" y="291"/>
                  </a:cubicBezTo>
                  <a:cubicBezTo>
                    <a:pt x="0" y="452"/>
                    <a:pt x="130" y="581"/>
                    <a:pt x="291" y="581"/>
                  </a:cubicBezTo>
                  <a:lnTo>
                    <a:pt x="12707" y="581"/>
                  </a:lnTo>
                  <a:lnTo>
                    <a:pt x="127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1A73385-3C1A-002D-8F63-7FA21540BB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4EA"/>
              </a:clrFrom>
              <a:clrTo>
                <a:srgbClr val="FFF4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32" b="76220" l="65366" r="97805">
                        <a14:foregroundMark x1="73740" y1="55854" x2="76016" y2="67317"/>
                        <a14:foregroundMark x1="77886" y1="70610" x2="69268" y2="71463"/>
                        <a14:foregroundMark x1="69106" y1="67561" x2="78049" y2="71585"/>
                        <a14:foregroundMark x1="83333" y1="74512" x2="78455" y2="65854"/>
                        <a14:foregroundMark x1="67236" y1="66341" x2="69106" y2="76707"/>
                        <a14:foregroundMark x1="65772" y1="74512" x2="65528" y2="72317"/>
                        <a14:foregroundMark x1="65610" y1="71463" x2="65610" y2="71463"/>
                        <a14:foregroundMark x1="65772" y1="70732" x2="66016" y2="69756"/>
                        <a14:foregroundMark x1="88699" y1="25732" x2="91382" y2="27195"/>
                        <a14:foregroundMark x1="93577" y1="56951" x2="94228" y2="59268"/>
                        <a14:foregroundMark x1="96585" y1="52073" x2="96341" y2="65732"/>
                        <a14:foregroundMark x1="97561" y1="63659" x2="97805" y2="57805"/>
                        <a14:foregroundMark x1="97805" y1="56585" x2="97724" y2="54878"/>
                        <a14:foregroundMark x1="89268" y1="52073" x2="87886" y2="65488"/>
                        <a14:foregroundMark x1="91626" y1="59268" x2="86423" y2="45976"/>
                        <a14:foregroundMark x1="83984" y1="55854" x2="95935" y2="53659"/>
                        <a14:foregroundMark x1="93171" y1="52195" x2="84228" y2="52195"/>
                        <a14:foregroundMark x1="82033" y1="52073" x2="81626" y2="51829"/>
                      </a14:backgroundRemoval>
                    </a14:imgEffect>
                  </a14:imgLayer>
                </a14:imgProps>
              </a:ext>
            </a:extLst>
          </a:blip>
          <a:srcRect l="65384" t="24152" b="24388"/>
          <a:stretch/>
        </p:blipFill>
        <p:spPr>
          <a:xfrm>
            <a:off x="610407" y="3164988"/>
            <a:ext cx="3560947" cy="352911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D4C0F06-651B-D1B4-0E8B-BD3E46DDC526}"/>
              </a:ext>
            </a:extLst>
          </p:cNvPr>
          <p:cNvGrpSpPr/>
          <p:nvPr/>
        </p:nvGrpSpPr>
        <p:grpSpPr>
          <a:xfrm>
            <a:off x="5359077" y="1200437"/>
            <a:ext cx="5812059" cy="4917498"/>
            <a:chOff x="5359078" y="1200436"/>
            <a:chExt cx="5812058" cy="4917497"/>
          </a:xfrm>
        </p:grpSpPr>
        <p:pic>
          <p:nvPicPr>
            <p:cNvPr id="8" name="图片 10245" descr="22">
              <a:extLst>
                <a:ext uri="{FF2B5EF4-FFF2-40B4-BE49-F238E27FC236}">
                  <a16:creationId xmlns:a16="http://schemas.microsoft.com/office/drawing/2014/main" id="{87777131-8550-3DAD-145F-C7C1D1718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59078" y="1200436"/>
              <a:ext cx="5812058" cy="49174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ECDA1D-FBD0-B2A1-4AB1-05A779EF5676}"/>
                </a:ext>
              </a:extLst>
            </p:cNvPr>
            <p:cNvSpPr txBox="1"/>
            <p:nvPr/>
          </p:nvSpPr>
          <p:spPr>
            <a:xfrm>
              <a:off x="5848333" y="2655040"/>
              <a:ext cx="5135353" cy="2800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vi-VN" sz="4400" dirty="0">
                  <a:solidFill>
                    <a:schemeClr val="bg1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 hãy đóng vai một phóng viên để thực hiện một cuộc phỏng vấn (chủ đề tự chọn)</a:t>
              </a:r>
              <a:endParaRPr lang="en-SG" sz="4400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Freeform 20">
            <a:extLst>
              <a:ext uri="{FF2B5EF4-FFF2-40B4-BE49-F238E27FC236}">
                <a16:creationId xmlns:a16="http://schemas.microsoft.com/office/drawing/2014/main" id="{C7D006C0-7B64-C122-7766-DD058A97DBBB}"/>
              </a:ext>
            </a:extLst>
          </p:cNvPr>
          <p:cNvSpPr/>
          <p:nvPr/>
        </p:nvSpPr>
        <p:spPr>
          <a:xfrm>
            <a:off x="1447325" y="1860744"/>
            <a:ext cx="3190135" cy="1176568"/>
          </a:xfrm>
          <a:custGeom>
            <a:avLst/>
            <a:gdLst/>
            <a:ahLst/>
            <a:cxnLst/>
            <a:rect l="l" t="t" r="r" b="b"/>
            <a:pathLst>
              <a:path w="1538442" h="726914">
                <a:moveTo>
                  <a:pt x="0" y="0"/>
                </a:moveTo>
                <a:lnTo>
                  <a:pt x="1538441" y="0"/>
                </a:lnTo>
                <a:lnTo>
                  <a:pt x="1538441" y="726913"/>
                </a:lnTo>
                <a:lnTo>
                  <a:pt x="0" y="7269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 BÀI</a:t>
            </a:r>
            <a:endParaRPr kumimoji="0" lang="en-SG" sz="37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797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>
          <a:extLst>
            <a:ext uri="{FF2B5EF4-FFF2-40B4-BE49-F238E27FC236}">
              <a16:creationId xmlns:a16="http://schemas.microsoft.com/office/drawing/2014/main" id="{10A88BD4-B408-4E7A-BD7A-E3DEDBCAF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>
            <a:extLst>
              <a:ext uri="{FF2B5EF4-FFF2-40B4-BE49-F238E27FC236}">
                <a16:creationId xmlns:a16="http://schemas.microsoft.com/office/drawing/2014/main" id="{2481887D-1BF0-0EE9-DA86-E2E1529A4D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4023" y="223806"/>
            <a:ext cx="948195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id="{10C3C830-CE0E-BCD2-F28B-657996EA62FE}"/>
              </a:ext>
            </a:extLst>
          </p:cNvPr>
          <p:cNvGrpSpPr/>
          <p:nvPr/>
        </p:nvGrpSpPr>
        <p:grpSpPr>
          <a:xfrm>
            <a:off x="416815" y="163901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id="{845A4500-4E4F-6749-94A1-8B9AB21752FE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id="{1DB5E525-20A7-9AF0-A42D-FC5DD75F3C1E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id="{88E5BC2F-BAB3-0F59-117E-02B0A44B4624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id="{7926FCDD-E730-897B-038D-D7DBBC5FCEE5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id="{5F17D402-F119-5D09-BDF8-75C23EB45DE3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id="{905D6279-7ADD-2511-84C5-09643C1306C0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id="{1FFB621C-6C26-D5B6-BB52-257942659CC9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id="{3A8A7164-BC5C-AB60-35CA-64434536FF1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id="{78CBCAE6-68C0-DCEC-7B72-78CECE0F12BC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id="{3B57F8DB-5AAC-AA1C-C2B2-6A9DC5EA3DE1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id="{D6FC4EB0-C250-3C2B-13F7-15A41F34B854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id="{5FC59BBB-55D5-5BA9-EECE-45380363DF6E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Freeform 3">
            <a:extLst>
              <a:ext uri="{FF2B5EF4-FFF2-40B4-BE49-F238E27FC236}">
                <a16:creationId xmlns:a16="http://schemas.microsoft.com/office/drawing/2014/main" id="{2A034593-E568-4473-4AE0-5DF1B528F328}"/>
              </a:ext>
            </a:extLst>
          </p:cNvPr>
          <p:cNvSpPr/>
          <p:nvPr/>
        </p:nvSpPr>
        <p:spPr>
          <a:xfrm rot="-5859846">
            <a:off x="-229790" y="1938370"/>
            <a:ext cx="3616777" cy="2447448"/>
          </a:xfrm>
          <a:custGeom>
            <a:avLst/>
            <a:gdLst/>
            <a:ahLst/>
            <a:cxnLst/>
            <a:rect l="l" t="t" r="r" b="b"/>
            <a:pathLst>
              <a:path w="3695680" h="4793022">
                <a:moveTo>
                  <a:pt x="0" y="0"/>
                </a:moveTo>
                <a:lnTo>
                  <a:pt x="3695681" y="0"/>
                </a:lnTo>
                <a:lnTo>
                  <a:pt x="3695681" y="4793021"/>
                </a:lnTo>
                <a:lnTo>
                  <a:pt x="0" y="47930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554" r="-27031"/>
            </a:stretch>
          </a:blipFill>
        </p:spPr>
        <p:txBody>
          <a:bodyPr/>
          <a:lstStyle/>
          <a:p>
            <a:pPr defTabSz="812820">
              <a:defRPr/>
            </a:pPr>
            <a:endParaRPr lang="en-SG" sz="160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061BBFBE-F6C4-87C0-C181-67EAAE032341}"/>
              </a:ext>
            </a:extLst>
          </p:cNvPr>
          <p:cNvSpPr/>
          <p:nvPr/>
        </p:nvSpPr>
        <p:spPr>
          <a:xfrm flipH="1">
            <a:off x="1159965" y="1321910"/>
            <a:ext cx="1727063" cy="439656"/>
          </a:xfrm>
          <a:custGeom>
            <a:avLst/>
            <a:gdLst/>
            <a:ahLst/>
            <a:cxnLst/>
            <a:rect l="l" t="t" r="r" b="b"/>
            <a:pathLst>
              <a:path w="2176404" h="564276">
                <a:moveTo>
                  <a:pt x="2176405" y="0"/>
                </a:moveTo>
                <a:lnTo>
                  <a:pt x="0" y="0"/>
                </a:lnTo>
                <a:lnTo>
                  <a:pt x="0" y="564277"/>
                </a:lnTo>
                <a:lnTo>
                  <a:pt x="2176405" y="564277"/>
                </a:lnTo>
                <a:lnTo>
                  <a:pt x="2176405" y="0"/>
                </a:lnTo>
                <a:close/>
              </a:path>
            </a:pathLst>
          </a:custGeom>
          <a:blipFill>
            <a:blip r:embed="rId4"/>
            <a:stretch>
              <a:fillRect l="-88701" t="-111098" r="-4196" b="-123704"/>
            </a:stretch>
          </a:blipFill>
        </p:spPr>
        <p:txBody>
          <a:bodyPr/>
          <a:lstStyle/>
          <a:p>
            <a:pPr defTabSz="812820">
              <a:defRPr/>
            </a:pPr>
            <a:endParaRPr lang="en-SG" sz="160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32E39-B04F-31AC-9DAE-420A32217094}"/>
              </a:ext>
            </a:extLst>
          </p:cNvPr>
          <p:cNvSpPr txBox="1"/>
          <p:nvPr/>
        </p:nvSpPr>
        <p:spPr>
          <a:xfrm>
            <a:off x="601326" y="1928803"/>
            <a:ext cx="20955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HS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G" sz="3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25">
            <a:extLst>
              <a:ext uri="{FF2B5EF4-FFF2-40B4-BE49-F238E27FC236}">
                <a16:creationId xmlns:a16="http://schemas.microsoft.com/office/drawing/2014/main" id="{489771D3-C6CA-80FD-E801-87E195602D5E}"/>
              </a:ext>
            </a:extLst>
          </p:cNvPr>
          <p:cNvSpPr/>
          <p:nvPr/>
        </p:nvSpPr>
        <p:spPr>
          <a:xfrm>
            <a:off x="3463184" y="1223833"/>
            <a:ext cx="625334" cy="608787"/>
          </a:xfrm>
          <a:custGeom>
            <a:avLst/>
            <a:gdLst/>
            <a:ahLst/>
            <a:cxnLst/>
            <a:rect l="l" t="t" r="r" b="b"/>
            <a:pathLst>
              <a:path w="926926" h="926926">
                <a:moveTo>
                  <a:pt x="0" y="0"/>
                </a:moveTo>
                <a:lnTo>
                  <a:pt x="926926" y="0"/>
                </a:lnTo>
                <a:lnTo>
                  <a:pt x="926926" y="926927"/>
                </a:lnTo>
                <a:lnTo>
                  <a:pt x="0" y="9269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SG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" name="Freeform 25">
            <a:extLst>
              <a:ext uri="{FF2B5EF4-FFF2-40B4-BE49-F238E27FC236}">
                <a16:creationId xmlns:a16="http://schemas.microsoft.com/office/drawing/2014/main" id="{1B737253-5F55-47D6-6BD0-E5622C59C557}"/>
              </a:ext>
            </a:extLst>
          </p:cNvPr>
          <p:cNvSpPr/>
          <p:nvPr/>
        </p:nvSpPr>
        <p:spPr>
          <a:xfrm>
            <a:off x="3173599" y="2397570"/>
            <a:ext cx="625334" cy="608787"/>
          </a:xfrm>
          <a:custGeom>
            <a:avLst/>
            <a:gdLst/>
            <a:ahLst/>
            <a:cxnLst/>
            <a:rect l="l" t="t" r="r" b="b"/>
            <a:pathLst>
              <a:path w="926926" h="926926">
                <a:moveTo>
                  <a:pt x="0" y="0"/>
                </a:moveTo>
                <a:lnTo>
                  <a:pt x="926926" y="0"/>
                </a:lnTo>
                <a:lnTo>
                  <a:pt x="926926" y="926927"/>
                </a:lnTo>
                <a:lnTo>
                  <a:pt x="0" y="9269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SG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65F1A2-DC43-1E13-D4DF-7731AC331C91}"/>
              </a:ext>
            </a:extLst>
          </p:cNvPr>
          <p:cNvSpPr txBox="1"/>
          <p:nvPr/>
        </p:nvSpPr>
        <p:spPr>
          <a:xfrm>
            <a:off x="4386843" y="1110492"/>
            <a:ext cx="73906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711D6D-6E69-130F-D17C-CC77A807865C}"/>
              </a:ext>
            </a:extLst>
          </p:cNvPr>
          <p:cNvSpPr txBox="1"/>
          <p:nvPr/>
        </p:nvSpPr>
        <p:spPr>
          <a:xfrm>
            <a:off x="4088518" y="2292474"/>
            <a:ext cx="77101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  <a:endParaRPr lang="en-SG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 25">
            <a:extLst>
              <a:ext uri="{FF2B5EF4-FFF2-40B4-BE49-F238E27FC236}">
                <a16:creationId xmlns:a16="http://schemas.microsoft.com/office/drawing/2014/main" id="{AA4AB1FD-596A-6375-954B-1E7BCAE7F9AD}"/>
              </a:ext>
            </a:extLst>
          </p:cNvPr>
          <p:cNvSpPr/>
          <p:nvPr/>
        </p:nvSpPr>
        <p:spPr>
          <a:xfrm>
            <a:off x="3471923" y="3545868"/>
            <a:ext cx="625334" cy="608787"/>
          </a:xfrm>
          <a:custGeom>
            <a:avLst/>
            <a:gdLst/>
            <a:ahLst/>
            <a:cxnLst/>
            <a:rect l="l" t="t" r="r" b="b"/>
            <a:pathLst>
              <a:path w="926926" h="926926">
                <a:moveTo>
                  <a:pt x="0" y="0"/>
                </a:moveTo>
                <a:lnTo>
                  <a:pt x="926926" y="0"/>
                </a:lnTo>
                <a:lnTo>
                  <a:pt x="926926" y="926927"/>
                </a:lnTo>
                <a:lnTo>
                  <a:pt x="0" y="9269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SG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BD7EDD-32BF-B932-AFF0-EFF3A8BC5867}"/>
              </a:ext>
            </a:extLst>
          </p:cNvPr>
          <p:cNvSpPr txBox="1"/>
          <p:nvPr/>
        </p:nvSpPr>
        <p:spPr>
          <a:xfrm>
            <a:off x="4386843" y="3575048"/>
            <a:ext cx="52296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SG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Freeform 25">
            <a:extLst>
              <a:ext uri="{FF2B5EF4-FFF2-40B4-BE49-F238E27FC236}">
                <a16:creationId xmlns:a16="http://schemas.microsoft.com/office/drawing/2014/main" id="{0C981292-DC78-515C-91EF-F297A0A145FF}"/>
              </a:ext>
            </a:extLst>
          </p:cNvPr>
          <p:cNvSpPr/>
          <p:nvPr/>
        </p:nvSpPr>
        <p:spPr>
          <a:xfrm>
            <a:off x="3247877" y="4750411"/>
            <a:ext cx="625334" cy="608787"/>
          </a:xfrm>
          <a:custGeom>
            <a:avLst/>
            <a:gdLst/>
            <a:ahLst/>
            <a:cxnLst/>
            <a:rect l="l" t="t" r="r" b="b"/>
            <a:pathLst>
              <a:path w="926926" h="926926">
                <a:moveTo>
                  <a:pt x="0" y="0"/>
                </a:moveTo>
                <a:lnTo>
                  <a:pt x="926926" y="0"/>
                </a:lnTo>
                <a:lnTo>
                  <a:pt x="926926" y="926927"/>
                </a:lnTo>
                <a:lnTo>
                  <a:pt x="0" y="9269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SG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EA0E8B-1FD4-8237-7A74-6C78DEED3A30}"/>
              </a:ext>
            </a:extLst>
          </p:cNvPr>
          <p:cNvSpPr txBox="1"/>
          <p:nvPr/>
        </p:nvSpPr>
        <p:spPr>
          <a:xfrm>
            <a:off x="4200685" y="4453943"/>
            <a:ext cx="72950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Sau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 	</a:t>
            </a:r>
            <a:endParaRPr lang="en-SG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263D866-87C1-DB3A-9332-68016F2B5E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8578" b="44286"/>
          <a:stretch/>
        </p:blipFill>
        <p:spPr>
          <a:xfrm>
            <a:off x="199829" y="4291439"/>
            <a:ext cx="3576022" cy="273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42" grpId="0" animBg="1"/>
      <p:bldP spid="44" grpId="0"/>
      <p:bldP spid="45" grpId="0"/>
      <p:bldP spid="47" grpId="0" animBg="1"/>
      <p:bldP spid="48" grpId="0"/>
      <p:bldP spid="49" grpId="0" animBg="1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163111" y="91720"/>
            <a:ext cx="719534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*GỢI Ý</a:t>
            </a:r>
            <a:endParaRPr lang="en-SG" sz="32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id="{AD2B7623-7FFF-1C73-EA6F-AFADBCDC7F68}"/>
              </a:ext>
            </a:extLst>
          </p:cNvPr>
          <p:cNvGrpSpPr/>
          <p:nvPr/>
        </p:nvGrpSpPr>
        <p:grpSpPr>
          <a:xfrm>
            <a:off x="451766" y="77213"/>
            <a:ext cx="579063" cy="88900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Google Shape;5756;p65">
            <a:extLst>
              <a:ext uri="{FF2B5EF4-FFF2-40B4-BE49-F238E27FC236}">
                <a16:creationId xmlns:a16="http://schemas.microsoft.com/office/drawing/2014/main" id="{F7CB7D47-B66F-0FD5-BDE5-8A8518AD7D66}"/>
              </a:ext>
            </a:extLst>
          </p:cNvPr>
          <p:cNvSpPr/>
          <p:nvPr/>
        </p:nvSpPr>
        <p:spPr>
          <a:xfrm flipH="1">
            <a:off x="3424656" y="2145177"/>
            <a:ext cx="915965" cy="86360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FB4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Google Shape;5757;p65">
            <a:extLst>
              <a:ext uri="{FF2B5EF4-FFF2-40B4-BE49-F238E27FC236}">
                <a16:creationId xmlns:a16="http://schemas.microsoft.com/office/drawing/2014/main" id="{DB6E63A4-C8F9-61A3-E548-EDDE0797B93D}"/>
              </a:ext>
            </a:extLst>
          </p:cNvPr>
          <p:cNvSpPr/>
          <p:nvPr/>
        </p:nvSpPr>
        <p:spPr>
          <a:xfrm flipH="1">
            <a:off x="903123" y="4239339"/>
            <a:ext cx="915965" cy="86360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FB4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5758;p65">
            <a:extLst>
              <a:ext uri="{FF2B5EF4-FFF2-40B4-BE49-F238E27FC236}">
                <a16:creationId xmlns:a16="http://schemas.microsoft.com/office/drawing/2014/main" id="{7BE60BAA-AC6A-DBD4-DB16-9FAFB077FD94}"/>
              </a:ext>
            </a:extLst>
          </p:cNvPr>
          <p:cNvSpPr/>
          <p:nvPr/>
        </p:nvSpPr>
        <p:spPr>
          <a:xfrm flipH="1">
            <a:off x="8200818" y="2145177"/>
            <a:ext cx="915965" cy="86360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FB4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5759;p65">
            <a:extLst>
              <a:ext uri="{FF2B5EF4-FFF2-40B4-BE49-F238E27FC236}">
                <a16:creationId xmlns:a16="http://schemas.microsoft.com/office/drawing/2014/main" id="{BDCCD70A-C8F4-70F3-9A94-FA32D10EEDA5}"/>
              </a:ext>
            </a:extLst>
          </p:cNvPr>
          <p:cNvSpPr/>
          <p:nvPr/>
        </p:nvSpPr>
        <p:spPr>
          <a:xfrm flipH="1">
            <a:off x="5605032" y="4432610"/>
            <a:ext cx="915965" cy="86360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FB4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5760;p65">
            <a:extLst>
              <a:ext uri="{FF2B5EF4-FFF2-40B4-BE49-F238E27FC236}">
                <a16:creationId xmlns:a16="http://schemas.microsoft.com/office/drawing/2014/main" id="{D61BF46A-3B13-D079-4D53-D2A582E91C9B}"/>
              </a:ext>
            </a:extLst>
          </p:cNvPr>
          <p:cNvSpPr txBox="1"/>
          <p:nvPr/>
        </p:nvSpPr>
        <p:spPr>
          <a:xfrm>
            <a:off x="1033782" y="3536674"/>
            <a:ext cx="671200" cy="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>
                <a:ln>
                  <a:noFill/>
                </a:ln>
                <a:solidFill>
                  <a:srgbClr val="EF4198"/>
                </a:solidFill>
                <a:effectLst/>
                <a:uLnTx/>
                <a:uFillTx/>
                <a:latin typeface="Atma"/>
                <a:ea typeface="Atma"/>
                <a:cs typeface="Atma"/>
                <a:sym typeface="Atma"/>
              </a:rPr>
              <a:t>1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EF4198"/>
              </a:solidFill>
              <a:effectLst/>
              <a:uLnTx/>
              <a:uFillTx/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7" name="Google Shape;5761;p65">
            <a:extLst>
              <a:ext uri="{FF2B5EF4-FFF2-40B4-BE49-F238E27FC236}">
                <a16:creationId xmlns:a16="http://schemas.microsoft.com/office/drawing/2014/main" id="{CE987B41-BFBE-7F90-CEE4-62C9CFB4D09C}"/>
              </a:ext>
            </a:extLst>
          </p:cNvPr>
          <p:cNvSpPr txBox="1"/>
          <p:nvPr/>
        </p:nvSpPr>
        <p:spPr>
          <a:xfrm>
            <a:off x="3536848" y="3536674"/>
            <a:ext cx="671200" cy="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 dirty="0">
                <a:ln>
                  <a:noFill/>
                </a:ln>
                <a:solidFill>
                  <a:srgbClr val="EF4198"/>
                </a:solidFill>
                <a:effectLst/>
                <a:uLnTx/>
                <a:uFillTx/>
                <a:latin typeface="Atma"/>
                <a:ea typeface="Atma"/>
                <a:cs typeface="Atma"/>
                <a:sym typeface="Atma"/>
              </a:rPr>
              <a:t>2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EF4198"/>
              </a:solidFill>
              <a:effectLst/>
              <a:uLnTx/>
              <a:uFillTx/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8" name="Google Shape;5762;p65">
            <a:extLst>
              <a:ext uri="{FF2B5EF4-FFF2-40B4-BE49-F238E27FC236}">
                <a16:creationId xmlns:a16="http://schemas.microsoft.com/office/drawing/2014/main" id="{2444D895-E528-3EC9-28CA-DFA1E66C4E81}"/>
              </a:ext>
            </a:extLst>
          </p:cNvPr>
          <p:cNvSpPr txBox="1"/>
          <p:nvPr/>
        </p:nvSpPr>
        <p:spPr>
          <a:xfrm>
            <a:off x="5750632" y="3536674"/>
            <a:ext cx="671200" cy="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>
                <a:ln>
                  <a:noFill/>
                </a:ln>
                <a:solidFill>
                  <a:srgbClr val="EF4198"/>
                </a:solidFill>
                <a:effectLst/>
                <a:uLnTx/>
                <a:uFillTx/>
                <a:latin typeface="Atma"/>
                <a:ea typeface="Atma"/>
                <a:cs typeface="Atma"/>
                <a:sym typeface="Atma"/>
              </a:rPr>
              <a:t>3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EF4198"/>
              </a:solidFill>
              <a:effectLst/>
              <a:uLnTx/>
              <a:uFillTx/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9" name="Google Shape;5763;p65">
            <a:extLst>
              <a:ext uri="{FF2B5EF4-FFF2-40B4-BE49-F238E27FC236}">
                <a16:creationId xmlns:a16="http://schemas.microsoft.com/office/drawing/2014/main" id="{60090D97-A4C8-5FE4-CCD5-AABA37CC3988}"/>
              </a:ext>
            </a:extLst>
          </p:cNvPr>
          <p:cNvSpPr txBox="1"/>
          <p:nvPr/>
        </p:nvSpPr>
        <p:spPr>
          <a:xfrm>
            <a:off x="8323232" y="3536674"/>
            <a:ext cx="671200" cy="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>
                <a:ln>
                  <a:noFill/>
                </a:ln>
                <a:solidFill>
                  <a:srgbClr val="EF4198"/>
                </a:solidFill>
                <a:effectLst/>
                <a:uLnTx/>
                <a:uFillTx/>
                <a:latin typeface="Atma"/>
                <a:ea typeface="Atma"/>
                <a:cs typeface="Atma"/>
                <a:sym typeface="Atma"/>
              </a:rPr>
              <a:t>4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EF4198"/>
              </a:solidFill>
              <a:effectLst/>
              <a:uLnTx/>
              <a:uFillTx/>
              <a:latin typeface="Atma"/>
              <a:ea typeface="Atma"/>
              <a:cs typeface="Atma"/>
              <a:sym typeface="Atma"/>
            </a:endParaRPr>
          </a:p>
        </p:txBody>
      </p:sp>
      <p:cxnSp>
        <p:nvCxnSpPr>
          <p:cNvPr id="42" name="Google Shape;5764;p65">
            <a:extLst>
              <a:ext uri="{FF2B5EF4-FFF2-40B4-BE49-F238E27FC236}">
                <a16:creationId xmlns:a16="http://schemas.microsoft.com/office/drawing/2014/main" id="{F3933684-74B0-8811-612F-2E2F87C502B8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1704982" y="3811274"/>
            <a:ext cx="1831866" cy="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5765;p65">
            <a:extLst>
              <a:ext uri="{FF2B5EF4-FFF2-40B4-BE49-F238E27FC236}">
                <a16:creationId xmlns:a16="http://schemas.microsoft.com/office/drawing/2014/main" id="{CBB58078-5E40-A5B3-34D5-75A54D08A495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4208048" y="3811274"/>
            <a:ext cx="1542584" cy="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5766;p65">
            <a:extLst>
              <a:ext uri="{FF2B5EF4-FFF2-40B4-BE49-F238E27FC236}">
                <a16:creationId xmlns:a16="http://schemas.microsoft.com/office/drawing/2014/main" id="{29D9F550-53AC-580A-9947-AEC49C05D0F5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6421832" y="3811274"/>
            <a:ext cx="1901600" cy="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5767;p65">
            <a:extLst>
              <a:ext uri="{FF2B5EF4-FFF2-40B4-BE49-F238E27FC236}">
                <a16:creationId xmlns:a16="http://schemas.microsoft.com/office/drawing/2014/main" id="{8E601906-D8FE-2399-B95F-84F98FA6F72B}"/>
              </a:ext>
            </a:extLst>
          </p:cNvPr>
          <p:cNvCxnSpPr>
            <a:stCxn id="6" idx="0"/>
          </p:cNvCxnSpPr>
          <p:nvPr/>
        </p:nvCxnSpPr>
        <p:spPr>
          <a:xfrm rot="10800000">
            <a:off x="1369382" y="3114274"/>
            <a:ext cx="0" cy="42240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5768;p65">
            <a:extLst>
              <a:ext uri="{FF2B5EF4-FFF2-40B4-BE49-F238E27FC236}">
                <a16:creationId xmlns:a16="http://schemas.microsoft.com/office/drawing/2014/main" id="{BF4626B1-C233-EDBE-51B5-B9310E6DB075}"/>
              </a:ext>
            </a:extLst>
          </p:cNvPr>
          <p:cNvCxnSpPr>
            <a:stCxn id="7" idx="2"/>
          </p:cNvCxnSpPr>
          <p:nvPr/>
        </p:nvCxnSpPr>
        <p:spPr>
          <a:xfrm>
            <a:off x="3872448" y="4085874"/>
            <a:ext cx="0" cy="44080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5769;p65">
            <a:extLst>
              <a:ext uri="{FF2B5EF4-FFF2-40B4-BE49-F238E27FC236}">
                <a16:creationId xmlns:a16="http://schemas.microsoft.com/office/drawing/2014/main" id="{2332DC2F-8068-CDF9-1659-2520C67BDA0A}"/>
              </a:ext>
            </a:extLst>
          </p:cNvPr>
          <p:cNvCxnSpPr/>
          <p:nvPr/>
        </p:nvCxnSpPr>
        <p:spPr>
          <a:xfrm rot="10800000">
            <a:off x="6086231" y="3114107"/>
            <a:ext cx="0" cy="42240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5770;p65">
            <a:extLst>
              <a:ext uri="{FF2B5EF4-FFF2-40B4-BE49-F238E27FC236}">
                <a16:creationId xmlns:a16="http://schemas.microsoft.com/office/drawing/2014/main" id="{E5300F36-8F06-E636-B28D-945E2C5AB179}"/>
              </a:ext>
            </a:extLst>
          </p:cNvPr>
          <p:cNvCxnSpPr>
            <a:stCxn id="9" idx="2"/>
          </p:cNvCxnSpPr>
          <p:nvPr/>
        </p:nvCxnSpPr>
        <p:spPr>
          <a:xfrm>
            <a:off x="8658832" y="4085874"/>
            <a:ext cx="0" cy="44080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9" name="Google Shape;5771;p65">
            <a:extLst>
              <a:ext uri="{FF2B5EF4-FFF2-40B4-BE49-F238E27FC236}">
                <a16:creationId xmlns:a16="http://schemas.microsoft.com/office/drawing/2014/main" id="{BD281524-3EED-CC58-E3E6-6BA79A901E86}"/>
              </a:ext>
            </a:extLst>
          </p:cNvPr>
          <p:cNvGrpSpPr/>
          <p:nvPr/>
        </p:nvGrpSpPr>
        <p:grpSpPr>
          <a:xfrm>
            <a:off x="3633315" y="2334568"/>
            <a:ext cx="498644" cy="484829"/>
            <a:chOff x="3512070" y="1956222"/>
            <a:chExt cx="373983" cy="363622"/>
          </a:xfrm>
        </p:grpSpPr>
        <p:sp>
          <p:nvSpPr>
            <p:cNvPr id="50" name="Google Shape;5772;p65">
              <a:extLst>
                <a:ext uri="{FF2B5EF4-FFF2-40B4-BE49-F238E27FC236}">
                  <a16:creationId xmlns:a16="http://schemas.microsoft.com/office/drawing/2014/main" id="{70818ED1-5021-6884-07B5-70735940446B}"/>
                </a:ext>
              </a:extLst>
            </p:cNvPr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773;p65">
              <a:extLst>
                <a:ext uri="{FF2B5EF4-FFF2-40B4-BE49-F238E27FC236}">
                  <a16:creationId xmlns:a16="http://schemas.microsoft.com/office/drawing/2014/main" id="{BCE3C67D-A75D-776B-F613-DF0C60AC221B}"/>
                </a:ext>
              </a:extLst>
            </p:cNvPr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774;p65">
              <a:extLst>
                <a:ext uri="{FF2B5EF4-FFF2-40B4-BE49-F238E27FC236}">
                  <a16:creationId xmlns:a16="http://schemas.microsoft.com/office/drawing/2014/main" id="{07F05DCD-4533-BA04-DEC5-CDF64CE1B251}"/>
                </a:ext>
              </a:extLst>
            </p:cNvPr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775;p65">
              <a:extLst>
                <a:ext uri="{FF2B5EF4-FFF2-40B4-BE49-F238E27FC236}">
                  <a16:creationId xmlns:a16="http://schemas.microsoft.com/office/drawing/2014/main" id="{6F483A5C-F67D-59AA-CBAF-1C554472D9E9}"/>
                </a:ext>
              </a:extLst>
            </p:cNvPr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776;p65">
              <a:extLst>
                <a:ext uri="{FF2B5EF4-FFF2-40B4-BE49-F238E27FC236}">
                  <a16:creationId xmlns:a16="http://schemas.microsoft.com/office/drawing/2014/main" id="{06A7AF14-C724-BCA5-A92E-5A7464729228}"/>
                </a:ext>
              </a:extLst>
            </p:cNvPr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777;p65">
              <a:extLst>
                <a:ext uri="{FF2B5EF4-FFF2-40B4-BE49-F238E27FC236}">
                  <a16:creationId xmlns:a16="http://schemas.microsoft.com/office/drawing/2014/main" id="{6502F530-22EE-0556-9965-EF14C4728721}"/>
                </a:ext>
              </a:extLst>
            </p:cNvPr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778;p65">
              <a:extLst>
                <a:ext uri="{FF2B5EF4-FFF2-40B4-BE49-F238E27FC236}">
                  <a16:creationId xmlns:a16="http://schemas.microsoft.com/office/drawing/2014/main" id="{3FCE1543-74F0-37ED-63A6-8B798BD7130C}"/>
                </a:ext>
              </a:extLst>
            </p:cNvPr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79;p65">
              <a:extLst>
                <a:ext uri="{FF2B5EF4-FFF2-40B4-BE49-F238E27FC236}">
                  <a16:creationId xmlns:a16="http://schemas.microsoft.com/office/drawing/2014/main" id="{9866918F-B4E2-1B92-89DF-109FA3700BEA}"/>
                </a:ext>
              </a:extLst>
            </p:cNvPr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780;p65">
              <a:extLst>
                <a:ext uri="{FF2B5EF4-FFF2-40B4-BE49-F238E27FC236}">
                  <a16:creationId xmlns:a16="http://schemas.microsoft.com/office/drawing/2014/main" id="{E5AC3EE8-4587-B9C1-5597-0812DA4D6A9D}"/>
                </a:ext>
              </a:extLst>
            </p:cNvPr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781;p65">
              <a:extLst>
                <a:ext uri="{FF2B5EF4-FFF2-40B4-BE49-F238E27FC236}">
                  <a16:creationId xmlns:a16="http://schemas.microsoft.com/office/drawing/2014/main" id="{55B909A8-CF88-7711-3BCA-E71985523581}"/>
                </a:ext>
              </a:extLst>
            </p:cNvPr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5782;p65">
              <a:extLst>
                <a:ext uri="{FF2B5EF4-FFF2-40B4-BE49-F238E27FC236}">
                  <a16:creationId xmlns:a16="http://schemas.microsoft.com/office/drawing/2014/main" id="{396148AB-81C8-DAE2-D387-8D749FA45582}"/>
                </a:ext>
              </a:extLst>
            </p:cNvPr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5783;p65">
              <a:extLst>
                <a:ext uri="{FF2B5EF4-FFF2-40B4-BE49-F238E27FC236}">
                  <a16:creationId xmlns:a16="http://schemas.microsoft.com/office/drawing/2014/main" id="{41753935-6283-52BC-C15A-E30F8CE18F8D}"/>
                </a:ext>
              </a:extLst>
            </p:cNvPr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5784;p65">
              <a:extLst>
                <a:ext uri="{FF2B5EF4-FFF2-40B4-BE49-F238E27FC236}">
                  <a16:creationId xmlns:a16="http://schemas.microsoft.com/office/drawing/2014/main" id="{7F65C58D-4E82-0DCE-1BD0-BE0C96FFAF45}"/>
                </a:ext>
              </a:extLst>
            </p:cNvPr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5785;p65">
              <a:extLst>
                <a:ext uri="{FF2B5EF4-FFF2-40B4-BE49-F238E27FC236}">
                  <a16:creationId xmlns:a16="http://schemas.microsoft.com/office/drawing/2014/main" id="{C799B6C5-6A68-E104-E48F-C58623787355}"/>
                </a:ext>
              </a:extLst>
            </p:cNvPr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0" name="Google Shape;5786;p65">
              <a:extLst>
                <a:ext uri="{FF2B5EF4-FFF2-40B4-BE49-F238E27FC236}">
                  <a16:creationId xmlns:a16="http://schemas.microsoft.com/office/drawing/2014/main" id="{3E235968-EB05-6B38-D0D4-4DDD56064775}"/>
                </a:ext>
              </a:extLst>
            </p:cNvPr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1" name="Google Shape;5787;p65">
              <a:extLst>
                <a:ext uri="{FF2B5EF4-FFF2-40B4-BE49-F238E27FC236}">
                  <a16:creationId xmlns:a16="http://schemas.microsoft.com/office/drawing/2014/main" id="{B3473E2B-ECE2-FF34-3F15-195C2E2F1801}"/>
                </a:ext>
              </a:extLst>
            </p:cNvPr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2" name="Google Shape;5788;p65">
              <a:extLst>
                <a:ext uri="{FF2B5EF4-FFF2-40B4-BE49-F238E27FC236}">
                  <a16:creationId xmlns:a16="http://schemas.microsoft.com/office/drawing/2014/main" id="{64777000-9822-D2FE-EC50-9829001B8161}"/>
                </a:ext>
              </a:extLst>
            </p:cNvPr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43" name="Google Shape;5789;p65">
            <a:extLst>
              <a:ext uri="{FF2B5EF4-FFF2-40B4-BE49-F238E27FC236}">
                <a16:creationId xmlns:a16="http://schemas.microsoft.com/office/drawing/2014/main" id="{08484CF9-97D7-3FCF-20F1-B2019E22A5F5}"/>
              </a:ext>
            </a:extLst>
          </p:cNvPr>
          <p:cNvGrpSpPr/>
          <p:nvPr/>
        </p:nvGrpSpPr>
        <p:grpSpPr>
          <a:xfrm>
            <a:off x="1155449" y="4448884"/>
            <a:ext cx="411344" cy="444504"/>
            <a:chOff x="1748310" y="2408601"/>
            <a:chExt cx="308508" cy="333378"/>
          </a:xfrm>
        </p:grpSpPr>
        <p:sp>
          <p:nvSpPr>
            <p:cNvPr id="2244" name="Google Shape;5790;p65">
              <a:extLst>
                <a:ext uri="{FF2B5EF4-FFF2-40B4-BE49-F238E27FC236}">
                  <a16:creationId xmlns:a16="http://schemas.microsoft.com/office/drawing/2014/main" id="{306A4BBC-91CB-0E43-F695-524D1CF94261}"/>
                </a:ext>
              </a:extLst>
            </p:cNvPr>
            <p:cNvSpPr/>
            <p:nvPr/>
          </p:nvSpPr>
          <p:spPr>
            <a:xfrm>
              <a:off x="1748310" y="2433470"/>
              <a:ext cx="308508" cy="308508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5" name="Google Shape;5791;p65">
              <a:extLst>
                <a:ext uri="{FF2B5EF4-FFF2-40B4-BE49-F238E27FC236}">
                  <a16:creationId xmlns:a16="http://schemas.microsoft.com/office/drawing/2014/main" id="{5D47061D-35E3-3CFB-E71B-933D50D850BD}"/>
                </a:ext>
              </a:extLst>
            </p:cNvPr>
            <p:cNvSpPr/>
            <p:nvPr/>
          </p:nvSpPr>
          <p:spPr>
            <a:xfrm>
              <a:off x="2022187" y="2433470"/>
              <a:ext cx="34631" cy="308508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6" name="Google Shape;5792;p65">
              <a:extLst>
                <a:ext uri="{FF2B5EF4-FFF2-40B4-BE49-F238E27FC236}">
                  <a16:creationId xmlns:a16="http://schemas.microsoft.com/office/drawing/2014/main" id="{0CDB4376-F7CE-B991-A658-BF0A378CD3AF}"/>
                </a:ext>
              </a:extLst>
            </p:cNvPr>
            <p:cNvSpPr/>
            <p:nvPr/>
          </p:nvSpPr>
          <p:spPr>
            <a:xfrm>
              <a:off x="1748310" y="2433470"/>
              <a:ext cx="308508" cy="55728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7" name="Google Shape;5793;p65">
              <a:extLst>
                <a:ext uri="{FF2B5EF4-FFF2-40B4-BE49-F238E27FC236}">
                  <a16:creationId xmlns:a16="http://schemas.microsoft.com/office/drawing/2014/main" id="{7AD2E61F-F06F-9ECE-4695-D1A5407BA2F6}"/>
                </a:ext>
              </a:extLst>
            </p:cNvPr>
            <p:cNvSpPr/>
            <p:nvPr/>
          </p:nvSpPr>
          <p:spPr>
            <a:xfrm>
              <a:off x="2022187" y="2433470"/>
              <a:ext cx="34631" cy="55728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8" name="Google Shape;5794;p65">
              <a:extLst>
                <a:ext uri="{FF2B5EF4-FFF2-40B4-BE49-F238E27FC236}">
                  <a16:creationId xmlns:a16="http://schemas.microsoft.com/office/drawing/2014/main" id="{B439E2FA-47A6-F98B-D59C-CB6E94645137}"/>
                </a:ext>
              </a:extLst>
            </p:cNvPr>
            <p:cNvSpPr/>
            <p:nvPr/>
          </p:nvSpPr>
          <p:spPr>
            <a:xfrm>
              <a:off x="1780111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9" name="Google Shape;5795;p65">
              <a:extLst>
                <a:ext uri="{FF2B5EF4-FFF2-40B4-BE49-F238E27FC236}">
                  <a16:creationId xmlns:a16="http://schemas.microsoft.com/office/drawing/2014/main" id="{04FA3C22-99B5-0CAD-0D58-B68F6E7A8A27}"/>
                </a:ext>
              </a:extLst>
            </p:cNvPr>
            <p:cNvSpPr/>
            <p:nvPr/>
          </p:nvSpPr>
          <p:spPr>
            <a:xfrm>
              <a:off x="1852189" y="2408601"/>
              <a:ext cx="28358" cy="49754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0" name="Google Shape;5796;p65">
              <a:extLst>
                <a:ext uri="{FF2B5EF4-FFF2-40B4-BE49-F238E27FC236}">
                  <a16:creationId xmlns:a16="http://schemas.microsoft.com/office/drawing/2014/main" id="{4FC1A91C-B2D1-8D7A-1EDF-B1021819AD39}"/>
                </a:ext>
              </a:extLst>
            </p:cNvPr>
            <p:cNvSpPr/>
            <p:nvPr/>
          </p:nvSpPr>
          <p:spPr>
            <a:xfrm>
              <a:off x="1924282" y="2408601"/>
              <a:ext cx="28343" cy="49754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1" name="Google Shape;5797;p65">
              <a:extLst>
                <a:ext uri="{FF2B5EF4-FFF2-40B4-BE49-F238E27FC236}">
                  <a16:creationId xmlns:a16="http://schemas.microsoft.com/office/drawing/2014/main" id="{DC1F131C-0ABA-F55F-6ACB-2C758DC9A4AC}"/>
                </a:ext>
              </a:extLst>
            </p:cNvPr>
            <p:cNvSpPr/>
            <p:nvPr/>
          </p:nvSpPr>
          <p:spPr>
            <a:xfrm>
              <a:off x="1996060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52" name="Google Shape;5798;p65">
            <a:extLst>
              <a:ext uri="{FF2B5EF4-FFF2-40B4-BE49-F238E27FC236}">
                <a16:creationId xmlns:a16="http://schemas.microsoft.com/office/drawing/2014/main" id="{590D9428-D655-2161-1B17-D0977894E91D}"/>
              </a:ext>
            </a:extLst>
          </p:cNvPr>
          <p:cNvGrpSpPr/>
          <p:nvPr/>
        </p:nvGrpSpPr>
        <p:grpSpPr>
          <a:xfrm>
            <a:off x="8456731" y="2342444"/>
            <a:ext cx="404217" cy="469079"/>
            <a:chOff x="2224585" y="1962854"/>
            <a:chExt cx="303163" cy="351809"/>
          </a:xfrm>
        </p:grpSpPr>
        <p:sp>
          <p:nvSpPr>
            <p:cNvPr id="2253" name="Google Shape;5799;p65">
              <a:extLst>
                <a:ext uri="{FF2B5EF4-FFF2-40B4-BE49-F238E27FC236}">
                  <a16:creationId xmlns:a16="http://schemas.microsoft.com/office/drawing/2014/main" id="{0429D54D-A0D7-7800-731D-203C2B0D0AB5}"/>
                </a:ext>
              </a:extLst>
            </p:cNvPr>
            <p:cNvSpPr/>
            <p:nvPr/>
          </p:nvSpPr>
          <p:spPr>
            <a:xfrm>
              <a:off x="2283143" y="1962854"/>
              <a:ext cx="181018" cy="81870"/>
            </a:xfrm>
            <a:custGeom>
              <a:avLst/>
              <a:gdLst/>
              <a:ahLst/>
              <a:cxnLst/>
              <a:rect l="l" t="t" r="r" b="b"/>
              <a:pathLst>
                <a:path w="12090" h="5468" extrusionOk="0">
                  <a:moveTo>
                    <a:pt x="652" y="1"/>
                  </a:moveTo>
                  <a:lnTo>
                    <a:pt x="0" y="5467"/>
                  </a:lnTo>
                  <a:lnTo>
                    <a:pt x="12089" y="5467"/>
                  </a:lnTo>
                  <a:lnTo>
                    <a:pt x="11774" y="1"/>
                  </a:ln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4" name="Google Shape;5800;p65">
              <a:extLst>
                <a:ext uri="{FF2B5EF4-FFF2-40B4-BE49-F238E27FC236}">
                  <a16:creationId xmlns:a16="http://schemas.microsoft.com/office/drawing/2014/main" id="{DE060D5A-4FEF-569F-5566-AFDC81281223}"/>
                </a:ext>
              </a:extLst>
            </p:cNvPr>
            <p:cNvSpPr/>
            <p:nvPr/>
          </p:nvSpPr>
          <p:spPr>
            <a:xfrm>
              <a:off x="2224899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563" y="1"/>
                  </a:moveTo>
                  <a:lnTo>
                    <a:pt x="1494" y="1514"/>
                  </a:lnTo>
                  <a:cubicBezTo>
                    <a:pt x="421" y="2040"/>
                    <a:pt x="1" y="3323"/>
                    <a:pt x="505" y="4395"/>
                  </a:cubicBezTo>
                  <a:lnTo>
                    <a:pt x="3659" y="10828"/>
                  </a:lnTo>
                  <a:lnTo>
                    <a:pt x="4458" y="12447"/>
                  </a:lnTo>
                  <a:lnTo>
                    <a:pt x="9441" y="10008"/>
                  </a:lnTo>
                  <a:lnTo>
                    <a:pt x="8221" y="7464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5" name="Google Shape;5801;p65">
              <a:extLst>
                <a:ext uri="{FF2B5EF4-FFF2-40B4-BE49-F238E27FC236}">
                  <a16:creationId xmlns:a16="http://schemas.microsoft.com/office/drawing/2014/main" id="{BBA622EA-5C87-7DE1-5CB8-248B4A1911FC}"/>
                </a:ext>
              </a:extLst>
            </p:cNvPr>
            <p:cNvSpPr/>
            <p:nvPr/>
          </p:nvSpPr>
          <p:spPr>
            <a:xfrm>
              <a:off x="2386393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878" y="1"/>
                  </a:moveTo>
                  <a:lnTo>
                    <a:pt x="1241" y="7464"/>
                  </a:lnTo>
                  <a:lnTo>
                    <a:pt x="0" y="10008"/>
                  </a:lnTo>
                  <a:lnTo>
                    <a:pt x="4983" y="12447"/>
                  </a:lnTo>
                  <a:lnTo>
                    <a:pt x="5782" y="10828"/>
                  </a:lnTo>
                  <a:lnTo>
                    <a:pt x="8936" y="4395"/>
                  </a:lnTo>
                  <a:cubicBezTo>
                    <a:pt x="9440" y="3323"/>
                    <a:pt x="9020" y="2040"/>
                    <a:pt x="7947" y="1514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6" name="Google Shape;5802;p65">
              <a:extLst>
                <a:ext uri="{FF2B5EF4-FFF2-40B4-BE49-F238E27FC236}">
                  <a16:creationId xmlns:a16="http://schemas.microsoft.com/office/drawing/2014/main" id="{0D1E46E0-BC2D-07FA-27E3-08157B35ED19}"/>
                </a:ext>
              </a:extLst>
            </p:cNvPr>
            <p:cNvSpPr/>
            <p:nvPr/>
          </p:nvSpPr>
          <p:spPr>
            <a:xfrm>
              <a:off x="2279684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4541" y="0"/>
                  </a:moveTo>
                  <a:cubicBezTo>
                    <a:pt x="2649" y="484"/>
                    <a:pt x="1030" y="1682"/>
                    <a:pt x="0" y="3364"/>
                  </a:cubicBezTo>
                  <a:lnTo>
                    <a:pt x="799" y="4983"/>
                  </a:lnTo>
                  <a:lnTo>
                    <a:pt x="5782" y="2544"/>
                  </a:lnTo>
                  <a:lnTo>
                    <a:pt x="454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7" name="Google Shape;5803;p65">
              <a:extLst>
                <a:ext uri="{FF2B5EF4-FFF2-40B4-BE49-F238E27FC236}">
                  <a16:creationId xmlns:a16="http://schemas.microsoft.com/office/drawing/2014/main" id="{C4A80502-29D3-A7B8-70FE-0214452615AC}"/>
                </a:ext>
              </a:extLst>
            </p:cNvPr>
            <p:cNvSpPr/>
            <p:nvPr/>
          </p:nvSpPr>
          <p:spPr>
            <a:xfrm>
              <a:off x="2386393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1241" y="0"/>
                  </a:moveTo>
                  <a:lnTo>
                    <a:pt x="0" y="2544"/>
                  </a:lnTo>
                  <a:lnTo>
                    <a:pt x="4983" y="4983"/>
                  </a:lnTo>
                  <a:lnTo>
                    <a:pt x="5782" y="3364"/>
                  </a:lnTo>
                  <a:cubicBezTo>
                    <a:pt x="4752" y="1682"/>
                    <a:pt x="3133" y="484"/>
                    <a:pt x="124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8" name="Google Shape;5804;p65">
              <a:extLst>
                <a:ext uri="{FF2B5EF4-FFF2-40B4-BE49-F238E27FC236}">
                  <a16:creationId xmlns:a16="http://schemas.microsoft.com/office/drawing/2014/main" id="{3770910F-DE6E-5667-E2B1-795B2D69FB20}"/>
                </a:ext>
              </a:extLst>
            </p:cNvPr>
            <p:cNvSpPr/>
            <p:nvPr/>
          </p:nvSpPr>
          <p:spPr>
            <a:xfrm>
              <a:off x="2224585" y="2087830"/>
              <a:ext cx="265073" cy="226833"/>
            </a:xfrm>
            <a:custGeom>
              <a:avLst/>
              <a:gdLst/>
              <a:ahLst/>
              <a:cxnLst/>
              <a:rect l="l" t="t" r="r" b="b"/>
              <a:pathLst>
                <a:path w="17704" h="15150" extrusionOk="0">
                  <a:moveTo>
                    <a:pt x="10134" y="0"/>
                  </a:moveTo>
                  <a:cubicBezTo>
                    <a:pt x="3386" y="0"/>
                    <a:pt x="1" y="8158"/>
                    <a:pt x="4773" y="12930"/>
                  </a:cubicBezTo>
                  <a:cubicBezTo>
                    <a:pt x="6221" y="14378"/>
                    <a:pt x="8158" y="15150"/>
                    <a:pt x="10125" y="15150"/>
                  </a:cubicBezTo>
                  <a:cubicBezTo>
                    <a:pt x="11100" y="15150"/>
                    <a:pt x="12081" y="14960"/>
                    <a:pt x="13015" y="14570"/>
                  </a:cubicBezTo>
                  <a:cubicBezTo>
                    <a:pt x="15853" y="13414"/>
                    <a:pt x="17703" y="10639"/>
                    <a:pt x="17703" y="7590"/>
                  </a:cubicBezTo>
                  <a:cubicBezTo>
                    <a:pt x="17703" y="3406"/>
                    <a:pt x="14318" y="0"/>
                    <a:pt x="10134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9" name="Google Shape;5805;p65">
              <a:extLst>
                <a:ext uri="{FF2B5EF4-FFF2-40B4-BE49-F238E27FC236}">
                  <a16:creationId xmlns:a16="http://schemas.microsoft.com/office/drawing/2014/main" id="{9A4878A5-1EA1-92EF-C443-1EF780D995D7}"/>
                </a:ext>
              </a:extLst>
            </p:cNvPr>
            <p:cNvSpPr/>
            <p:nvPr/>
          </p:nvSpPr>
          <p:spPr>
            <a:xfrm>
              <a:off x="2274953" y="2125605"/>
              <a:ext cx="177244" cy="151627"/>
            </a:xfrm>
            <a:custGeom>
              <a:avLst/>
              <a:gdLst/>
              <a:ahLst/>
              <a:cxnLst/>
              <a:rect l="l" t="t" r="r" b="b"/>
              <a:pathLst>
                <a:path w="11838" h="10127" extrusionOk="0">
                  <a:moveTo>
                    <a:pt x="6770" y="0"/>
                  </a:moveTo>
                  <a:cubicBezTo>
                    <a:pt x="2250" y="0"/>
                    <a:pt x="1" y="5446"/>
                    <a:pt x="3196" y="8641"/>
                  </a:cubicBezTo>
                  <a:cubicBezTo>
                    <a:pt x="4222" y="9667"/>
                    <a:pt x="5488" y="10127"/>
                    <a:pt x="6731" y="10127"/>
                  </a:cubicBezTo>
                  <a:cubicBezTo>
                    <a:pt x="9333" y="10127"/>
                    <a:pt x="11837" y="8112"/>
                    <a:pt x="11837" y="5067"/>
                  </a:cubicBezTo>
                  <a:cubicBezTo>
                    <a:pt x="11837" y="2271"/>
                    <a:pt x="9567" y="0"/>
                    <a:pt x="677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0" name="Google Shape;5806;p65">
              <a:extLst>
                <a:ext uri="{FF2B5EF4-FFF2-40B4-BE49-F238E27FC236}">
                  <a16:creationId xmlns:a16="http://schemas.microsoft.com/office/drawing/2014/main" id="{0EB7C8F7-8426-21A5-47FC-7A5F4F0E8C42}"/>
                </a:ext>
              </a:extLst>
            </p:cNvPr>
            <p:cNvSpPr/>
            <p:nvPr/>
          </p:nvSpPr>
          <p:spPr>
            <a:xfrm>
              <a:off x="2326263" y="2154053"/>
              <a:ext cx="99492" cy="89191"/>
            </a:xfrm>
            <a:custGeom>
              <a:avLst/>
              <a:gdLst/>
              <a:ahLst/>
              <a:cxnLst/>
              <a:rect l="l" t="t" r="r" b="b"/>
              <a:pathLst>
                <a:path w="6645" h="5957" extrusionOk="0">
                  <a:moveTo>
                    <a:pt x="3343" y="0"/>
                  </a:moveTo>
                  <a:cubicBezTo>
                    <a:pt x="3054" y="0"/>
                    <a:pt x="2766" y="158"/>
                    <a:pt x="2629" y="476"/>
                  </a:cubicBezTo>
                  <a:lnTo>
                    <a:pt x="2292" y="1149"/>
                  </a:lnTo>
                  <a:cubicBezTo>
                    <a:pt x="2166" y="1380"/>
                    <a:pt x="1956" y="1548"/>
                    <a:pt x="1683" y="1590"/>
                  </a:cubicBezTo>
                  <a:lnTo>
                    <a:pt x="947" y="1695"/>
                  </a:lnTo>
                  <a:cubicBezTo>
                    <a:pt x="274" y="1759"/>
                    <a:pt x="1" y="2600"/>
                    <a:pt x="505" y="3062"/>
                  </a:cubicBezTo>
                  <a:lnTo>
                    <a:pt x="1031" y="3588"/>
                  </a:lnTo>
                  <a:cubicBezTo>
                    <a:pt x="1220" y="3756"/>
                    <a:pt x="1304" y="4029"/>
                    <a:pt x="1262" y="4281"/>
                  </a:cubicBezTo>
                  <a:lnTo>
                    <a:pt x="1136" y="5017"/>
                  </a:lnTo>
                  <a:cubicBezTo>
                    <a:pt x="1053" y="5532"/>
                    <a:pt x="1455" y="5955"/>
                    <a:pt x="1917" y="5955"/>
                  </a:cubicBezTo>
                  <a:cubicBezTo>
                    <a:pt x="2041" y="5955"/>
                    <a:pt x="2168" y="5925"/>
                    <a:pt x="2292" y="5858"/>
                  </a:cubicBezTo>
                  <a:lnTo>
                    <a:pt x="2965" y="5522"/>
                  </a:lnTo>
                  <a:cubicBezTo>
                    <a:pt x="3081" y="5459"/>
                    <a:pt x="3207" y="5427"/>
                    <a:pt x="3333" y="5427"/>
                  </a:cubicBezTo>
                  <a:cubicBezTo>
                    <a:pt x="3459" y="5427"/>
                    <a:pt x="3585" y="5459"/>
                    <a:pt x="3701" y="5522"/>
                  </a:cubicBezTo>
                  <a:lnTo>
                    <a:pt x="4374" y="5858"/>
                  </a:lnTo>
                  <a:cubicBezTo>
                    <a:pt x="4500" y="5926"/>
                    <a:pt x="4632" y="5957"/>
                    <a:pt x="4759" y="5957"/>
                  </a:cubicBezTo>
                  <a:cubicBezTo>
                    <a:pt x="5223" y="5957"/>
                    <a:pt x="5629" y="5545"/>
                    <a:pt x="5530" y="5017"/>
                  </a:cubicBezTo>
                  <a:lnTo>
                    <a:pt x="5404" y="4281"/>
                  </a:lnTo>
                  <a:cubicBezTo>
                    <a:pt x="5362" y="4029"/>
                    <a:pt x="5446" y="3756"/>
                    <a:pt x="5635" y="3588"/>
                  </a:cubicBezTo>
                  <a:lnTo>
                    <a:pt x="6161" y="3062"/>
                  </a:lnTo>
                  <a:cubicBezTo>
                    <a:pt x="6644" y="2578"/>
                    <a:pt x="6371" y="1780"/>
                    <a:pt x="5719" y="1695"/>
                  </a:cubicBezTo>
                  <a:lnTo>
                    <a:pt x="4983" y="1590"/>
                  </a:lnTo>
                  <a:cubicBezTo>
                    <a:pt x="4731" y="1527"/>
                    <a:pt x="4500" y="1380"/>
                    <a:pt x="4395" y="1128"/>
                  </a:cubicBezTo>
                  <a:lnTo>
                    <a:pt x="4058" y="455"/>
                  </a:lnTo>
                  <a:cubicBezTo>
                    <a:pt x="3912" y="153"/>
                    <a:pt x="3627" y="0"/>
                    <a:pt x="334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61" name="Google Shape;5807;p65">
            <a:extLst>
              <a:ext uri="{FF2B5EF4-FFF2-40B4-BE49-F238E27FC236}">
                <a16:creationId xmlns:a16="http://schemas.microsoft.com/office/drawing/2014/main" id="{BB002540-7A9F-D803-8251-99842B0A75BB}"/>
              </a:ext>
            </a:extLst>
          </p:cNvPr>
          <p:cNvGrpSpPr/>
          <p:nvPr/>
        </p:nvGrpSpPr>
        <p:grpSpPr>
          <a:xfrm>
            <a:off x="5826255" y="4635346"/>
            <a:ext cx="473511" cy="458099"/>
            <a:chOff x="3510094" y="2909281"/>
            <a:chExt cx="355133" cy="343574"/>
          </a:xfrm>
        </p:grpSpPr>
        <p:sp>
          <p:nvSpPr>
            <p:cNvPr id="2262" name="Google Shape;5808;p65">
              <a:extLst>
                <a:ext uri="{FF2B5EF4-FFF2-40B4-BE49-F238E27FC236}">
                  <a16:creationId xmlns:a16="http://schemas.microsoft.com/office/drawing/2014/main" id="{9B0F91D7-999A-04B4-FD39-71E6980CEC9B}"/>
                </a:ext>
              </a:extLst>
            </p:cNvPr>
            <p:cNvSpPr/>
            <p:nvPr/>
          </p:nvSpPr>
          <p:spPr>
            <a:xfrm>
              <a:off x="3583205" y="3134527"/>
              <a:ext cx="50652" cy="47523"/>
            </a:xfrm>
            <a:custGeom>
              <a:avLst/>
              <a:gdLst/>
              <a:ahLst/>
              <a:cxnLst/>
              <a:rect l="l" t="t" r="r" b="b"/>
              <a:pathLst>
                <a:path w="3383" h="3174" extrusionOk="0">
                  <a:moveTo>
                    <a:pt x="2785" y="0"/>
                  </a:moveTo>
                  <a:cubicBezTo>
                    <a:pt x="2689" y="0"/>
                    <a:pt x="2590" y="37"/>
                    <a:pt x="2503" y="125"/>
                  </a:cubicBezTo>
                  <a:lnTo>
                    <a:pt x="148" y="2479"/>
                  </a:lnTo>
                  <a:cubicBezTo>
                    <a:pt x="1" y="2626"/>
                    <a:pt x="1" y="2900"/>
                    <a:pt x="148" y="3047"/>
                  </a:cubicBezTo>
                  <a:cubicBezTo>
                    <a:pt x="232" y="3131"/>
                    <a:pt x="337" y="3173"/>
                    <a:pt x="442" y="3173"/>
                  </a:cubicBezTo>
                  <a:cubicBezTo>
                    <a:pt x="547" y="3173"/>
                    <a:pt x="652" y="3131"/>
                    <a:pt x="737" y="3047"/>
                  </a:cubicBezTo>
                  <a:lnTo>
                    <a:pt x="3091" y="713"/>
                  </a:lnTo>
                  <a:cubicBezTo>
                    <a:pt x="3382" y="406"/>
                    <a:pt x="3102" y="0"/>
                    <a:pt x="2785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3" name="Google Shape;5809;p65">
              <a:extLst>
                <a:ext uri="{FF2B5EF4-FFF2-40B4-BE49-F238E27FC236}">
                  <a16:creationId xmlns:a16="http://schemas.microsoft.com/office/drawing/2014/main" id="{78C90663-0C60-A9BB-A996-0E4999BB1E06}"/>
                </a:ext>
              </a:extLst>
            </p:cNvPr>
            <p:cNvSpPr/>
            <p:nvPr/>
          </p:nvSpPr>
          <p:spPr>
            <a:xfrm>
              <a:off x="3655746" y="2909281"/>
              <a:ext cx="209480" cy="192127"/>
            </a:xfrm>
            <a:custGeom>
              <a:avLst/>
              <a:gdLst/>
              <a:ahLst/>
              <a:cxnLst/>
              <a:rect l="l" t="t" r="r" b="b"/>
              <a:pathLst>
                <a:path w="13991" h="12832" extrusionOk="0">
                  <a:moveTo>
                    <a:pt x="12033" y="1"/>
                  </a:moveTo>
                  <a:cubicBezTo>
                    <a:pt x="11708" y="1"/>
                    <a:pt x="11370" y="133"/>
                    <a:pt x="11071" y="452"/>
                  </a:cubicBezTo>
                  <a:lnTo>
                    <a:pt x="1043" y="10501"/>
                  </a:lnTo>
                  <a:cubicBezTo>
                    <a:pt x="1" y="11447"/>
                    <a:pt x="901" y="12832"/>
                    <a:pt x="1947" y="12832"/>
                  </a:cubicBezTo>
                  <a:cubicBezTo>
                    <a:pt x="2273" y="12832"/>
                    <a:pt x="2614" y="12697"/>
                    <a:pt x="2914" y="12372"/>
                  </a:cubicBezTo>
                  <a:lnTo>
                    <a:pt x="12963" y="2323"/>
                  </a:lnTo>
                  <a:lnTo>
                    <a:pt x="12963" y="2344"/>
                  </a:lnTo>
                  <a:cubicBezTo>
                    <a:pt x="13991" y="1381"/>
                    <a:pt x="13082" y="1"/>
                    <a:pt x="12033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4" name="Google Shape;5810;p65">
              <a:extLst>
                <a:ext uri="{FF2B5EF4-FFF2-40B4-BE49-F238E27FC236}">
                  <a16:creationId xmlns:a16="http://schemas.microsoft.com/office/drawing/2014/main" id="{A6F19552-A9DE-5A33-B951-B2FA687EAB87}"/>
                </a:ext>
              </a:extLst>
            </p:cNvPr>
            <p:cNvSpPr/>
            <p:nvPr/>
          </p:nvSpPr>
          <p:spPr>
            <a:xfrm>
              <a:off x="3673863" y="2923430"/>
              <a:ext cx="184806" cy="179550"/>
            </a:xfrm>
            <a:custGeom>
              <a:avLst/>
              <a:gdLst/>
              <a:ahLst/>
              <a:cxnLst/>
              <a:rect l="l" t="t" r="r" b="b"/>
              <a:pathLst>
                <a:path w="12343" h="11992" extrusionOk="0">
                  <a:moveTo>
                    <a:pt x="11464" y="0"/>
                  </a:moveTo>
                  <a:cubicBezTo>
                    <a:pt x="11187" y="0"/>
                    <a:pt x="10921" y="162"/>
                    <a:pt x="10807" y="453"/>
                  </a:cubicBezTo>
                  <a:lnTo>
                    <a:pt x="758" y="10481"/>
                  </a:lnTo>
                  <a:cubicBezTo>
                    <a:pt x="190" y="10649"/>
                    <a:pt x="1" y="11343"/>
                    <a:pt x="421" y="11764"/>
                  </a:cubicBezTo>
                  <a:cubicBezTo>
                    <a:pt x="577" y="11920"/>
                    <a:pt x="774" y="11992"/>
                    <a:pt x="967" y="11992"/>
                  </a:cubicBezTo>
                  <a:cubicBezTo>
                    <a:pt x="1294" y="11992"/>
                    <a:pt x="1611" y="11784"/>
                    <a:pt x="1704" y="11427"/>
                  </a:cubicBezTo>
                  <a:lnTo>
                    <a:pt x="11753" y="1378"/>
                  </a:lnTo>
                  <a:lnTo>
                    <a:pt x="11753" y="1399"/>
                  </a:lnTo>
                  <a:cubicBezTo>
                    <a:pt x="12216" y="1188"/>
                    <a:pt x="12342" y="579"/>
                    <a:pt x="11985" y="221"/>
                  </a:cubicBezTo>
                  <a:cubicBezTo>
                    <a:pt x="11834" y="71"/>
                    <a:pt x="11647" y="0"/>
                    <a:pt x="1146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5" name="Google Shape;5811;p65">
              <a:extLst>
                <a:ext uri="{FF2B5EF4-FFF2-40B4-BE49-F238E27FC236}">
                  <a16:creationId xmlns:a16="http://schemas.microsoft.com/office/drawing/2014/main" id="{72CAF68C-FADB-059D-01B3-DF88CD99E3D9}"/>
                </a:ext>
              </a:extLst>
            </p:cNvPr>
            <p:cNvSpPr/>
            <p:nvPr/>
          </p:nvSpPr>
          <p:spPr>
            <a:xfrm>
              <a:off x="3541970" y="3007531"/>
              <a:ext cx="218793" cy="216383"/>
            </a:xfrm>
            <a:custGeom>
              <a:avLst/>
              <a:gdLst/>
              <a:ahLst/>
              <a:cxnLst/>
              <a:rect l="l" t="t" r="r" b="b"/>
              <a:pathLst>
                <a:path w="14613" h="14452" extrusionOk="0">
                  <a:moveTo>
                    <a:pt x="11156" y="1"/>
                  </a:moveTo>
                  <a:cubicBezTo>
                    <a:pt x="10596" y="1"/>
                    <a:pt x="10000" y="134"/>
                    <a:pt x="9398" y="428"/>
                  </a:cubicBezTo>
                  <a:cubicBezTo>
                    <a:pt x="7792" y="1240"/>
                    <a:pt x="3601" y="3145"/>
                    <a:pt x="1236" y="3145"/>
                  </a:cubicBezTo>
                  <a:cubicBezTo>
                    <a:pt x="724" y="3145"/>
                    <a:pt x="297" y="3056"/>
                    <a:pt x="1" y="2846"/>
                  </a:cubicBezTo>
                  <a:lnTo>
                    <a:pt x="1" y="2846"/>
                  </a:lnTo>
                  <a:lnTo>
                    <a:pt x="11606" y="14451"/>
                  </a:lnTo>
                  <a:cubicBezTo>
                    <a:pt x="10429" y="12769"/>
                    <a:pt x="13036" y="7009"/>
                    <a:pt x="14003" y="5032"/>
                  </a:cubicBezTo>
                  <a:cubicBezTo>
                    <a:pt x="14612" y="3834"/>
                    <a:pt x="14549" y="2636"/>
                    <a:pt x="14066" y="1732"/>
                  </a:cubicBezTo>
                  <a:cubicBezTo>
                    <a:pt x="13525" y="693"/>
                    <a:pt x="12435" y="1"/>
                    <a:pt x="11156" y="1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6" name="Google Shape;5812;p65">
              <a:extLst>
                <a:ext uri="{FF2B5EF4-FFF2-40B4-BE49-F238E27FC236}">
                  <a16:creationId xmlns:a16="http://schemas.microsoft.com/office/drawing/2014/main" id="{E2F15032-A3A9-1A45-6483-6DE3B899DDD1}"/>
                </a:ext>
              </a:extLst>
            </p:cNvPr>
            <p:cNvSpPr/>
            <p:nvPr/>
          </p:nvSpPr>
          <p:spPr>
            <a:xfrm>
              <a:off x="3562123" y="3027504"/>
              <a:ext cx="198640" cy="196409"/>
            </a:xfrm>
            <a:custGeom>
              <a:avLst/>
              <a:gdLst/>
              <a:ahLst/>
              <a:cxnLst/>
              <a:rect l="l" t="t" r="r" b="b"/>
              <a:pathLst>
                <a:path w="13267" h="13118" extrusionOk="0">
                  <a:moveTo>
                    <a:pt x="11099" y="0"/>
                  </a:moveTo>
                  <a:cubicBezTo>
                    <a:pt x="10513" y="0"/>
                    <a:pt x="9928" y="148"/>
                    <a:pt x="9398" y="440"/>
                  </a:cubicBezTo>
                  <a:cubicBezTo>
                    <a:pt x="7779" y="1249"/>
                    <a:pt x="3620" y="3145"/>
                    <a:pt x="1256" y="3145"/>
                  </a:cubicBezTo>
                  <a:cubicBezTo>
                    <a:pt x="734" y="3145"/>
                    <a:pt x="300" y="3053"/>
                    <a:pt x="0" y="2836"/>
                  </a:cubicBezTo>
                  <a:lnTo>
                    <a:pt x="0" y="2836"/>
                  </a:lnTo>
                  <a:lnTo>
                    <a:pt x="10260" y="13117"/>
                  </a:lnTo>
                  <a:cubicBezTo>
                    <a:pt x="9083" y="11435"/>
                    <a:pt x="11690" y="5675"/>
                    <a:pt x="12657" y="3698"/>
                  </a:cubicBezTo>
                  <a:cubicBezTo>
                    <a:pt x="13266" y="2500"/>
                    <a:pt x="13203" y="1302"/>
                    <a:pt x="12720" y="398"/>
                  </a:cubicBezTo>
                  <a:cubicBezTo>
                    <a:pt x="12209" y="132"/>
                    <a:pt x="11654" y="0"/>
                    <a:pt x="110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7" name="Google Shape;5813;p65">
              <a:extLst>
                <a:ext uri="{FF2B5EF4-FFF2-40B4-BE49-F238E27FC236}">
                  <a16:creationId xmlns:a16="http://schemas.microsoft.com/office/drawing/2014/main" id="{19591C07-7A42-0726-B721-BDFE2ABAF6D1}"/>
                </a:ext>
              </a:extLst>
            </p:cNvPr>
            <p:cNvSpPr/>
            <p:nvPr/>
          </p:nvSpPr>
          <p:spPr>
            <a:xfrm>
              <a:off x="3516562" y="3033523"/>
              <a:ext cx="217446" cy="210304"/>
            </a:xfrm>
            <a:custGeom>
              <a:avLst/>
              <a:gdLst/>
              <a:ahLst/>
              <a:cxnLst/>
              <a:rect l="l" t="t" r="r" b="b"/>
              <a:pathLst>
                <a:path w="14523" h="14046" extrusionOk="0">
                  <a:moveTo>
                    <a:pt x="1642" y="1"/>
                  </a:moveTo>
                  <a:cubicBezTo>
                    <a:pt x="783" y="1"/>
                    <a:pt x="1" y="916"/>
                    <a:pt x="499" y="1867"/>
                  </a:cubicBezTo>
                  <a:cubicBezTo>
                    <a:pt x="562" y="1972"/>
                    <a:pt x="646" y="2077"/>
                    <a:pt x="730" y="2161"/>
                  </a:cubicBezTo>
                  <a:lnTo>
                    <a:pt x="12252" y="13682"/>
                  </a:lnTo>
                  <a:cubicBezTo>
                    <a:pt x="12494" y="13924"/>
                    <a:pt x="12814" y="14045"/>
                    <a:pt x="13135" y="14045"/>
                  </a:cubicBezTo>
                  <a:cubicBezTo>
                    <a:pt x="13455" y="14045"/>
                    <a:pt x="13776" y="13924"/>
                    <a:pt x="14018" y="13682"/>
                  </a:cubicBezTo>
                  <a:cubicBezTo>
                    <a:pt x="14522" y="13178"/>
                    <a:pt x="14522" y="12379"/>
                    <a:pt x="14018" y="11895"/>
                  </a:cubicBezTo>
                  <a:lnTo>
                    <a:pt x="2517" y="374"/>
                  </a:lnTo>
                  <a:cubicBezTo>
                    <a:pt x="2251" y="113"/>
                    <a:pt x="1942" y="1"/>
                    <a:pt x="1642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5814;p65">
              <a:extLst>
                <a:ext uri="{FF2B5EF4-FFF2-40B4-BE49-F238E27FC236}">
                  <a16:creationId xmlns:a16="http://schemas.microsoft.com/office/drawing/2014/main" id="{FE3D85F9-D82A-2A7D-B4AF-6D77EBA97F3E}"/>
                </a:ext>
              </a:extLst>
            </p:cNvPr>
            <p:cNvSpPr/>
            <p:nvPr/>
          </p:nvSpPr>
          <p:spPr>
            <a:xfrm>
              <a:off x="3524033" y="3056041"/>
              <a:ext cx="202413" cy="188100"/>
            </a:xfrm>
            <a:custGeom>
              <a:avLst/>
              <a:gdLst/>
              <a:ahLst/>
              <a:cxnLst/>
              <a:rect l="l" t="t" r="r" b="b"/>
              <a:pathLst>
                <a:path w="13519" h="12563" extrusionOk="0">
                  <a:moveTo>
                    <a:pt x="894" y="0"/>
                  </a:moveTo>
                  <a:cubicBezTo>
                    <a:pt x="573" y="0"/>
                    <a:pt x="252" y="121"/>
                    <a:pt x="0" y="363"/>
                  </a:cubicBezTo>
                  <a:cubicBezTo>
                    <a:pt x="63" y="468"/>
                    <a:pt x="147" y="573"/>
                    <a:pt x="231" y="657"/>
                  </a:cubicBezTo>
                  <a:lnTo>
                    <a:pt x="11732" y="12200"/>
                  </a:lnTo>
                  <a:cubicBezTo>
                    <a:pt x="11984" y="12441"/>
                    <a:pt x="12305" y="12562"/>
                    <a:pt x="12625" y="12562"/>
                  </a:cubicBezTo>
                  <a:cubicBezTo>
                    <a:pt x="12946" y="12562"/>
                    <a:pt x="13267" y="12441"/>
                    <a:pt x="13519" y="12200"/>
                  </a:cubicBezTo>
                  <a:cubicBezTo>
                    <a:pt x="13456" y="12073"/>
                    <a:pt x="13372" y="11968"/>
                    <a:pt x="13288" y="11884"/>
                  </a:cubicBezTo>
                  <a:lnTo>
                    <a:pt x="1787" y="363"/>
                  </a:lnTo>
                  <a:cubicBezTo>
                    <a:pt x="1535" y="121"/>
                    <a:pt x="1214" y="0"/>
                    <a:pt x="89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5815;p65">
              <a:extLst>
                <a:ext uri="{FF2B5EF4-FFF2-40B4-BE49-F238E27FC236}">
                  <a16:creationId xmlns:a16="http://schemas.microsoft.com/office/drawing/2014/main" id="{5310D91C-DC34-43DE-DA82-358146C4004E}"/>
                </a:ext>
              </a:extLst>
            </p:cNvPr>
            <p:cNvSpPr/>
            <p:nvPr/>
          </p:nvSpPr>
          <p:spPr>
            <a:xfrm>
              <a:off x="3556389" y="3171360"/>
              <a:ext cx="39108" cy="35620"/>
            </a:xfrm>
            <a:custGeom>
              <a:avLst/>
              <a:gdLst/>
              <a:ahLst/>
              <a:cxnLst/>
              <a:rect l="l" t="t" r="r" b="b"/>
              <a:pathLst>
                <a:path w="2612" h="2379" extrusionOk="0">
                  <a:moveTo>
                    <a:pt x="1348" y="0"/>
                  </a:moveTo>
                  <a:cubicBezTo>
                    <a:pt x="840" y="0"/>
                    <a:pt x="335" y="306"/>
                    <a:pt x="194" y="902"/>
                  </a:cubicBezTo>
                  <a:cubicBezTo>
                    <a:pt x="1" y="1735"/>
                    <a:pt x="660" y="2379"/>
                    <a:pt x="1359" y="2379"/>
                  </a:cubicBezTo>
                  <a:cubicBezTo>
                    <a:pt x="1649" y="2379"/>
                    <a:pt x="1945" y="2269"/>
                    <a:pt x="2191" y="2017"/>
                  </a:cubicBezTo>
                  <a:cubicBezTo>
                    <a:pt x="2507" y="1701"/>
                    <a:pt x="2612" y="1239"/>
                    <a:pt x="2486" y="818"/>
                  </a:cubicBezTo>
                  <a:cubicBezTo>
                    <a:pt x="2302" y="269"/>
                    <a:pt x="1824" y="0"/>
                    <a:pt x="1348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5816;p65">
              <a:extLst>
                <a:ext uri="{FF2B5EF4-FFF2-40B4-BE49-F238E27FC236}">
                  <a16:creationId xmlns:a16="http://schemas.microsoft.com/office/drawing/2014/main" id="{4BEA5DEE-9174-B7BD-BA22-9BC432F65AC1}"/>
                </a:ext>
              </a:extLst>
            </p:cNvPr>
            <p:cNvSpPr/>
            <p:nvPr/>
          </p:nvSpPr>
          <p:spPr>
            <a:xfrm>
              <a:off x="3573413" y="3180268"/>
              <a:ext cx="22084" cy="21920"/>
            </a:xfrm>
            <a:custGeom>
              <a:avLst/>
              <a:gdLst/>
              <a:ahLst/>
              <a:cxnLst/>
              <a:rect l="l" t="t" r="r" b="b"/>
              <a:pathLst>
                <a:path w="1475" h="1464" extrusionOk="0">
                  <a:moveTo>
                    <a:pt x="821" y="1"/>
                  </a:moveTo>
                  <a:cubicBezTo>
                    <a:pt x="498" y="1"/>
                    <a:pt x="188" y="212"/>
                    <a:pt x="108" y="560"/>
                  </a:cubicBezTo>
                  <a:cubicBezTo>
                    <a:pt x="1" y="1042"/>
                    <a:pt x="364" y="1463"/>
                    <a:pt x="811" y="1463"/>
                  </a:cubicBezTo>
                  <a:cubicBezTo>
                    <a:pt x="890" y="1463"/>
                    <a:pt x="972" y="1450"/>
                    <a:pt x="1054" y="1422"/>
                  </a:cubicBezTo>
                  <a:cubicBezTo>
                    <a:pt x="1370" y="1106"/>
                    <a:pt x="1475" y="644"/>
                    <a:pt x="1349" y="223"/>
                  </a:cubicBezTo>
                  <a:cubicBezTo>
                    <a:pt x="1195" y="70"/>
                    <a:pt x="1006" y="1"/>
                    <a:pt x="82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5817;p65">
              <a:extLst>
                <a:ext uri="{FF2B5EF4-FFF2-40B4-BE49-F238E27FC236}">
                  <a16:creationId xmlns:a16="http://schemas.microsoft.com/office/drawing/2014/main" id="{A12E50D2-8EB7-D51A-85DE-9EEDD7CC2A3C}"/>
                </a:ext>
              </a:extLst>
            </p:cNvPr>
            <p:cNvSpPr/>
            <p:nvPr/>
          </p:nvSpPr>
          <p:spPr>
            <a:xfrm>
              <a:off x="3510094" y="2969111"/>
              <a:ext cx="174534" cy="41549"/>
            </a:xfrm>
            <a:custGeom>
              <a:avLst/>
              <a:gdLst/>
              <a:ahLst/>
              <a:cxnLst/>
              <a:rect l="l" t="t" r="r" b="b"/>
              <a:pathLst>
                <a:path w="11657" h="2775" extrusionOk="0">
                  <a:moveTo>
                    <a:pt x="7213" y="1"/>
                  </a:moveTo>
                  <a:cubicBezTo>
                    <a:pt x="4756" y="1"/>
                    <a:pt x="2223" y="716"/>
                    <a:pt x="364" y="2027"/>
                  </a:cubicBezTo>
                  <a:cubicBezTo>
                    <a:pt x="0" y="2287"/>
                    <a:pt x="264" y="2774"/>
                    <a:pt x="614" y="2774"/>
                  </a:cubicBezTo>
                  <a:cubicBezTo>
                    <a:pt x="690" y="2774"/>
                    <a:pt x="769" y="2752"/>
                    <a:pt x="847" y="2700"/>
                  </a:cubicBezTo>
                  <a:cubicBezTo>
                    <a:pt x="2563" y="1480"/>
                    <a:pt x="4936" y="816"/>
                    <a:pt x="7221" y="816"/>
                  </a:cubicBezTo>
                  <a:cubicBezTo>
                    <a:pt x="8521" y="816"/>
                    <a:pt x="9792" y="1031"/>
                    <a:pt x="10897" y="1480"/>
                  </a:cubicBezTo>
                  <a:cubicBezTo>
                    <a:pt x="10957" y="1506"/>
                    <a:pt x="11015" y="1517"/>
                    <a:pt x="11069" y="1517"/>
                  </a:cubicBezTo>
                  <a:cubicBezTo>
                    <a:pt x="11465" y="1517"/>
                    <a:pt x="11656" y="908"/>
                    <a:pt x="11212" y="723"/>
                  </a:cubicBezTo>
                  <a:cubicBezTo>
                    <a:pt x="9996" y="234"/>
                    <a:pt x="8617" y="1"/>
                    <a:pt x="7213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5818;p65">
              <a:extLst>
                <a:ext uri="{FF2B5EF4-FFF2-40B4-BE49-F238E27FC236}">
                  <a16:creationId xmlns:a16="http://schemas.microsoft.com/office/drawing/2014/main" id="{FD1DC5E7-311C-98BE-3510-7F71A65FCBE8}"/>
                </a:ext>
              </a:extLst>
            </p:cNvPr>
            <p:cNvSpPr/>
            <p:nvPr/>
          </p:nvSpPr>
          <p:spPr>
            <a:xfrm>
              <a:off x="3529948" y="2930572"/>
              <a:ext cx="133270" cy="33928"/>
            </a:xfrm>
            <a:custGeom>
              <a:avLst/>
              <a:gdLst/>
              <a:ahLst/>
              <a:cxnLst/>
              <a:rect l="l" t="t" r="r" b="b"/>
              <a:pathLst>
                <a:path w="8901" h="2266" extrusionOk="0">
                  <a:moveTo>
                    <a:pt x="5461" y="1"/>
                  </a:moveTo>
                  <a:cubicBezTo>
                    <a:pt x="3626" y="1"/>
                    <a:pt x="1739" y="535"/>
                    <a:pt x="362" y="1510"/>
                  </a:cubicBezTo>
                  <a:cubicBezTo>
                    <a:pt x="1" y="1768"/>
                    <a:pt x="245" y="2265"/>
                    <a:pt x="598" y="2265"/>
                  </a:cubicBezTo>
                  <a:cubicBezTo>
                    <a:pt x="677" y="2265"/>
                    <a:pt x="761" y="2241"/>
                    <a:pt x="846" y="2183"/>
                  </a:cubicBezTo>
                  <a:cubicBezTo>
                    <a:pt x="2092" y="1299"/>
                    <a:pt x="3807" y="816"/>
                    <a:pt x="5465" y="816"/>
                  </a:cubicBezTo>
                  <a:cubicBezTo>
                    <a:pt x="6408" y="816"/>
                    <a:pt x="7333" y="972"/>
                    <a:pt x="8141" y="1300"/>
                  </a:cubicBezTo>
                  <a:cubicBezTo>
                    <a:pt x="8202" y="1325"/>
                    <a:pt x="8259" y="1337"/>
                    <a:pt x="8313" y="1337"/>
                  </a:cubicBezTo>
                  <a:cubicBezTo>
                    <a:pt x="8709" y="1337"/>
                    <a:pt x="8900" y="728"/>
                    <a:pt x="8456" y="543"/>
                  </a:cubicBezTo>
                  <a:cubicBezTo>
                    <a:pt x="7545" y="176"/>
                    <a:pt x="6512" y="1"/>
                    <a:pt x="5461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5819;p65">
              <a:extLst>
                <a:ext uri="{FF2B5EF4-FFF2-40B4-BE49-F238E27FC236}">
                  <a16:creationId xmlns:a16="http://schemas.microsoft.com/office/drawing/2014/main" id="{91AF02F0-7A14-67DB-2DC7-8B1E78AFDB5C}"/>
                </a:ext>
              </a:extLst>
            </p:cNvPr>
            <p:cNvSpPr/>
            <p:nvPr/>
          </p:nvSpPr>
          <p:spPr>
            <a:xfrm>
              <a:off x="3753292" y="3083980"/>
              <a:ext cx="52793" cy="168875"/>
            </a:xfrm>
            <a:custGeom>
              <a:avLst/>
              <a:gdLst/>
              <a:ahLst/>
              <a:cxnLst/>
              <a:rect l="l" t="t" r="r" b="b"/>
              <a:pathLst>
                <a:path w="3526" h="11279" extrusionOk="0">
                  <a:moveTo>
                    <a:pt x="1806" y="1"/>
                  </a:moveTo>
                  <a:cubicBezTo>
                    <a:pt x="1547" y="1"/>
                    <a:pt x="1290" y="237"/>
                    <a:pt x="1424" y="557"/>
                  </a:cubicBezTo>
                  <a:cubicBezTo>
                    <a:pt x="2664" y="3627"/>
                    <a:pt x="2138" y="7916"/>
                    <a:pt x="225" y="10628"/>
                  </a:cubicBezTo>
                  <a:cubicBezTo>
                    <a:pt x="0" y="10942"/>
                    <a:pt x="267" y="11278"/>
                    <a:pt x="552" y="11278"/>
                  </a:cubicBezTo>
                  <a:cubicBezTo>
                    <a:pt x="668" y="11278"/>
                    <a:pt x="786" y="11223"/>
                    <a:pt x="877" y="11090"/>
                  </a:cubicBezTo>
                  <a:cubicBezTo>
                    <a:pt x="2937" y="8189"/>
                    <a:pt x="3526" y="3606"/>
                    <a:pt x="2180" y="263"/>
                  </a:cubicBezTo>
                  <a:cubicBezTo>
                    <a:pt x="2104" y="79"/>
                    <a:pt x="1954" y="1"/>
                    <a:pt x="1806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5820;p65">
              <a:extLst>
                <a:ext uri="{FF2B5EF4-FFF2-40B4-BE49-F238E27FC236}">
                  <a16:creationId xmlns:a16="http://schemas.microsoft.com/office/drawing/2014/main" id="{AFF1E0DB-F8ED-5677-137A-65CE794A281C}"/>
                </a:ext>
              </a:extLst>
            </p:cNvPr>
            <p:cNvSpPr/>
            <p:nvPr/>
          </p:nvSpPr>
          <p:spPr>
            <a:xfrm>
              <a:off x="3799243" y="3105481"/>
              <a:ext cx="43046" cy="127700"/>
            </a:xfrm>
            <a:custGeom>
              <a:avLst/>
              <a:gdLst/>
              <a:ahLst/>
              <a:cxnLst/>
              <a:rect l="l" t="t" r="r" b="b"/>
              <a:pathLst>
                <a:path w="2875" h="8529" extrusionOk="0">
                  <a:moveTo>
                    <a:pt x="1501" y="1"/>
                  </a:moveTo>
                  <a:cubicBezTo>
                    <a:pt x="1239" y="1"/>
                    <a:pt x="973" y="247"/>
                    <a:pt x="1109" y="572"/>
                  </a:cubicBezTo>
                  <a:cubicBezTo>
                    <a:pt x="2013" y="2779"/>
                    <a:pt x="1613" y="5912"/>
                    <a:pt x="226" y="7867"/>
                  </a:cubicBezTo>
                  <a:cubicBezTo>
                    <a:pt x="0" y="8198"/>
                    <a:pt x="280" y="8529"/>
                    <a:pt x="573" y="8529"/>
                  </a:cubicBezTo>
                  <a:cubicBezTo>
                    <a:pt x="690" y="8529"/>
                    <a:pt x="809" y="8477"/>
                    <a:pt x="898" y="8351"/>
                  </a:cubicBezTo>
                  <a:cubicBezTo>
                    <a:pt x="2433" y="6164"/>
                    <a:pt x="2875" y="2737"/>
                    <a:pt x="1866" y="256"/>
                  </a:cubicBezTo>
                  <a:cubicBezTo>
                    <a:pt x="1791" y="77"/>
                    <a:pt x="1646" y="1"/>
                    <a:pt x="1501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75" name="Google Shape;5757;p65">
            <a:extLst>
              <a:ext uri="{FF2B5EF4-FFF2-40B4-BE49-F238E27FC236}">
                <a16:creationId xmlns:a16="http://schemas.microsoft.com/office/drawing/2014/main" id="{A99C61AC-C1C1-8477-53C3-161AC9CA37B7}"/>
              </a:ext>
            </a:extLst>
          </p:cNvPr>
          <p:cNvSpPr/>
          <p:nvPr/>
        </p:nvSpPr>
        <p:spPr>
          <a:xfrm flipH="1">
            <a:off x="10742119" y="4502450"/>
            <a:ext cx="915965" cy="86360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FB4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76" name="Google Shape;5760;p65">
            <a:extLst>
              <a:ext uri="{FF2B5EF4-FFF2-40B4-BE49-F238E27FC236}">
                <a16:creationId xmlns:a16="http://schemas.microsoft.com/office/drawing/2014/main" id="{CB9E953A-FB4A-D43D-F3A6-B454782D6912}"/>
              </a:ext>
            </a:extLst>
          </p:cNvPr>
          <p:cNvSpPr txBox="1"/>
          <p:nvPr/>
        </p:nvSpPr>
        <p:spPr>
          <a:xfrm>
            <a:off x="10753748" y="3481859"/>
            <a:ext cx="671200" cy="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>
                <a:ln>
                  <a:noFill/>
                </a:ln>
                <a:solidFill>
                  <a:srgbClr val="EF4198"/>
                </a:solidFill>
                <a:effectLst/>
                <a:uLnTx/>
                <a:uFillTx/>
                <a:latin typeface="Atma"/>
                <a:ea typeface="Atma"/>
                <a:cs typeface="Atma"/>
                <a:sym typeface="Atma"/>
              </a:rPr>
              <a:t>5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EF4198"/>
              </a:solidFill>
              <a:effectLst/>
              <a:uLnTx/>
              <a:uFillTx/>
              <a:latin typeface="Atma"/>
              <a:ea typeface="Atma"/>
              <a:cs typeface="Atma"/>
              <a:sym typeface="Atma"/>
            </a:endParaRPr>
          </a:p>
        </p:txBody>
      </p:sp>
      <p:cxnSp>
        <p:nvCxnSpPr>
          <p:cNvPr id="2277" name="Google Shape;5767;p65">
            <a:extLst>
              <a:ext uri="{FF2B5EF4-FFF2-40B4-BE49-F238E27FC236}">
                <a16:creationId xmlns:a16="http://schemas.microsoft.com/office/drawing/2014/main" id="{F806DA45-D83A-DF73-EB83-5D72B541A39E}"/>
              </a:ext>
            </a:extLst>
          </p:cNvPr>
          <p:cNvCxnSpPr>
            <a:stCxn id="2276" idx="0"/>
          </p:cNvCxnSpPr>
          <p:nvPr/>
        </p:nvCxnSpPr>
        <p:spPr>
          <a:xfrm rot="10800000">
            <a:off x="11089348" y="3059459"/>
            <a:ext cx="0" cy="42240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79" name="Google Shape;5789;p65">
            <a:extLst>
              <a:ext uri="{FF2B5EF4-FFF2-40B4-BE49-F238E27FC236}">
                <a16:creationId xmlns:a16="http://schemas.microsoft.com/office/drawing/2014/main" id="{4927ED3F-D1AE-2117-403B-2C17FF7E5A00}"/>
              </a:ext>
            </a:extLst>
          </p:cNvPr>
          <p:cNvGrpSpPr/>
          <p:nvPr/>
        </p:nvGrpSpPr>
        <p:grpSpPr>
          <a:xfrm>
            <a:off x="11013604" y="4725239"/>
            <a:ext cx="411344" cy="444504"/>
            <a:chOff x="1748310" y="2408601"/>
            <a:chExt cx="308508" cy="333378"/>
          </a:xfrm>
        </p:grpSpPr>
        <p:sp>
          <p:nvSpPr>
            <p:cNvPr id="2280" name="Google Shape;5790;p65">
              <a:extLst>
                <a:ext uri="{FF2B5EF4-FFF2-40B4-BE49-F238E27FC236}">
                  <a16:creationId xmlns:a16="http://schemas.microsoft.com/office/drawing/2014/main" id="{25766A90-FF59-B482-2C6C-F058BD104146}"/>
                </a:ext>
              </a:extLst>
            </p:cNvPr>
            <p:cNvSpPr/>
            <p:nvPr/>
          </p:nvSpPr>
          <p:spPr>
            <a:xfrm>
              <a:off x="1748310" y="2433470"/>
              <a:ext cx="308508" cy="308508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1" name="Google Shape;5791;p65">
              <a:extLst>
                <a:ext uri="{FF2B5EF4-FFF2-40B4-BE49-F238E27FC236}">
                  <a16:creationId xmlns:a16="http://schemas.microsoft.com/office/drawing/2014/main" id="{7828416A-06B7-9FD3-C42E-5561DD9F0036}"/>
                </a:ext>
              </a:extLst>
            </p:cNvPr>
            <p:cNvSpPr/>
            <p:nvPr/>
          </p:nvSpPr>
          <p:spPr>
            <a:xfrm>
              <a:off x="2022187" y="2433470"/>
              <a:ext cx="34631" cy="308508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2" name="Google Shape;5792;p65">
              <a:extLst>
                <a:ext uri="{FF2B5EF4-FFF2-40B4-BE49-F238E27FC236}">
                  <a16:creationId xmlns:a16="http://schemas.microsoft.com/office/drawing/2014/main" id="{EC0AB389-D01A-2C97-68DB-5E0942D2AFF9}"/>
                </a:ext>
              </a:extLst>
            </p:cNvPr>
            <p:cNvSpPr/>
            <p:nvPr/>
          </p:nvSpPr>
          <p:spPr>
            <a:xfrm>
              <a:off x="1748310" y="2433470"/>
              <a:ext cx="308508" cy="55728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3" name="Google Shape;5793;p65">
              <a:extLst>
                <a:ext uri="{FF2B5EF4-FFF2-40B4-BE49-F238E27FC236}">
                  <a16:creationId xmlns:a16="http://schemas.microsoft.com/office/drawing/2014/main" id="{3B053532-9568-A216-FB27-3A59C5E94811}"/>
                </a:ext>
              </a:extLst>
            </p:cNvPr>
            <p:cNvSpPr/>
            <p:nvPr/>
          </p:nvSpPr>
          <p:spPr>
            <a:xfrm>
              <a:off x="2022187" y="2433470"/>
              <a:ext cx="34631" cy="55728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4" name="Google Shape;5794;p65">
              <a:extLst>
                <a:ext uri="{FF2B5EF4-FFF2-40B4-BE49-F238E27FC236}">
                  <a16:creationId xmlns:a16="http://schemas.microsoft.com/office/drawing/2014/main" id="{AB6D5D25-D243-66E7-487B-DDDBC6E639E5}"/>
                </a:ext>
              </a:extLst>
            </p:cNvPr>
            <p:cNvSpPr/>
            <p:nvPr/>
          </p:nvSpPr>
          <p:spPr>
            <a:xfrm>
              <a:off x="1780111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5" name="Google Shape;5795;p65">
              <a:extLst>
                <a:ext uri="{FF2B5EF4-FFF2-40B4-BE49-F238E27FC236}">
                  <a16:creationId xmlns:a16="http://schemas.microsoft.com/office/drawing/2014/main" id="{6DE41478-311E-756A-B339-8CA31F56FB40}"/>
                </a:ext>
              </a:extLst>
            </p:cNvPr>
            <p:cNvSpPr/>
            <p:nvPr/>
          </p:nvSpPr>
          <p:spPr>
            <a:xfrm>
              <a:off x="1852189" y="2408601"/>
              <a:ext cx="28358" cy="49754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6" name="Google Shape;5796;p65">
              <a:extLst>
                <a:ext uri="{FF2B5EF4-FFF2-40B4-BE49-F238E27FC236}">
                  <a16:creationId xmlns:a16="http://schemas.microsoft.com/office/drawing/2014/main" id="{A95F0E04-9CCD-6BD3-B20B-AFE98FB01B52}"/>
                </a:ext>
              </a:extLst>
            </p:cNvPr>
            <p:cNvSpPr/>
            <p:nvPr/>
          </p:nvSpPr>
          <p:spPr>
            <a:xfrm>
              <a:off x="1924282" y="2408601"/>
              <a:ext cx="28343" cy="49754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7" name="Google Shape;5797;p65">
              <a:extLst>
                <a:ext uri="{FF2B5EF4-FFF2-40B4-BE49-F238E27FC236}">
                  <a16:creationId xmlns:a16="http://schemas.microsoft.com/office/drawing/2014/main" id="{08A5B8A7-422F-BCB2-20BA-079252D29667}"/>
                </a:ext>
              </a:extLst>
            </p:cNvPr>
            <p:cNvSpPr/>
            <p:nvPr/>
          </p:nvSpPr>
          <p:spPr>
            <a:xfrm>
              <a:off x="1996060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2288" name="Google Shape;5766;p65">
            <a:extLst>
              <a:ext uri="{FF2B5EF4-FFF2-40B4-BE49-F238E27FC236}">
                <a16:creationId xmlns:a16="http://schemas.microsoft.com/office/drawing/2014/main" id="{C91671E8-C6DA-0D87-2D1A-9C83266CC07D}"/>
              </a:ext>
            </a:extLst>
          </p:cNvPr>
          <p:cNvCxnSpPr/>
          <p:nvPr/>
        </p:nvCxnSpPr>
        <p:spPr>
          <a:xfrm>
            <a:off x="8966703" y="3811274"/>
            <a:ext cx="1901600" cy="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89" name="TextBox 2288">
            <a:extLst>
              <a:ext uri="{FF2B5EF4-FFF2-40B4-BE49-F238E27FC236}">
                <a16:creationId xmlns:a16="http://schemas.microsoft.com/office/drawing/2014/main" id="{0428B8EA-D7D7-C678-D7E7-F40A5AF47CA6}"/>
              </a:ext>
            </a:extLst>
          </p:cNvPr>
          <p:cNvSpPr txBox="1"/>
          <p:nvPr/>
        </p:nvSpPr>
        <p:spPr>
          <a:xfrm>
            <a:off x="218656" y="966033"/>
            <a:ext cx="244517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Phỏng vấn một bạn học sinh vượt khó, học giỏi trong trường</a:t>
            </a:r>
            <a:endParaRPr lang="en-SG" sz="32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  <a:p>
            <a:pPr algn="ctr"/>
            <a:endParaRPr lang="en-SG" sz="48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290" name="TextBox 2289">
            <a:extLst>
              <a:ext uri="{FF2B5EF4-FFF2-40B4-BE49-F238E27FC236}">
                <a16:creationId xmlns:a16="http://schemas.microsoft.com/office/drawing/2014/main" id="{6A662777-0FFC-8113-1174-4968804BF595}"/>
              </a:ext>
            </a:extLst>
          </p:cNvPr>
          <p:cNvSpPr txBox="1"/>
          <p:nvPr/>
        </p:nvSpPr>
        <p:spPr>
          <a:xfrm>
            <a:off x="2423451" y="4613768"/>
            <a:ext cx="29183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Phỏng vấn anh/chị cựu học sinh </a:t>
            </a:r>
            <a:endParaRPr lang="en-SG" sz="32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291" name="TextBox 2290">
            <a:extLst>
              <a:ext uri="{FF2B5EF4-FFF2-40B4-BE49-F238E27FC236}">
                <a16:creationId xmlns:a16="http://schemas.microsoft.com/office/drawing/2014/main" id="{83961CB3-7619-4E31-D7AB-7DD4CC21B47E}"/>
              </a:ext>
            </a:extLst>
          </p:cNvPr>
          <p:cNvSpPr txBox="1"/>
          <p:nvPr/>
        </p:nvSpPr>
        <p:spPr>
          <a:xfrm>
            <a:off x="4389472" y="939922"/>
            <a:ext cx="300246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Phỏng vấn để trao đổi về phương pháp học tập hiệu quả</a:t>
            </a:r>
            <a:endParaRPr lang="en-SG" sz="32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292" name="TextBox 2291">
            <a:extLst>
              <a:ext uri="{FF2B5EF4-FFF2-40B4-BE49-F238E27FC236}">
                <a16:creationId xmlns:a16="http://schemas.microsoft.com/office/drawing/2014/main" id="{ABAF56B2-BDDF-AFA8-A7F0-1C64E01295A7}"/>
              </a:ext>
            </a:extLst>
          </p:cNvPr>
          <p:cNvSpPr txBox="1"/>
          <p:nvPr/>
        </p:nvSpPr>
        <p:spPr>
          <a:xfrm>
            <a:off x="7219383" y="4699722"/>
            <a:ext cx="33714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Phỏng vấn về đề kiểm tra, kết quả làm bài kiểm tra</a:t>
            </a:r>
            <a:endParaRPr lang="en-SG" sz="32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293" name="TextBox 2292">
            <a:extLst>
              <a:ext uri="{FF2B5EF4-FFF2-40B4-BE49-F238E27FC236}">
                <a16:creationId xmlns:a16="http://schemas.microsoft.com/office/drawing/2014/main" id="{4D8D1D5D-3725-B108-A99D-6305C668F491}"/>
              </a:ext>
            </a:extLst>
          </p:cNvPr>
          <p:cNvSpPr txBox="1"/>
          <p:nvPr/>
        </p:nvSpPr>
        <p:spPr>
          <a:xfrm>
            <a:off x="9117584" y="595046"/>
            <a:ext cx="27314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Phỏng vấn về hiệu quả của các hoạt động trải nghiệm sáng tạo</a:t>
            </a:r>
            <a:endParaRPr lang="en-SG" sz="32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F11418-6D96-0B73-C5F9-1B9CE7738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5812" y="4239339"/>
            <a:ext cx="3013367" cy="301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2275" grpId="0" animBg="1"/>
      <p:bldP spid="2276" grpId="0"/>
      <p:bldP spid="2289" grpId="0"/>
      <p:bldP spid="2290" grpId="0"/>
      <p:bldP spid="2291" grpId="0"/>
      <p:bldP spid="2292" grpId="0"/>
      <p:bldP spid="22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>
          <a:extLst>
            <a:ext uri="{FF2B5EF4-FFF2-40B4-BE49-F238E27FC236}">
              <a16:creationId xmlns:a16="http://schemas.microsoft.com/office/drawing/2014/main" id="{899A3544-3447-4619-E0DE-419D1114C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>
            <a:extLst>
              <a:ext uri="{FF2B5EF4-FFF2-40B4-BE49-F238E27FC236}">
                <a16:creationId xmlns:a16="http://schemas.microsoft.com/office/drawing/2014/main" id="{62AC6B83-582C-9CF7-425F-CF4F905C7E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4961" y="142277"/>
            <a:ext cx="948195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S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id="{C3F305A4-504F-4774-D24D-8A561AF74227}"/>
              </a:ext>
            </a:extLst>
          </p:cNvPr>
          <p:cNvGrpSpPr/>
          <p:nvPr/>
        </p:nvGrpSpPr>
        <p:grpSpPr>
          <a:xfrm>
            <a:off x="416815" y="163901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id="{D381D2A2-4ECF-D967-6321-B39398A4444F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id="{CEDBE872-ECDA-7CA0-4CD5-ADD6B4536508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id="{018816B1-331A-4AF6-9379-35AA862D4B8A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id="{0ADC6199-23E8-5D9B-6636-B4EFFE1919F6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id="{AF8DDD79-A1B6-DA3B-E615-9B3BD819C168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id="{4B1DECD2-CB30-4FED-209A-5ECCFECFB2AF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id="{EB5AF24B-7163-7EFA-B5D6-E74DAAD3B0E2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id="{32306650-2F3E-E032-EBB2-73D5C6297324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id="{91C285EA-5C14-1B81-7602-B53C736067DC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id="{91224B13-9ACE-EF46-F139-4CFB730E03E3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id="{E1645C47-3965-D280-5AA2-231F98290B70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id="{CED05E6C-EE5A-8C96-E76A-665A04223BD7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oogle Shape;3399;p62">
            <a:extLst>
              <a:ext uri="{FF2B5EF4-FFF2-40B4-BE49-F238E27FC236}">
                <a16:creationId xmlns:a16="http://schemas.microsoft.com/office/drawing/2014/main" id="{A8EEB5A5-A7AC-A1E9-92BD-32DBD11271C0}"/>
              </a:ext>
            </a:extLst>
          </p:cNvPr>
          <p:cNvGrpSpPr/>
          <p:nvPr/>
        </p:nvGrpSpPr>
        <p:grpSpPr>
          <a:xfrm>
            <a:off x="11065397" y="6117935"/>
            <a:ext cx="712080" cy="417690"/>
            <a:chOff x="5045915" y="3153558"/>
            <a:chExt cx="535273" cy="472687"/>
          </a:xfrm>
        </p:grpSpPr>
        <p:sp>
          <p:nvSpPr>
            <p:cNvPr id="24" name="Google Shape;3400;p62">
              <a:extLst>
                <a:ext uri="{FF2B5EF4-FFF2-40B4-BE49-F238E27FC236}">
                  <a16:creationId xmlns:a16="http://schemas.microsoft.com/office/drawing/2014/main" id="{F20B7010-F89D-5B5A-D580-927E567CD14B}"/>
                </a:ext>
              </a:extLst>
            </p:cNvPr>
            <p:cNvSpPr/>
            <p:nvPr/>
          </p:nvSpPr>
          <p:spPr>
            <a:xfrm>
              <a:off x="5045915" y="3468685"/>
              <a:ext cx="178387" cy="157561"/>
            </a:xfrm>
            <a:custGeom>
              <a:avLst/>
              <a:gdLst/>
              <a:ahLst/>
              <a:cxnLst/>
              <a:rect l="l" t="t" r="r" b="b"/>
              <a:pathLst>
                <a:path w="6407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29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6406" y="5658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401;p62">
              <a:extLst>
                <a:ext uri="{FF2B5EF4-FFF2-40B4-BE49-F238E27FC236}">
                  <a16:creationId xmlns:a16="http://schemas.microsoft.com/office/drawing/2014/main" id="{AEBEE95C-89E8-8D55-9F5D-BE140FECB474}"/>
                </a:ext>
              </a:extLst>
            </p:cNvPr>
            <p:cNvSpPr/>
            <p:nvPr/>
          </p:nvSpPr>
          <p:spPr>
            <a:xfrm>
              <a:off x="5140804" y="3491238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19"/>
                  </a:cubicBezTo>
                  <a:cubicBezTo>
                    <a:pt x="0" y="3135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402;p62">
              <a:extLst>
                <a:ext uri="{FF2B5EF4-FFF2-40B4-BE49-F238E27FC236}">
                  <a16:creationId xmlns:a16="http://schemas.microsoft.com/office/drawing/2014/main" id="{0C37F097-019D-84B2-7874-172DA5456780}"/>
                </a:ext>
              </a:extLst>
            </p:cNvPr>
            <p:cNvSpPr/>
            <p:nvPr/>
          </p:nvSpPr>
          <p:spPr>
            <a:xfrm>
              <a:off x="5407261" y="3548037"/>
              <a:ext cx="57161" cy="16149"/>
            </a:xfrm>
            <a:custGeom>
              <a:avLst/>
              <a:gdLst/>
              <a:ahLst/>
              <a:cxnLst/>
              <a:rect l="l" t="t" r="r" b="b"/>
              <a:pathLst>
                <a:path w="2053" h="580" extrusionOk="0">
                  <a:moveTo>
                    <a:pt x="290" y="1"/>
                  </a:moveTo>
                  <a:cubicBezTo>
                    <a:pt x="130" y="1"/>
                    <a:pt x="1" y="130"/>
                    <a:pt x="1" y="291"/>
                  </a:cubicBezTo>
                  <a:cubicBezTo>
                    <a:pt x="1" y="451"/>
                    <a:pt x="130" y="580"/>
                    <a:pt x="290" y="580"/>
                  </a:cubicBezTo>
                  <a:lnTo>
                    <a:pt x="1763" y="580"/>
                  </a:lnTo>
                  <a:cubicBezTo>
                    <a:pt x="1923" y="580"/>
                    <a:pt x="2052" y="451"/>
                    <a:pt x="2052" y="291"/>
                  </a:cubicBezTo>
                  <a:cubicBezTo>
                    <a:pt x="2052" y="130"/>
                    <a:pt x="1923" y="1"/>
                    <a:pt x="1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403;p62">
              <a:extLst>
                <a:ext uri="{FF2B5EF4-FFF2-40B4-BE49-F238E27FC236}">
                  <a16:creationId xmlns:a16="http://schemas.microsoft.com/office/drawing/2014/main" id="{738B9128-109F-3BA0-21F2-13E3ECD8C32B}"/>
                </a:ext>
              </a:extLst>
            </p:cNvPr>
            <p:cNvSpPr/>
            <p:nvPr/>
          </p:nvSpPr>
          <p:spPr>
            <a:xfrm>
              <a:off x="5143560" y="3548037"/>
              <a:ext cx="238415" cy="16149"/>
            </a:xfrm>
            <a:custGeom>
              <a:avLst/>
              <a:gdLst/>
              <a:ahLst/>
              <a:cxnLst/>
              <a:rect l="l" t="t" r="r" b="b"/>
              <a:pathLst>
                <a:path w="8563" h="580" extrusionOk="0">
                  <a:moveTo>
                    <a:pt x="290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8272" y="580"/>
                  </a:lnTo>
                  <a:cubicBezTo>
                    <a:pt x="8432" y="580"/>
                    <a:pt x="8562" y="451"/>
                    <a:pt x="8562" y="291"/>
                  </a:cubicBezTo>
                  <a:cubicBezTo>
                    <a:pt x="8562" y="130"/>
                    <a:pt x="8432" y="1"/>
                    <a:pt x="8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404;p62">
              <a:extLst>
                <a:ext uri="{FF2B5EF4-FFF2-40B4-BE49-F238E27FC236}">
                  <a16:creationId xmlns:a16="http://schemas.microsoft.com/office/drawing/2014/main" id="{8FA2060C-F283-B2E1-B0FA-43EF71F96E92}"/>
                </a:ext>
              </a:extLst>
            </p:cNvPr>
            <p:cNvSpPr/>
            <p:nvPr/>
          </p:nvSpPr>
          <p:spPr>
            <a:xfrm>
              <a:off x="5515375" y="3491238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405;p62">
              <a:extLst>
                <a:ext uri="{FF2B5EF4-FFF2-40B4-BE49-F238E27FC236}">
                  <a16:creationId xmlns:a16="http://schemas.microsoft.com/office/drawing/2014/main" id="{55E0CCC1-0194-BE76-4E9C-D3CF4855D96D}"/>
                </a:ext>
              </a:extLst>
            </p:cNvPr>
            <p:cNvSpPr/>
            <p:nvPr/>
          </p:nvSpPr>
          <p:spPr>
            <a:xfrm>
              <a:off x="5112794" y="3468685"/>
              <a:ext cx="468394" cy="157561"/>
            </a:xfrm>
            <a:custGeom>
              <a:avLst/>
              <a:gdLst/>
              <a:ahLst/>
              <a:cxnLst/>
              <a:rect l="l" t="t" r="r" b="b"/>
              <a:pathLst>
                <a:path w="16823" h="5659" extrusionOk="0">
                  <a:moveTo>
                    <a:pt x="2830" y="0"/>
                  </a:moveTo>
                  <a:cubicBezTo>
                    <a:pt x="1269" y="0"/>
                    <a:pt x="0" y="1269"/>
                    <a:pt x="0" y="2829"/>
                  </a:cubicBezTo>
                  <a:cubicBezTo>
                    <a:pt x="0" y="4390"/>
                    <a:pt x="1269" y="5658"/>
                    <a:pt x="2830" y="5658"/>
                  </a:cubicBezTo>
                  <a:lnTo>
                    <a:pt x="16123" y="5658"/>
                  </a:lnTo>
                  <a:cubicBezTo>
                    <a:pt x="16509" y="5658"/>
                    <a:pt x="16823" y="5345"/>
                    <a:pt x="16823" y="4958"/>
                  </a:cubicBezTo>
                  <a:cubicBezTo>
                    <a:pt x="16823" y="4572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7"/>
                    <a:pt x="1400" y="2829"/>
                  </a:cubicBezTo>
                  <a:cubicBezTo>
                    <a:pt x="1400" y="2041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406;p62">
              <a:extLst>
                <a:ext uri="{FF2B5EF4-FFF2-40B4-BE49-F238E27FC236}">
                  <a16:creationId xmlns:a16="http://schemas.microsoft.com/office/drawing/2014/main" id="{079E5CC5-3D85-EBBB-123F-FF684042BF88}"/>
                </a:ext>
              </a:extLst>
            </p:cNvPr>
            <p:cNvSpPr/>
            <p:nvPr/>
          </p:nvSpPr>
          <p:spPr>
            <a:xfrm>
              <a:off x="5045915" y="3311122"/>
              <a:ext cx="199909" cy="157561"/>
            </a:xfrm>
            <a:custGeom>
              <a:avLst/>
              <a:gdLst/>
              <a:ahLst/>
              <a:cxnLst/>
              <a:rect l="l" t="t" r="r" b="b"/>
              <a:pathLst>
                <a:path w="7180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30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7180" y="5658"/>
                  </a:lnTo>
                  <a:lnTo>
                    <a:pt x="7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407;p62">
              <a:extLst>
                <a:ext uri="{FF2B5EF4-FFF2-40B4-BE49-F238E27FC236}">
                  <a16:creationId xmlns:a16="http://schemas.microsoft.com/office/drawing/2014/main" id="{875B8FE3-5270-74BB-CAEA-CBC005FBA309}"/>
                </a:ext>
              </a:extLst>
            </p:cNvPr>
            <p:cNvSpPr/>
            <p:nvPr/>
          </p:nvSpPr>
          <p:spPr>
            <a:xfrm>
              <a:off x="5140804" y="3333674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20"/>
                  </a:cubicBezTo>
                  <a:cubicBezTo>
                    <a:pt x="0" y="3134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408;p62">
              <a:extLst>
                <a:ext uri="{FF2B5EF4-FFF2-40B4-BE49-F238E27FC236}">
                  <a16:creationId xmlns:a16="http://schemas.microsoft.com/office/drawing/2014/main" id="{511C454E-0CAC-D134-558F-6F2A6DFC9EB1}"/>
                </a:ext>
              </a:extLst>
            </p:cNvPr>
            <p:cNvSpPr/>
            <p:nvPr/>
          </p:nvSpPr>
          <p:spPr>
            <a:xfrm>
              <a:off x="5515375" y="3333674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409;p62">
              <a:extLst>
                <a:ext uri="{FF2B5EF4-FFF2-40B4-BE49-F238E27FC236}">
                  <a16:creationId xmlns:a16="http://schemas.microsoft.com/office/drawing/2014/main" id="{78F0011D-EF80-B4C6-8354-AE2058E45D3F}"/>
                </a:ext>
              </a:extLst>
            </p:cNvPr>
            <p:cNvSpPr/>
            <p:nvPr/>
          </p:nvSpPr>
          <p:spPr>
            <a:xfrm>
              <a:off x="5112794" y="3311122"/>
              <a:ext cx="468394" cy="157589"/>
            </a:xfrm>
            <a:custGeom>
              <a:avLst/>
              <a:gdLst/>
              <a:ahLst/>
              <a:cxnLst/>
              <a:rect l="l" t="t" r="r" b="b"/>
              <a:pathLst>
                <a:path w="16823" h="5660" extrusionOk="0">
                  <a:moveTo>
                    <a:pt x="2830" y="0"/>
                  </a:moveTo>
                  <a:cubicBezTo>
                    <a:pt x="1269" y="0"/>
                    <a:pt x="0" y="1269"/>
                    <a:pt x="0" y="2830"/>
                  </a:cubicBezTo>
                  <a:cubicBezTo>
                    <a:pt x="0" y="4390"/>
                    <a:pt x="1269" y="5659"/>
                    <a:pt x="2830" y="5659"/>
                  </a:cubicBezTo>
                  <a:lnTo>
                    <a:pt x="16123" y="5659"/>
                  </a:lnTo>
                  <a:cubicBezTo>
                    <a:pt x="16509" y="5659"/>
                    <a:pt x="16823" y="5345"/>
                    <a:pt x="16823" y="4958"/>
                  </a:cubicBezTo>
                  <a:cubicBezTo>
                    <a:pt x="16823" y="4571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8"/>
                    <a:pt x="1400" y="2830"/>
                  </a:cubicBezTo>
                  <a:cubicBezTo>
                    <a:pt x="1400" y="2042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10;p62">
              <a:extLst>
                <a:ext uri="{FF2B5EF4-FFF2-40B4-BE49-F238E27FC236}">
                  <a16:creationId xmlns:a16="http://schemas.microsoft.com/office/drawing/2014/main" id="{4C38A13D-46A2-20F1-F813-26BEC1AB71CD}"/>
                </a:ext>
              </a:extLst>
            </p:cNvPr>
            <p:cNvSpPr/>
            <p:nvPr/>
          </p:nvSpPr>
          <p:spPr>
            <a:xfrm>
              <a:off x="5095476" y="3153558"/>
              <a:ext cx="178359" cy="157589"/>
            </a:xfrm>
            <a:custGeom>
              <a:avLst/>
              <a:gdLst/>
              <a:ahLst/>
              <a:cxnLst/>
              <a:rect l="l" t="t" r="r" b="b"/>
              <a:pathLst>
                <a:path w="6406" h="5660" extrusionOk="0">
                  <a:moveTo>
                    <a:pt x="2830" y="0"/>
                  </a:moveTo>
                  <a:cubicBezTo>
                    <a:pt x="1270" y="0"/>
                    <a:pt x="0" y="1270"/>
                    <a:pt x="0" y="2830"/>
                  </a:cubicBezTo>
                  <a:cubicBezTo>
                    <a:pt x="0" y="4390"/>
                    <a:pt x="1270" y="5659"/>
                    <a:pt x="2830" y="5659"/>
                  </a:cubicBezTo>
                  <a:lnTo>
                    <a:pt x="6406" y="565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411;p62">
              <a:extLst>
                <a:ext uri="{FF2B5EF4-FFF2-40B4-BE49-F238E27FC236}">
                  <a16:creationId xmlns:a16="http://schemas.microsoft.com/office/drawing/2014/main" id="{14BFD4AD-1FAB-BA55-4023-17ACC1137D2C}"/>
                </a:ext>
              </a:extLst>
            </p:cNvPr>
            <p:cNvSpPr/>
            <p:nvPr/>
          </p:nvSpPr>
          <p:spPr>
            <a:xfrm>
              <a:off x="5190336" y="3176083"/>
              <a:ext cx="326203" cy="112512"/>
            </a:xfrm>
            <a:custGeom>
              <a:avLst/>
              <a:gdLst/>
              <a:ahLst/>
              <a:cxnLst/>
              <a:rect l="l" t="t" r="r" b="b"/>
              <a:pathLst>
                <a:path w="11716" h="4041" extrusionOk="0">
                  <a:moveTo>
                    <a:pt x="2021" y="1"/>
                  </a:moveTo>
                  <a:cubicBezTo>
                    <a:pt x="906" y="1"/>
                    <a:pt x="1" y="905"/>
                    <a:pt x="1" y="2021"/>
                  </a:cubicBezTo>
                  <a:cubicBezTo>
                    <a:pt x="1" y="3135"/>
                    <a:pt x="906" y="4040"/>
                    <a:pt x="2021" y="4040"/>
                  </a:cubicBezTo>
                  <a:lnTo>
                    <a:pt x="11716" y="4040"/>
                  </a:lnTo>
                  <a:lnTo>
                    <a:pt x="1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412;p62">
              <a:extLst>
                <a:ext uri="{FF2B5EF4-FFF2-40B4-BE49-F238E27FC236}">
                  <a16:creationId xmlns:a16="http://schemas.microsoft.com/office/drawing/2014/main" id="{A5F2EF1C-8E70-CEA5-D0DD-B395C2956078}"/>
                </a:ext>
              </a:extLst>
            </p:cNvPr>
            <p:cNvSpPr/>
            <p:nvPr/>
          </p:nvSpPr>
          <p:spPr>
            <a:xfrm>
              <a:off x="5478762" y="3176083"/>
              <a:ext cx="37810" cy="112512"/>
            </a:xfrm>
            <a:custGeom>
              <a:avLst/>
              <a:gdLst/>
              <a:ahLst/>
              <a:cxnLst/>
              <a:rect l="l" t="t" r="r" b="b"/>
              <a:pathLst>
                <a:path w="1358" h="4041" extrusionOk="0">
                  <a:moveTo>
                    <a:pt x="0" y="1"/>
                  </a:moveTo>
                  <a:lnTo>
                    <a:pt x="0" y="4040"/>
                  </a:lnTo>
                  <a:lnTo>
                    <a:pt x="1358" y="404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413;p62">
              <a:extLst>
                <a:ext uri="{FF2B5EF4-FFF2-40B4-BE49-F238E27FC236}">
                  <a16:creationId xmlns:a16="http://schemas.microsoft.com/office/drawing/2014/main" id="{81DE9528-FEA2-15B2-6BD0-072DAE9B2630}"/>
                </a:ext>
              </a:extLst>
            </p:cNvPr>
            <p:cNvSpPr/>
            <p:nvPr/>
          </p:nvSpPr>
          <p:spPr>
            <a:xfrm>
              <a:off x="5162326" y="3153558"/>
              <a:ext cx="382250" cy="157589"/>
            </a:xfrm>
            <a:custGeom>
              <a:avLst/>
              <a:gdLst/>
              <a:ahLst/>
              <a:cxnLst/>
              <a:rect l="l" t="t" r="r" b="b"/>
              <a:pathLst>
                <a:path w="13729" h="5660" extrusionOk="0">
                  <a:moveTo>
                    <a:pt x="2829" y="0"/>
                  </a:moveTo>
                  <a:cubicBezTo>
                    <a:pt x="1269" y="0"/>
                    <a:pt x="1" y="1270"/>
                    <a:pt x="1" y="2830"/>
                  </a:cubicBezTo>
                  <a:cubicBezTo>
                    <a:pt x="1" y="4390"/>
                    <a:pt x="1269" y="5659"/>
                    <a:pt x="2829" y="5659"/>
                  </a:cubicBezTo>
                  <a:lnTo>
                    <a:pt x="13029" y="5659"/>
                  </a:lnTo>
                  <a:cubicBezTo>
                    <a:pt x="13416" y="5659"/>
                    <a:pt x="13729" y="5346"/>
                    <a:pt x="13729" y="4959"/>
                  </a:cubicBezTo>
                  <a:cubicBezTo>
                    <a:pt x="13729" y="4571"/>
                    <a:pt x="13416" y="4258"/>
                    <a:pt x="13029" y="4258"/>
                  </a:cubicBezTo>
                  <a:lnTo>
                    <a:pt x="2829" y="4258"/>
                  </a:lnTo>
                  <a:cubicBezTo>
                    <a:pt x="2041" y="4258"/>
                    <a:pt x="1401" y="3618"/>
                    <a:pt x="1401" y="2830"/>
                  </a:cubicBezTo>
                  <a:cubicBezTo>
                    <a:pt x="1401" y="2042"/>
                    <a:pt x="2041" y="1400"/>
                    <a:pt x="2829" y="1400"/>
                  </a:cubicBezTo>
                  <a:lnTo>
                    <a:pt x="13029" y="1400"/>
                  </a:lnTo>
                  <a:cubicBezTo>
                    <a:pt x="13416" y="1400"/>
                    <a:pt x="13729" y="1087"/>
                    <a:pt x="13729" y="700"/>
                  </a:cubicBezTo>
                  <a:cubicBezTo>
                    <a:pt x="13729" y="313"/>
                    <a:pt x="13416" y="0"/>
                    <a:pt x="13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414;p62">
              <a:extLst>
                <a:ext uri="{FF2B5EF4-FFF2-40B4-BE49-F238E27FC236}">
                  <a16:creationId xmlns:a16="http://schemas.microsoft.com/office/drawing/2014/main" id="{26C6274F-3C58-4C78-C523-DF28995F1712}"/>
                </a:ext>
              </a:extLst>
            </p:cNvPr>
            <p:cNvSpPr/>
            <p:nvPr/>
          </p:nvSpPr>
          <p:spPr>
            <a:xfrm>
              <a:off x="5322813" y="3219491"/>
              <a:ext cx="193756" cy="16149"/>
            </a:xfrm>
            <a:custGeom>
              <a:avLst/>
              <a:gdLst/>
              <a:ahLst/>
              <a:cxnLst/>
              <a:rect l="l" t="t" r="r" b="b"/>
              <a:pathLst>
                <a:path w="6959" h="580" extrusionOk="0">
                  <a:moveTo>
                    <a:pt x="291" y="1"/>
                  </a:moveTo>
                  <a:cubicBezTo>
                    <a:pt x="131" y="1"/>
                    <a:pt x="1" y="130"/>
                    <a:pt x="1" y="290"/>
                  </a:cubicBezTo>
                  <a:cubicBezTo>
                    <a:pt x="1" y="451"/>
                    <a:pt x="131" y="580"/>
                    <a:pt x="291" y="580"/>
                  </a:cubicBezTo>
                  <a:lnTo>
                    <a:pt x="6959" y="580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415;p62">
              <a:extLst>
                <a:ext uri="{FF2B5EF4-FFF2-40B4-BE49-F238E27FC236}">
                  <a16:creationId xmlns:a16="http://schemas.microsoft.com/office/drawing/2014/main" id="{9541F915-CAD2-2EE8-148C-8835C9B7FC4D}"/>
                </a:ext>
              </a:extLst>
            </p:cNvPr>
            <p:cNvSpPr/>
            <p:nvPr/>
          </p:nvSpPr>
          <p:spPr>
            <a:xfrm>
              <a:off x="5248918" y="3219491"/>
              <a:ext cx="55212" cy="16149"/>
            </a:xfrm>
            <a:custGeom>
              <a:avLst/>
              <a:gdLst/>
              <a:ahLst/>
              <a:cxnLst/>
              <a:rect l="l" t="t" r="r" b="b"/>
              <a:pathLst>
                <a:path w="1983" h="580" extrusionOk="0">
                  <a:moveTo>
                    <a:pt x="291" y="1"/>
                  </a:moveTo>
                  <a:cubicBezTo>
                    <a:pt x="130" y="1"/>
                    <a:pt x="1" y="130"/>
                    <a:pt x="1" y="290"/>
                  </a:cubicBezTo>
                  <a:cubicBezTo>
                    <a:pt x="1" y="451"/>
                    <a:pt x="130" y="580"/>
                    <a:pt x="291" y="580"/>
                  </a:cubicBezTo>
                  <a:lnTo>
                    <a:pt x="1692" y="580"/>
                  </a:lnTo>
                  <a:cubicBezTo>
                    <a:pt x="1853" y="580"/>
                    <a:pt x="1983" y="451"/>
                    <a:pt x="1983" y="290"/>
                  </a:cubicBezTo>
                  <a:cubicBezTo>
                    <a:pt x="1983" y="130"/>
                    <a:pt x="1853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416;p62">
              <a:extLst>
                <a:ext uri="{FF2B5EF4-FFF2-40B4-BE49-F238E27FC236}">
                  <a16:creationId xmlns:a16="http://schemas.microsoft.com/office/drawing/2014/main" id="{7A03757A-6E63-2AA2-B502-7F4D61F970C9}"/>
                </a:ext>
              </a:extLst>
            </p:cNvPr>
            <p:cNvSpPr/>
            <p:nvPr/>
          </p:nvSpPr>
          <p:spPr>
            <a:xfrm>
              <a:off x="5313542" y="3307530"/>
              <a:ext cx="165997" cy="77597"/>
            </a:xfrm>
            <a:custGeom>
              <a:avLst/>
              <a:gdLst/>
              <a:ahLst/>
              <a:cxnLst/>
              <a:rect l="l" t="t" r="r" b="b"/>
              <a:pathLst>
                <a:path w="5962" h="2787" extrusionOk="0">
                  <a:moveTo>
                    <a:pt x="2980" y="0"/>
                  </a:moveTo>
                  <a:cubicBezTo>
                    <a:pt x="2861" y="0"/>
                    <a:pt x="2742" y="46"/>
                    <a:pt x="2651" y="136"/>
                  </a:cubicBezTo>
                  <a:lnTo>
                    <a:pt x="1" y="2787"/>
                  </a:lnTo>
                  <a:lnTo>
                    <a:pt x="5961" y="2787"/>
                  </a:lnTo>
                  <a:lnTo>
                    <a:pt x="3311" y="136"/>
                  </a:lnTo>
                  <a:cubicBezTo>
                    <a:pt x="3219" y="46"/>
                    <a:pt x="3100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417;p62">
              <a:extLst>
                <a:ext uri="{FF2B5EF4-FFF2-40B4-BE49-F238E27FC236}">
                  <a16:creationId xmlns:a16="http://schemas.microsoft.com/office/drawing/2014/main" id="{4EE6DBFB-5FBB-6FD8-C132-10C8FB7024AE}"/>
                </a:ext>
              </a:extLst>
            </p:cNvPr>
            <p:cNvSpPr/>
            <p:nvPr/>
          </p:nvSpPr>
          <p:spPr>
            <a:xfrm>
              <a:off x="5199385" y="3377026"/>
              <a:ext cx="353795" cy="16204"/>
            </a:xfrm>
            <a:custGeom>
              <a:avLst/>
              <a:gdLst/>
              <a:ahLst/>
              <a:cxnLst/>
              <a:rect l="l" t="t" r="r" b="b"/>
              <a:pathLst>
                <a:path w="12707" h="582" extrusionOk="0">
                  <a:moveTo>
                    <a:pt x="291" y="1"/>
                  </a:moveTo>
                  <a:cubicBezTo>
                    <a:pt x="130" y="1"/>
                    <a:pt x="0" y="131"/>
                    <a:pt x="0" y="291"/>
                  </a:cubicBezTo>
                  <a:cubicBezTo>
                    <a:pt x="0" y="452"/>
                    <a:pt x="130" y="581"/>
                    <a:pt x="291" y="581"/>
                  </a:cubicBezTo>
                  <a:lnTo>
                    <a:pt x="12707" y="581"/>
                  </a:lnTo>
                  <a:lnTo>
                    <a:pt x="127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A_图片 4">
            <a:extLst>
              <a:ext uri="{FF2B5EF4-FFF2-40B4-BE49-F238E27FC236}">
                <a16:creationId xmlns:a16="http://schemas.microsoft.com/office/drawing/2014/main" id="{822BA6DD-C490-FC90-2A21-A2CD6AA68F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44" y="1270221"/>
            <a:ext cx="7250887" cy="5323315"/>
          </a:xfrm>
          <a:prstGeom prst="rect">
            <a:avLst/>
          </a:prstGeom>
        </p:spPr>
      </p:pic>
      <p:sp>
        <p:nvSpPr>
          <p:cNvPr id="3" name="文本框 5">
            <a:extLst>
              <a:ext uri="{FF2B5EF4-FFF2-40B4-BE49-F238E27FC236}">
                <a16:creationId xmlns:a16="http://schemas.microsoft.com/office/drawing/2014/main" id="{AA8932EC-AC2B-0FEA-84B4-0AFC48511F45}"/>
              </a:ext>
            </a:extLst>
          </p:cNvPr>
          <p:cNvSpPr txBox="1"/>
          <p:nvPr/>
        </p:nvSpPr>
        <p:spPr>
          <a:xfrm>
            <a:off x="4803169" y="2722723"/>
            <a:ext cx="64995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vi-VN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bản thân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sẻ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4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CE3E3C3-00E6-F37A-658F-40C813D9C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713" y="4335037"/>
            <a:ext cx="4050567" cy="252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1"/>
          <p:cNvGrpSpPr/>
          <p:nvPr/>
        </p:nvGrpSpPr>
        <p:grpSpPr>
          <a:xfrm rot="-5400000">
            <a:off x="10520175" y="283545"/>
            <a:ext cx="711283" cy="343075"/>
            <a:chOff x="3372600" y="1183575"/>
            <a:chExt cx="533462" cy="257306"/>
          </a:xfrm>
        </p:grpSpPr>
        <p:sp>
          <p:nvSpPr>
            <p:cNvPr id="1023" name="Google Shape;1023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1"/>
          <p:cNvGrpSpPr/>
          <p:nvPr/>
        </p:nvGrpSpPr>
        <p:grpSpPr>
          <a:xfrm rot="-8471793">
            <a:off x="267729" y="147278"/>
            <a:ext cx="727867" cy="732055"/>
            <a:chOff x="1938525" y="705925"/>
            <a:chExt cx="859088" cy="863925"/>
          </a:xfrm>
        </p:grpSpPr>
        <p:sp>
          <p:nvSpPr>
            <p:cNvPr id="1070" name="Google Shape;1070;p21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" name="Google Shape;1960;p27">
            <a:extLst>
              <a:ext uri="{FF2B5EF4-FFF2-40B4-BE49-F238E27FC236}">
                <a16:creationId xmlns:a16="http://schemas.microsoft.com/office/drawing/2014/main" id="{6603CA5F-13FD-23E7-2D83-74277BF1BF6F}"/>
              </a:ext>
            </a:extLst>
          </p:cNvPr>
          <p:cNvGrpSpPr/>
          <p:nvPr/>
        </p:nvGrpSpPr>
        <p:grpSpPr>
          <a:xfrm rot="-9827289">
            <a:off x="1291141" y="589576"/>
            <a:ext cx="439816" cy="442293"/>
            <a:chOff x="1938525" y="705925"/>
            <a:chExt cx="859088" cy="863925"/>
          </a:xfrm>
        </p:grpSpPr>
        <p:sp>
          <p:nvSpPr>
            <p:cNvPr id="7" name="Google Shape;1961;p27">
              <a:extLst>
                <a:ext uri="{FF2B5EF4-FFF2-40B4-BE49-F238E27FC236}">
                  <a16:creationId xmlns:a16="http://schemas.microsoft.com/office/drawing/2014/main" id="{71F5DD38-B9B3-02D9-E67A-0E6FA8E139C2}"/>
                </a:ext>
              </a:extLst>
            </p:cNvPr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962;p27">
              <a:extLst>
                <a:ext uri="{FF2B5EF4-FFF2-40B4-BE49-F238E27FC236}">
                  <a16:creationId xmlns:a16="http://schemas.microsoft.com/office/drawing/2014/main" id="{A54EEAEC-7411-C5AC-CB5D-FA6A6F32EEBF}"/>
                </a:ext>
              </a:extLst>
            </p:cNvPr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445;p24">
            <a:extLst>
              <a:ext uri="{FF2B5EF4-FFF2-40B4-BE49-F238E27FC236}">
                <a16:creationId xmlns:a16="http://schemas.microsoft.com/office/drawing/2014/main" id="{8C8ED290-6B01-9960-F4CC-BC6850FA84C9}"/>
              </a:ext>
            </a:extLst>
          </p:cNvPr>
          <p:cNvGrpSpPr/>
          <p:nvPr/>
        </p:nvGrpSpPr>
        <p:grpSpPr>
          <a:xfrm>
            <a:off x="11310291" y="5449720"/>
            <a:ext cx="648077" cy="1513573"/>
            <a:chOff x="8026459" y="2082309"/>
            <a:chExt cx="486058" cy="1135180"/>
          </a:xfrm>
        </p:grpSpPr>
        <p:sp>
          <p:nvSpPr>
            <p:cNvPr id="3" name="Google Shape;1446;p24">
              <a:extLst>
                <a:ext uri="{FF2B5EF4-FFF2-40B4-BE49-F238E27FC236}">
                  <a16:creationId xmlns:a16="http://schemas.microsoft.com/office/drawing/2014/main" id="{FA59F8F7-F15E-908C-769A-C6818499EDDE}"/>
                </a:ext>
              </a:extLst>
            </p:cNvPr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447;p24">
              <a:extLst>
                <a:ext uri="{FF2B5EF4-FFF2-40B4-BE49-F238E27FC236}">
                  <a16:creationId xmlns:a16="http://schemas.microsoft.com/office/drawing/2014/main" id="{944506DE-D1D9-800A-52F6-86EA7118A22C}"/>
                </a:ext>
              </a:extLst>
            </p:cNvPr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5" name="Google Shape;1448;p24">
                <a:extLst>
                  <a:ext uri="{FF2B5EF4-FFF2-40B4-BE49-F238E27FC236}">
                    <a16:creationId xmlns:a16="http://schemas.microsoft.com/office/drawing/2014/main" id="{386CBA25-0095-A0A1-461C-8BB6ED95CB0E}"/>
                  </a:ext>
                </a:extLst>
              </p:cNvPr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FC3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449;p24">
                <a:extLst>
                  <a:ext uri="{FF2B5EF4-FFF2-40B4-BE49-F238E27FC236}">
                    <a16:creationId xmlns:a16="http://schemas.microsoft.com/office/drawing/2014/main" id="{3621514B-D6F0-7C24-49F9-231F4BE2A38C}"/>
                  </a:ext>
                </a:extLst>
              </p:cNvPr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7C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450;p24">
                <a:extLst>
                  <a:ext uri="{FF2B5EF4-FFF2-40B4-BE49-F238E27FC236}">
                    <a16:creationId xmlns:a16="http://schemas.microsoft.com/office/drawing/2014/main" id="{FAE86736-C402-6482-8BE8-AE44D81DC029}"/>
                  </a:ext>
                </a:extLst>
              </p:cNvPr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451;p24">
                <a:extLst>
                  <a:ext uri="{FF2B5EF4-FFF2-40B4-BE49-F238E27FC236}">
                    <a16:creationId xmlns:a16="http://schemas.microsoft.com/office/drawing/2014/main" id="{8B7CB1FF-D563-79FF-7285-0EF480D5B1FE}"/>
                  </a:ext>
                </a:extLst>
              </p:cNvPr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456;p24">
                <a:extLst>
                  <a:ext uri="{FF2B5EF4-FFF2-40B4-BE49-F238E27FC236}">
                    <a16:creationId xmlns:a16="http://schemas.microsoft.com/office/drawing/2014/main" id="{6C85AB8E-3996-37FF-19B5-12BC8786F97E}"/>
                  </a:ext>
                </a:extLst>
              </p:cNvPr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59;p24">
                <a:extLst>
                  <a:ext uri="{FF2B5EF4-FFF2-40B4-BE49-F238E27FC236}">
                    <a16:creationId xmlns:a16="http://schemas.microsoft.com/office/drawing/2014/main" id="{1CC89975-F9EF-BB65-D5F4-3EE95A807042}"/>
                  </a:ext>
                </a:extLst>
              </p:cNvPr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462;p24">
                <a:extLst>
                  <a:ext uri="{FF2B5EF4-FFF2-40B4-BE49-F238E27FC236}">
                    <a16:creationId xmlns:a16="http://schemas.microsoft.com/office/drawing/2014/main" id="{3EBC8309-30A9-A635-291A-391BDB0C2A2A}"/>
                  </a:ext>
                </a:extLst>
              </p:cNvPr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464;p24">
                <a:extLst>
                  <a:ext uri="{FF2B5EF4-FFF2-40B4-BE49-F238E27FC236}">
                    <a16:creationId xmlns:a16="http://schemas.microsoft.com/office/drawing/2014/main" id="{C2BBA1CD-C69C-F880-637C-DA8AB4ABDF12}"/>
                  </a:ext>
                </a:extLst>
              </p:cNvPr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Google Shape;4584;p38">
            <a:extLst>
              <a:ext uri="{FF2B5EF4-FFF2-40B4-BE49-F238E27FC236}">
                <a16:creationId xmlns:a16="http://schemas.microsoft.com/office/drawing/2014/main" id="{52D7260A-EFB2-295F-8B14-78013DB9DFF2}"/>
              </a:ext>
            </a:extLst>
          </p:cNvPr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585;p38">
            <a:extLst>
              <a:ext uri="{FF2B5EF4-FFF2-40B4-BE49-F238E27FC236}">
                <a16:creationId xmlns:a16="http://schemas.microsoft.com/office/drawing/2014/main" id="{CDBF539D-C786-EA7A-6362-F65612881345}"/>
              </a:ext>
            </a:extLst>
          </p:cNvPr>
          <p:cNvSpPr/>
          <p:nvPr/>
        </p:nvSpPr>
        <p:spPr>
          <a:xfrm rot="-10168333" flipH="1">
            <a:off x="6523753" y="6578566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1775;p33">
            <a:extLst>
              <a:ext uri="{FF2B5EF4-FFF2-40B4-BE49-F238E27FC236}">
                <a16:creationId xmlns:a16="http://schemas.microsoft.com/office/drawing/2014/main" id="{E2E88537-00BF-1636-FF92-0778AEC2F811}"/>
              </a:ext>
            </a:extLst>
          </p:cNvPr>
          <p:cNvGrpSpPr/>
          <p:nvPr/>
        </p:nvGrpSpPr>
        <p:grpSpPr>
          <a:xfrm rot="-1652480">
            <a:off x="817698" y="4680366"/>
            <a:ext cx="2931505" cy="2367909"/>
            <a:chOff x="5388933" y="2164687"/>
            <a:chExt cx="2198573" cy="1775887"/>
          </a:xfrm>
        </p:grpSpPr>
        <p:grpSp>
          <p:nvGrpSpPr>
            <p:cNvPr id="24" name="Google Shape;1776;p33">
              <a:extLst>
                <a:ext uri="{FF2B5EF4-FFF2-40B4-BE49-F238E27FC236}">
                  <a16:creationId xmlns:a16="http://schemas.microsoft.com/office/drawing/2014/main" id="{E7787BD8-9618-8F07-6D57-EE37622D0716}"/>
                </a:ext>
              </a:extLst>
            </p:cNvPr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28" name="Google Shape;1777;p33">
                <a:extLst>
                  <a:ext uri="{FF2B5EF4-FFF2-40B4-BE49-F238E27FC236}">
                    <a16:creationId xmlns:a16="http://schemas.microsoft.com/office/drawing/2014/main" id="{7D192C43-F314-A7F1-30CE-683AF11C5792}"/>
                  </a:ext>
                </a:extLst>
              </p:cNvPr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778;p33">
                <a:extLst>
                  <a:ext uri="{FF2B5EF4-FFF2-40B4-BE49-F238E27FC236}">
                    <a16:creationId xmlns:a16="http://schemas.microsoft.com/office/drawing/2014/main" id="{CA1D1D02-2676-5CD9-5A9C-5BAE1F9A6575}"/>
                  </a:ext>
                </a:extLst>
              </p:cNvPr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779;p33">
                <a:extLst>
                  <a:ext uri="{FF2B5EF4-FFF2-40B4-BE49-F238E27FC236}">
                    <a16:creationId xmlns:a16="http://schemas.microsoft.com/office/drawing/2014/main" id="{42843942-99DC-1C57-C531-216172DCC9AE}"/>
                  </a:ext>
                </a:extLst>
              </p:cNvPr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780;p33">
                <a:extLst>
                  <a:ext uri="{FF2B5EF4-FFF2-40B4-BE49-F238E27FC236}">
                    <a16:creationId xmlns:a16="http://schemas.microsoft.com/office/drawing/2014/main" id="{0E8D8A40-68AB-4CE2-68E0-1DC7247E8C14}"/>
                  </a:ext>
                </a:extLst>
              </p:cNvPr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781;p33">
                <a:extLst>
                  <a:ext uri="{FF2B5EF4-FFF2-40B4-BE49-F238E27FC236}">
                    <a16:creationId xmlns:a16="http://schemas.microsoft.com/office/drawing/2014/main" id="{78F0C02C-ECA2-8EA7-842A-3D6CA0F3DFCD}"/>
                  </a:ext>
                </a:extLst>
              </p:cNvPr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782;p33">
                <a:extLst>
                  <a:ext uri="{FF2B5EF4-FFF2-40B4-BE49-F238E27FC236}">
                    <a16:creationId xmlns:a16="http://schemas.microsoft.com/office/drawing/2014/main" id="{5B8CFDAB-5A9E-3724-C393-B53401F543D7}"/>
                  </a:ext>
                </a:extLst>
              </p:cNvPr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783;p33">
                <a:extLst>
                  <a:ext uri="{FF2B5EF4-FFF2-40B4-BE49-F238E27FC236}">
                    <a16:creationId xmlns:a16="http://schemas.microsoft.com/office/drawing/2014/main" id="{0987B8EA-3571-F81B-C1FF-32F05E5C5B1C}"/>
                  </a:ext>
                </a:extLst>
              </p:cNvPr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784;p33">
                <a:extLst>
                  <a:ext uri="{FF2B5EF4-FFF2-40B4-BE49-F238E27FC236}">
                    <a16:creationId xmlns:a16="http://schemas.microsoft.com/office/drawing/2014/main" id="{C46D41C2-CC71-5341-BEE9-DB4FE9C47F10}"/>
                  </a:ext>
                </a:extLst>
              </p:cNvPr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785;p33">
                <a:extLst>
                  <a:ext uri="{FF2B5EF4-FFF2-40B4-BE49-F238E27FC236}">
                    <a16:creationId xmlns:a16="http://schemas.microsoft.com/office/drawing/2014/main" id="{8B6FDFDD-09BD-1C4A-074C-8CA12F58626A}"/>
                  </a:ext>
                </a:extLst>
              </p:cNvPr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786;p33">
                <a:extLst>
                  <a:ext uri="{FF2B5EF4-FFF2-40B4-BE49-F238E27FC236}">
                    <a16:creationId xmlns:a16="http://schemas.microsoft.com/office/drawing/2014/main" id="{5C1BC645-0B6D-0241-A628-CA9EAA96356C}"/>
                  </a:ext>
                </a:extLst>
              </p:cNvPr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787;p33">
                <a:extLst>
                  <a:ext uri="{FF2B5EF4-FFF2-40B4-BE49-F238E27FC236}">
                    <a16:creationId xmlns:a16="http://schemas.microsoft.com/office/drawing/2014/main" id="{7125EEA3-FEEB-FAB1-D3EA-F73139FB73D4}"/>
                  </a:ext>
                </a:extLst>
              </p:cNvPr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1788;p33">
              <a:extLst>
                <a:ext uri="{FF2B5EF4-FFF2-40B4-BE49-F238E27FC236}">
                  <a16:creationId xmlns:a16="http://schemas.microsoft.com/office/drawing/2014/main" id="{91F39A13-6482-0B54-63D9-DDBBC3DAE6AB}"/>
                </a:ext>
              </a:extLst>
            </p:cNvPr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89;p33">
              <a:extLst>
                <a:ext uri="{FF2B5EF4-FFF2-40B4-BE49-F238E27FC236}">
                  <a16:creationId xmlns:a16="http://schemas.microsoft.com/office/drawing/2014/main" id="{60E78B0A-6C37-036C-0F1C-3CAE354EAD45}"/>
                </a:ext>
              </a:extLst>
            </p:cNvPr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90;p33">
              <a:extLst>
                <a:ext uri="{FF2B5EF4-FFF2-40B4-BE49-F238E27FC236}">
                  <a16:creationId xmlns:a16="http://schemas.microsoft.com/office/drawing/2014/main" id="{7D9A6D80-8A96-6299-B41F-2D74F2FEE3C4}"/>
                </a:ext>
              </a:extLst>
            </p:cNvPr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2" name="图片 7">
            <a:extLst>
              <a:ext uri="{FF2B5EF4-FFF2-40B4-BE49-F238E27FC236}">
                <a16:creationId xmlns:a16="http://schemas.microsoft.com/office/drawing/2014/main" id="{D2F2E092-D14A-A591-98CC-DB96645F4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4" y="-1473105"/>
            <a:ext cx="10204869" cy="6808562"/>
          </a:xfrm>
          <a:prstGeom prst="rect">
            <a:avLst/>
          </a:prstGeom>
        </p:spPr>
      </p:pic>
      <p:sp>
        <p:nvSpPr>
          <p:cNvPr id="13" name="文本框 38">
            <a:extLst>
              <a:ext uri="{FF2B5EF4-FFF2-40B4-BE49-F238E27FC236}">
                <a16:creationId xmlns:a16="http://schemas.microsoft.com/office/drawing/2014/main" id="{8DAA4D64-E4EE-1A03-F549-29BE3CF21214}"/>
              </a:ext>
            </a:extLst>
          </p:cNvPr>
          <p:cNvSpPr txBox="1"/>
          <p:nvPr/>
        </p:nvSpPr>
        <p:spPr>
          <a:xfrm rot="21161249">
            <a:off x="3850493" y="1552297"/>
            <a:ext cx="4866150" cy="280073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HƯỚNG DẪN THỰC HIỆN PHẦN ÔN TẬP 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6A51DCC-362D-2344-E25E-09ACADD4B7B4}"/>
              </a:ext>
            </a:extLst>
          </p:cNvPr>
          <p:cNvSpPr/>
          <p:nvPr/>
        </p:nvSpPr>
        <p:spPr>
          <a:xfrm>
            <a:off x="1704144" y="2641969"/>
            <a:ext cx="1299657" cy="1085501"/>
          </a:xfrm>
          <a:custGeom>
            <a:avLst/>
            <a:gdLst/>
            <a:ahLst/>
            <a:cxnLst/>
            <a:rect l="l" t="t" r="r" b="b"/>
            <a:pathLst>
              <a:path w="2894041" h="2057400">
                <a:moveTo>
                  <a:pt x="0" y="0"/>
                </a:moveTo>
                <a:lnTo>
                  <a:pt x="2894041" y="0"/>
                </a:lnTo>
                <a:lnTo>
                  <a:pt x="289404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4AE24D5-187E-3FA8-10AB-54B459C36A07}"/>
              </a:ext>
            </a:extLst>
          </p:cNvPr>
          <p:cNvSpPr/>
          <p:nvPr/>
        </p:nvSpPr>
        <p:spPr>
          <a:xfrm>
            <a:off x="8947160" y="3779956"/>
            <a:ext cx="3921508" cy="3295906"/>
          </a:xfrm>
          <a:custGeom>
            <a:avLst/>
            <a:gdLst/>
            <a:ahLst/>
            <a:cxnLst/>
            <a:rect l="l" t="t" r="r" b="b"/>
            <a:pathLst>
              <a:path w="5616083" h="5153936">
                <a:moveTo>
                  <a:pt x="0" y="0"/>
                </a:moveTo>
                <a:lnTo>
                  <a:pt x="5616083" y="0"/>
                </a:lnTo>
                <a:lnTo>
                  <a:pt x="5616083" y="5153936"/>
                </a:lnTo>
                <a:lnTo>
                  <a:pt x="0" y="515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id="{1C7F03EE-DECE-1F78-5A4E-C1174E976E41}"/>
              </a:ext>
            </a:extLst>
          </p:cNvPr>
          <p:cNvSpPr/>
          <p:nvPr/>
        </p:nvSpPr>
        <p:spPr>
          <a:xfrm>
            <a:off x="-133903" y="3824252"/>
            <a:ext cx="3031531" cy="3344422"/>
          </a:xfrm>
          <a:custGeom>
            <a:avLst/>
            <a:gdLst/>
            <a:ahLst/>
            <a:cxnLst/>
            <a:rect l="l" t="t" r="r" b="b"/>
            <a:pathLst>
              <a:path w="3558312" h="3807532">
                <a:moveTo>
                  <a:pt x="0" y="0"/>
                </a:moveTo>
                <a:lnTo>
                  <a:pt x="3558312" y="0"/>
                </a:lnTo>
                <a:lnTo>
                  <a:pt x="3558312" y="3807532"/>
                </a:lnTo>
                <a:lnTo>
                  <a:pt x="0" y="3807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20305" y="545730"/>
            <a:ext cx="3113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/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0981.713.891.</a:t>
            </a:r>
          </a:p>
        </p:txBody>
      </p:sp>
    </p:spTree>
    <p:extLst>
      <p:ext uri="{BB962C8B-B14F-4D97-AF65-F5344CB8AC3E}">
        <p14:creationId xmlns:p14="http://schemas.microsoft.com/office/powerpoint/2010/main" val="38806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210308" y="233316"/>
            <a:ext cx="10146816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HƯỚNG DẪN THỰC HIỆN PHẦN ÔN TẬP </a:t>
            </a:r>
            <a:endParaRPr lang="en-SG" sz="28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id="{AD2B7623-7FFF-1C73-EA6F-AFADBCDC7F68}"/>
              </a:ext>
            </a:extLst>
          </p:cNvPr>
          <p:cNvGrpSpPr/>
          <p:nvPr/>
        </p:nvGrpSpPr>
        <p:grpSpPr>
          <a:xfrm>
            <a:off x="363100" y="343175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Freeform 12">
            <a:extLst>
              <a:ext uri="{FF2B5EF4-FFF2-40B4-BE49-F238E27FC236}">
                <a16:creationId xmlns:a16="http://schemas.microsoft.com/office/drawing/2014/main" id="{59FF4916-534C-50AA-8C77-2C11FA2FAFFF}"/>
              </a:ext>
            </a:extLst>
          </p:cNvPr>
          <p:cNvSpPr/>
          <p:nvPr/>
        </p:nvSpPr>
        <p:spPr>
          <a:xfrm flipH="1">
            <a:off x="753569" y="3334319"/>
            <a:ext cx="3348485" cy="3275201"/>
          </a:xfrm>
          <a:custGeom>
            <a:avLst/>
            <a:gdLst/>
            <a:ahLst/>
            <a:cxnLst/>
            <a:rect l="l" t="t" r="r" b="b"/>
            <a:pathLst>
              <a:path w="5610939" h="5386501">
                <a:moveTo>
                  <a:pt x="0" y="0"/>
                </a:moveTo>
                <a:lnTo>
                  <a:pt x="5610938" y="0"/>
                </a:lnTo>
                <a:lnTo>
                  <a:pt x="5610938" y="5386501"/>
                </a:lnTo>
                <a:lnTo>
                  <a:pt x="0" y="53865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646B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695A05D-24D5-6C29-69CC-BDFFC9CA4CE5}"/>
              </a:ext>
            </a:extLst>
          </p:cNvPr>
          <p:cNvSpPr/>
          <p:nvPr/>
        </p:nvSpPr>
        <p:spPr>
          <a:xfrm flipH="1">
            <a:off x="5011420" y="1535559"/>
            <a:ext cx="6192662" cy="4667014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6" y="0"/>
                </a:lnTo>
                <a:lnTo>
                  <a:pt x="40474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01D0A8-F983-D4B9-654C-9CBBD6E8BE6E}"/>
              </a:ext>
            </a:extLst>
          </p:cNvPr>
          <p:cNvSpPr txBox="1"/>
          <p:nvPr/>
        </p:nvSpPr>
        <p:spPr>
          <a:xfrm>
            <a:off x="6283716" y="2213846"/>
            <a:ext cx="421318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HS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SG" sz="41300" b="0" i="0" u="none" strike="noStrike" kern="1200" cap="none" spc="0" normalizeH="0" baseline="0" noProof="0" dirty="0">
              <a:ln>
                <a:noFill/>
              </a:ln>
              <a:solidFill>
                <a:srgbClr val="FAFAFA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1"/>
          <p:cNvGrpSpPr/>
          <p:nvPr/>
        </p:nvGrpSpPr>
        <p:grpSpPr>
          <a:xfrm rot="-5400000">
            <a:off x="10520175" y="283545"/>
            <a:ext cx="711283" cy="343075"/>
            <a:chOff x="3372600" y="1183575"/>
            <a:chExt cx="533462" cy="257306"/>
          </a:xfrm>
        </p:grpSpPr>
        <p:sp>
          <p:nvSpPr>
            <p:cNvPr id="1023" name="Google Shape;1023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1"/>
          <p:cNvGrpSpPr/>
          <p:nvPr/>
        </p:nvGrpSpPr>
        <p:grpSpPr>
          <a:xfrm rot="-8471793">
            <a:off x="267729" y="147278"/>
            <a:ext cx="727867" cy="732055"/>
            <a:chOff x="1938525" y="705925"/>
            <a:chExt cx="859088" cy="863925"/>
          </a:xfrm>
        </p:grpSpPr>
        <p:sp>
          <p:nvSpPr>
            <p:cNvPr id="1070" name="Google Shape;1070;p21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" name="Google Shape;1960;p27">
            <a:extLst>
              <a:ext uri="{FF2B5EF4-FFF2-40B4-BE49-F238E27FC236}">
                <a16:creationId xmlns:a16="http://schemas.microsoft.com/office/drawing/2014/main" id="{6603CA5F-13FD-23E7-2D83-74277BF1BF6F}"/>
              </a:ext>
            </a:extLst>
          </p:cNvPr>
          <p:cNvGrpSpPr/>
          <p:nvPr/>
        </p:nvGrpSpPr>
        <p:grpSpPr>
          <a:xfrm rot="-9827289">
            <a:off x="1291141" y="589576"/>
            <a:ext cx="439816" cy="442293"/>
            <a:chOff x="1938525" y="705925"/>
            <a:chExt cx="859088" cy="863925"/>
          </a:xfrm>
        </p:grpSpPr>
        <p:sp>
          <p:nvSpPr>
            <p:cNvPr id="7" name="Google Shape;1961;p27">
              <a:extLst>
                <a:ext uri="{FF2B5EF4-FFF2-40B4-BE49-F238E27FC236}">
                  <a16:creationId xmlns:a16="http://schemas.microsoft.com/office/drawing/2014/main" id="{71F5DD38-B9B3-02D9-E67A-0E6FA8E139C2}"/>
                </a:ext>
              </a:extLst>
            </p:cNvPr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962;p27">
              <a:extLst>
                <a:ext uri="{FF2B5EF4-FFF2-40B4-BE49-F238E27FC236}">
                  <a16:creationId xmlns:a16="http://schemas.microsoft.com/office/drawing/2014/main" id="{A54EEAEC-7411-C5AC-CB5D-FA6A6F32EEBF}"/>
                </a:ext>
              </a:extLst>
            </p:cNvPr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445;p24">
            <a:extLst>
              <a:ext uri="{FF2B5EF4-FFF2-40B4-BE49-F238E27FC236}">
                <a16:creationId xmlns:a16="http://schemas.microsoft.com/office/drawing/2014/main" id="{8C8ED290-6B01-9960-F4CC-BC6850FA84C9}"/>
              </a:ext>
            </a:extLst>
          </p:cNvPr>
          <p:cNvGrpSpPr/>
          <p:nvPr/>
        </p:nvGrpSpPr>
        <p:grpSpPr>
          <a:xfrm>
            <a:off x="11310291" y="5449720"/>
            <a:ext cx="648077" cy="1513573"/>
            <a:chOff x="8026459" y="2082309"/>
            <a:chExt cx="486058" cy="1135180"/>
          </a:xfrm>
        </p:grpSpPr>
        <p:sp>
          <p:nvSpPr>
            <p:cNvPr id="3" name="Google Shape;1446;p24">
              <a:extLst>
                <a:ext uri="{FF2B5EF4-FFF2-40B4-BE49-F238E27FC236}">
                  <a16:creationId xmlns:a16="http://schemas.microsoft.com/office/drawing/2014/main" id="{FA59F8F7-F15E-908C-769A-C6818499EDDE}"/>
                </a:ext>
              </a:extLst>
            </p:cNvPr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447;p24">
              <a:extLst>
                <a:ext uri="{FF2B5EF4-FFF2-40B4-BE49-F238E27FC236}">
                  <a16:creationId xmlns:a16="http://schemas.microsoft.com/office/drawing/2014/main" id="{944506DE-D1D9-800A-52F6-86EA7118A22C}"/>
                </a:ext>
              </a:extLst>
            </p:cNvPr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5" name="Google Shape;1448;p24">
                <a:extLst>
                  <a:ext uri="{FF2B5EF4-FFF2-40B4-BE49-F238E27FC236}">
                    <a16:creationId xmlns:a16="http://schemas.microsoft.com/office/drawing/2014/main" id="{386CBA25-0095-A0A1-461C-8BB6ED95CB0E}"/>
                  </a:ext>
                </a:extLst>
              </p:cNvPr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FC3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449;p24">
                <a:extLst>
                  <a:ext uri="{FF2B5EF4-FFF2-40B4-BE49-F238E27FC236}">
                    <a16:creationId xmlns:a16="http://schemas.microsoft.com/office/drawing/2014/main" id="{3621514B-D6F0-7C24-49F9-231F4BE2A38C}"/>
                  </a:ext>
                </a:extLst>
              </p:cNvPr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7C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450;p24">
                <a:extLst>
                  <a:ext uri="{FF2B5EF4-FFF2-40B4-BE49-F238E27FC236}">
                    <a16:creationId xmlns:a16="http://schemas.microsoft.com/office/drawing/2014/main" id="{FAE86736-C402-6482-8BE8-AE44D81DC029}"/>
                  </a:ext>
                </a:extLst>
              </p:cNvPr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451;p24">
                <a:extLst>
                  <a:ext uri="{FF2B5EF4-FFF2-40B4-BE49-F238E27FC236}">
                    <a16:creationId xmlns:a16="http://schemas.microsoft.com/office/drawing/2014/main" id="{8B7CB1FF-D563-79FF-7285-0EF480D5B1FE}"/>
                  </a:ext>
                </a:extLst>
              </p:cNvPr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456;p24">
                <a:extLst>
                  <a:ext uri="{FF2B5EF4-FFF2-40B4-BE49-F238E27FC236}">
                    <a16:creationId xmlns:a16="http://schemas.microsoft.com/office/drawing/2014/main" id="{6C85AB8E-3996-37FF-19B5-12BC8786F97E}"/>
                  </a:ext>
                </a:extLst>
              </p:cNvPr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59;p24">
                <a:extLst>
                  <a:ext uri="{FF2B5EF4-FFF2-40B4-BE49-F238E27FC236}">
                    <a16:creationId xmlns:a16="http://schemas.microsoft.com/office/drawing/2014/main" id="{1CC89975-F9EF-BB65-D5F4-3EE95A807042}"/>
                  </a:ext>
                </a:extLst>
              </p:cNvPr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462;p24">
                <a:extLst>
                  <a:ext uri="{FF2B5EF4-FFF2-40B4-BE49-F238E27FC236}">
                    <a16:creationId xmlns:a16="http://schemas.microsoft.com/office/drawing/2014/main" id="{3EBC8309-30A9-A635-291A-391BDB0C2A2A}"/>
                  </a:ext>
                </a:extLst>
              </p:cNvPr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464;p24">
                <a:extLst>
                  <a:ext uri="{FF2B5EF4-FFF2-40B4-BE49-F238E27FC236}">
                    <a16:creationId xmlns:a16="http://schemas.microsoft.com/office/drawing/2014/main" id="{C2BBA1CD-C69C-F880-637C-DA8AB4ABDF12}"/>
                  </a:ext>
                </a:extLst>
              </p:cNvPr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Google Shape;4584;p38">
            <a:extLst>
              <a:ext uri="{FF2B5EF4-FFF2-40B4-BE49-F238E27FC236}">
                <a16:creationId xmlns:a16="http://schemas.microsoft.com/office/drawing/2014/main" id="{52D7260A-EFB2-295F-8B14-78013DB9DFF2}"/>
              </a:ext>
            </a:extLst>
          </p:cNvPr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585;p38">
            <a:extLst>
              <a:ext uri="{FF2B5EF4-FFF2-40B4-BE49-F238E27FC236}">
                <a16:creationId xmlns:a16="http://schemas.microsoft.com/office/drawing/2014/main" id="{CDBF539D-C786-EA7A-6362-F65612881345}"/>
              </a:ext>
            </a:extLst>
          </p:cNvPr>
          <p:cNvSpPr/>
          <p:nvPr/>
        </p:nvSpPr>
        <p:spPr>
          <a:xfrm rot="-10168333" flipH="1">
            <a:off x="6523753" y="6578566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1775;p33">
            <a:extLst>
              <a:ext uri="{FF2B5EF4-FFF2-40B4-BE49-F238E27FC236}">
                <a16:creationId xmlns:a16="http://schemas.microsoft.com/office/drawing/2014/main" id="{E2E88537-00BF-1636-FF92-0778AEC2F811}"/>
              </a:ext>
            </a:extLst>
          </p:cNvPr>
          <p:cNvGrpSpPr/>
          <p:nvPr/>
        </p:nvGrpSpPr>
        <p:grpSpPr>
          <a:xfrm rot="-1652480">
            <a:off x="817698" y="4680366"/>
            <a:ext cx="2931505" cy="2367909"/>
            <a:chOff x="5388933" y="2164687"/>
            <a:chExt cx="2198573" cy="1775887"/>
          </a:xfrm>
        </p:grpSpPr>
        <p:grpSp>
          <p:nvGrpSpPr>
            <p:cNvPr id="24" name="Google Shape;1776;p33">
              <a:extLst>
                <a:ext uri="{FF2B5EF4-FFF2-40B4-BE49-F238E27FC236}">
                  <a16:creationId xmlns:a16="http://schemas.microsoft.com/office/drawing/2014/main" id="{E7787BD8-9618-8F07-6D57-EE37622D0716}"/>
                </a:ext>
              </a:extLst>
            </p:cNvPr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28" name="Google Shape;1777;p33">
                <a:extLst>
                  <a:ext uri="{FF2B5EF4-FFF2-40B4-BE49-F238E27FC236}">
                    <a16:creationId xmlns:a16="http://schemas.microsoft.com/office/drawing/2014/main" id="{7D192C43-F314-A7F1-30CE-683AF11C5792}"/>
                  </a:ext>
                </a:extLst>
              </p:cNvPr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778;p33">
                <a:extLst>
                  <a:ext uri="{FF2B5EF4-FFF2-40B4-BE49-F238E27FC236}">
                    <a16:creationId xmlns:a16="http://schemas.microsoft.com/office/drawing/2014/main" id="{CA1D1D02-2676-5CD9-5A9C-5BAE1F9A6575}"/>
                  </a:ext>
                </a:extLst>
              </p:cNvPr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779;p33">
                <a:extLst>
                  <a:ext uri="{FF2B5EF4-FFF2-40B4-BE49-F238E27FC236}">
                    <a16:creationId xmlns:a16="http://schemas.microsoft.com/office/drawing/2014/main" id="{42843942-99DC-1C57-C531-216172DCC9AE}"/>
                  </a:ext>
                </a:extLst>
              </p:cNvPr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780;p33">
                <a:extLst>
                  <a:ext uri="{FF2B5EF4-FFF2-40B4-BE49-F238E27FC236}">
                    <a16:creationId xmlns:a16="http://schemas.microsoft.com/office/drawing/2014/main" id="{0E8D8A40-68AB-4CE2-68E0-1DC7247E8C14}"/>
                  </a:ext>
                </a:extLst>
              </p:cNvPr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781;p33">
                <a:extLst>
                  <a:ext uri="{FF2B5EF4-FFF2-40B4-BE49-F238E27FC236}">
                    <a16:creationId xmlns:a16="http://schemas.microsoft.com/office/drawing/2014/main" id="{78F0C02C-ECA2-8EA7-842A-3D6CA0F3DFCD}"/>
                  </a:ext>
                </a:extLst>
              </p:cNvPr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782;p33">
                <a:extLst>
                  <a:ext uri="{FF2B5EF4-FFF2-40B4-BE49-F238E27FC236}">
                    <a16:creationId xmlns:a16="http://schemas.microsoft.com/office/drawing/2014/main" id="{5B8CFDAB-5A9E-3724-C393-B53401F543D7}"/>
                  </a:ext>
                </a:extLst>
              </p:cNvPr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783;p33">
                <a:extLst>
                  <a:ext uri="{FF2B5EF4-FFF2-40B4-BE49-F238E27FC236}">
                    <a16:creationId xmlns:a16="http://schemas.microsoft.com/office/drawing/2014/main" id="{0987B8EA-3571-F81B-C1FF-32F05E5C5B1C}"/>
                  </a:ext>
                </a:extLst>
              </p:cNvPr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784;p33">
                <a:extLst>
                  <a:ext uri="{FF2B5EF4-FFF2-40B4-BE49-F238E27FC236}">
                    <a16:creationId xmlns:a16="http://schemas.microsoft.com/office/drawing/2014/main" id="{C46D41C2-CC71-5341-BEE9-DB4FE9C47F10}"/>
                  </a:ext>
                </a:extLst>
              </p:cNvPr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785;p33">
                <a:extLst>
                  <a:ext uri="{FF2B5EF4-FFF2-40B4-BE49-F238E27FC236}">
                    <a16:creationId xmlns:a16="http://schemas.microsoft.com/office/drawing/2014/main" id="{8B6FDFDD-09BD-1C4A-074C-8CA12F58626A}"/>
                  </a:ext>
                </a:extLst>
              </p:cNvPr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786;p33">
                <a:extLst>
                  <a:ext uri="{FF2B5EF4-FFF2-40B4-BE49-F238E27FC236}">
                    <a16:creationId xmlns:a16="http://schemas.microsoft.com/office/drawing/2014/main" id="{5C1BC645-0B6D-0241-A628-CA9EAA96356C}"/>
                  </a:ext>
                </a:extLst>
              </p:cNvPr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787;p33">
                <a:extLst>
                  <a:ext uri="{FF2B5EF4-FFF2-40B4-BE49-F238E27FC236}">
                    <a16:creationId xmlns:a16="http://schemas.microsoft.com/office/drawing/2014/main" id="{7125EEA3-FEEB-FAB1-D3EA-F73139FB73D4}"/>
                  </a:ext>
                </a:extLst>
              </p:cNvPr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1788;p33">
              <a:extLst>
                <a:ext uri="{FF2B5EF4-FFF2-40B4-BE49-F238E27FC236}">
                  <a16:creationId xmlns:a16="http://schemas.microsoft.com/office/drawing/2014/main" id="{91F39A13-6482-0B54-63D9-DDBBC3DAE6AB}"/>
                </a:ext>
              </a:extLst>
            </p:cNvPr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89;p33">
              <a:extLst>
                <a:ext uri="{FF2B5EF4-FFF2-40B4-BE49-F238E27FC236}">
                  <a16:creationId xmlns:a16="http://schemas.microsoft.com/office/drawing/2014/main" id="{60E78B0A-6C37-036C-0F1C-3CAE354EAD45}"/>
                </a:ext>
              </a:extLst>
            </p:cNvPr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90;p33">
              <a:extLst>
                <a:ext uri="{FF2B5EF4-FFF2-40B4-BE49-F238E27FC236}">
                  <a16:creationId xmlns:a16="http://schemas.microsoft.com/office/drawing/2014/main" id="{7D9A6D80-8A96-6299-B41F-2D74F2FEE3C4}"/>
                </a:ext>
              </a:extLst>
            </p:cNvPr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2" name="图片 7">
            <a:extLst>
              <a:ext uri="{FF2B5EF4-FFF2-40B4-BE49-F238E27FC236}">
                <a16:creationId xmlns:a16="http://schemas.microsoft.com/office/drawing/2014/main" id="{D2F2E092-D14A-A591-98CC-DB96645F4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4" y="-1473105"/>
            <a:ext cx="10204869" cy="6808562"/>
          </a:xfrm>
          <a:prstGeom prst="rect">
            <a:avLst/>
          </a:prstGeom>
        </p:spPr>
      </p:pic>
      <p:sp>
        <p:nvSpPr>
          <p:cNvPr id="13" name="文本框 38">
            <a:extLst>
              <a:ext uri="{FF2B5EF4-FFF2-40B4-BE49-F238E27FC236}">
                <a16:creationId xmlns:a16="http://schemas.microsoft.com/office/drawing/2014/main" id="{8DAA4D64-E4EE-1A03-F549-29BE3CF21214}"/>
              </a:ext>
            </a:extLst>
          </p:cNvPr>
          <p:cNvSpPr txBox="1"/>
          <p:nvPr/>
        </p:nvSpPr>
        <p:spPr>
          <a:xfrm rot="21161249">
            <a:off x="4056837" y="1595503"/>
            <a:ext cx="4537961" cy="2308296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Hoạt động mở đầu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问藏书房" pitchFamily="2" charset="-122"/>
              <a:cs typeface="+mn-ea"/>
              <a:sym typeface="+mn-lt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6A51DCC-362D-2344-E25E-09ACADD4B7B4}"/>
              </a:ext>
            </a:extLst>
          </p:cNvPr>
          <p:cNvSpPr/>
          <p:nvPr/>
        </p:nvSpPr>
        <p:spPr>
          <a:xfrm>
            <a:off x="1704144" y="2641969"/>
            <a:ext cx="1299657" cy="1085501"/>
          </a:xfrm>
          <a:custGeom>
            <a:avLst/>
            <a:gdLst/>
            <a:ahLst/>
            <a:cxnLst/>
            <a:rect l="l" t="t" r="r" b="b"/>
            <a:pathLst>
              <a:path w="2894041" h="2057400">
                <a:moveTo>
                  <a:pt x="0" y="0"/>
                </a:moveTo>
                <a:lnTo>
                  <a:pt x="2894041" y="0"/>
                </a:lnTo>
                <a:lnTo>
                  <a:pt x="289404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4AE24D5-187E-3FA8-10AB-54B459C36A07}"/>
              </a:ext>
            </a:extLst>
          </p:cNvPr>
          <p:cNvSpPr/>
          <p:nvPr/>
        </p:nvSpPr>
        <p:spPr>
          <a:xfrm>
            <a:off x="8947160" y="3779956"/>
            <a:ext cx="3921508" cy="3295906"/>
          </a:xfrm>
          <a:custGeom>
            <a:avLst/>
            <a:gdLst/>
            <a:ahLst/>
            <a:cxnLst/>
            <a:rect l="l" t="t" r="r" b="b"/>
            <a:pathLst>
              <a:path w="5616083" h="5153936">
                <a:moveTo>
                  <a:pt x="0" y="0"/>
                </a:moveTo>
                <a:lnTo>
                  <a:pt x="5616083" y="0"/>
                </a:lnTo>
                <a:lnTo>
                  <a:pt x="5616083" y="5153936"/>
                </a:lnTo>
                <a:lnTo>
                  <a:pt x="0" y="515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id="{1C7F03EE-DECE-1F78-5A4E-C1174E976E41}"/>
              </a:ext>
            </a:extLst>
          </p:cNvPr>
          <p:cNvSpPr/>
          <p:nvPr/>
        </p:nvSpPr>
        <p:spPr>
          <a:xfrm>
            <a:off x="-133903" y="3824252"/>
            <a:ext cx="3031531" cy="3344422"/>
          </a:xfrm>
          <a:custGeom>
            <a:avLst/>
            <a:gdLst/>
            <a:ahLst/>
            <a:cxnLst/>
            <a:rect l="l" t="t" r="r" b="b"/>
            <a:pathLst>
              <a:path w="3558312" h="3807532">
                <a:moveTo>
                  <a:pt x="0" y="0"/>
                </a:moveTo>
                <a:lnTo>
                  <a:pt x="3558312" y="0"/>
                </a:lnTo>
                <a:lnTo>
                  <a:pt x="3558312" y="3807532"/>
                </a:lnTo>
                <a:lnTo>
                  <a:pt x="0" y="3807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9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314780" y="346705"/>
            <a:ext cx="719534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id="{AD2B7623-7FFF-1C73-EA6F-AFADBCDC7F68}"/>
              </a:ext>
            </a:extLst>
          </p:cNvPr>
          <p:cNvGrpSpPr/>
          <p:nvPr/>
        </p:nvGrpSpPr>
        <p:grpSpPr>
          <a:xfrm>
            <a:off x="416815" y="163901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oogle Shape;3399;p62">
            <a:extLst>
              <a:ext uri="{FF2B5EF4-FFF2-40B4-BE49-F238E27FC236}">
                <a16:creationId xmlns:a16="http://schemas.microsoft.com/office/drawing/2014/main" id="{3E7954EF-77B4-22FC-A8AD-4107480369A4}"/>
              </a:ext>
            </a:extLst>
          </p:cNvPr>
          <p:cNvGrpSpPr/>
          <p:nvPr/>
        </p:nvGrpSpPr>
        <p:grpSpPr>
          <a:xfrm>
            <a:off x="10745973" y="5633530"/>
            <a:ext cx="1031504" cy="902095"/>
            <a:chOff x="5045915" y="3153558"/>
            <a:chExt cx="535273" cy="472687"/>
          </a:xfrm>
        </p:grpSpPr>
        <p:sp>
          <p:nvSpPr>
            <p:cNvPr id="24" name="Google Shape;3400;p62">
              <a:extLst>
                <a:ext uri="{FF2B5EF4-FFF2-40B4-BE49-F238E27FC236}">
                  <a16:creationId xmlns:a16="http://schemas.microsoft.com/office/drawing/2014/main" id="{BBFC7BCB-B0A1-87D6-D3AB-DC19B485812C}"/>
                </a:ext>
              </a:extLst>
            </p:cNvPr>
            <p:cNvSpPr/>
            <p:nvPr/>
          </p:nvSpPr>
          <p:spPr>
            <a:xfrm>
              <a:off x="5045915" y="3468685"/>
              <a:ext cx="178387" cy="157561"/>
            </a:xfrm>
            <a:custGeom>
              <a:avLst/>
              <a:gdLst/>
              <a:ahLst/>
              <a:cxnLst/>
              <a:rect l="l" t="t" r="r" b="b"/>
              <a:pathLst>
                <a:path w="6407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29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6406" y="5658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401;p62">
              <a:extLst>
                <a:ext uri="{FF2B5EF4-FFF2-40B4-BE49-F238E27FC236}">
                  <a16:creationId xmlns:a16="http://schemas.microsoft.com/office/drawing/2014/main" id="{A7CAF57F-9F2B-F58F-7785-251830AAB300}"/>
                </a:ext>
              </a:extLst>
            </p:cNvPr>
            <p:cNvSpPr/>
            <p:nvPr/>
          </p:nvSpPr>
          <p:spPr>
            <a:xfrm>
              <a:off x="5140804" y="3491238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19"/>
                  </a:cubicBezTo>
                  <a:cubicBezTo>
                    <a:pt x="0" y="3135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402;p62">
              <a:extLst>
                <a:ext uri="{FF2B5EF4-FFF2-40B4-BE49-F238E27FC236}">
                  <a16:creationId xmlns:a16="http://schemas.microsoft.com/office/drawing/2014/main" id="{D33C34C8-20DC-369A-9F32-9A7D9BF6D3D8}"/>
                </a:ext>
              </a:extLst>
            </p:cNvPr>
            <p:cNvSpPr/>
            <p:nvPr/>
          </p:nvSpPr>
          <p:spPr>
            <a:xfrm>
              <a:off x="5407261" y="3548037"/>
              <a:ext cx="57161" cy="16149"/>
            </a:xfrm>
            <a:custGeom>
              <a:avLst/>
              <a:gdLst/>
              <a:ahLst/>
              <a:cxnLst/>
              <a:rect l="l" t="t" r="r" b="b"/>
              <a:pathLst>
                <a:path w="2053" h="580" extrusionOk="0">
                  <a:moveTo>
                    <a:pt x="290" y="1"/>
                  </a:moveTo>
                  <a:cubicBezTo>
                    <a:pt x="130" y="1"/>
                    <a:pt x="1" y="130"/>
                    <a:pt x="1" y="291"/>
                  </a:cubicBezTo>
                  <a:cubicBezTo>
                    <a:pt x="1" y="451"/>
                    <a:pt x="130" y="580"/>
                    <a:pt x="290" y="580"/>
                  </a:cubicBezTo>
                  <a:lnTo>
                    <a:pt x="1763" y="580"/>
                  </a:lnTo>
                  <a:cubicBezTo>
                    <a:pt x="1923" y="580"/>
                    <a:pt x="2052" y="451"/>
                    <a:pt x="2052" y="291"/>
                  </a:cubicBezTo>
                  <a:cubicBezTo>
                    <a:pt x="2052" y="130"/>
                    <a:pt x="1923" y="1"/>
                    <a:pt x="1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403;p62">
              <a:extLst>
                <a:ext uri="{FF2B5EF4-FFF2-40B4-BE49-F238E27FC236}">
                  <a16:creationId xmlns:a16="http://schemas.microsoft.com/office/drawing/2014/main" id="{924FD635-C6C2-B3EB-BD09-B26C3554EBAD}"/>
                </a:ext>
              </a:extLst>
            </p:cNvPr>
            <p:cNvSpPr/>
            <p:nvPr/>
          </p:nvSpPr>
          <p:spPr>
            <a:xfrm>
              <a:off x="5143560" y="3548037"/>
              <a:ext cx="238415" cy="16149"/>
            </a:xfrm>
            <a:custGeom>
              <a:avLst/>
              <a:gdLst/>
              <a:ahLst/>
              <a:cxnLst/>
              <a:rect l="l" t="t" r="r" b="b"/>
              <a:pathLst>
                <a:path w="8563" h="580" extrusionOk="0">
                  <a:moveTo>
                    <a:pt x="290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8272" y="580"/>
                  </a:lnTo>
                  <a:cubicBezTo>
                    <a:pt x="8432" y="580"/>
                    <a:pt x="8562" y="451"/>
                    <a:pt x="8562" y="291"/>
                  </a:cubicBezTo>
                  <a:cubicBezTo>
                    <a:pt x="8562" y="130"/>
                    <a:pt x="8432" y="1"/>
                    <a:pt x="8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404;p62">
              <a:extLst>
                <a:ext uri="{FF2B5EF4-FFF2-40B4-BE49-F238E27FC236}">
                  <a16:creationId xmlns:a16="http://schemas.microsoft.com/office/drawing/2014/main" id="{19847A07-E93B-B4B9-CE56-814C904F99FE}"/>
                </a:ext>
              </a:extLst>
            </p:cNvPr>
            <p:cNvSpPr/>
            <p:nvPr/>
          </p:nvSpPr>
          <p:spPr>
            <a:xfrm>
              <a:off x="5515375" y="3491238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405;p62">
              <a:extLst>
                <a:ext uri="{FF2B5EF4-FFF2-40B4-BE49-F238E27FC236}">
                  <a16:creationId xmlns:a16="http://schemas.microsoft.com/office/drawing/2014/main" id="{BBCB243C-501C-F141-773F-12814FD1C75B}"/>
                </a:ext>
              </a:extLst>
            </p:cNvPr>
            <p:cNvSpPr/>
            <p:nvPr/>
          </p:nvSpPr>
          <p:spPr>
            <a:xfrm>
              <a:off x="5112794" y="3468685"/>
              <a:ext cx="468394" cy="157561"/>
            </a:xfrm>
            <a:custGeom>
              <a:avLst/>
              <a:gdLst/>
              <a:ahLst/>
              <a:cxnLst/>
              <a:rect l="l" t="t" r="r" b="b"/>
              <a:pathLst>
                <a:path w="16823" h="5659" extrusionOk="0">
                  <a:moveTo>
                    <a:pt x="2830" y="0"/>
                  </a:moveTo>
                  <a:cubicBezTo>
                    <a:pt x="1269" y="0"/>
                    <a:pt x="0" y="1269"/>
                    <a:pt x="0" y="2829"/>
                  </a:cubicBezTo>
                  <a:cubicBezTo>
                    <a:pt x="0" y="4390"/>
                    <a:pt x="1269" y="5658"/>
                    <a:pt x="2830" y="5658"/>
                  </a:cubicBezTo>
                  <a:lnTo>
                    <a:pt x="16123" y="5658"/>
                  </a:lnTo>
                  <a:cubicBezTo>
                    <a:pt x="16509" y="5658"/>
                    <a:pt x="16823" y="5345"/>
                    <a:pt x="16823" y="4958"/>
                  </a:cubicBezTo>
                  <a:cubicBezTo>
                    <a:pt x="16823" y="4572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7"/>
                    <a:pt x="1400" y="2829"/>
                  </a:cubicBezTo>
                  <a:cubicBezTo>
                    <a:pt x="1400" y="2041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406;p62">
              <a:extLst>
                <a:ext uri="{FF2B5EF4-FFF2-40B4-BE49-F238E27FC236}">
                  <a16:creationId xmlns:a16="http://schemas.microsoft.com/office/drawing/2014/main" id="{CD75AE24-FA76-4042-8895-86F7C9D7A7A8}"/>
                </a:ext>
              </a:extLst>
            </p:cNvPr>
            <p:cNvSpPr/>
            <p:nvPr/>
          </p:nvSpPr>
          <p:spPr>
            <a:xfrm>
              <a:off x="5045915" y="3311122"/>
              <a:ext cx="199909" cy="157561"/>
            </a:xfrm>
            <a:custGeom>
              <a:avLst/>
              <a:gdLst/>
              <a:ahLst/>
              <a:cxnLst/>
              <a:rect l="l" t="t" r="r" b="b"/>
              <a:pathLst>
                <a:path w="7180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30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7180" y="5658"/>
                  </a:lnTo>
                  <a:lnTo>
                    <a:pt x="7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407;p62">
              <a:extLst>
                <a:ext uri="{FF2B5EF4-FFF2-40B4-BE49-F238E27FC236}">
                  <a16:creationId xmlns:a16="http://schemas.microsoft.com/office/drawing/2014/main" id="{383C7D64-2093-4AD8-4523-8D2FA27BF21F}"/>
                </a:ext>
              </a:extLst>
            </p:cNvPr>
            <p:cNvSpPr/>
            <p:nvPr/>
          </p:nvSpPr>
          <p:spPr>
            <a:xfrm>
              <a:off x="5140804" y="3333674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20"/>
                  </a:cubicBezTo>
                  <a:cubicBezTo>
                    <a:pt x="0" y="3134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408;p62">
              <a:extLst>
                <a:ext uri="{FF2B5EF4-FFF2-40B4-BE49-F238E27FC236}">
                  <a16:creationId xmlns:a16="http://schemas.microsoft.com/office/drawing/2014/main" id="{89CE681A-D096-6170-6767-D4D36C392688}"/>
                </a:ext>
              </a:extLst>
            </p:cNvPr>
            <p:cNvSpPr/>
            <p:nvPr/>
          </p:nvSpPr>
          <p:spPr>
            <a:xfrm>
              <a:off x="5515375" y="3333674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409;p62">
              <a:extLst>
                <a:ext uri="{FF2B5EF4-FFF2-40B4-BE49-F238E27FC236}">
                  <a16:creationId xmlns:a16="http://schemas.microsoft.com/office/drawing/2014/main" id="{33BB0BF2-FDC1-62F9-9119-A01A1D30769D}"/>
                </a:ext>
              </a:extLst>
            </p:cNvPr>
            <p:cNvSpPr/>
            <p:nvPr/>
          </p:nvSpPr>
          <p:spPr>
            <a:xfrm>
              <a:off x="5112794" y="3311122"/>
              <a:ext cx="468394" cy="157589"/>
            </a:xfrm>
            <a:custGeom>
              <a:avLst/>
              <a:gdLst/>
              <a:ahLst/>
              <a:cxnLst/>
              <a:rect l="l" t="t" r="r" b="b"/>
              <a:pathLst>
                <a:path w="16823" h="5660" extrusionOk="0">
                  <a:moveTo>
                    <a:pt x="2830" y="0"/>
                  </a:moveTo>
                  <a:cubicBezTo>
                    <a:pt x="1269" y="0"/>
                    <a:pt x="0" y="1269"/>
                    <a:pt x="0" y="2830"/>
                  </a:cubicBezTo>
                  <a:cubicBezTo>
                    <a:pt x="0" y="4390"/>
                    <a:pt x="1269" y="5659"/>
                    <a:pt x="2830" y="5659"/>
                  </a:cubicBezTo>
                  <a:lnTo>
                    <a:pt x="16123" y="5659"/>
                  </a:lnTo>
                  <a:cubicBezTo>
                    <a:pt x="16509" y="5659"/>
                    <a:pt x="16823" y="5345"/>
                    <a:pt x="16823" y="4958"/>
                  </a:cubicBezTo>
                  <a:cubicBezTo>
                    <a:pt x="16823" y="4571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8"/>
                    <a:pt x="1400" y="2830"/>
                  </a:cubicBezTo>
                  <a:cubicBezTo>
                    <a:pt x="1400" y="2042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10;p62">
              <a:extLst>
                <a:ext uri="{FF2B5EF4-FFF2-40B4-BE49-F238E27FC236}">
                  <a16:creationId xmlns:a16="http://schemas.microsoft.com/office/drawing/2014/main" id="{AEC5DAF6-46C6-0D6E-A0F8-BF90CF14ECA1}"/>
                </a:ext>
              </a:extLst>
            </p:cNvPr>
            <p:cNvSpPr/>
            <p:nvPr/>
          </p:nvSpPr>
          <p:spPr>
            <a:xfrm>
              <a:off x="5095476" y="3153558"/>
              <a:ext cx="178359" cy="157589"/>
            </a:xfrm>
            <a:custGeom>
              <a:avLst/>
              <a:gdLst/>
              <a:ahLst/>
              <a:cxnLst/>
              <a:rect l="l" t="t" r="r" b="b"/>
              <a:pathLst>
                <a:path w="6406" h="5660" extrusionOk="0">
                  <a:moveTo>
                    <a:pt x="2830" y="0"/>
                  </a:moveTo>
                  <a:cubicBezTo>
                    <a:pt x="1270" y="0"/>
                    <a:pt x="0" y="1270"/>
                    <a:pt x="0" y="2830"/>
                  </a:cubicBezTo>
                  <a:cubicBezTo>
                    <a:pt x="0" y="4390"/>
                    <a:pt x="1270" y="5659"/>
                    <a:pt x="2830" y="5659"/>
                  </a:cubicBezTo>
                  <a:lnTo>
                    <a:pt x="6406" y="565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411;p62">
              <a:extLst>
                <a:ext uri="{FF2B5EF4-FFF2-40B4-BE49-F238E27FC236}">
                  <a16:creationId xmlns:a16="http://schemas.microsoft.com/office/drawing/2014/main" id="{CB94C95F-D8B4-4162-2F8A-758DABB2F0A8}"/>
                </a:ext>
              </a:extLst>
            </p:cNvPr>
            <p:cNvSpPr/>
            <p:nvPr/>
          </p:nvSpPr>
          <p:spPr>
            <a:xfrm>
              <a:off x="5190336" y="3176083"/>
              <a:ext cx="326203" cy="112512"/>
            </a:xfrm>
            <a:custGeom>
              <a:avLst/>
              <a:gdLst/>
              <a:ahLst/>
              <a:cxnLst/>
              <a:rect l="l" t="t" r="r" b="b"/>
              <a:pathLst>
                <a:path w="11716" h="4041" extrusionOk="0">
                  <a:moveTo>
                    <a:pt x="2021" y="1"/>
                  </a:moveTo>
                  <a:cubicBezTo>
                    <a:pt x="906" y="1"/>
                    <a:pt x="1" y="905"/>
                    <a:pt x="1" y="2021"/>
                  </a:cubicBezTo>
                  <a:cubicBezTo>
                    <a:pt x="1" y="3135"/>
                    <a:pt x="906" y="4040"/>
                    <a:pt x="2021" y="4040"/>
                  </a:cubicBezTo>
                  <a:lnTo>
                    <a:pt x="11716" y="4040"/>
                  </a:lnTo>
                  <a:lnTo>
                    <a:pt x="1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412;p62">
              <a:extLst>
                <a:ext uri="{FF2B5EF4-FFF2-40B4-BE49-F238E27FC236}">
                  <a16:creationId xmlns:a16="http://schemas.microsoft.com/office/drawing/2014/main" id="{1A09A7D5-3DA8-A78D-0A92-F61772E8BEB8}"/>
                </a:ext>
              </a:extLst>
            </p:cNvPr>
            <p:cNvSpPr/>
            <p:nvPr/>
          </p:nvSpPr>
          <p:spPr>
            <a:xfrm>
              <a:off x="5478762" y="3176083"/>
              <a:ext cx="37810" cy="112512"/>
            </a:xfrm>
            <a:custGeom>
              <a:avLst/>
              <a:gdLst/>
              <a:ahLst/>
              <a:cxnLst/>
              <a:rect l="l" t="t" r="r" b="b"/>
              <a:pathLst>
                <a:path w="1358" h="4041" extrusionOk="0">
                  <a:moveTo>
                    <a:pt x="0" y="1"/>
                  </a:moveTo>
                  <a:lnTo>
                    <a:pt x="0" y="4040"/>
                  </a:lnTo>
                  <a:lnTo>
                    <a:pt x="1358" y="404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413;p62">
              <a:extLst>
                <a:ext uri="{FF2B5EF4-FFF2-40B4-BE49-F238E27FC236}">
                  <a16:creationId xmlns:a16="http://schemas.microsoft.com/office/drawing/2014/main" id="{406EA5CB-82EE-3A47-7AA4-3D5A370037DC}"/>
                </a:ext>
              </a:extLst>
            </p:cNvPr>
            <p:cNvSpPr/>
            <p:nvPr/>
          </p:nvSpPr>
          <p:spPr>
            <a:xfrm>
              <a:off x="5162326" y="3153558"/>
              <a:ext cx="382250" cy="157589"/>
            </a:xfrm>
            <a:custGeom>
              <a:avLst/>
              <a:gdLst/>
              <a:ahLst/>
              <a:cxnLst/>
              <a:rect l="l" t="t" r="r" b="b"/>
              <a:pathLst>
                <a:path w="13729" h="5660" extrusionOk="0">
                  <a:moveTo>
                    <a:pt x="2829" y="0"/>
                  </a:moveTo>
                  <a:cubicBezTo>
                    <a:pt x="1269" y="0"/>
                    <a:pt x="1" y="1270"/>
                    <a:pt x="1" y="2830"/>
                  </a:cubicBezTo>
                  <a:cubicBezTo>
                    <a:pt x="1" y="4390"/>
                    <a:pt x="1269" y="5659"/>
                    <a:pt x="2829" y="5659"/>
                  </a:cubicBezTo>
                  <a:lnTo>
                    <a:pt x="13029" y="5659"/>
                  </a:lnTo>
                  <a:cubicBezTo>
                    <a:pt x="13416" y="5659"/>
                    <a:pt x="13729" y="5346"/>
                    <a:pt x="13729" y="4959"/>
                  </a:cubicBezTo>
                  <a:cubicBezTo>
                    <a:pt x="13729" y="4571"/>
                    <a:pt x="13416" y="4258"/>
                    <a:pt x="13029" y="4258"/>
                  </a:cubicBezTo>
                  <a:lnTo>
                    <a:pt x="2829" y="4258"/>
                  </a:lnTo>
                  <a:cubicBezTo>
                    <a:pt x="2041" y="4258"/>
                    <a:pt x="1401" y="3618"/>
                    <a:pt x="1401" y="2830"/>
                  </a:cubicBezTo>
                  <a:cubicBezTo>
                    <a:pt x="1401" y="2042"/>
                    <a:pt x="2041" y="1400"/>
                    <a:pt x="2829" y="1400"/>
                  </a:cubicBezTo>
                  <a:lnTo>
                    <a:pt x="13029" y="1400"/>
                  </a:lnTo>
                  <a:cubicBezTo>
                    <a:pt x="13416" y="1400"/>
                    <a:pt x="13729" y="1087"/>
                    <a:pt x="13729" y="700"/>
                  </a:cubicBezTo>
                  <a:cubicBezTo>
                    <a:pt x="13729" y="313"/>
                    <a:pt x="13416" y="0"/>
                    <a:pt x="13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414;p62">
              <a:extLst>
                <a:ext uri="{FF2B5EF4-FFF2-40B4-BE49-F238E27FC236}">
                  <a16:creationId xmlns:a16="http://schemas.microsoft.com/office/drawing/2014/main" id="{B1572359-B4DD-AE7F-7D69-48D2200F3ADF}"/>
                </a:ext>
              </a:extLst>
            </p:cNvPr>
            <p:cNvSpPr/>
            <p:nvPr/>
          </p:nvSpPr>
          <p:spPr>
            <a:xfrm>
              <a:off x="5322813" y="3219491"/>
              <a:ext cx="193756" cy="16149"/>
            </a:xfrm>
            <a:custGeom>
              <a:avLst/>
              <a:gdLst/>
              <a:ahLst/>
              <a:cxnLst/>
              <a:rect l="l" t="t" r="r" b="b"/>
              <a:pathLst>
                <a:path w="6959" h="580" extrusionOk="0">
                  <a:moveTo>
                    <a:pt x="291" y="1"/>
                  </a:moveTo>
                  <a:cubicBezTo>
                    <a:pt x="131" y="1"/>
                    <a:pt x="1" y="130"/>
                    <a:pt x="1" y="290"/>
                  </a:cubicBezTo>
                  <a:cubicBezTo>
                    <a:pt x="1" y="451"/>
                    <a:pt x="131" y="580"/>
                    <a:pt x="291" y="580"/>
                  </a:cubicBezTo>
                  <a:lnTo>
                    <a:pt x="6959" y="580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415;p62">
              <a:extLst>
                <a:ext uri="{FF2B5EF4-FFF2-40B4-BE49-F238E27FC236}">
                  <a16:creationId xmlns:a16="http://schemas.microsoft.com/office/drawing/2014/main" id="{A09E551A-6877-D4F5-AFF7-600DD212986B}"/>
                </a:ext>
              </a:extLst>
            </p:cNvPr>
            <p:cNvSpPr/>
            <p:nvPr/>
          </p:nvSpPr>
          <p:spPr>
            <a:xfrm>
              <a:off x="5248918" y="3219491"/>
              <a:ext cx="55212" cy="16149"/>
            </a:xfrm>
            <a:custGeom>
              <a:avLst/>
              <a:gdLst/>
              <a:ahLst/>
              <a:cxnLst/>
              <a:rect l="l" t="t" r="r" b="b"/>
              <a:pathLst>
                <a:path w="1983" h="580" extrusionOk="0">
                  <a:moveTo>
                    <a:pt x="291" y="1"/>
                  </a:moveTo>
                  <a:cubicBezTo>
                    <a:pt x="130" y="1"/>
                    <a:pt x="1" y="130"/>
                    <a:pt x="1" y="290"/>
                  </a:cubicBezTo>
                  <a:cubicBezTo>
                    <a:pt x="1" y="451"/>
                    <a:pt x="130" y="580"/>
                    <a:pt x="291" y="580"/>
                  </a:cubicBezTo>
                  <a:lnTo>
                    <a:pt x="1692" y="580"/>
                  </a:lnTo>
                  <a:cubicBezTo>
                    <a:pt x="1853" y="580"/>
                    <a:pt x="1983" y="451"/>
                    <a:pt x="1983" y="290"/>
                  </a:cubicBezTo>
                  <a:cubicBezTo>
                    <a:pt x="1983" y="130"/>
                    <a:pt x="1853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416;p62">
              <a:extLst>
                <a:ext uri="{FF2B5EF4-FFF2-40B4-BE49-F238E27FC236}">
                  <a16:creationId xmlns:a16="http://schemas.microsoft.com/office/drawing/2014/main" id="{B0CD37EE-33B1-1505-0E0C-537D64169045}"/>
                </a:ext>
              </a:extLst>
            </p:cNvPr>
            <p:cNvSpPr/>
            <p:nvPr/>
          </p:nvSpPr>
          <p:spPr>
            <a:xfrm>
              <a:off x="5313542" y="3307530"/>
              <a:ext cx="165997" cy="77597"/>
            </a:xfrm>
            <a:custGeom>
              <a:avLst/>
              <a:gdLst/>
              <a:ahLst/>
              <a:cxnLst/>
              <a:rect l="l" t="t" r="r" b="b"/>
              <a:pathLst>
                <a:path w="5962" h="2787" extrusionOk="0">
                  <a:moveTo>
                    <a:pt x="2980" y="0"/>
                  </a:moveTo>
                  <a:cubicBezTo>
                    <a:pt x="2861" y="0"/>
                    <a:pt x="2742" y="46"/>
                    <a:pt x="2651" y="136"/>
                  </a:cubicBezTo>
                  <a:lnTo>
                    <a:pt x="1" y="2787"/>
                  </a:lnTo>
                  <a:lnTo>
                    <a:pt x="5961" y="2787"/>
                  </a:lnTo>
                  <a:lnTo>
                    <a:pt x="3311" y="136"/>
                  </a:lnTo>
                  <a:cubicBezTo>
                    <a:pt x="3219" y="46"/>
                    <a:pt x="3100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417;p62">
              <a:extLst>
                <a:ext uri="{FF2B5EF4-FFF2-40B4-BE49-F238E27FC236}">
                  <a16:creationId xmlns:a16="http://schemas.microsoft.com/office/drawing/2014/main" id="{E7447007-9B78-AC7D-96E9-C1297591EA2E}"/>
                </a:ext>
              </a:extLst>
            </p:cNvPr>
            <p:cNvSpPr/>
            <p:nvPr/>
          </p:nvSpPr>
          <p:spPr>
            <a:xfrm>
              <a:off x="5199385" y="3377026"/>
              <a:ext cx="353795" cy="16204"/>
            </a:xfrm>
            <a:custGeom>
              <a:avLst/>
              <a:gdLst/>
              <a:ahLst/>
              <a:cxnLst/>
              <a:rect l="l" t="t" r="r" b="b"/>
              <a:pathLst>
                <a:path w="12707" h="582" extrusionOk="0">
                  <a:moveTo>
                    <a:pt x="291" y="1"/>
                  </a:moveTo>
                  <a:cubicBezTo>
                    <a:pt x="130" y="1"/>
                    <a:pt x="0" y="131"/>
                    <a:pt x="0" y="291"/>
                  </a:cubicBezTo>
                  <a:cubicBezTo>
                    <a:pt x="0" y="452"/>
                    <a:pt x="130" y="581"/>
                    <a:pt x="291" y="581"/>
                  </a:cubicBezTo>
                  <a:lnTo>
                    <a:pt x="12707" y="581"/>
                  </a:lnTo>
                  <a:lnTo>
                    <a:pt x="127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FF879DE-39A1-3C52-28CB-BFEB5ED14990}"/>
              </a:ext>
            </a:extLst>
          </p:cNvPr>
          <p:cNvGrpSpPr/>
          <p:nvPr/>
        </p:nvGrpSpPr>
        <p:grpSpPr>
          <a:xfrm>
            <a:off x="4975694" y="962718"/>
            <a:ext cx="6462493" cy="5260764"/>
            <a:chOff x="5359078" y="1200436"/>
            <a:chExt cx="5812058" cy="4917497"/>
          </a:xfrm>
        </p:grpSpPr>
        <p:pic>
          <p:nvPicPr>
            <p:cNvPr id="3" name="图片 10245" descr="22">
              <a:extLst>
                <a:ext uri="{FF2B5EF4-FFF2-40B4-BE49-F238E27FC236}">
                  <a16:creationId xmlns:a16="http://schemas.microsoft.com/office/drawing/2014/main" id="{EA2A6F75-3806-696C-5134-214CE13B5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9078" y="1200436"/>
              <a:ext cx="5812058" cy="49174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5B70C79-DB34-F64D-1991-930D8CE95E17}"/>
                </a:ext>
              </a:extLst>
            </p:cNvPr>
            <p:cNvSpPr txBox="1"/>
            <p:nvPr/>
          </p:nvSpPr>
          <p:spPr>
            <a:xfrm>
              <a:off x="5780266" y="2603363"/>
              <a:ext cx="5072841" cy="2963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phỏng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đích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phỏng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phỏng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4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SG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57D569D-BB40-189D-8A88-8F320B829F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8578" b="44286"/>
          <a:stretch/>
        </p:blipFill>
        <p:spPr>
          <a:xfrm>
            <a:off x="494802" y="3396588"/>
            <a:ext cx="4216094" cy="32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264023" y="223806"/>
            <a:ext cx="719534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259080" algn="just">
              <a:lnSpc>
                <a:spcPct val="150000"/>
              </a:lnSpc>
              <a:spcAft>
                <a:spcPts val="800"/>
              </a:spcAft>
            </a:pPr>
            <a:r>
              <a:rPr lang="e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lang="en-SG" sz="32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id="{AD2B7623-7FFF-1C73-EA6F-AFADBCDC7F68}"/>
              </a:ext>
            </a:extLst>
          </p:cNvPr>
          <p:cNvGrpSpPr/>
          <p:nvPr/>
        </p:nvGrpSpPr>
        <p:grpSpPr>
          <a:xfrm>
            <a:off x="416815" y="163901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oogle Shape;3399;p62">
            <a:extLst>
              <a:ext uri="{FF2B5EF4-FFF2-40B4-BE49-F238E27FC236}">
                <a16:creationId xmlns:a16="http://schemas.microsoft.com/office/drawing/2014/main" id="{3E7954EF-77B4-22FC-A8AD-4107480369A4}"/>
              </a:ext>
            </a:extLst>
          </p:cNvPr>
          <p:cNvGrpSpPr/>
          <p:nvPr/>
        </p:nvGrpSpPr>
        <p:grpSpPr>
          <a:xfrm>
            <a:off x="10745973" y="5633530"/>
            <a:ext cx="1031504" cy="902095"/>
            <a:chOff x="5045915" y="3153558"/>
            <a:chExt cx="535273" cy="472687"/>
          </a:xfrm>
        </p:grpSpPr>
        <p:sp>
          <p:nvSpPr>
            <p:cNvPr id="24" name="Google Shape;3400;p62">
              <a:extLst>
                <a:ext uri="{FF2B5EF4-FFF2-40B4-BE49-F238E27FC236}">
                  <a16:creationId xmlns:a16="http://schemas.microsoft.com/office/drawing/2014/main" id="{BBFC7BCB-B0A1-87D6-D3AB-DC19B485812C}"/>
                </a:ext>
              </a:extLst>
            </p:cNvPr>
            <p:cNvSpPr/>
            <p:nvPr/>
          </p:nvSpPr>
          <p:spPr>
            <a:xfrm>
              <a:off x="5045915" y="3468685"/>
              <a:ext cx="178387" cy="157561"/>
            </a:xfrm>
            <a:custGeom>
              <a:avLst/>
              <a:gdLst/>
              <a:ahLst/>
              <a:cxnLst/>
              <a:rect l="l" t="t" r="r" b="b"/>
              <a:pathLst>
                <a:path w="6407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29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6406" y="5658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401;p62">
              <a:extLst>
                <a:ext uri="{FF2B5EF4-FFF2-40B4-BE49-F238E27FC236}">
                  <a16:creationId xmlns:a16="http://schemas.microsoft.com/office/drawing/2014/main" id="{A7CAF57F-9F2B-F58F-7785-251830AAB300}"/>
                </a:ext>
              </a:extLst>
            </p:cNvPr>
            <p:cNvSpPr/>
            <p:nvPr/>
          </p:nvSpPr>
          <p:spPr>
            <a:xfrm>
              <a:off x="5140804" y="3491238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19"/>
                  </a:cubicBezTo>
                  <a:cubicBezTo>
                    <a:pt x="0" y="3135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402;p62">
              <a:extLst>
                <a:ext uri="{FF2B5EF4-FFF2-40B4-BE49-F238E27FC236}">
                  <a16:creationId xmlns:a16="http://schemas.microsoft.com/office/drawing/2014/main" id="{D33C34C8-20DC-369A-9F32-9A7D9BF6D3D8}"/>
                </a:ext>
              </a:extLst>
            </p:cNvPr>
            <p:cNvSpPr/>
            <p:nvPr/>
          </p:nvSpPr>
          <p:spPr>
            <a:xfrm>
              <a:off x="5407261" y="3548037"/>
              <a:ext cx="57161" cy="16149"/>
            </a:xfrm>
            <a:custGeom>
              <a:avLst/>
              <a:gdLst/>
              <a:ahLst/>
              <a:cxnLst/>
              <a:rect l="l" t="t" r="r" b="b"/>
              <a:pathLst>
                <a:path w="2053" h="580" extrusionOk="0">
                  <a:moveTo>
                    <a:pt x="290" y="1"/>
                  </a:moveTo>
                  <a:cubicBezTo>
                    <a:pt x="130" y="1"/>
                    <a:pt x="1" y="130"/>
                    <a:pt x="1" y="291"/>
                  </a:cubicBezTo>
                  <a:cubicBezTo>
                    <a:pt x="1" y="451"/>
                    <a:pt x="130" y="580"/>
                    <a:pt x="290" y="580"/>
                  </a:cubicBezTo>
                  <a:lnTo>
                    <a:pt x="1763" y="580"/>
                  </a:lnTo>
                  <a:cubicBezTo>
                    <a:pt x="1923" y="580"/>
                    <a:pt x="2052" y="451"/>
                    <a:pt x="2052" y="291"/>
                  </a:cubicBezTo>
                  <a:cubicBezTo>
                    <a:pt x="2052" y="130"/>
                    <a:pt x="1923" y="1"/>
                    <a:pt x="1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403;p62">
              <a:extLst>
                <a:ext uri="{FF2B5EF4-FFF2-40B4-BE49-F238E27FC236}">
                  <a16:creationId xmlns:a16="http://schemas.microsoft.com/office/drawing/2014/main" id="{924FD635-C6C2-B3EB-BD09-B26C3554EBAD}"/>
                </a:ext>
              </a:extLst>
            </p:cNvPr>
            <p:cNvSpPr/>
            <p:nvPr/>
          </p:nvSpPr>
          <p:spPr>
            <a:xfrm>
              <a:off x="5143560" y="3548037"/>
              <a:ext cx="238415" cy="16149"/>
            </a:xfrm>
            <a:custGeom>
              <a:avLst/>
              <a:gdLst/>
              <a:ahLst/>
              <a:cxnLst/>
              <a:rect l="l" t="t" r="r" b="b"/>
              <a:pathLst>
                <a:path w="8563" h="580" extrusionOk="0">
                  <a:moveTo>
                    <a:pt x="290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8272" y="580"/>
                  </a:lnTo>
                  <a:cubicBezTo>
                    <a:pt x="8432" y="580"/>
                    <a:pt x="8562" y="451"/>
                    <a:pt x="8562" y="291"/>
                  </a:cubicBezTo>
                  <a:cubicBezTo>
                    <a:pt x="8562" y="130"/>
                    <a:pt x="8432" y="1"/>
                    <a:pt x="8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404;p62">
              <a:extLst>
                <a:ext uri="{FF2B5EF4-FFF2-40B4-BE49-F238E27FC236}">
                  <a16:creationId xmlns:a16="http://schemas.microsoft.com/office/drawing/2014/main" id="{19847A07-E93B-B4B9-CE56-814C904F99FE}"/>
                </a:ext>
              </a:extLst>
            </p:cNvPr>
            <p:cNvSpPr/>
            <p:nvPr/>
          </p:nvSpPr>
          <p:spPr>
            <a:xfrm>
              <a:off x="5515375" y="3491238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405;p62">
              <a:extLst>
                <a:ext uri="{FF2B5EF4-FFF2-40B4-BE49-F238E27FC236}">
                  <a16:creationId xmlns:a16="http://schemas.microsoft.com/office/drawing/2014/main" id="{BBCB243C-501C-F141-773F-12814FD1C75B}"/>
                </a:ext>
              </a:extLst>
            </p:cNvPr>
            <p:cNvSpPr/>
            <p:nvPr/>
          </p:nvSpPr>
          <p:spPr>
            <a:xfrm>
              <a:off x="5112794" y="3468685"/>
              <a:ext cx="468394" cy="157561"/>
            </a:xfrm>
            <a:custGeom>
              <a:avLst/>
              <a:gdLst/>
              <a:ahLst/>
              <a:cxnLst/>
              <a:rect l="l" t="t" r="r" b="b"/>
              <a:pathLst>
                <a:path w="16823" h="5659" extrusionOk="0">
                  <a:moveTo>
                    <a:pt x="2830" y="0"/>
                  </a:moveTo>
                  <a:cubicBezTo>
                    <a:pt x="1269" y="0"/>
                    <a:pt x="0" y="1269"/>
                    <a:pt x="0" y="2829"/>
                  </a:cubicBezTo>
                  <a:cubicBezTo>
                    <a:pt x="0" y="4390"/>
                    <a:pt x="1269" y="5658"/>
                    <a:pt x="2830" y="5658"/>
                  </a:cubicBezTo>
                  <a:lnTo>
                    <a:pt x="16123" y="5658"/>
                  </a:lnTo>
                  <a:cubicBezTo>
                    <a:pt x="16509" y="5658"/>
                    <a:pt x="16823" y="5345"/>
                    <a:pt x="16823" y="4958"/>
                  </a:cubicBezTo>
                  <a:cubicBezTo>
                    <a:pt x="16823" y="4572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7"/>
                    <a:pt x="1400" y="2829"/>
                  </a:cubicBezTo>
                  <a:cubicBezTo>
                    <a:pt x="1400" y="2041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406;p62">
              <a:extLst>
                <a:ext uri="{FF2B5EF4-FFF2-40B4-BE49-F238E27FC236}">
                  <a16:creationId xmlns:a16="http://schemas.microsoft.com/office/drawing/2014/main" id="{CD75AE24-FA76-4042-8895-86F7C9D7A7A8}"/>
                </a:ext>
              </a:extLst>
            </p:cNvPr>
            <p:cNvSpPr/>
            <p:nvPr/>
          </p:nvSpPr>
          <p:spPr>
            <a:xfrm>
              <a:off x="5045915" y="3311122"/>
              <a:ext cx="199909" cy="157561"/>
            </a:xfrm>
            <a:custGeom>
              <a:avLst/>
              <a:gdLst/>
              <a:ahLst/>
              <a:cxnLst/>
              <a:rect l="l" t="t" r="r" b="b"/>
              <a:pathLst>
                <a:path w="7180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30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7180" y="5658"/>
                  </a:lnTo>
                  <a:lnTo>
                    <a:pt x="7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407;p62">
              <a:extLst>
                <a:ext uri="{FF2B5EF4-FFF2-40B4-BE49-F238E27FC236}">
                  <a16:creationId xmlns:a16="http://schemas.microsoft.com/office/drawing/2014/main" id="{383C7D64-2093-4AD8-4523-8D2FA27BF21F}"/>
                </a:ext>
              </a:extLst>
            </p:cNvPr>
            <p:cNvSpPr/>
            <p:nvPr/>
          </p:nvSpPr>
          <p:spPr>
            <a:xfrm>
              <a:off x="5140804" y="3333674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20"/>
                  </a:cubicBezTo>
                  <a:cubicBezTo>
                    <a:pt x="0" y="3134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408;p62">
              <a:extLst>
                <a:ext uri="{FF2B5EF4-FFF2-40B4-BE49-F238E27FC236}">
                  <a16:creationId xmlns:a16="http://schemas.microsoft.com/office/drawing/2014/main" id="{89CE681A-D096-6170-6767-D4D36C392688}"/>
                </a:ext>
              </a:extLst>
            </p:cNvPr>
            <p:cNvSpPr/>
            <p:nvPr/>
          </p:nvSpPr>
          <p:spPr>
            <a:xfrm>
              <a:off x="5515375" y="3333674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409;p62">
              <a:extLst>
                <a:ext uri="{FF2B5EF4-FFF2-40B4-BE49-F238E27FC236}">
                  <a16:creationId xmlns:a16="http://schemas.microsoft.com/office/drawing/2014/main" id="{33BB0BF2-FDC1-62F9-9119-A01A1D30769D}"/>
                </a:ext>
              </a:extLst>
            </p:cNvPr>
            <p:cNvSpPr/>
            <p:nvPr/>
          </p:nvSpPr>
          <p:spPr>
            <a:xfrm>
              <a:off x="5112794" y="3311122"/>
              <a:ext cx="468394" cy="157589"/>
            </a:xfrm>
            <a:custGeom>
              <a:avLst/>
              <a:gdLst/>
              <a:ahLst/>
              <a:cxnLst/>
              <a:rect l="l" t="t" r="r" b="b"/>
              <a:pathLst>
                <a:path w="16823" h="5660" extrusionOk="0">
                  <a:moveTo>
                    <a:pt x="2830" y="0"/>
                  </a:moveTo>
                  <a:cubicBezTo>
                    <a:pt x="1269" y="0"/>
                    <a:pt x="0" y="1269"/>
                    <a:pt x="0" y="2830"/>
                  </a:cubicBezTo>
                  <a:cubicBezTo>
                    <a:pt x="0" y="4390"/>
                    <a:pt x="1269" y="5659"/>
                    <a:pt x="2830" y="5659"/>
                  </a:cubicBezTo>
                  <a:lnTo>
                    <a:pt x="16123" y="5659"/>
                  </a:lnTo>
                  <a:cubicBezTo>
                    <a:pt x="16509" y="5659"/>
                    <a:pt x="16823" y="5345"/>
                    <a:pt x="16823" y="4958"/>
                  </a:cubicBezTo>
                  <a:cubicBezTo>
                    <a:pt x="16823" y="4571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8"/>
                    <a:pt x="1400" y="2830"/>
                  </a:cubicBezTo>
                  <a:cubicBezTo>
                    <a:pt x="1400" y="2042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10;p62">
              <a:extLst>
                <a:ext uri="{FF2B5EF4-FFF2-40B4-BE49-F238E27FC236}">
                  <a16:creationId xmlns:a16="http://schemas.microsoft.com/office/drawing/2014/main" id="{AEC5DAF6-46C6-0D6E-A0F8-BF90CF14ECA1}"/>
                </a:ext>
              </a:extLst>
            </p:cNvPr>
            <p:cNvSpPr/>
            <p:nvPr/>
          </p:nvSpPr>
          <p:spPr>
            <a:xfrm>
              <a:off x="5095476" y="3153558"/>
              <a:ext cx="178359" cy="157589"/>
            </a:xfrm>
            <a:custGeom>
              <a:avLst/>
              <a:gdLst/>
              <a:ahLst/>
              <a:cxnLst/>
              <a:rect l="l" t="t" r="r" b="b"/>
              <a:pathLst>
                <a:path w="6406" h="5660" extrusionOk="0">
                  <a:moveTo>
                    <a:pt x="2830" y="0"/>
                  </a:moveTo>
                  <a:cubicBezTo>
                    <a:pt x="1270" y="0"/>
                    <a:pt x="0" y="1270"/>
                    <a:pt x="0" y="2830"/>
                  </a:cubicBezTo>
                  <a:cubicBezTo>
                    <a:pt x="0" y="4390"/>
                    <a:pt x="1270" y="5659"/>
                    <a:pt x="2830" y="5659"/>
                  </a:cubicBezTo>
                  <a:lnTo>
                    <a:pt x="6406" y="565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411;p62">
              <a:extLst>
                <a:ext uri="{FF2B5EF4-FFF2-40B4-BE49-F238E27FC236}">
                  <a16:creationId xmlns:a16="http://schemas.microsoft.com/office/drawing/2014/main" id="{CB94C95F-D8B4-4162-2F8A-758DABB2F0A8}"/>
                </a:ext>
              </a:extLst>
            </p:cNvPr>
            <p:cNvSpPr/>
            <p:nvPr/>
          </p:nvSpPr>
          <p:spPr>
            <a:xfrm>
              <a:off x="5190336" y="3176083"/>
              <a:ext cx="326203" cy="112512"/>
            </a:xfrm>
            <a:custGeom>
              <a:avLst/>
              <a:gdLst/>
              <a:ahLst/>
              <a:cxnLst/>
              <a:rect l="l" t="t" r="r" b="b"/>
              <a:pathLst>
                <a:path w="11716" h="4041" extrusionOk="0">
                  <a:moveTo>
                    <a:pt x="2021" y="1"/>
                  </a:moveTo>
                  <a:cubicBezTo>
                    <a:pt x="906" y="1"/>
                    <a:pt x="1" y="905"/>
                    <a:pt x="1" y="2021"/>
                  </a:cubicBezTo>
                  <a:cubicBezTo>
                    <a:pt x="1" y="3135"/>
                    <a:pt x="906" y="4040"/>
                    <a:pt x="2021" y="4040"/>
                  </a:cubicBezTo>
                  <a:lnTo>
                    <a:pt x="11716" y="4040"/>
                  </a:lnTo>
                  <a:lnTo>
                    <a:pt x="1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412;p62">
              <a:extLst>
                <a:ext uri="{FF2B5EF4-FFF2-40B4-BE49-F238E27FC236}">
                  <a16:creationId xmlns:a16="http://schemas.microsoft.com/office/drawing/2014/main" id="{1A09A7D5-3DA8-A78D-0A92-F61772E8BEB8}"/>
                </a:ext>
              </a:extLst>
            </p:cNvPr>
            <p:cNvSpPr/>
            <p:nvPr/>
          </p:nvSpPr>
          <p:spPr>
            <a:xfrm>
              <a:off x="5478762" y="3176083"/>
              <a:ext cx="37810" cy="112512"/>
            </a:xfrm>
            <a:custGeom>
              <a:avLst/>
              <a:gdLst/>
              <a:ahLst/>
              <a:cxnLst/>
              <a:rect l="l" t="t" r="r" b="b"/>
              <a:pathLst>
                <a:path w="1358" h="4041" extrusionOk="0">
                  <a:moveTo>
                    <a:pt x="0" y="1"/>
                  </a:moveTo>
                  <a:lnTo>
                    <a:pt x="0" y="4040"/>
                  </a:lnTo>
                  <a:lnTo>
                    <a:pt x="1358" y="404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413;p62">
              <a:extLst>
                <a:ext uri="{FF2B5EF4-FFF2-40B4-BE49-F238E27FC236}">
                  <a16:creationId xmlns:a16="http://schemas.microsoft.com/office/drawing/2014/main" id="{406EA5CB-82EE-3A47-7AA4-3D5A370037DC}"/>
                </a:ext>
              </a:extLst>
            </p:cNvPr>
            <p:cNvSpPr/>
            <p:nvPr/>
          </p:nvSpPr>
          <p:spPr>
            <a:xfrm>
              <a:off x="5162326" y="3153558"/>
              <a:ext cx="382250" cy="157589"/>
            </a:xfrm>
            <a:custGeom>
              <a:avLst/>
              <a:gdLst/>
              <a:ahLst/>
              <a:cxnLst/>
              <a:rect l="l" t="t" r="r" b="b"/>
              <a:pathLst>
                <a:path w="13729" h="5660" extrusionOk="0">
                  <a:moveTo>
                    <a:pt x="2829" y="0"/>
                  </a:moveTo>
                  <a:cubicBezTo>
                    <a:pt x="1269" y="0"/>
                    <a:pt x="1" y="1270"/>
                    <a:pt x="1" y="2830"/>
                  </a:cubicBezTo>
                  <a:cubicBezTo>
                    <a:pt x="1" y="4390"/>
                    <a:pt x="1269" y="5659"/>
                    <a:pt x="2829" y="5659"/>
                  </a:cubicBezTo>
                  <a:lnTo>
                    <a:pt x="13029" y="5659"/>
                  </a:lnTo>
                  <a:cubicBezTo>
                    <a:pt x="13416" y="5659"/>
                    <a:pt x="13729" y="5346"/>
                    <a:pt x="13729" y="4959"/>
                  </a:cubicBezTo>
                  <a:cubicBezTo>
                    <a:pt x="13729" y="4571"/>
                    <a:pt x="13416" y="4258"/>
                    <a:pt x="13029" y="4258"/>
                  </a:cubicBezTo>
                  <a:lnTo>
                    <a:pt x="2829" y="4258"/>
                  </a:lnTo>
                  <a:cubicBezTo>
                    <a:pt x="2041" y="4258"/>
                    <a:pt x="1401" y="3618"/>
                    <a:pt x="1401" y="2830"/>
                  </a:cubicBezTo>
                  <a:cubicBezTo>
                    <a:pt x="1401" y="2042"/>
                    <a:pt x="2041" y="1400"/>
                    <a:pt x="2829" y="1400"/>
                  </a:cubicBezTo>
                  <a:lnTo>
                    <a:pt x="13029" y="1400"/>
                  </a:lnTo>
                  <a:cubicBezTo>
                    <a:pt x="13416" y="1400"/>
                    <a:pt x="13729" y="1087"/>
                    <a:pt x="13729" y="700"/>
                  </a:cubicBezTo>
                  <a:cubicBezTo>
                    <a:pt x="13729" y="313"/>
                    <a:pt x="13416" y="0"/>
                    <a:pt x="13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414;p62">
              <a:extLst>
                <a:ext uri="{FF2B5EF4-FFF2-40B4-BE49-F238E27FC236}">
                  <a16:creationId xmlns:a16="http://schemas.microsoft.com/office/drawing/2014/main" id="{B1572359-B4DD-AE7F-7D69-48D2200F3ADF}"/>
                </a:ext>
              </a:extLst>
            </p:cNvPr>
            <p:cNvSpPr/>
            <p:nvPr/>
          </p:nvSpPr>
          <p:spPr>
            <a:xfrm>
              <a:off x="5322813" y="3219491"/>
              <a:ext cx="193756" cy="16149"/>
            </a:xfrm>
            <a:custGeom>
              <a:avLst/>
              <a:gdLst/>
              <a:ahLst/>
              <a:cxnLst/>
              <a:rect l="l" t="t" r="r" b="b"/>
              <a:pathLst>
                <a:path w="6959" h="580" extrusionOk="0">
                  <a:moveTo>
                    <a:pt x="291" y="1"/>
                  </a:moveTo>
                  <a:cubicBezTo>
                    <a:pt x="131" y="1"/>
                    <a:pt x="1" y="130"/>
                    <a:pt x="1" y="290"/>
                  </a:cubicBezTo>
                  <a:cubicBezTo>
                    <a:pt x="1" y="451"/>
                    <a:pt x="131" y="580"/>
                    <a:pt x="291" y="580"/>
                  </a:cubicBezTo>
                  <a:lnTo>
                    <a:pt x="6959" y="580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415;p62">
              <a:extLst>
                <a:ext uri="{FF2B5EF4-FFF2-40B4-BE49-F238E27FC236}">
                  <a16:creationId xmlns:a16="http://schemas.microsoft.com/office/drawing/2014/main" id="{A09E551A-6877-D4F5-AFF7-600DD212986B}"/>
                </a:ext>
              </a:extLst>
            </p:cNvPr>
            <p:cNvSpPr/>
            <p:nvPr/>
          </p:nvSpPr>
          <p:spPr>
            <a:xfrm>
              <a:off x="5248918" y="3219491"/>
              <a:ext cx="55212" cy="16149"/>
            </a:xfrm>
            <a:custGeom>
              <a:avLst/>
              <a:gdLst/>
              <a:ahLst/>
              <a:cxnLst/>
              <a:rect l="l" t="t" r="r" b="b"/>
              <a:pathLst>
                <a:path w="1983" h="580" extrusionOk="0">
                  <a:moveTo>
                    <a:pt x="291" y="1"/>
                  </a:moveTo>
                  <a:cubicBezTo>
                    <a:pt x="130" y="1"/>
                    <a:pt x="1" y="130"/>
                    <a:pt x="1" y="290"/>
                  </a:cubicBezTo>
                  <a:cubicBezTo>
                    <a:pt x="1" y="451"/>
                    <a:pt x="130" y="580"/>
                    <a:pt x="291" y="580"/>
                  </a:cubicBezTo>
                  <a:lnTo>
                    <a:pt x="1692" y="580"/>
                  </a:lnTo>
                  <a:cubicBezTo>
                    <a:pt x="1853" y="580"/>
                    <a:pt x="1983" y="451"/>
                    <a:pt x="1983" y="290"/>
                  </a:cubicBezTo>
                  <a:cubicBezTo>
                    <a:pt x="1983" y="130"/>
                    <a:pt x="1853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416;p62">
              <a:extLst>
                <a:ext uri="{FF2B5EF4-FFF2-40B4-BE49-F238E27FC236}">
                  <a16:creationId xmlns:a16="http://schemas.microsoft.com/office/drawing/2014/main" id="{B0CD37EE-33B1-1505-0E0C-537D64169045}"/>
                </a:ext>
              </a:extLst>
            </p:cNvPr>
            <p:cNvSpPr/>
            <p:nvPr/>
          </p:nvSpPr>
          <p:spPr>
            <a:xfrm>
              <a:off x="5313542" y="3307530"/>
              <a:ext cx="165997" cy="77597"/>
            </a:xfrm>
            <a:custGeom>
              <a:avLst/>
              <a:gdLst/>
              <a:ahLst/>
              <a:cxnLst/>
              <a:rect l="l" t="t" r="r" b="b"/>
              <a:pathLst>
                <a:path w="5962" h="2787" extrusionOk="0">
                  <a:moveTo>
                    <a:pt x="2980" y="0"/>
                  </a:moveTo>
                  <a:cubicBezTo>
                    <a:pt x="2861" y="0"/>
                    <a:pt x="2742" y="46"/>
                    <a:pt x="2651" y="136"/>
                  </a:cubicBezTo>
                  <a:lnTo>
                    <a:pt x="1" y="2787"/>
                  </a:lnTo>
                  <a:lnTo>
                    <a:pt x="5961" y="2787"/>
                  </a:lnTo>
                  <a:lnTo>
                    <a:pt x="3311" y="136"/>
                  </a:lnTo>
                  <a:cubicBezTo>
                    <a:pt x="3219" y="46"/>
                    <a:pt x="3100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417;p62">
              <a:extLst>
                <a:ext uri="{FF2B5EF4-FFF2-40B4-BE49-F238E27FC236}">
                  <a16:creationId xmlns:a16="http://schemas.microsoft.com/office/drawing/2014/main" id="{E7447007-9B78-AC7D-96E9-C1297591EA2E}"/>
                </a:ext>
              </a:extLst>
            </p:cNvPr>
            <p:cNvSpPr/>
            <p:nvPr/>
          </p:nvSpPr>
          <p:spPr>
            <a:xfrm>
              <a:off x="5199385" y="3377026"/>
              <a:ext cx="353795" cy="16204"/>
            </a:xfrm>
            <a:custGeom>
              <a:avLst/>
              <a:gdLst/>
              <a:ahLst/>
              <a:cxnLst/>
              <a:rect l="l" t="t" r="r" b="b"/>
              <a:pathLst>
                <a:path w="12707" h="582" extrusionOk="0">
                  <a:moveTo>
                    <a:pt x="291" y="1"/>
                  </a:moveTo>
                  <a:cubicBezTo>
                    <a:pt x="130" y="1"/>
                    <a:pt x="0" y="131"/>
                    <a:pt x="0" y="291"/>
                  </a:cubicBezTo>
                  <a:cubicBezTo>
                    <a:pt x="0" y="452"/>
                    <a:pt x="130" y="581"/>
                    <a:pt x="291" y="581"/>
                  </a:cubicBezTo>
                  <a:lnTo>
                    <a:pt x="12707" y="581"/>
                  </a:lnTo>
                  <a:lnTo>
                    <a:pt x="127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7A5A3BD8-C85A-53F1-842A-52031B48D8FB}"/>
              </a:ext>
            </a:extLst>
          </p:cNvPr>
          <p:cNvSpPr/>
          <p:nvPr/>
        </p:nvSpPr>
        <p:spPr>
          <a:xfrm flipH="1">
            <a:off x="468487" y="3609142"/>
            <a:ext cx="3624892" cy="3397151"/>
          </a:xfrm>
          <a:custGeom>
            <a:avLst/>
            <a:gdLst/>
            <a:ahLst/>
            <a:cxnLst/>
            <a:rect l="l" t="t" r="r" b="b"/>
            <a:pathLst>
              <a:path w="6768342" h="11569816">
                <a:moveTo>
                  <a:pt x="0" y="0"/>
                </a:moveTo>
                <a:lnTo>
                  <a:pt x="6768343" y="0"/>
                </a:lnTo>
                <a:lnTo>
                  <a:pt x="6768343" y="11569816"/>
                </a:lnTo>
                <a:lnTo>
                  <a:pt x="0" y="11569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4276" b="-8131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646B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 20">
            <a:extLst>
              <a:ext uri="{FF2B5EF4-FFF2-40B4-BE49-F238E27FC236}">
                <a16:creationId xmlns:a16="http://schemas.microsoft.com/office/drawing/2014/main" id="{82A38165-92D7-80C7-02EC-95C1BB3172CE}"/>
              </a:ext>
            </a:extLst>
          </p:cNvPr>
          <p:cNvSpPr/>
          <p:nvPr/>
        </p:nvSpPr>
        <p:spPr>
          <a:xfrm>
            <a:off x="875489" y="1678329"/>
            <a:ext cx="2998799" cy="1803138"/>
          </a:xfrm>
          <a:custGeom>
            <a:avLst/>
            <a:gdLst/>
            <a:ahLst/>
            <a:cxnLst/>
            <a:rect l="l" t="t" r="r" b="b"/>
            <a:pathLst>
              <a:path w="1538442" h="726914">
                <a:moveTo>
                  <a:pt x="0" y="0"/>
                </a:moveTo>
                <a:lnTo>
                  <a:pt x="1538441" y="0"/>
                </a:lnTo>
                <a:lnTo>
                  <a:pt x="1538441" y="726913"/>
                </a:lnTo>
                <a:lnTo>
                  <a:pt x="0" y="7269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anchor="t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endParaRPr kumimoji="0" lang="en-SG" sz="4000" b="1" i="0" u="none" strike="noStrike" kern="0" cap="none" spc="0" normalizeH="0" baseline="0" noProof="0" dirty="0">
              <a:ln>
                <a:noFill/>
              </a:ln>
              <a:solidFill>
                <a:srgbClr val="FAFAFA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3" name="组合 1">
            <a:extLst>
              <a:ext uri="{FF2B5EF4-FFF2-40B4-BE49-F238E27FC236}">
                <a16:creationId xmlns:a16="http://schemas.microsoft.com/office/drawing/2014/main" id="{22047500-5589-4523-1E94-5592289C4F5E}"/>
              </a:ext>
            </a:extLst>
          </p:cNvPr>
          <p:cNvGrpSpPr/>
          <p:nvPr/>
        </p:nvGrpSpPr>
        <p:grpSpPr>
          <a:xfrm>
            <a:off x="4093379" y="1678329"/>
            <a:ext cx="8407279" cy="4814259"/>
            <a:chOff x="1274762" y="4119138"/>
            <a:chExt cx="6737209" cy="2269485"/>
          </a:xfrm>
        </p:grpSpPr>
        <p:grpSp>
          <p:nvGrpSpPr>
            <p:cNvPr id="44" name="组合 6">
              <a:extLst>
                <a:ext uri="{FF2B5EF4-FFF2-40B4-BE49-F238E27FC236}">
                  <a16:creationId xmlns:a16="http://schemas.microsoft.com/office/drawing/2014/main" id="{17996237-8202-C809-1D3D-818AADA956A7}"/>
                </a:ext>
              </a:extLst>
            </p:cNvPr>
            <p:cNvGrpSpPr/>
            <p:nvPr/>
          </p:nvGrpSpPr>
          <p:grpSpPr>
            <a:xfrm>
              <a:off x="1274762" y="4119138"/>
              <a:ext cx="6737209" cy="2269485"/>
              <a:chOff x="1019174" y="2105954"/>
              <a:chExt cx="6737209" cy="2269485"/>
            </a:xfrm>
          </p:grpSpPr>
          <p:pic>
            <p:nvPicPr>
              <p:cNvPr id="46" name="图片 3">
                <a:extLst>
                  <a:ext uri="{FF2B5EF4-FFF2-40B4-BE49-F238E27FC236}">
                    <a16:creationId xmlns:a16="http://schemas.microsoft.com/office/drawing/2014/main" id="{BF5891FE-5BFD-48C2-1D55-58572C974D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9174" y="2134556"/>
                <a:ext cx="5881688" cy="2240883"/>
              </a:xfrm>
              <a:prstGeom prst="rect">
                <a:avLst/>
              </a:prstGeom>
            </p:spPr>
          </p:pic>
          <p:pic>
            <p:nvPicPr>
              <p:cNvPr id="47" name="图片 5">
                <a:extLst>
                  <a:ext uri="{FF2B5EF4-FFF2-40B4-BE49-F238E27FC236}">
                    <a16:creationId xmlns:a16="http://schemas.microsoft.com/office/drawing/2014/main" id="{56F98966-8140-7DAA-2236-01E593FC8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19012" y="2105954"/>
                <a:ext cx="1637371" cy="1252380"/>
              </a:xfrm>
              <a:prstGeom prst="rect">
                <a:avLst/>
              </a:prstGeom>
            </p:spPr>
          </p:pic>
        </p:grpSp>
        <p:sp>
          <p:nvSpPr>
            <p:cNvPr id="45" name="文本框 10">
              <a:extLst>
                <a:ext uri="{FF2B5EF4-FFF2-40B4-BE49-F238E27FC236}">
                  <a16:creationId xmlns:a16="http://schemas.microsoft.com/office/drawing/2014/main" id="{79D96886-D66C-7392-1CDC-062B09823DAD}"/>
                </a:ext>
              </a:extLst>
            </p:cNvPr>
            <p:cNvSpPr txBox="1"/>
            <p:nvPr/>
          </p:nvSpPr>
          <p:spPr>
            <a:xfrm>
              <a:off x="1338180" y="4795079"/>
              <a:ext cx="5267667" cy="1088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lướt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nội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dung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phần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Nói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nghe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SGK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trả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lời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hỏi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Nhiệm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vụ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học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tập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cần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ở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phần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Nói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nghe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này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gì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r>
                <a:rPr lang="en-US" sz="36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kumimoji="0" lang="en-SG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23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1"/>
          <p:cNvGrpSpPr/>
          <p:nvPr/>
        </p:nvGrpSpPr>
        <p:grpSpPr>
          <a:xfrm rot="-5400000">
            <a:off x="10520175" y="283545"/>
            <a:ext cx="711283" cy="343075"/>
            <a:chOff x="3372600" y="1183575"/>
            <a:chExt cx="533462" cy="257306"/>
          </a:xfrm>
        </p:grpSpPr>
        <p:sp>
          <p:nvSpPr>
            <p:cNvPr id="1023" name="Google Shape;1023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1"/>
          <p:cNvGrpSpPr/>
          <p:nvPr/>
        </p:nvGrpSpPr>
        <p:grpSpPr>
          <a:xfrm rot="-8471793">
            <a:off x="267729" y="147278"/>
            <a:ext cx="727867" cy="732055"/>
            <a:chOff x="1938525" y="705925"/>
            <a:chExt cx="859088" cy="863925"/>
          </a:xfrm>
        </p:grpSpPr>
        <p:sp>
          <p:nvSpPr>
            <p:cNvPr id="1070" name="Google Shape;1070;p21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" name="Google Shape;1960;p27">
            <a:extLst>
              <a:ext uri="{FF2B5EF4-FFF2-40B4-BE49-F238E27FC236}">
                <a16:creationId xmlns:a16="http://schemas.microsoft.com/office/drawing/2014/main" id="{6603CA5F-13FD-23E7-2D83-74277BF1BF6F}"/>
              </a:ext>
            </a:extLst>
          </p:cNvPr>
          <p:cNvGrpSpPr/>
          <p:nvPr/>
        </p:nvGrpSpPr>
        <p:grpSpPr>
          <a:xfrm rot="-9827289">
            <a:off x="1291141" y="589576"/>
            <a:ext cx="439816" cy="442293"/>
            <a:chOff x="1938525" y="705925"/>
            <a:chExt cx="859088" cy="863925"/>
          </a:xfrm>
        </p:grpSpPr>
        <p:sp>
          <p:nvSpPr>
            <p:cNvPr id="7" name="Google Shape;1961;p27">
              <a:extLst>
                <a:ext uri="{FF2B5EF4-FFF2-40B4-BE49-F238E27FC236}">
                  <a16:creationId xmlns:a16="http://schemas.microsoft.com/office/drawing/2014/main" id="{71F5DD38-B9B3-02D9-E67A-0E6FA8E139C2}"/>
                </a:ext>
              </a:extLst>
            </p:cNvPr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962;p27">
              <a:extLst>
                <a:ext uri="{FF2B5EF4-FFF2-40B4-BE49-F238E27FC236}">
                  <a16:creationId xmlns:a16="http://schemas.microsoft.com/office/drawing/2014/main" id="{A54EEAEC-7411-C5AC-CB5D-FA6A6F32EEBF}"/>
                </a:ext>
              </a:extLst>
            </p:cNvPr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445;p24">
            <a:extLst>
              <a:ext uri="{FF2B5EF4-FFF2-40B4-BE49-F238E27FC236}">
                <a16:creationId xmlns:a16="http://schemas.microsoft.com/office/drawing/2014/main" id="{8C8ED290-6B01-9960-F4CC-BC6850FA84C9}"/>
              </a:ext>
            </a:extLst>
          </p:cNvPr>
          <p:cNvGrpSpPr/>
          <p:nvPr/>
        </p:nvGrpSpPr>
        <p:grpSpPr>
          <a:xfrm>
            <a:off x="11310291" y="5449720"/>
            <a:ext cx="648077" cy="1513573"/>
            <a:chOff x="8026459" y="2082309"/>
            <a:chExt cx="486058" cy="1135180"/>
          </a:xfrm>
        </p:grpSpPr>
        <p:sp>
          <p:nvSpPr>
            <p:cNvPr id="3" name="Google Shape;1446;p24">
              <a:extLst>
                <a:ext uri="{FF2B5EF4-FFF2-40B4-BE49-F238E27FC236}">
                  <a16:creationId xmlns:a16="http://schemas.microsoft.com/office/drawing/2014/main" id="{FA59F8F7-F15E-908C-769A-C6818499EDDE}"/>
                </a:ext>
              </a:extLst>
            </p:cNvPr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447;p24">
              <a:extLst>
                <a:ext uri="{FF2B5EF4-FFF2-40B4-BE49-F238E27FC236}">
                  <a16:creationId xmlns:a16="http://schemas.microsoft.com/office/drawing/2014/main" id="{944506DE-D1D9-800A-52F6-86EA7118A22C}"/>
                </a:ext>
              </a:extLst>
            </p:cNvPr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5" name="Google Shape;1448;p24">
                <a:extLst>
                  <a:ext uri="{FF2B5EF4-FFF2-40B4-BE49-F238E27FC236}">
                    <a16:creationId xmlns:a16="http://schemas.microsoft.com/office/drawing/2014/main" id="{386CBA25-0095-A0A1-461C-8BB6ED95CB0E}"/>
                  </a:ext>
                </a:extLst>
              </p:cNvPr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FC3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449;p24">
                <a:extLst>
                  <a:ext uri="{FF2B5EF4-FFF2-40B4-BE49-F238E27FC236}">
                    <a16:creationId xmlns:a16="http://schemas.microsoft.com/office/drawing/2014/main" id="{3621514B-D6F0-7C24-49F9-231F4BE2A38C}"/>
                  </a:ext>
                </a:extLst>
              </p:cNvPr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7C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450;p24">
                <a:extLst>
                  <a:ext uri="{FF2B5EF4-FFF2-40B4-BE49-F238E27FC236}">
                    <a16:creationId xmlns:a16="http://schemas.microsoft.com/office/drawing/2014/main" id="{FAE86736-C402-6482-8BE8-AE44D81DC029}"/>
                  </a:ext>
                </a:extLst>
              </p:cNvPr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451;p24">
                <a:extLst>
                  <a:ext uri="{FF2B5EF4-FFF2-40B4-BE49-F238E27FC236}">
                    <a16:creationId xmlns:a16="http://schemas.microsoft.com/office/drawing/2014/main" id="{8B7CB1FF-D563-79FF-7285-0EF480D5B1FE}"/>
                  </a:ext>
                </a:extLst>
              </p:cNvPr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456;p24">
                <a:extLst>
                  <a:ext uri="{FF2B5EF4-FFF2-40B4-BE49-F238E27FC236}">
                    <a16:creationId xmlns:a16="http://schemas.microsoft.com/office/drawing/2014/main" id="{6C85AB8E-3996-37FF-19B5-12BC8786F97E}"/>
                  </a:ext>
                </a:extLst>
              </p:cNvPr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59;p24">
                <a:extLst>
                  <a:ext uri="{FF2B5EF4-FFF2-40B4-BE49-F238E27FC236}">
                    <a16:creationId xmlns:a16="http://schemas.microsoft.com/office/drawing/2014/main" id="{1CC89975-F9EF-BB65-D5F4-3EE95A807042}"/>
                  </a:ext>
                </a:extLst>
              </p:cNvPr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462;p24">
                <a:extLst>
                  <a:ext uri="{FF2B5EF4-FFF2-40B4-BE49-F238E27FC236}">
                    <a16:creationId xmlns:a16="http://schemas.microsoft.com/office/drawing/2014/main" id="{3EBC8309-30A9-A635-291A-391BDB0C2A2A}"/>
                  </a:ext>
                </a:extLst>
              </p:cNvPr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464;p24">
                <a:extLst>
                  <a:ext uri="{FF2B5EF4-FFF2-40B4-BE49-F238E27FC236}">
                    <a16:creationId xmlns:a16="http://schemas.microsoft.com/office/drawing/2014/main" id="{C2BBA1CD-C69C-F880-637C-DA8AB4ABDF12}"/>
                  </a:ext>
                </a:extLst>
              </p:cNvPr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Google Shape;4584;p38">
            <a:extLst>
              <a:ext uri="{FF2B5EF4-FFF2-40B4-BE49-F238E27FC236}">
                <a16:creationId xmlns:a16="http://schemas.microsoft.com/office/drawing/2014/main" id="{52D7260A-EFB2-295F-8B14-78013DB9DFF2}"/>
              </a:ext>
            </a:extLst>
          </p:cNvPr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585;p38">
            <a:extLst>
              <a:ext uri="{FF2B5EF4-FFF2-40B4-BE49-F238E27FC236}">
                <a16:creationId xmlns:a16="http://schemas.microsoft.com/office/drawing/2014/main" id="{CDBF539D-C786-EA7A-6362-F65612881345}"/>
              </a:ext>
            </a:extLst>
          </p:cNvPr>
          <p:cNvSpPr/>
          <p:nvPr/>
        </p:nvSpPr>
        <p:spPr>
          <a:xfrm rot="-10168333" flipH="1">
            <a:off x="6523753" y="6578566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1775;p33">
            <a:extLst>
              <a:ext uri="{FF2B5EF4-FFF2-40B4-BE49-F238E27FC236}">
                <a16:creationId xmlns:a16="http://schemas.microsoft.com/office/drawing/2014/main" id="{E2E88537-00BF-1636-FF92-0778AEC2F811}"/>
              </a:ext>
            </a:extLst>
          </p:cNvPr>
          <p:cNvGrpSpPr/>
          <p:nvPr/>
        </p:nvGrpSpPr>
        <p:grpSpPr>
          <a:xfrm rot="-1652480">
            <a:off x="817698" y="4680366"/>
            <a:ext cx="2931505" cy="2367909"/>
            <a:chOff x="5388933" y="2164687"/>
            <a:chExt cx="2198573" cy="1775887"/>
          </a:xfrm>
        </p:grpSpPr>
        <p:grpSp>
          <p:nvGrpSpPr>
            <p:cNvPr id="24" name="Google Shape;1776;p33">
              <a:extLst>
                <a:ext uri="{FF2B5EF4-FFF2-40B4-BE49-F238E27FC236}">
                  <a16:creationId xmlns:a16="http://schemas.microsoft.com/office/drawing/2014/main" id="{E7787BD8-9618-8F07-6D57-EE37622D0716}"/>
                </a:ext>
              </a:extLst>
            </p:cNvPr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28" name="Google Shape;1777;p33">
                <a:extLst>
                  <a:ext uri="{FF2B5EF4-FFF2-40B4-BE49-F238E27FC236}">
                    <a16:creationId xmlns:a16="http://schemas.microsoft.com/office/drawing/2014/main" id="{7D192C43-F314-A7F1-30CE-683AF11C5792}"/>
                  </a:ext>
                </a:extLst>
              </p:cNvPr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778;p33">
                <a:extLst>
                  <a:ext uri="{FF2B5EF4-FFF2-40B4-BE49-F238E27FC236}">
                    <a16:creationId xmlns:a16="http://schemas.microsoft.com/office/drawing/2014/main" id="{CA1D1D02-2676-5CD9-5A9C-5BAE1F9A6575}"/>
                  </a:ext>
                </a:extLst>
              </p:cNvPr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779;p33">
                <a:extLst>
                  <a:ext uri="{FF2B5EF4-FFF2-40B4-BE49-F238E27FC236}">
                    <a16:creationId xmlns:a16="http://schemas.microsoft.com/office/drawing/2014/main" id="{42843942-99DC-1C57-C531-216172DCC9AE}"/>
                  </a:ext>
                </a:extLst>
              </p:cNvPr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780;p33">
                <a:extLst>
                  <a:ext uri="{FF2B5EF4-FFF2-40B4-BE49-F238E27FC236}">
                    <a16:creationId xmlns:a16="http://schemas.microsoft.com/office/drawing/2014/main" id="{0E8D8A40-68AB-4CE2-68E0-1DC7247E8C14}"/>
                  </a:ext>
                </a:extLst>
              </p:cNvPr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781;p33">
                <a:extLst>
                  <a:ext uri="{FF2B5EF4-FFF2-40B4-BE49-F238E27FC236}">
                    <a16:creationId xmlns:a16="http://schemas.microsoft.com/office/drawing/2014/main" id="{78F0C02C-ECA2-8EA7-842A-3D6CA0F3DFCD}"/>
                  </a:ext>
                </a:extLst>
              </p:cNvPr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782;p33">
                <a:extLst>
                  <a:ext uri="{FF2B5EF4-FFF2-40B4-BE49-F238E27FC236}">
                    <a16:creationId xmlns:a16="http://schemas.microsoft.com/office/drawing/2014/main" id="{5B8CFDAB-5A9E-3724-C393-B53401F543D7}"/>
                  </a:ext>
                </a:extLst>
              </p:cNvPr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783;p33">
                <a:extLst>
                  <a:ext uri="{FF2B5EF4-FFF2-40B4-BE49-F238E27FC236}">
                    <a16:creationId xmlns:a16="http://schemas.microsoft.com/office/drawing/2014/main" id="{0987B8EA-3571-F81B-C1FF-32F05E5C5B1C}"/>
                  </a:ext>
                </a:extLst>
              </p:cNvPr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784;p33">
                <a:extLst>
                  <a:ext uri="{FF2B5EF4-FFF2-40B4-BE49-F238E27FC236}">
                    <a16:creationId xmlns:a16="http://schemas.microsoft.com/office/drawing/2014/main" id="{C46D41C2-CC71-5341-BEE9-DB4FE9C47F10}"/>
                  </a:ext>
                </a:extLst>
              </p:cNvPr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785;p33">
                <a:extLst>
                  <a:ext uri="{FF2B5EF4-FFF2-40B4-BE49-F238E27FC236}">
                    <a16:creationId xmlns:a16="http://schemas.microsoft.com/office/drawing/2014/main" id="{8B6FDFDD-09BD-1C4A-074C-8CA12F58626A}"/>
                  </a:ext>
                </a:extLst>
              </p:cNvPr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786;p33">
                <a:extLst>
                  <a:ext uri="{FF2B5EF4-FFF2-40B4-BE49-F238E27FC236}">
                    <a16:creationId xmlns:a16="http://schemas.microsoft.com/office/drawing/2014/main" id="{5C1BC645-0B6D-0241-A628-CA9EAA96356C}"/>
                  </a:ext>
                </a:extLst>
              </p:cNvPr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787;p33">
                <a:extLst>
                  <a:ext uri="{FF2B5EF4-FFF2-40B4-BE49-F238E27FC236}">
                    <a16:creationId xmlns:a16="http://schemas.microsoft.com/office/drawing/2014/main" id="{7125EEA3-FEEB-FAB1-D3EA-F73139FB73D4}"/>
                  </a:ext>
                </a:extLst>
              </p:cNvPr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1788;p33">
              <a:extLst>
                <a:ext uri="{FF2B5EF4-FFF2-40B4-BE49-F238E27FC236}">
                  <a16:creationId xmlns:a16="http://schemas.microsoft.com/office/drawing/2014/main" id="{91F39A13-6482-0B54-63D9-DDBBC3DAE6AB}"/>
                </a:ext>
              </a:extLst>
            </p:cNvPr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89;p33">
              <a:extLst>
                <a:ext uri="{FF2B5EF4-FFF2-40B4-BE49-F238E27FC236}">
                  <a16:creationId xmlns:a16="http://schemas.microsoft.com/office/drawing/2014/main" id="{60E78B0A-6C37-036C-0F1C-3CAE354EAD45}"/>
                </a:ext>
              </a:extLst>
            </p:cNvPr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90;p33">
              <a:extLst>
                <a:ext uri="{FF2B5EF4-FFF2-40B4-BE49-F238E27FC236}">
                  <a16:creationId xmlns:a16="http://schemas.microsoft.com/office/drawing/2014/main" id="{7D9A6D80-8A96-6299-B41F-2D74F2FEE3C4}"/>
                </a:ext>
              </a:extLst>
            </p:cNvPr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2" name="图片 7">
            <a:extLst>
              <a:ext uri="{FF2B5EF4-FFF2-40B4-BE49-F238E27FC236}">
                <a16:creationId xmlns:a16="http://schemas.microsoft.com/office/drawing/2014/main" id="{D2F2E092-D14A-A591-98CC-DB96645F4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4" y="-1473105"/>
            <a:ext cx="10204869" cy="6808562"/>
          </a:xfrm>
          <a:prstGeom prst="rect">
            <a:avLst/>
          </a:prstGeom>
        </p:spPr>
      </p:pic>
      <p:sp>
        <p:nvSpPr>
          <p:cNvPr id="13" name="文本框 38">
            <a:extLst>
              <a:ext uri="{FF2B5EF4-FFF2-40B4-BE49-F238E27FC236}">
                <a16:creationId xmlns:a16="http://schemas.microsoft.com/office/drawing/2014/main" id="{8DAA4D64-E4EE-1A03-F549-29BE3CF21214}"/>
              </a:ext>
            </a:extLst>
          </p:cNvPr>
          <p:cNvSpPr txBox="1"/>
          <p:nvPr/>
        </p:nvSpPr>
        <p:spPr>
          <a:xfrm rot="21161249">
            <a:off x="3953897" y="1690020"/>
            <a:ext cx="4866150" cy="2308296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Hình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thành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kiến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thức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问藏书房" pitchFamily="2" charset="-122"/>
              <a:cs typeface="+mn-ea"/>
              <a:sym typeface="+mn-lt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6A51DCC-362D-2344-E25E-09ACADD4B7B4}"/>
              </a:ext>
            </a:extLst>
          </p:cNvPr>
          <p:cNvSpPr/>
          <p:nvPr/>
        </p:nvSpPr>
        <p:spPr>
          <a:xfrm>
            <a:off x="1704144" y="2641969"/>
            <a:ext cx="1299657" cy="1085501"/>
          </a:xfrm>
          <a:custGeom>
            <a:avLst/>
            <a:gdLst/>
            <a:ahLst/>
            <a:cxnLst/>
            <a:rect l="l" t="t" r="r" b="b"/>
            <a:pathLst>
              <a:path w="2894041" h="2057400">
                <a:moveTo>
                  <a:pt x="0" y="0"/>
                </a:moveTo>
                <a:lnTo>
                  <a:pt x="2894041" y="0"/>
                </a:lnTo>
                <a:lnTo>
                  <a:pt x="289404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4AE24D5-187E-3FA8-10AB-54B459C36A07}"/>
              </a:ext>
            </a:extLst>
          </p:cNvPr>
          <p:cNvSpPr/>
          <p:nvPr/>
        </p:nvSpPr>
        <p:spPr>
          <a:xfrm>
            <a:off x="8947160" y="3779956"/>
            <a:ext cx="3921508" cy="3295906"/>
          </a:xfrm>
          <a:custGeom>
            <a:avLst/>
            <a:gdLst/>
            <a:ahLst/>
            <a:cxnLst/>
            <a:rect l="l" t="t" r="r" b="b"/>
            <a:pathLst>
              <a:path w="5616083" h="5153936">
                <a:moveTo>
                  <a:pt x="0" y="0"/>
                </a:moveTo>
                <a:lnTo>
                  <a:pt x="5616083" y="0"/>
                </a:lnTo>
                <a:lnTo>
                  <a:pt x="5616083" y="5153936"/>
                </a:lnTo>
                <a:lnTo>
                  <a:pt x="0" y="515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id="{1C7F03EE-DECE-1F78-5A4E-C1174E976E41}"/>
              </a:ext>
            </a:extLst>
          </p:cNvPr>
          <p:cNvSpPr/>
          <p:nvPr/>
        </p:nvSpPr>
        <p:spPr>
          <a:xfrm>
            <a:off x="-133903" y="3824252"/>
            <a:ext cx="3031531" cy="3344422"/>
          </a:xfrm>
          <a:custGeom>
            <a:avLst/>
            <a:gdLst/>
            <a:ahLst/>
            <a:cxnLst/>
            <a:rect l="l" t="t" r="r" b="b"/>
            <a:pathLst>
              <a:path w="3558312" h="3807532">
                <a:moveTo>
                  <a:pt x="0" y="0"/>
                </a:moveTo>
                <a:lnTo>
                  <a:pt x="3558312" y="0"/>
                </a:lnTo>
                <a:lnTo>
                  <a:pt x="3558312" y="3807532"/>
                </a:lnTo>
                <a:lnTo>
                  <a:pt x="0" y="3807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73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1"/>
          <p:cNvGrpSpPr/>
          <p:nvPr/>
        </p:nvGrpSpPr>
        <p:grpSpPr>
          <a:xfrm rot="-5400000">
            <a:off x="10520175" y="283545"/>
            <a:ext cx="711283" cy="343075"/>
            <a:chOff x="3372600" y="1183575"/>
            <a:chExt cx="533462" cy="257306"/>
          </a:xfrm>
        </p:grpSpPr>
        <p:sp>
          <p:nvSpPr>
            <p:cNvPr id="1023" name="Google Shape;1023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1"/>
          <p:cNvGrpSpPr/>
          <p:nvPr/>
        </p:nvGrpSpPr>
        <p:grpSpPr>
          <a:xfrm rot="-8471793">
            <a:off x="267729" y="147278"/>
            <a:ext cx="727867" cy="732055"/>
            <a:chOff x="1938525" y="705925"/>
            <a:chExt cx="859088" cy="863925"/>
          </a:xfrm>
        </p:grpSpPr>
        <p:sp>
          <p:nvSpPr>
            <p:cNvPr id="1070" name="Google Shape;1070;p21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" name="Google Shape;1960;p27">
            <a:extLst>
              <a:ext uri="{FF2B5EF4-FFF2-40B4-BE49-F238E27FC236}">
                <a16:creationId xmlns:a16="http://schemas.microsoft.com/office/drawing/2014/main" id="{6603CA5F-13FD-23E7-2D83-74277BF1BF6F}"/>
              </a:ext>
            </a:extLst>
          </p:cNvPr>
          <p:cNvGrpSpPr/>
          <p:nvPr/>
        </p:nvGrpSpPr>
        <p:grpSpPr>
          <a:xfrm rot="-9827289">
            <a:off x="1291141" y="589576"/>
            <a:ext cx="439816" cy="442293"/>
            <a:chOff x="1938525" y="705925"/>
            <a:chExt cx="859088" cy="863925"/>
          </a:xfrm>
        </p:grpSpPr>
        <p:sp>
          <p:nvSpPr>
            <p:cNvPr id="7" name="Google Shape;1961;p27">
              <a:extLst>
                <a:ext uri="{FF2B5EF4-FFF2-40B4-BE49-F238E27FC236}">
                  <a16:creationId xmlns:a16="http://schemas.microsoft.com/office/drawing/2014/main" id="{71F5DD38-B9B3-02D9-E67A-0E6FA8E139C2}"/>
                </a:ext>
              </a:extLst>
            </p:cNvPr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962;p27">
              <a:extLst>
                <a:ext uri="{FF2B5EF4-FFF2-40B4-BE49-F238E27FC236}">
                  <a16:creationId xmlns:a16="http://schemas.microsoft.com/office/drawing/2014/main" id="{A54EEAEC-7411-C5AC-CB5D-FA6A6F32EEBF}"/>
                </a:ext>
              </a:extLst>
            </p:cNvPr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445;p24">
            <a:extLst>
              <a:ext uri="{FF2B5EF4-FFF2-40B4-BE49-F238E27FC236}">
                <a16:creationId xmlns:a16="http://schemas.microsoft.com/office/drawing/2014/main" id="{8C8ED290-6B01-9960-F4CC-BC6850FA84C9}"/>
              </a:ext>
            </a:extLst>
          </p:cNvPr>
          <p:cNvGrpSpPr/>
          <p:nvPr/>
        </p:nvGrpSpPr>
        <p:grpSpPr>
          <a:xfrm>
            <a:off x="11310291" y="5449720"/>
            <a:ext cx="648077" cy="1513573"/>
            <a:chOff x="8026459" y="2082309"/>
            <a:chExt cx="486058" cy="1135180"/>
          </a:xfrm>
        </p:grpSpPr>
        <p:sp>
          <p:nvSpPr>
            <p:cNvPr id="3" name="Google Shape;1446;p24">
              <a:extLst>
                <a:ext uri="{FF2B5EF4-FFF2-40B4-BE49-F238E27FC236}">
                  <a16:creationId xmlns:a16="http://schemas.microsoft.com/office/drawing/2014/main" id="{FA59F8F7-F15E-908C-769A-C6818499EDDE}"/>
                </a:ext>
              </a:extLst>
            </p:cNvPr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447;p24">
              <a:extLst>
                <a:ext uri="{FF2B5EF4-FFF2-40B4-BE49-F238E27FC236}">
                  <a16:creationId xmlns:a16="http://schemas.microsoft.com/office/drawing/2014/main" id="{944506DE-D1D9-800A-52F6-86EA7118A22C}"/>
                </a:ext>
              </a:extLst>
            </p:cNvPr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5" name="Google Shape;1448;p24">
                <a:extLst>
                  <a:ext uri="{FF2B5EF4-FFF2-40B4-BE49-F238E27FC236}">
                    <a16:creationId xmlns:a16="http://schemas.microsoft.com/office/drawing/2014/main" id="{386CBA25-0095-A0A1-461C-8BB6ED95CB0E}"/>
                  </a:ext>
                </a:extLst>
              </p:cNvPr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FC3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449;p24">
                <a:extLst>
                  <a:ext uri="{FF2B5EF4-FFF2-40B4-BE49-F238E27FC236}">
                    <a16:creationId xmlns:a16="http://schemas.microsoft.com/office/drawing/2014/main" id="{3621514B-D6F0-7C24-49F9-231F4BE2A38C}"/>
                  </a:ext>
                </a:extLst>
              </p:cNvPr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7C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450;p24">
                <a:extLst>
                  <a:ext uri="{FF2B5EF4-FFF2-40B4-BE49-F238E27FC236}">
                    <a16:creationId xmlns:a16="http://schemas.microsoft.com/office/drawing/2014/main" id="{FAE86736-C402-6482-8BE8-AE44D81DC029}"/>
                  </a:ext>
                </a:extLst>
              </p:cNvPr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451;p24">
                <a:extLst>
                  <a:ext uri="{FF2B5EF4-FFF2-40B4-BE49-F238E27FC236}">
                    <a16:creationId xmlns:a16="http://schemas.microsoft.com/office/drawing/2014/main" id="{8B7CB1FF-D563-79FF-7285-0EF480D5B1FE}"/>
                  </a:ext>
                </a:extLst>
              </p:cNvPr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456;p24">
                <a:extLst>
                  <a:ext uri="{FF2B5EF4-FFF2-40B4-BE49-F238E27FC236}">
                    <a16:creationId xmlns:a16="http://schemas.microsoft.com/office/drawing/2014/main" id="{6C85AB8E-3996-37FF-19B5-12BC8786F97E}"/>
                  </a:ext>
                </a:extLst>
              </p:cNvPr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59;p24">
                <a:extLst>
                  <a:ext uri="{FF2B5EF4-FFF2-40B4-BE49-F238E27FC236}">
                    <a16:creationId xmlns:a16="http://schemas.microsoft.com/office/drawing/2014/main" id="{1CC89975-F9EF-BB65-D5F4-3EE95A807042}"/>
                  </a:ext>
                </a:extLst>
              </p:cNvPr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462;p24">
                <a:extLst>
                  <a:ext uri="{FF2B5EF4-FFF2-40B4-BE49-F238E27FC236}">
                    <a16:creationId xmlns:a16="http://schemas.microsoft.com/office/drawing/2014/main" id="{3EBC8309-30A9-A635-291A-391BDB0C2A2A}"/>
                  </a:ext>
                </a:extLst>
              </p:cNvPr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464;p24">
                <a:extLst>
                  <a:ext uri="{FF2B5EF4-FFF2-40B4-BE49-F238E27FC236}">
                    <a16:creationId xmlns:a16="http://schemas.microsoft.com/office/drawing/2014/main" id="{C2BBA1CD-C69C-F880-637C-DA8AB4ABDF12}"/>
                  </a:ext>
                </a:extLst>
              </p:cNvPr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" name="图片 4">
            <a:extLst>
              <a:ext uri="{FF2B5EF4-FFF2-40B4-BE49-F238E27FC236}">
                <a16:creationId xmlns:a16="http://schemas.microsoft.com/office/drawing/2014/main" id="{D6B08391-0035-8F17-FB1A-82E706BB8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18" y="764483"/>
            <a:ext cx="9107992" cy="4631167"/>
          </a:xfrm>
          <a:prstGeom prst="rect">
            <a:avLst/>
          </a:prstGeom>
        </p:spPr>
      </p:pic>
      <p:sp>
        <p:nvSpPr>
          <p:cNvPr id="19" name="Google Shape;4584;p38">
            <a:extLst>
              <a:ext uri="{FF2B5EF4-FFF2-40B4-BE49-F238E27FC236}">
                <a16:creationId xmlns:a16="http://schemas.microsoft.com/office/drawing/2014/main" id="{52D7260A-EFB2-295F-8B14-78013DB9DFF2}"/>
              </a:ext>
            </a:extLst>
          </p:cNvPr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585;p38">
            <a:extLst>
              <a:ext uri="{FF2B5EF4-FFF2-40B4-BE49-F238E27FC236}">
                <a16:creationId xmlns:a16="http://schemas.microsoft.com/office/drawing/2014/main" id="{CDBF539D-C786-EA7A-6362-F65612881345}"/>
              </a:ext>
            </a:extLst>
          </p:cNvPr>
          <p:cNvSpPr/>
          <p:nvPr/>
        </p:nvSpPr>
        <p:spPr>
          <a:xfrm rot="-10168333" flipH="1">
            <a:off x="6523753" y="6578566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1775;p33">
            <a:extLst>
              <a:ext uri="{FF2B5EF4-FFF2-40B4-BE49-F238E27FC236}">
                <a16:creationId xmlns:a16="http://schemas.microsoft.com/office/drawing/2014/main" id="{E2E88537-00BF-1636-FF92-0778AEC2F811}"/>
              </a:ext>
            </a:extLst>
          </p:cNvPr>
          <p:cNvGrpSpPr/>
          <p:nvPr/>
        </p:nvGrpSpPr>
        <p:grpSpPr>
          <a:xfrm rot="-1652480">
            <a:off x="817698" y="4680366"/>
            <a:ext cx="2931505" cy="2367909"/>
            <a:chOff x="5388933" y="2164687"/>
            <a:chExt cx="2198573" cy="1775887"/>
          </a:xfrm>
        </p:grpSpPr>
        <p:grpSp>
          <p:nvGrpSpPr>
            <p:cNvPr id="24" name="Google Shape;1776;p33">
              <a:extLst>
                <a:ext uri="{FF2B5EF4-FFF2-40B4-BE49-F238E27FC236}">
                  <a16:creationId xmlns:a16="http://schemas.microsoft.com/office/drawing/2014/main" id="{E7787BD8-9618-8F07-6D57-EE37622D0716}"/>
                </a:ext>
              </a:extLst>
            </p:cNvPr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28" name="Google Shape;1777;p33">
                <a:extLst>
                  <a:ext uri="{FF2B5EF4-FFF2-40B4-BE49-F238E27FC236}">
                    <a16:creationId xmlns:a16="http://schemas.microsoft.com/office/drawing/2014/main" id="{7D192C43-F314-A7F1-30CE-683AF11C5792}"/>
                  </a:ext>
                </a:extLst>
              </p:cNvPr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778;p33">
                <a:extLst>
                  <a:ext uri="{FF2B5EF4-FFF2-40B4-BE49-F238E27FC236}">
                    <a16:creationId xmlns:a16="http://schemas.microsoft.com/office/drawing/2014/main" id="{CA1D1D02-2676-5CD9-5A9C-5BAE1F9A6575}"/>
                  </a:ext>
                </a:extLst>
              </p:cNvPr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779;p33">
                <a:extLst>
                  <a:ext uri="{FF2B5EF4-FFF2-40B4-BE49-F238E27FC236}">
                    <a16:creationId xmlns:a16="http://schemas.microsoft.com/office/drawing/2014/main" id="{42843942-99DC-1C57-C531-216172DCC9AE}"/>
                  </a:ext>
                </a:extLst>
              </p:cNvPr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780;p33">
                <a:extLst>
                  <a:ext uri="{FF2B5EF4-FFF2-40B4-BE49-F238E27FC236}">
                    <a16:creationId xmlns:a16="http://schemas.microsoft.com/office/drawing/2014/main" id="{0E8D8A40-68AB-4CE2-68E0-1DC7247E8C14}"/>
                  </a:ext>
                </a:extLst>
              </p:cNvPr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781;p33">
                <a:extLst>
                  <a:ext uri="{FF2B5EF4-FFF2-40B4-BE49-F238E27FC236}">
                    <a16:creationId xmlns:a16="http://schemas.microsoft.com/office/drawing/2014/main" id="{78F0C02C-ECA2-8EA7-842A-3D6CA0F3DFCD}"/>
                  </a:ext>
                </a:extLst>
              </p:cNvPr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782;p33">
                <a:extLst>
                  <a:ext uri="{FF2B5EF4-FFF2-40B4-BE49-F238E27FC236}">
                    <a16:creationId xmlns:a16="http://schemas.microsoft.com/office/drawing/2014/main" id="{5B8CFDAB-5A9E-3724-C393-B53401F543D7}"/>
                  </a:ext>
                </a:extLst>
              </p:cNvPr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783;p33">
                <a:extLst>
                  <a:ext uri="{FF2B5EF4-FFF2-40B4-BE49-F238E27FC236}">
                    <a16:creationId xmlns:a16="http://schemas.microsoft.com/office/drawing/2014/main" id="{0987B8EA-3571-F81B-C1FF-32F05E5C5B1C}"/>
                  </a:ext>
                </a:extLst>
              </p:cNvPr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784;p33">
                <a:extLst>
                  <a:ext uri="{FF2B5EF4-FFF2-40B4-BE49-F238E27FC236}">
                    <a16:creationId xmlns:a16="http://schemas.microsoft.com/office/drawing/2014/main" id="{C46D41C2-CC71-5341-BEE9-DB4FE9C47F10}"/>
                  </a:ext>
                </a:extLst>
              </p:cNvPr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785;p33">
                <a:extLst>
                  <a:ext uri="{FF2B5EF4-FFF2-40B4-BE49-F238E27FC236}">
                    <a16:creationId xmlns:a16="http://schemas.microsoft.com/office/drawing/2014/main" id="{8B6FDFDD-09BD-1C4A-074C-8CA12F58626A}"/>
                  </a:ext>
                </a:extLst>
              </p:cNvPr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786;p33">
                <a:extLst>
                  <a:ext uri="{FF2B5EF4-FFF2-40B4-BE49-F238E27FC236}">
                    <a16:creationId xmlns:a16="http://schemas.microsoft.com/office/drawing/2014/main" id="{5C1BC645-0B6D-0241-A628-CA9EAA96356C}"/>
                  </a:ext>
                </a:extLst>
              </p:cNvPr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787;p33">
                <a:extLst>
                  <a:ext uri="{FF2B5EF4-FFF2-40B4-BE49-F238E27FC236}">
                    <a16:creationId xmlns:a16="http://schemas.microsoft.com/office/drawing/2014/main" id="{7125EEA3-FEEB-FAB1-D3EA-F73139FB73D4}"/>
                  </a:ext>
                </a:extLst>
              </p:cNvPr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1788;p33">
              <a:extLst>
                <a:ext uri="{FF2B5EF4-FFF2-40B4-BE49-F238E27FC236}">
                  <a16:creationId xmlns:a16="http://schemas.microsoft.com/office/drawing/2014/main" id="{91F39A13-6482-0B54-63D9-DDBBC3DAE6AB}"/>
                </a:ext>
              </a:extLst>
            </p:cNvPr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89;p33">
              <a:extLst>
                <a:ext uri="{FF2B5EF4-FFF2-40B4-BE49-F238E27FC236}">
                  <a16:creationId xmlns:a16="http://schemas.microsoft.com/office/drawing/2014/main" id="{60E78B0A-6C37-036C-0F1C-3CAE354EAD45}"/>
                </a:ext>
              </a:extLst>
            </p:cNvPr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90;p33">
              <a:extLst>
                <a:ext uri="{FF2B5EF4-FFF2-40B4-BE49-F238E27FC236}">
                  <a16:creationId xmlns:a16="http://schemas.microsoft.com/office/drawing/2014/main" id="{7D9A6D80-8A96-6299-B41F-2D74F2FEE3C4}"/>
                </a:ext>
              </a:extLst>
            </p:cNvPr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圆角矩形 7">
            <a:extLst>
              <a:ext uri="{FF2B5EF4-FFF2-40B4-BE49-F238E27FC236}">
                <a16:creationId xmlns:a16="http://schemas.microsoft.com/office/drawing/2014/main" id="{79746086-8699-EC23-11EA-7BB392B805A7}"/>
              </a:ext>
            </a:extLst>
          </p:cNvPr>
          <p:cNvSpPr/>
          <p:nvPr/>
        </p:nvSpPr>
        <p:spPr>
          <a:xfrm>
            <a:off x="5333163" y="1195298"/>
            <a:ext cx="1779302" cy="760934"/>
          </a:xfrm>
          <a:prstGeom prst="roundRect">
            <a:avLst>
              <a:gd name="adj" fmla="val 50000"/>
            </a:avLst>
          </a:prstGeom>
          <a:solidFill>
            <a:srgbClr val="FED86E"/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994B46"/>
                </a:solidFill>
                <a:effectLst/>
                <a:uLnTx/>
                <a:uFillTx/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994B46"/>
              </a:solidFill>
              <a:effectLst/>
              <a:uLnTx/>
              <a:uFillTx/>
              <a:latin typeface="Times New Roman" panose="02020603050405020304" pitchFamily="18" charset="0"/>
              <a:ea typeface="字魂189号-星岩乐黑体" panose="00000500000000000000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14">
            <a:extLst>
              <a:ext uri="{FF2B5EF4-FFF2-40B4-BE49-F238E27FC236}">
                <a16:creationId xmlns:a16="http://schemas.microsoft.com/office/drawing/2014/main" id="{6E026E18-1D1F-8634-0B37-BDDFD4C2A807}"/>
              </a:ext>
            </a:extLst>
          </p:cNvPr>
          <p:cNvSpPr txBox="1"/>
          <p:nvPr/>
        </p:nvSpPr>
        <p:spPr>
          <a:xfrm>
            <a:off x="2754462" y="2157092"/>
            <a:ext cx="7340457" cy="25853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vi-VN" sz="5400" b="1" dirty="0">
                <a:solidFill>
                  <a:schemeClr val="bg1"/>
                </a:solidFill>
                <a:latin typeface="+mj-lt"/>
              </a:rPr>
              <a:t>Hoạt động tìm hiểu cách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kumimoji="0" lang="en-SG" sz="19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0" name="Freeform 11">
            <a:extLst>
              <a:ext uri="{FF2B5EF4-FFF2-40B4-BE49-F238E27FC236}">
                <a16:creationId xmlns:a16="http://schemas.microsoft.com/office/drawing/2014/main" id="{18EEE288-1E0B-061D-4124-5BFFEAE2B2B5}"/>
              </a:ext>
            </a:extLst>
          </p:cNvPr>
          <p:cNvSpPr/>
          <p:nvPr/>
        </p:nvSpPr>
        <p:spPr>
          <a:xfrm>
            <a:off x="-71815" y="3371109"/>
            <a:ext cx="3702879" cy="3489134"/>
          </a:xfrm>
          <a:custGeom>
            <a:avLst/>
            <a:gdLst/>
            <a:ahLst/>
            <a:cxnLst/>
            <a:rect l="l" t="t" r="r" b="b"/>
            <a:pathLst>
              <a:path w="5276330" h="8476032">
                <a:moveTo>
                  <a:pt x="0" y="0"/>
                </a:moveTo>
                <a:lnTo>
                  <a:pt x="5276330" y="0"/>
                </a:lnTo>
                <a:lnTo>
                  <a:pt x="5276330" y="8476032"/>
                </a:lnTo>
                <a:lnTo>
                  <a:pt x="0" y="8476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" t="1" r="6084" b="-5652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1" name="Freeform 6">
            <a:extLst>
              <a:ext uri="{FF2B5EF4-FFF2-40B4-BE49-F238E27FC236}">
                <a16:creationId xmlns:a16="http://schemas.microsoft.com/office/drawing/2014/main" id="{6F63DD10-F495-077C-E316-DB24EEB33C10}"/>
              </a:ext>
            </a:extLst>
          </p:cNvPr>
          <p:cNvSpPr/>
          <p:nvPr/>
        </p:nvSpPr>
        <p:spPr>
          <a:xfrm>
            <a:off x="8182720" y="4242687"/>
            <a:ext cx="4547795" cy="2629239"/>
          </a:xfrm>
          <a:custGeom>
            <a:avLst/>
            <a:gdLst/>
            <a:ahLst/>
            <a:cxnLst/>
            <a:rect l="l" t="t" r="r" b="b"/>
            <a:pathLst>
              <a:path w="2775010" h="3384159">
                <a:moveTo>
                  <a:pt x="0" y="0"/>
                </a:moveTo>
                <a:lnTo>
                  <a:pt x="2775010" y="0"/>
                </a:lnTo>
                <a:lnTo>
                  <a:pt x="2775010" y="3384158"/>
                </a:lnTo>
                <a:lnTo>
                  <a:pt x="0" y="3384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1" r="2704" b="-946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41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313396" y="275948"/>
            <a:ext cx="9985342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Hoạt động tìm hiểu cách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id="{AD2B7623-7FFF-1C73-EA6F-AFADBCDC7F68}"/>
              </a:ext>
            </a:extLst>
          </p:cNvPr>
          <p:cNvGrpSpPr/>
          <p:nvPr/>
        </p:nvGrpSpPr>
        <p:grpSpPr>
          <a:xfrm>
            <a:off x="431732" y="343175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oogle Shape;3399;p62">
            <a:extLst>
              <a:ext uri="{FF2B5EF4-FFF2-40B4-BE49-F238E27FC236}">
                <a16:creationId xmlns:a16="http://schemas.microsoft.com/office/drawing/2014/main" id="{3E7954EF-77B4-22FC-A8AD-4107480369A4}"/>
              </a:ext>
            </a:extLst>
          </p:cNvPr>
          <p:cNvGrpSpPr/>
          <p:nvPr/>
        </p:nvGrpSpPr>
        <p:grpSpPr>
          <a:xfrm>
            <a:off x="10745973" y="5633530"/>
            <a:ext cx="1031504" cy="902095"/>
            <a:chOff x="5045915" y="3153558"/>
            <a:chExt cx="535273" cy="472687"/>
          </a:xfrm>
        </p:grpSpPr>
        <p:sp>
          <p:nvSpPr>
            <p:cNvPr id="24" name="Google Shape;3400;p62">
              <a:extLst>
                <a:ext uri="{FF2B5EF4-FFF2-40B4-BE49-F238E27FC236}">
                  <a16:creationId xmlns:a16="http://schemas.microsoft.com/office/drawing/2014/main" id="{BBFC7BCB-B0A1-87D6-D3AB-DC19B485812C}"/>
                </a:ext>
              </a:extLst>
            </p:cNvPr>
            <p:cNvSpPr/>
            <p:nvPr/>
          </p:nvSpPr>
          <p:spPr>
            <a:xfrm>
              <a:off x="5045915" y="3468685"/>
              <a:ext cx="178387" cy="157561"/>
            </a:xfrm>
            <a:custGeom>
              <a:avLst/>
              <a:gdLst/>
              <a:ahLst/>
              <a:cxnLst/>
              <a:rect l="l" t="t" r="r" b="b"/>
              <a:pathLst>
                <a:path w="6407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29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6406" y="5658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401;p62">
              <a:extLst>
                <a:ext uri="{FF2B5EF4-FFF2-40B4-BE49-F238E27FC236}">
                  <a16:creationId xmlns:a16="http://schemas.microsoft.com/office/drawing/2014/main" id="{A7CAF57F-9F2B-F58F-7785-251830AAB300}"/>
                </a:ext>
              </a:extLst>
            </p:cNvPr>
            <p:cNvSpPr/>
            <p:nvPr/>
          </p:nvSpPr>
          <p:spPr>
            <a:xfrm>
              <a:off x="5140804" y="3491238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19"/>
                  </a:cubicBezTo>
                  <a:cubicBezTo>
                    <a:pt x="0" y="3135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402;p62">
              <a:extLst>
                <a:ext uri="{FF2B5EF4-FFF2-40B4-BE49-F238E27FC236}">
                  <a16:creationId xmlns:a16="http://schemas.microsoft.com/office/drawing/2014/main" id="{D33C34C8-20DC-369A-9F32-9A7D9BF6D3D8}"/>
                </a:ext>
              </a:extLst>
            </p:cNvPr>
            <p:cNvSpPr/>
            <p:nvPr/>
          </p:nvSpPr>
          <p:spPr>
            <a:xfrm>
              <a:off x="5407261" y="3548037"/>
              <a:ext cx="57161" cy="16149"/>
            </a:xfrm>
            <a:custGeom>
              <a:avLst/>
              <a:gdLst/>
              <a:ahLst/>
              <a:cxnLst/>
              <a:rect l="l" t="t" r="r" b="b"/>
              <a:pathLst>
                <a:path w="2053" h="580" extrusionOk="0">
                  <a:moveTo>
                    <a:pt x="290" y="1"/>
                  </a:moveTo>
                  <a:cubicBezTo>
                    <a:pt x="130" y="1"/>
                    <a:pt x="1" y="130"/>
                    <a:pt x="1" y="291"/>
                  </a:cubicBezTo>
                  <a:cubicBezTo>
                    <a:pt x="1" y="451"/>
                    <a:pt x="130" y="580"/>
                    <a:pt x="290" y="580"/>
                  </a:cubicBezTo>
                  <a:lnTo>
                    <a:pt x="1763" y="580"/>
                  </a:lnTo>
                  <a:cubicBezTo>
                    <a:pt x="1923" y="580"/>
                    <a:pt x="2052" y="451"/>
                    <a:pt x="2052" y="291"/>
                  </a:cubicBezTo>
                  <a:cubicBezTo>
                    <a:pt x="2052" y="130"/>
                    <a:pt x="1923" y="1"/>
                    <a:pt x="1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403;p62">
              <a:extLst>
                <a:ext uri="{FF2B5EF4-FFF2-40B4-BE49-F238E27FC236}">
                  <a16:creationId xmlns:a16="http://schemas.microsoft.com/office/drawing/2014/main" id="{924FD635-C6C2-B3EB-BD09-B26C3554EBAD}"/>
                </a:ext>
              </a:extLst>
            </p:cNvPr>
            <p:cNvSpPr/>
            <p:nvPr/>
          </p:nvSpPr>
          <p:spPr>
            <a:xfrm>
              <a:off x="5143560" y="3548037"/>
              <a:ext cx="238415" cy="16149"/>
            </a:xfrm>
            <a:custGeom>
              <a:avLst/>
              <a:gdLst/>
              <a:ahLst/>
              <a:cxnLst/>
              <a:rect l="l" t="t" r="r" b="b"/>
              <a:pathLst>
                <a:path w="8563" h="580" extrusionOk="0">
                  <a:moveTo>
                    <a:pt x="290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8272" y="580"/>
                  </a:lnTo>
                  <a:cubicBezTo>
                    <a:pt x="8432" y="580"/>
                    <a:pt x="8562" y="451"/>
                    <a:pt x="8562" y="291"/>
                  </a:cubicBezTo>
                  <a:cubicBezTo>
                    <a:pt x="8562" y="130"/>
                    <a:pt x="8432" y="1"/>
                    <a:pt x="8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404;p62">
              <a:extLst>
                <a:ext uri="{FF2B5EF4-FFF2-40B4-BE49-F238E27FC236}">
                  <a16:creationId xmlns:a16="http://schemas.microsoft.com/office/drawing/2014/main" id="{19847A07-E93B-B4B9-CE56-814C904F99FE}"/>
                </a:ext>
              </a:extLst>
            </p:cNvPr>
            <p:cNvSpPr/>
            <p:nvPr/>
          </p:nvSpPr>
          <p:spPr>
            <a:xfrm>
              <a:off x="5515375" y="3491238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405;p62">
              <a:extLst>
                <a:ext uri="{FF2B5EF4-FFF2-40B4-BE49-F238E27FC236}">
                  <a16:creationId xmlns:a16="http://schemas.microsoft.com/office/drawing/2014/main" id="{BBCB243C-501C-F141-773F-12814FD1C75B}"/>
                </a:ext>
              </a:extLst>
            </p:cNvPr>
            <p:cNvSpPr/>
            <p:nvPr/>
          </p:nvSpPr>
          <p:spPr>
            <a:xfrm>
              <a:off x="5112794" y="3468685"/>
              <a:ext cx="468394" cy="157561"/>
            </a:xfrm>
            <a:custGeom>
              <a:avLst/>
              <a:gdLst/>
              <a:ahLst/>
              <a:cxnLst/>
              <a:rect l="l" t="t" r="r" b="b"/>
              <a:pathLst>
                <a:path w="16823" h="5659" extrusionOk="0">
                  <a:moveTo>
                    <a:pt x="2830" y="0"/>
                  </a:moveTo>
                  <a:cubicBezTo>
                    <a:pt x="1269" y="0"/>
                    <a:pt x="0" y="1269"/>
                    <a:pt x="0" y="2829"/>
                  </a:cubicBezTo>
                  <a:cubicBezTo>
                    <a:pt x="0" y="4390"/>
                    <a:pt x="1269" y="5658"/>
                    <a:pt x="2830" y="5658"/>
                  </a:cubicBezTo>
                  <a:lnTo>
                    <a:pt x="16123" y="5658"/>
                  </a:lnTo>
                  <a:cubicBezTo>
                    <a:pt x="16509" y="5658"/>
                    <a:pt x="16823" y="5345"/>
                    <a:pt x="16823" y="4958"/>
                  </a:cubicBezTo>
                  <a:cubicBezTo>
                    <a:pt x="16823" y="4572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7"/>
                    <a:pt x="1400" y="2829"/>
                  </a:cubicBezTo>
                  <a:cubicBezTo>
                    <a:pt x="1400" y="2041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406;p62">
              <a:extLst>
                <a:ext uri="{FF2B5EF4-FFF2-40B4-BE49-F238E27FC236}">
                  <a16:creationId xmlns:a16="http://schemas.microsoft.com/office/drawing/2014/main" id="{CD75AE24-FA76-4042-8895-86F7C9D7A7A8}"/>
                </a:ext>
              </a:extLst>
            </p:cNvPr>
            <p:cNvSpPr/>
            <p:nvPr/>
          </p:nvSpPr>
          <p:spPr>
            <a:xfrm>
              <a:off x="5045915" y="3311122"/>
              <a:ext cx="199909" cy="157561"/>
            </a:xfrm>
            <a:custGeom>
              <a:avLst/>
              <a:gdLst/>
              <a:ahLst/>
              <a:cxnLst/>
              <a:rect l="l" t="t" r="r" b="b"/>
              <a:pathLst>
                <a:path w="7180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30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7180" y="5658"/>
                  </a:lnTo>
                  <a:lnTo>
                    <a:pt x="7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407;p62">
              <a:extLst>
                <a:ext uri="{FF2B5EF4-FFF2-40B4-BE49-F238E27FC236}">
                  <a16:creationId xmlns:a16="http://schemas.microsoft.com/office/drawing/2014/main" id="{383C7D64-2093-4AD8-4523-8D2FA27BF21F}"/>
                </a:ext>
              </a:extLst>
            </p:cNvPr>
            <p:cNvSpPr/>
            <p:nvPr/>
          </p:nvSpPr>
          <p:spPr>
            <a:xfrm>
              <a:off x="5140804" y="3333674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20"/>
                  </a:cubicBezTo>
                  <a:cubicBezTo>
                    <a:pt x="0" y="3134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408;p62">
              <a:extLst>
                <a:ext uri="{FF2B5EF4-FFF2-40B4-BE49-F238E27FC236}">
                  <a16:creationId xmlns:a16="http://schemas.microsoft.com/office/drawing/2014/main" id="{89CE681A-D096-6170-6767-D4D36C392688}"/>
                </a:ext>
              </a:extLst>
            </p:cNvPr>
            <p:cNvSpPr/>
            <p:nvPr/>
          </p:nvSpPr>
          <p:spPr>
            <a:xfrm>
              <a:off x="5515375" y="3333674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409;p62">
              <a:extLst>
                <a:ext uri="{FF2B5EF4-FFF2-40B4-BE49-F238E27FC236}">
                  <a16:creationId xmlns:a16="http://schemas.microsoft.com/office/drawing/2014/main" id="{33BB0BF2-FDC1-62F9-9119-A01A1D30769D}"/>
                </a:ext>
              </a:extLst>
            </p:cNvPr>
            <p:cNvSpPr/>
            <p:nvPr/>
          </p:nvSpPr>
          <p:spPr>
            <a:xfrm>
              <a:off x="5112794" y="3311122"/>
              <a:ext cx="468394" cy="157589"/>
            </a:xfrm>
            <a:custGeom>
              <a:avLst/>
              <a:gdLst/>
              <a:ahLst/>
              <a:cxnLst/>
              <a:rect l="l" t="t" r="r" b="b"/>
              <a:pathLst>
                <a:path w="16823" h="5660" extrusionOk="0">
                  <a:moveTo>
                    <a:pt x="2830" y="0"/>
                  </a:moveTo>
                  <a:cubicBezTo>
                    <a:pt x="1269" y="0"/>
                    <a:pt x="0" y="1269"/>
                    <a:pt x="0" y="2830"/>
                  </a:cubicBezTo>
                  <a:cubicBezTo>
                    <a:pt x="0" y="4390"/>
                    <a:pt x="1269" y="5659"/>
                    <a:pt x="2830" y="5659"/>
                  </a:cubicBezTo>
                  <a:lnTo>
                    <a:pt x="16123" y="5659"/>
                  </a:lnTo>
                  <a:cubicBezTo>
                    <a:pt x="16509" y="5659"/>
                    <a:pt x="16823" y="5345"/>
                    <a:pt x="16823" y="4958"/>
                  </a:cubicBezTo>
                  <a:cubicBezTo>
                    <a:pt x="16823" y="4571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8"/>
                    <a:pt x="1400" y="2830"/>
                  </a:cubicBezTo>
                  <a:cubicBezTo>
                    <a:pt x="1400" y="2042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10;p62">
              <a:extLst>
                <a:ext uri="{FF2B5EF4-FFF2-40B4-BE49-F238E27FC236}">
                  <a16:creationId xmlns:a16="http://schemas.microsoft.com/office/drawing/2014/main" id="{AEC5DAF6-46C6-0D6E-A0F8-BF90CF14ECA1}"/>
                </a:ext>
              </a:extLst>
            </p:cNvPr>
            <p:cNvSpPr/>
            <p:nvPr/>
          </p:nvSpPr>
          <p:spPr>
            <a:xfrm>
              <a:off x="5095476" y="3153558"/>
              <a:ext cx="178359" cy="157589"/>
            </a:xfrm>
            <a:custGeom>
              <a:avLst/>
              <a:gdLst/>
              <a:ahLst/>
              <a:cxnLst/>
              <a:rect l="l" t="t" r="r" b="b"/>
              <a:pathLst>
                <a:path w="6406" h="5660" extrusionOk="0">
                  <a:moveTo>
                    <a:pt x="2830" y="0"/>
                  </a:moveTo>
                  <a:cubicBezTo>
                    <a:pt x="1270" y="0"/>
                    <a:pt x="0" y="1270"/>
                    <a:pt x="0" y="2830"/>
                  </a:cubicBezTo>
                  <a:cubicBezTo>
                    <a:pt x="0" y="4390"/>
                    <a:pt x="1270" y="5659"/>
                    <a:pt x="2830" y="5659"/>
                  </a:cubicBezTo>
                  <a:lnTo>
                    <a:pt x="6406" y="565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411;p62">
              <a:extLst>
                <a:ext uri="{FF2B5EF4-FFF2-40B4-BE49-F238E27FC236}">
                  <a16:creationId xmlns:a16="http://schemas.microsoft.com/office/drawing/2014/main" id="{CB94C95F-D8B4-4162-2F8A-758DABB2F0A8}"/>
                </a:ext>
              </a:extLst>
            </p:cNvPr>
            <p:cNvSpPr/>
            <p:nvPr/>
          </p:nvSpPr>
          <p:spPr>
            <a:xfrm>
              <a:off x="5190336" y="3176083"/>
              <a:ext cx="326203" cy="112512"/>
            </a:xfrm>
            <a:custGeom>
              <a:avLst/>
              <a:gdLst/>
              <a:ahLst/>
              <a:cxnLst/>
              <a:rect l="l" t="t" r="r" b="b"/>
              <a:pathLst>
                <a:path w="11716" h="4041" extrusionOk="0">
                  <a:moveTo>
                    <a:pt x="2021" y="1"/>
                  </a:moveTo>
                  <a:cubicBezTo>
                    <a:pt x="906" y="1"/>
                    <a:pt x="1" y="905"/>
                    <a:pt x="1" y="2021"/>
                  </a:cubicBezTo>
                  <a:cubicBezTo>
                    <a:pt x="1" y="3135"/>
                    <a:pt x="906" y="4040"/>
                    <a:pt x="2021" y="4040"/>
                  </a:cubicBezTo>
                  <a:lnTo>
                    <a:pt x="11716" y="4040"/>
                  </a:lnTo>
                  <a:lnTo>
                    <a:pt x="1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412;p62">
              <a:extLst>
                <a:ext uri="{FF2B5EF4-FFF2-40B4-BE49-F238E27FC236}">
                  <a16:creationId xmlns:a16="http://schemas.microsoft.com/office/drawing/2014/main" id="{1A09A7D5-3DA8-A78D-0A92-F61772E8BEB8}"/>
                </a:ext>
              </a:extLst>
            </p:cNvPr>
            <p:cNvSpPr/>
            <p:nvPr/>
          </p:nvSpPr>
          <p:spPr>
            <a:xfrm>
              <a:off x="5478762" y="3176083"/>
              <a:ext cx="37810" cy="112512"/>
            </a:xfrm>
            <a:custGeom>
              <a:avLst/>
              <a:gdLst/>
              <a:ahLst/>
              <a:cxnLst/>
              <a:rect l="l" t="t" r="r" b="b"/>
              <a:pathLst>
                <a:path w="1358" h="4041" extrusionOk="0">
                  <a:moveTo>
                    <a:pt x="0" y="1"/>
                  </a:moveTo>
                  <a:lnTo>
                    <a:pt x="0" y="4040"/>
                  </a:lnTo>
                  <a:lnTo>
                    <a:pt x="1358" y="404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413;p62">
              <a:extLst>
                <a:ext uri="{FF2B5EF4-FFF2-40B4-BE49-F238E27FC236}">
                  <a16:creationId xmlns:a16="http://schemas.microsoft.com/office/drawing/2014/main" id="{406EA5CB-82EE-3A47-7AA4-3D5A370037DC}"/>
                </a:ext>
              </a:extLst>
            </p:cNvPr>
            <p:cNvSpPr/>
            <p:nvPr/>
          </p:nvSpPr>
          <p:spPr>
            <a:xfrm>
              <a:off x="5162326" y="3153558"/>
              <a:ext cx="382250" cy="157589"/>
            </a:xfrm>
            <a:custGeom>
              <a:avLst/>
              <a:gdLst/>
              <a:ahLst/>
              <a:cxnLst/>
              <a:rect l="l" t="t" r="r" b="b"/>
              <a:pathLst>
                <a:path w="13729" h="5660" extrusionOk="0">
                  <a:moveTo>
                    <a:pt x="2829" y="0"/>
                  </a:moveTo>
                  <a:cubicBezTo>
                    <a:pt x="1269" y="0"/>
                    <a:pt x="1" y="1270"/>
                    <a:pt x="1" y="2830"/>
                  </a:cubicBezTo>
                  <a:cubicBezTo>
                    <a:pt x="1" y="4390"/>
                    <a:pt x="1269" y="5659"/>
                    <a:pt x="2829" y="5659"/>
                  </a:cubicBezTo>
                  <a:lnTo>
                    <a:pt x="13029" y="5659"/>
                  </a:lnTo>
                  <a:cubicBezTo>
                    <a:pt x="13416" y="5659"/>
                    <a:pt x="13729" y="5346"/>
                    <a:pt x="13729" y="4959"/>
                  </a:cubicBezTo>
                  <a:cubicBezTo>
                    <a:pt x="13729" y="4571"/>
                    <a:pt x="13416" y="4258"/>
                    <a:pt x="13029" y="4258"/>
                  </a:cubicBezTo>
                  <a:lnTo>
                    <a:pt x="2829" y="4258"/>
                  </a:lnTo>
                  <a:cubicBezTo>
                    <a:pt x="2041" y="4258"/>
                    <a:pt x="1401" y="3618"/>
                    <a:pt x="1401" y="2830"/>
                  </a:cubicBezTo>
                  <a:cubicBezTo>
                    <a:pt x="1401" y="2042"/>
                    <a:pt x="2041" y="1400"/>
                    <a:pt x="2829" y="1400"/>
                  </a:cubicBezTo>
                  <a:lnTo>
                    <a:pt x="13029" y="1400"/>
                  </a:lnTo>
                  <a:cubicBezTo>
                    <a:pt x="13416" y="1400"/>
                    <a:pt x="13729" y="1087"/>
                    <a:pt x="13729" y="700"/>
                  </a:cubicBezTo>
                  <a:cubicBezTo>
                    <a:pt x="13729" y="313"/>
                    <a:pt x="13416" y="0"/>
                    <a:pt x="13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414;p62">
              <a:extLst>
                <a:ext uri="{FF2B5EF4-FFF2-40B4-BE49-F238E27FC236}">
                  <a16:creationId xmlns:a16="http://schemas.microsoft.com/office/drawing/2014/main" id="{B1572359-B4DD-AE7F-7D69-48D2200F3ADF}"/>
                </a:ext>
              </a:extLst>
            </p:cNvPr>
            <p:cNvSpPr/>
            <p:nvPr/>
          </p:nvSpPr>
          <p:spPr>
            <a:xfrm>
              <a:off x="5322813" y="3219491"/>
              <a:ext cx="193756" cy="16149"/>
            </a:xfrm>
            <a:custGeom>
              <a:avLst/>
              <a:gdLst/>
              <a:ahLst/>
              <a:cxnLst/>
              <a:rect l="l" t="t" r="r" b="b"/>
              <a:pathLst>
                <a:path w="6959" h="580" extrusionOk="0">
                  <a:moveTo>
                    <a:pt x="291" y="1"/>
                  </a:moveTo>
                  <a:cubicBezTo>
                    <a:pt x="131" y="1"/>
                    <a:pt x="1" y="130"/>
                    <a:pt x="1" y="290"/>
                  </a:cubicBezTo>
                  <a:cubicBezTo>
                    <a:pt x="1" y="451"/>
                    <a:pt x="131" y="580"/>
                    <a:pt x="291" y="580"/>
                  </a:cubicBezTo>
                  <a:lnTo>
                    <a:pt x="6959" y="580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415;p62">
              <a:extLst>
                <a:ext uri="{FF2B5EF4-FFF2-40B4-BE49-F238E27FC236}">
                  <a16:creationId xmlns:a16="http://schemas.microsoft.com/office/drawing/2014/main" id="{A09E551A-6877-D4F5-AFF7-600DD212986B}"/>
                </a:ext>
              </a:extLst>
            </p:cNvPr>
            <p:cNvSpPr/>
            <p:nvPr/>
          </p:nvSpPr>
          <p:spPr>
            <a:xfrm>
              <a:off x="5248918" y="3219491"/>
              <a:ext cx="55212" cy="16149"/>
            </a:xfrm>
            <a:custGeom>
              <a:avLst/>
              <a:gdLst/>
              <a:ahLst/>
              <a:cxnLst/>
              <a:rect l="l" t="t" r="r" b="b"/>
              <a:pathLst>
                <a:path w="1983" h="580" extrusionOk="0">
                  <a:moveTo>
                    <a:pt x="291" y="1"/>
                  </a:moveTo>
                  <a:cubicBezTo>
                    <a:pt x="130" y="1"/>
                    <a:pt x="1" y="130"/>
                    <a:pt x="1" y="290"/>
                  </a:cubicBezTo>
                  <a:cubicBezTo>
                    <a:pt x="1" y="451"/>
                    <a:pt x="130" y="580"/>
                    <a:pt x="291" y="580"/>
                  </a:cubicBezTo>
                  <a:lnTo>
                    <a:pt x="1692" y="580"/>
                  </a:lnTo>
                  <a:cubicBezTo>
                    <a:pt x="1853" y="580"/>
                    <a:pt x="1983" y="451"/>
                    <a:pt x="1983" y="290"/>
                  </a:cubicBezTo>
                  <a:cubicBezTo>
                    <a:pt x="1983" y="130"/>
                    <a:pt x="1853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416;p62">
              <a:extLst>
                <a:ext uri="{FF2B5EF4-FFF2-40B4-BE49-F238E27FC236}">
                  <a16:creationId xmlns:a16="http://schemas.microsoft.com/office/drawing/2014/main" id="{B0CD37EE-33B1-1505-0E0C-537D64169045}"/>
                </a:ext>
              </a:extLst>
            </p:cNvPr>
            <p:cNvSpPr/>
            <p:nvPr/>
          </p:nvSpPr>
          <p:spPr>
            <a:xfrm>
              <a:off x="5313542" y="3307530"/>
              <a:ext cx="165997" cy="77597"/>
            </a:xfrm>
            <a:custGeom>
              <a:avLst/>
              <a:gdLst/>
              <a:ahLst/>
              <a:cxnLst/>
              <a:rect l="l" t="t" r="r" b="b"/>
              <a:pathLst>
                <a:path w="5962" h="2787" extrusionOk="0">
                  <a:moveTo>
                    <a:pt x="2980" y="0"/>
                  </a:moveTo>
                  <a:cubicBezTo>
                    <a:pt x="2861" y="0"/>
                    <a:pt x="2742" y="46"/>
                    <a:pt x="2651" y="136"/>
                  </a:cubicBezTo>
                  <a:lnTo>
                    <a:pt x="1" y="2787"/>
                  </a:lnTo>
                  <a:lnTo>
                    <a:pt x="5961" y="2787"/>
                  </a:lnTo>
                  <a:lnTo>
                    <a:pt x="3311" y="136"/>
                  </a:lnTo>
                  <a:cubicBezTo>
                    <a:pt x="3219" y="46"/>
                    <a:pt x="3100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417;p62">
              <a:extLst>
                <a:ext uri="{FF2B5EF4-FFF2-40B4-BE49-F238E27FC236}">
                  <a16:creationId xmlns:a16="http://schemas.microsoft.com/office/drawing/2014/main" id="{E7447007-9B78-AC7D-96E9-C1297591EA2E}"/>
                </a:ext>
              </a:extLst>
            </p:cNvPr>
            <p:cNvSpPr/>
            <p:nvPr/>
          </p:nvSpPr>
          <p:spPr>
            <a:xfrm>
              <a:off x="5199385" y="3377026"/>
              <a:ext cx="353795" cy="16204"/>
            </a:xfrm>
            <a:custGeom>
              <a:avLst/>
              <a:gdLst/>
              <a:ahLst/>
              <a:cxnLst/>
              <a:rect l="l" t="t" r="r" b="b"/>
              <a:pathLst>
                <a:path w="12707" h="582" extrusionOk="0">
                  <a:moveTo>
                    <a:pt x="291" y="1"/>
                  </a:moveTo>
                  <a:cubicBezTo>
                    <a:pt x="130" y="1"/>
                    <a:pt x="0" y="131"/>
                    <a:pt x="0" y="291"/>
                  </a:cubicBezTo>
                  <a:cubicBezTo>
                    <a:pt x="0" y="452"/>
                    <a:pt x="130" y="581"/>
                    <a:pt x="291" y="581"/>
                  </a:cubicBezTo>
                  <a:lnTo>
                    <a:pt x="12707" y="581"/>
                  </a:lnTo>
                  <a:lnTo>
                    <a:pt x="127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CB44C97-0E06-6731-BE87-DE70A107B867}"/>
              </a:ext>
            </a:extLst>
          </p:cNvPr>
          <p:cNvGrpSpPr/>
          <p:nvPr/>
        </p:nvGrpSpPr>
        <p:grpSpPr>
          <a:xfrm>
            <a:off x="3991082" y="1895884"/>
            <a:ext cx="7288490" cy="4121076"/>
            <a:chOff x="4408988" y="1688059"/>
            <a:chExt cx="6968766" cy="3667167"/>
          </a:xfrm>
        </p:grpSpPr>
        <p:sp>
          <p:nvSpPr>
            <p:cNvPr id="3" name="Google Shape;1486;p46">
              <a:extLst>
                <a:ext uri="{FF2B5EF4-FFF2-40B4-BE49-F238E27FC236}">
                  <a16:creationId xmlns:a16="http://schemas.microsoft.com/office/drawing/2014/main" id="{4B33614E-E034-02AC-AA58-7A8CA2285482}"/>
                </a:ext>
              </a:extLst>
            </p:cNvPr>
            <p:cNvSpPr/>
            <p:nvPr/>
          </p:nvSpPr>
          <p:spPr>
            <a:xfrm>
              <a:off x="4408988" y="1688059"/>
              <a:ext cx="6968766" cy="3667167"/>
            </a:xfrm>
            <a:custGeom>
              <a:avLst/>
              <a:gdLst/>
              <a:ahLst/>
              <a:cxnLst/>
              <a:rect l="l" t="t" r="r" b="b"/>
              <a:pathLst>
                <a:path w="34424" h="23680" extrusionOk="0">
                  <a:moveTo>
                    <a:pt x="17172" y="0"/>
                  </a:moveTo>
                  <a:cubicBezTo>
                    <a:pt x="15954" y="0"/>
                    <a:pt x="14750" y="27"/>
                    <a:pt x="13613" y="68"/>
                  </a:cubicBezTo>
                  <a:cubicBezTo>
                    <a:pt x="12463" y="108"/>
                    <a:pt x="11299" y="176"/>
                    <a:pt x="10190" y="257"/>
                  </a:cubicBezTo>
                  <a:cubicBezTo>
                    <a:pt x="9635" y="298"/>
                    <a:pt x="9066" y="352"/>
                    <a:pt x="8498" y="406"/>
                  </a:cubicBezTo>
                  <a:cubicBezTo>
                    <a:pt x="8133" y="447"/>
                    <a:pt x="7592" y="501"/>
                    <a:pt x="7037" y="582"/>
                  </a:cubicBezTo>
                  <a:cubicBezTo>
                    <a:pt x="6306" y="677"/>
                    <a:pt x="5562" y="812"/>
                    <a:pt x="4845" y="1001"/>
                  </a:cubicBezTo>
                  <a:cubicBezTo>
                    <a:pt x="4101" y="1191"/>
                    <a:pt x="3383" y="1461"/>
                    <a:pt x="2720" y="1827"/>
                  </a:cubicBezTo>
                  <a:cubicBezTo>
                    <a:pt x="2396" y="2003"/>
                    <a:pt x="2084" y="2206"/>
                    <a:pt x="1800" y="2436"/>
                  </a:cubicBezTo>
                  <a:cubicBezTo>
                    <a:pt x="1516" y="2666"/>
                    <a:pt x="1259" y="2923"/>
                    <a:pt x="1043" y="3207"/>
                  </a:cubicBezTo>
                  <a:cubicBezTo>
                    <a:pt x="637" y="3748"/>
                    <a:pt x="366" y="4371"/>
                    <a:pt x="231" y="5034"/>
                  </a:cubicBezTo>
                  <a:cubicBezTo>
                    <a:pt x="95" y="5697"/>
                    <a:pt x="14" y="6373"/>
                    <a:pt x="14" y="7063"/>
                  </a:cubicBezTo>
                  <a:cubicBezTo>
                    <a:pt x="1" y="7808"/>
                    <a:pt x="55" y="8565"/>
                    <a:pt x="149" y="9309"/>
                  </a:cubicBezTo>
                  <a:cubicBezTo>
                    <a:pt x="352" y="10852"/>
                    <a:pt x="731" y="12367"/>
                    <a:pt x="1259" y="13842"/>
                  </a:cubicBezTo>
                  <a:cubicBezTo>
                    <a:pt x="1503" y="14519"/>
                    <a:pt x="1800" y="15182"/>
                    <a:pt x="2125" y="15831"/>
                  </a:cubicBezTo>
                  <a:cubicBezTo>
                    <a:pt x="2409" y="16386"/>
                    <a:pt x="2747" y="16927"/>
                    <a:pt x="3126" y="17428"/>
                  </a:cubicBezTo>
                  <a:cubicBezTo>
                    <a:pt x="3586" y="17996"/>
                    <a:pt x="4155" y="18484"/>
                    <a:pt x="4804" y="18849"/>
                  </a:cubicBezTo>
                  <a:cubicBezTo>
                    <a:pt x="5129" y="19038"/>
                    <a:pt x="5481" y="19187"/>
                    <a:pt x="5833" y="19336"/>
                  </a:cubicBezTo>
                  <a:cubicBezTo>
                    <a:pt x="6198" y="19471"/>
                    <a:pt x="6563" y="19593"/>
                    <a:pt x="6942" y="19688"/>
                  </a:cubicBezTo>
                  <a:cubicBezTo>
                    <a:pt x="7930" y="19931"/>
                    <a:pt x="8918" y="20094"/>
                    <a:pt x="9932" y="20175"/>
                  </a:cubicBezTo>
                  <a:cubicBezTo>
                    <a:pt x="10162" y="20202"/>
                    <a:pt x="10406" y="20216"/>
                    <a:pt x="10650" y="20229"/>
                  </a:cubicBezTo>
                  <a:cubicBezTo>
                    <a:pt x="10663" y="20283"/>
                    <a:pt x="10677" y="20351"/>
                    <a:pt x="10690" y="20405"/>
                  </a:cubicBezTo>
                  <a:cubicBezTo>
                    <a:pt x="10704" y="20554"/>
                    <a:pt x="10704" y="20689"/>
                    <a:pt x="10690" y="20838"/>
                  </a:cubicBezTo>
                  <a:cubicBezTo>
                    <a:pt x="10650" y="21027"/>
                    <a:pt x="10609" y="21203"/>
                    <a:pt x="10541" y="21379"/>
                  </a:cubicBezTo>
                  <a:cubicBezTo>
                    <a:pt x="10447" y="21569"/>
                    <a:pt x="10338" y="21758"/>
                    <a:pt x="10217" y="21920"/>
                  </a:cubicBezTo>
                  <a:cubicBezTo>
                    <a:pt x="10081" y="22083"/>
                    <a:pt x="9919" y="22232"/>
                    <a:pt x="9757" y="22353"/>
                  </a:cubicBezTo>
                  <a:cubicBezTo>
                    <a:pt x="9594" y="22462"/>
                    <a:pt x="9432" y="22556"/>
                    <a:pt x="9269" y="22624"/>
                  </a:cubicBezTo>
                  <a:cubicBezTo>
                    <a:pt x="9053" y="22719"/>
                    <a:pt x="8809" y="22759"/>
                    <a:pt x="8566" y="22759"/>
                  </a:cubicBezTo>
                  <a:lnTo>
                    <a:pt x="8403" y="22759"/>
                  </a:lnTo>
                  <a:cubicBezTo>
                    <a:pt x="8349" y="22746"/>
                    <a:pt x="8295" y="22746"/>
                    <a:pt x="8255" y="22732"/>
                  </a:cubicBezTo>
                  <a:lnTo>
                    <a:pt x="8200" y="22732"/>
                  </a:lnTo>
                  <a:cubicBezTo>
                    <a:pt x="8119" y="22732"/>
                    <a:pt x="8052" y="22759"/>
                    <a:pt x="8011" y="22827"/>
                  </a:cubicBezTo>
                  <a:cubicBezTo>
                    <a:pt x="7984" y="22868"/>
                    <a:pt x="7984" y="22922"/>
                    <a:pt x="7997" y="22976"/>
                  </a:cubicBezTo>
                  <a:cubicBezTo>
                    <a:pt x="8011" y="23030"/>
                    <a:pt x="8052" y="23071"/>
                    <a:pt x="8092" y="23098"/>
                  </a:cubicBezTo>
                  <a:cubicBezTo>
                    <a:pt x="8241" y="23192"/>
                    <a:pt x="8403" y="23287"/>
                    <a:pt x="8579" y="23341"/>
                  </a:cubicBezTo>
                  <a:cubicBezTo>
                    <a:pt x="9121" y="23571"/>
                    <a:pt x="9689" y="23679"/>
                    <a:pt x="10271" y="23679"/>
                  </a:cubicBezTo>
                  <a:lnTo>
                    <a:pt x="10338" y="23679"/>
                  </a:lnTo>
                  <a:cubicBezTo>
                    <a:pt x="10704" y="23679"/>
                    <a:pt x="11083" y="23639"/>
                    <a:pt x="11434" y="23571"/>
                  </a:cubicBezTo>
                  <a:cubicBezTo>
                    <a:pt x="11827" y="23490"/>
                    <a:pt x="12206" y="23368"/>
                    <a:pt x="12557" y="23206"/>
                  </a:cubicBezTo>
                  <a:cubicBezTo>
                    <a:pt x="12882" y="23071"/>
                    <a:pt x="13193" y="22895"/>
                    <a:pt x="13478" y="22692"/>
                  </a:cubicBezTo>
                  <a:cubicBezTo>
                    <a:pt x="13775" y="22489"/>
                    <a:pt x="14046" y="22245"/>
                    <a:pt x="14289" y="21975"/>
                  </a:cubicBezTo>
                  <a:cubicBezTo>
                    <a:pt x="14519" y="21704"/>
                    <a:pt x="14709" y="21406"/>
                    <a:pt x="14844" y="21082"/>
                  </a:cubicBezTo>
                  <a:cubicBezTo>
                    <a:pt x="14898" y="20973"/>
                    <a:pt x="14939" y="20851"/>
                    <a:pt x="14980" y="20730"/>
                  </a:cubicBezTo>
                  <a:lnTo>
                    <a:pt x="15020" y="20730"/>
                  </a:lnTo>
                  <a:lnTo>
                    <a:pt x="15494" y="20784"/>
                  </a:lnTo>
                  <a:cubicBezTo>
                    <a:pt x="16536" y="20906"/>
                    <a:pt x="17659" y="21027"/>
                    <a:pt x="18768" y="21122"/>
                  </a:cubicBezTo>
                  <a:cubicBezTo>
                    <a:pt x="20433" y="21271"/>
                    <a:pt x="21813" y="21339"/>
                    <a:pt x="23112" y="21339"/>
                  </a:cubicBezTo>
                  <a:cubicBezTo>
                    <a:pt x="23883" y="21339"/>
                    <a:pt x="24627" y="21312"/>
                    <a:pt x="25358" y="21257"/>
                  </a:cubicBezTo>
                  <a:cubicBezTo>
                    <a:pt x="26440" y="21190"/>
                    <a:pt x="27509" y="21027"/>
                    <a:pt x="28578" y="20797"/>
                  </a:cubicBezTo>
                  <a:cubicBezTo>
                    <a:pt x="28835" y="20743"/>
                    <a:pt x="29025" y="20689"/>
                    <a:pt x="29187" y="20635"/>
                  </a:cubicBezTo>
                  <a:cubicBezTo>
                    <a:pt x="29363" y="20594"/>
                    <a:pt x="29566" y="20527"/>
                    <a:pt x="29769" y="20446"/>
                  </a:cubicBezTo>
                  <a:cubicBezTo>
                    <a:pt x="30107" y="20324"/>
                    <a:pt x="30419" y="20188"/>
                    <a:pt x="30730" y="20013"/>
                  </a:cubicBezTo>
                  <a:cubicBezTo>
                    <a:pt x="31312" y="19688"/>
                    <a:pt x="31839" y="19282"/>
                    <a:pt x="32286" y="18795"/>
                  </a:cubicBezTo>
                  <a:cubicBezTo>
                    <a:pt x="32719" y="18321"/>
                    <a:pt x="33084" y="17793"/>
                    <a:pt x="33368" y="17212"/>
                  </a:cubicBezTo>
                  <a:cubicBezTo>
                    <a:pt x="33896" y="16156"/>
                    <a:pt x="34207" y="14925"/>
                    <a:pt x="34329" y="13436"/>
                  </a:cubicBezTo>
                  <a:cubicBezTo>
                    <a:pt x="34424" y="12097"/>
                    <a:pt x="34370" y="10757"/>
                    <a:pt x="34194" y="9431"/>
                  </a:cubicBezTo>
                  <a:cubicBezTo>
                    <a:pt x="34153" y="9188"/>
                    <a:pt x="34113" y="8958"/>
                    <a:pt x="34085" y="8714"/>
                  </a:cubicBezTo>
                  <a:lnTo>
                    <a:pt x="34045" y="8457"/>
                  </a:lnTo>
                  <a:lnTo>
                    <a:pt x="33977" y="8078"/>
                  </a:lnTo>
                  <a:lnTo>
                    <a:pt x="33964" y="7916"/>
                  </a:lnTo>
                  <a:cubicBezTo>
                    <a:pt x="33937" y="7726"/>
                    <a:pt x="33910" y="7550"/>
                    <a:pt x="33883" y="7375"/>
                  </a:cubicBezTo>
                  <a:cubicBezTo>
                    <a:pt x="33774" y="6630"/>
                    <a:pt x="33625" y="5886"/>
                    <a:pt x="33422" y="5155"/>
                  </a:cubicBezTo>
                  <a:cubicBezTo>
                    <a:pt x="33233" y="4425"/>
                    <a:pt x="32922" y="3735"/>
                    <a:pt x="32502" y="3099"/>
                  </a:cubicBezTo>
                  <a:cubicBezTo>
                    <a:pt x="32299" y="2787"/>
                    <a:pt x="32042" y="2490"/>
                    <a:pt x="31772" y="2233"/>
                  </a:cubicBezTo>
                  <a:cubicBezTo>
                    <a:pt x="31474" y="1976"/>
                    <a:pt x="31149" y="1746"/>
                    <a:pt x="30797" y="1556"/>
                  </a:cubicBezTo>
                  <a:cubicBezTo>
                    <a:pt x="30432" y="1353"/>
                    <a:pt x="30053" y="1177"/>
                    <a:pt x="29661" y="1042"/>
                  </a:cubicBezTo>
                  <a:cubicBezTo>
                    <a:pt x="29255" y="893"/>
                    <a:pt x="28849" y="771"/>
                    <a:pt x="28429" y="663"/>
                  </a:cubicBezTo>
                  <a:cubicBezTo>
                    <a:pt x="27550" y="460"/>
                    <a:pt x="26657" y="325"/>
                    <a:pt x="25764" y="257"/>
                  </a:cubicBezTo>
                  <a:cubicBezTo>
                    <a:pt x="24803" y="162"/>
                    <a:pt x="23869" y="135"/>
                    <a:pt x="23085" y="108"/>
                  </a:cubicBezTo>
                  <a:lnTo>
                    <a:pt x="22178" y="95"/>
                  </a:lnTo>
                  <a:lnTo>
                    <a:pt x="21826" y="81"/>
                  </a:lnTo>
                  <a:cubicBezTo>
                    <a:pt x="21623" y="81"/>
                    <a:pt x="21420" y="68"/>
                    <a:pt x="21217" y="68"/>
                  </a:cubicBezTo>
                  <a:lnTo>
                    <a:pt x="21014" y="54"/>
                  </a:lnTo>
                  <a:lnTo>
                    <a:pt x="20446" y="54"/>
                  </a:lnTo>
                  <a:cubicBezTo>
                    <a:pt x="19296" y="14"/>
                    <a:pt x="18227" y="0"/>
                    <a:pt x="1717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 cmpd="sng">
              <a:solidFill>
                <a:srgbClr val="682F2D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字魂86号-杨任东楷书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6BE6C5-3828-3E18-CAA8-5A10D6EC67D3}"/>
                </a:ext>
              </a:extLst>
            </p:cNvPr>
            <p:cNvSpPr txBox="1"/>
            <p:nvPr/>
          </p:nvSpPr>
          <p:spPr>
            <a:xfrm flipH="1">
              <a:off x="4693088" y="1932226"/>
              <a:ext cx="6203993" cy="28209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2 HS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SGK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phỏng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SG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E1BAD9C-BE76-5F96-5C6C-63EE1D05DE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4EA"/>
              </a:clrFrom>
              <a:clrTo>
                <a:srgbClr val="FFF4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32" b="76220" l="65366" r="97805">
                        <a14:foregroundMark x1="73740" y1="55854" x2="76016" y2="67317"/>
                        <a14:foregroundMark x1="77886" y1="70610" x2="69268" y2="71463"/>
                        <a14:foregroundMark x1="69106" y1="67561" x2="78049" y2="71585"/>
                        <a14:foregroundMark x1="83333" y1="74512" x2="78455" y2="65854"/>
                        <a14:foregroundMark x1="67236" y1="66341" x2="69106" y2="76707"/>
                        <a14:foregroundMark x1="65772" y1="74512" x2="65528" y2="72317"/>
                        <a14:foregroundMark x1="65610" y1="71463" x2="65610" y2="71463"/>
                        <a14:foregroundMark x1="65772" y1="70732" x2="66016" y2="69756"/>
                        <a14:foregroundMark x1="88699" y1="25732" x2="91382" y2="27195"/>
                        <a14:foregroundMark x1="93577" y1="56951" x2="94228" y2="59268"/>
                        <a14:foregroundMark x1="96585" y1="52073" x2="96341" y2="65732"/>
                        <a14:foregroundMark x1="97561" y1="63659" x2="97805" y2="57805"/>
                        <a14:foregroundMark x1="97805" y1="56585" x2="97724" y2="54878"/>
                        <a14:foregroundMark x1="89268" y1="52073" x2="87886" y2="65488"/>
                        <a14:foregroundMark x1="91626" y1="59268" x2="86423" y2="45976"/>
                        <a14:foregroundMark x1="83984" y1="55854" x2="95935" y2="53659"/>
                        <a14:foregroundMark x1="93171" y1="52195" x2="84228" y2="52195"/>
                        <a14:foregroundMark x1="82033" y1="52073" x2="81626" y2="51829"/>
                      </a14:backgroundRemoval>
                    </a14:imgEffect>
                  </a14:imgLayer>
                </a14:imgProps>
              </a:ext>
            </a:extLst>
          </a:blip>
          <a:srcRect l="65384" t="24152" b="24388"/>
          <a:stretch/>
        </p:blipFill>
        <p:spPr>
          <a:xfrm>
            <a:off x="533811" y="3174028"/>
            <a:ext cx="3560947" cy="352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3B8DD1-8F10-8DE8-E02E-CA2B141A8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3" y="0"/>
            <a:ext cx="12192000" cy="685800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15EB84-DBBF-422F-E67E-3E942FD90EDF}"/>
              </a:ext>
            </a:extLst>
          </p:cNvPr>
          <p:cNvSpPr/>
          <p:nvPr/>
        </p:nvSpPr>
        <p:spPr>
          <a:xfrm>
            <a:off x="225122" y="1180618"/>
            <a:ext cx="3356104" cy="5576208"/>
          </a:xfrm>
          <a:custGeom>
            <a:avLst/>
            <a:gdLst>
              <a:gd name="connsiteX0" fmla="*/ 0 w 2657955"/>
              <a:gd name="connsiteY0" fmla="*/ 253440 h 2534400"/>
              <a:gd name="connsiteX1" fmla="*/ 253440 w 2657955"/>
              <a:gd name="connsiteY1" fmla="*/ 0 h 2534400"/>
              <a:gd name="connsiteX2" fmla="*/ 2404515 w 2657955"/>
              <a:gd name="connsiteY2" fmla="*/ 0 h 2534400"/>
              <a:gd name="connsiteX3" fmla="*/ 2657955 w 2657955"/>
              <a:gd name="connsiteY3" fmla="*/ 253440 h 2534400"/>
              <a:gd name="connsiteX4" fmla="*/ 2657955 w 2657955"/>
              <a:gd name="connsiteY4" fmla="*/ 2280960 h 2534400"/>
              <a:gd name="connsiteX5" fmla="*/ 2404515 w 2657955"/>
              <a:gd name="connsiteY5" fmla="*/ 2534400 h 2534400"/>
              <a:gd name="connsiteX6" fmla="*/ 253440 w 2657955"/>
              <a:gd name="connsiteY6" fmla="*/ 2534400 h 2534400"/>
              <a:gd name="connsiteX7" fmla="*/ 0 w 2657955"/>
              <a:gd name="connsiteY7" fmla="*/ 2280960 h 2534400"/>
              <a:gd name="connsiteX8" fmla="*/ 0 w 2657955"/>
              <a:gd name="connsiteY8" fmla="*/ 253440 h 2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2534400">
                <a:moveTo>
                  <a:pt x="0" y="253440"/>
                </a:moveTo>
                <a:cubicBezTo>
                  <a:pt x="0" y="113469"/>
                  <a:pt x="113469" y="0"/>
                  <a:pt x="253440" y="0"/>
                </a:cubicBezTo>
                <a:lnTo>
                  <a:pt x="2404515" y="0"/>
                </a:lnTo>
                <a:cubicBezTo>
                  <a:pt x="2544486" y="0"/>
                  <a:pt x="2657955" y="113469"/>
                  <a:pt x="2657955" y="253440"/>
                </a:cubicBezTo>
                <a:lnTo>
                  <a:pt x="2657955" y="2280960"/>
                </a:lnTo>
                <a:cubicBezTo>
                  <a:pt x="2657955" y="2420931"/>
                  <a:pt x="2544486" y="2534400"/>
                  <a:pt x="2404515" y="2534400"/>
                </a:cubicBezTo>
                <a:lnTo>
                  <a:pt x="253440" y="2534400"/>
                </a:lnTo>
                <a:cubicBezTo>
                  <a:pt x="113469" y="2534400"/>
                  <a:pt x="0" y="2420931"/>
                  <a:pt x="0" y="2280960"/>
                </a:cubicBezTo>
                <a:lnTo>
                  <a:pt x="0" y="253440"/>
                </a:lnTo>
                <a:close/>
              </a:path>
            </a:pathLst>
          </a:custGeom>
          <a:ln>
            <a:solidFill>
              <a:srgbClr val="D272AB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7158" tIns="387158" rIns="387158" bIns="387158" numCol="1" spcCol="1270" anchor="t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SG" sz="4400" kern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BCCA111-E6B4-934A-015F-72F337ADED8E}"/>
              </a:ext>
            </a:extLst>
          </p:cNvPr>
          <p:cNvSpPr/>
          <p:nvPr/>
        </p:nvSpPr>
        <p:spPr>
          <a:xfrm>
            <a:off x="4054719" y="1180618"/>
            <a:ext cx="5067995" cy="5576208"/>
          </a:xfrm>
          <a:custGeom>
            <a:avLst/>
            <a:gdLst>
              <a:gd name="connsiteX0" fmla="*/ 0 w 2657955"/>
              <a:gd name="connsiteY0" fmla="*/ 253440 h 2534400"/>
              <a:gd name="connsiteX1" fmla="*/ 253440 w 2657955"/>
              <a:gd name="connsiteY1" fmla="*/ 0 h 2534400"/>
              <a:gd name="connsiteX2" fmla="*/ 2404515 w 2657955"/>
              <a:gd name="connsiteY2" fmla="*/ 0 h 2534400"/>
              <a:gd name="connsiteX3" fmla="*/ 2657955 w 2657955"/>
              <a:gd name="connsiteY3" fmla="*/ 253440 h 2534400"/>
              <a:gd name="connsiteX4" fmla="*/ 2657955 w 2657955"/>
              <a:gd name="connsiteY4" fmla="*/ 2280960 h 2534400"/>
              <a:gd name="connsiteX5" fmla="*/ 2404515 w 2657955"/>
              <a:gd name="connsiteY5" fmla="*/ 2534400 h 2534400"/>
              <a:gd name="connsiteX6" fmla="*/ 253440 w 2657955"/>
              <a:gd name="connsiteY6" fmla="*/ 2534400 h 2534400"/>
              <a:gd name="connsiteX7" fmla="*/ 0 w 2657955"/>
              <a:gd name="connsiteY7" fmla="*/ 2280960 h 2534400"/>
              <a:gd name="connsiteX8" fmla="*/ 0 w 2657955"/>
              <a:gd name="connsiteY8" fmla="*/ 253440 h 2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2534400">
                <a:moveTo>
                  <a:pt x="0" y="253440"/>
                </a:moveTo>
                <a:cubicBezTo>
                  <a:pt x="0" y="113469"/>
                  <a:pt x="113469" y="0"/>
                  <a:pt x="253440" y="0"/>
                </a:cubicBezTo>
                <a:lnTo>
                  <a:pt x="2404515" y="0"/>
                </a:lnTo>
                <a:cubicBezTo>
                  <a:pt x="2544486" y="0"/>
                  <a:pt x="2657955" y="113469"/>
                  <a:pt x="2657955" y="253440"/>
                </a:cubicBezTo>
                <a:lnTo>
                  <a:pt x="2657955" y="2280960"/>
                </a:lnTo>
                <a:cubicBezTo>
                  <a:pt x="2657955" y="2420931"/>
                  <a:pt x="2544486" y="2534400"/>
                  <a:pt x="2404515" y="2534400"/>
                </a:cubicBezTo>
                <a:lnTo>
                  <a:pt x="253440" y="2534400"/>
                </a:lnTo>
                <a:cubicBezTo>
                  <a:pt x="113469" y="2534400"/>
                  <a:pt x="0" y="2420931"/>
                  <a:pt x="0" y="2280960"/>
                </a:cubicBezTo>
                <a:lnTo>
                  <a:pt x="0" y="253440"/>
                </a:lnTo>
                <a:close/>
              </a:path>
            </a:pathLst>
          </a:custGeom>
          <a:ln>
            <a:solidFill>
              <a:srgbClr val="92D050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7158" tIns="387158" rIns="387158" bIns="387158" numCol="1" spcCol="1270" anchor="t" anchorCtr="0">
            <a:noAutofit/>
          </a:bodyPr>
          <a:lstStyle/>
          <a:p>
            <a:pPr algn="just">
              <a:spcAft>
                <a:spcPts val="800"/>
              </a:spcAft>
            </a:pPr>
            <a:endParaRPr lang="en-SG" sz="4400" kern="12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EFFF735-87AB-84EA-A7A1-A9B4D9764582}"/>
              </a:ext>
            </a:extLst>
          </p:cNvPr>
          <p:cNvSpPr/>
          <p:nvPr/>
        </p:nvSpPr>
        <p:spPr>
          <a:xfrm>
            <a:off x="9537539" y="1180618"/>
            <a:ext cx="2429340" cy="5576208"/>
          </a:xfrm>
          <a:custGeom>
            <a:avLst/>
            <a:gdLst>
              <a:gd name="connsiteX0" fmla="*/ 0 w 2657955"/>
              <a:gd name="connsiteY0" fmla="*/ 253440 h 2534400"/>
              <a:gd name="connsiteX1" fmla="*/ 253440 w 2657955"/>
              <a:gd name="connsiteY1" fmla="*/ 0 h 2534400"/>
              <a:gd name="connsiteX2" fmla="*/ 2404515 w 2657955"/>
              <a:gd name="connsiteY2" fmla="*/ 0 h 2534400"/>
              <a:gd name="connsiteX3" fmla="*/ 2657955 w 2657955"/>
              <a:gd name="connsiteY3" fmla="*/ 253440 h 2534400"/>
              <a:gd name="connsiteX4" fmla="*/ 2657955 w 2657955"/>
              <a:gd name="connsiteY4" fmla="*/ 2280960 h 2534400"/>
              <a:gd name="connsiteX5" fmla="*/ 2404515 w 2657955"/>
              <a:gd name="connsiteY5" fmla="*/ 2534400 h 2534400"/>
              <a:gd name="connsiteX6" fmla="*/ 253440 w 2657955"/>
              <a:gd name="connsiteY6" fmla="*/ 2534400 h 2534400"/>
              <a:gd name="connsiteX7" fmla="*/ 0 w 2657955"/>
              <a:gd name="connsiteY7" fmla="*/ 2280960 h 2534400"/>
              <a:gd name="connsiteX8" fmla="*/ 0 w 2657955"/>
              <a:gd name="connsiteY8" fmla="*/ 253440 h 2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2534400">
                <a:moveTo>
                  <a:pt x="0" y="253440"/>
                </a:moveTo>
                <a:cubicBezTo>
                  <a:pt x="0" y="113469"/>
                  <a:pt x="113469" y="0"/>
                  <a:pt x="253440" y="0"/>
                </a:cubicBezTo>
                <a:lnTo>
                  <a:pt x="2404515" y="0"/>
                </a:lnTo>
                <a:cubicBezTo>
                  <a:pt x="2544486" y="0"/>
                  <a:pt x="2657955" y="113469"/>
                  <a:pt x="2657955" y="253440"/>
                </a:cubicBezTo>
                <a:lnTo>
                  <a:pt x="2657955" y="2280960"/>
                </a:lnTo>
                <a:cubicBezTo>
                  <a:pt x="2657955" y="2420931"/>
                  <a:pt x="2544486" y="2534400"/>
                  <a:pt x="2404515" y="2534400"/>
                </a:cubicBezTo>
                <a:lnTo>
                  <a:pt x="253440" y="2534400"/>
                </a:lnTo>
                <a:cubicBezTo>
                  <a:pt x="113469" y="2534400"/>
                  <a:pt x="0" y="2420931"/>
                  <a:pt x="0" y="2280960"/>
                </a:cubicBezTo>
                <a:lnTo>
                  <a:pt x="0" y="253440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7158" tIns="387158" rIns="387158" bIns="387158" numCol="1" spcCol="1270" anchor="t" anchorCtr="0">
            <a:noAutofit/>
          </a:bodyPr>
          <a:lstStyle/>
          <a:p>
            <a:pPr marL="285750" lvl="1" indent="-285750" algn="just" defTabSz="1955800">
              <a:spcBef>
                <a:spcPct val="0"/>
              </a:spcBef>
              <a:spcAft>
                <a:spcPct val="15000"/>
              </a:spcAft>
              <a:buChar char="•"/>
            </a:pPr>
            <a:endParaRPr lang="en-SG" sz="4400" b="1" kern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645AB-296A-BE3D-882A-BAB1D9C1AD87}"/>
              </a:ext>
            </a:extLst>
          </p:cNvPr>
          <p:cNvSpPr txBox="1"/>
          <p:nvPr/>
        </p:nvSpPr>
        <p:spPr>
          <a:xfrm>
            <a:off x="2795428" y="101174"/>
            <a:ext cx="7529189" cy="584775"/>
          </a:xfrm>
          <a:prstGeom prst="rect">
            <a:avLst/>
          </a:prstGeom>
          <a:solidFill>
            <a:srgbClr val="FBCFB5"/>
          </a:solidFill>
        </p:spPr>
        <p:txBody>
          <a:bodyPr wrap="square" anchor="t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ách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212BA8F-A710-DA78-224B-AC710A8B4876}"/>
              </a:ext>
            </a:extLst>
          </p:cNvPr>
          <p:cNvSpPr/>
          <p:nvPr/>
        </p:nvSpPr>
        <p:spPr>
          <a:xfrm>
            <a:off x="101397" y="808405"/>
            <a:ext cx="3007323" cy="765751"/>
          </a:xfrm>
          <a:custGeom>
            <a:avLst/>
            <a:gdLst>
              <a:gd name="connsiteX0" fmla="*/ 0 w 2657955"/>
              <a:gd name="connsiteY0" fmla="*/ 190080 h 1900800"/>
              <a:gd name="connsiteX1" fmla="*/ 190080 w 2657955"/>
              <a:gd name="connsiteY1" fmla="*/ 0 h 1900800"/>
              <a:gd name="connsiteX2" fmla="*/ 2467875 w 2657955"/>
              <a:gd name="connsiteY2" fmla="*/ 0 h 1900800"/>
              <a:gd name="connsiteX3" fmla="*/ 2657955 w 2657955"/>
              <a:gd name="connsiteY3" fmla="*/ 190080 h 1900800"/>
              <a:gd name="connsiteX4" fmla="*/ 2657955 w 2657955"/>
              <a:gd name="connsiteY4" fmla="*/ 1710720 h 1900800"/>
              <a:gd name="connsiteX5" fmla="*/ 2467875 w 2657955"/>
              <a:gd name="connsiteY5" fmla="*/ 1900800 h 1900800"/>
              <a:gd name="connsiteX6" fmla="*/ 190080 w 2657955"/>
              <a:gd name="connsiteY6" fmla="*/ 1900800 h 1900800"/>
              <a:gd name="connsiteX7" fmla="*/ 0 w 2657955"/>
              <a:gd name="connsiteY7" fmla="*/ 1710720 h 1900800"/>
              <a:gd name="connsiteX8" fmla="*/ 0 w 2657955"/>
              <a:gd name="connsiteY8" fmla="*/ 190080 h 19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1900800">
                <a:moveTo>
                  <a:pt x="0" y="190080"/>
                </a:moveTo>
                <a:cubicBezTo>
                  <a:pt x="0" y="85102"/>
                  <a:pt x="85102" y="0"/>
                  <a:pt x="190080" y="0"/>
                </a:cubicBezTo>
                <a:lnTo>
                  <a:pt x="2467875" y="0"/>
                </a:lnTo>
                <a:cubicBezTo>
                  <a:pt x="2572853" y="0"/>
                  <a:pt x="2657955" y="85102"/>
                  <a:pt x="2657955" y="190080"/>
                </a:cubicBezTo>
                <a:lnTo>
                  <a:pt x="2657955" y="1710720"/>
                </a:lnTo>
                <a:cubicBezTo>
                  <a:pt x="2657955" y="1815698"/>
                  <a:pt x="2572853" y="1900800"/>
                  <a:pt x="2467875" y="1900800"/>
                </a:cubicBezTo>
                <a:lnTo>
                  <a:pt x="190080" y="1900800"/>
                </a:lnTo>
                <a:cubicBezTo>
                  <a:pt x="85102" y="1900800"/>
                  <a:pt x="0" y="1815698"/>
                  <a:pt x="0" y="1710720"/>
                </a:cubicBezTo>
                <a:lnTo>
                  <a:pt x="0" y="190080"/>
                </a:lnTo>
                <a:close/>
              </a:path>
            </a:pathLst>
          </a:custGeom>
          <a:solidFill>
            <a:srgbClr val="EECFE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312928" rIns="312928" bIns="1005258" numCol="1" spcCol="1270" anchor="t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1: Chuẩn bị trước khi phỏng vấn</a:t>
            </a:r>
            <a:endParaRPr lang="en-SG" sz="20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5E9FBF-5206-09E9-B834-5FDCD1B738DA}"/>
              </a:ext>
            </a:extLst>
          </p:cNvPr>
          <p:cNvSpPr/>
          <p:nvPr/>
        </p:nvSpPr>
        <p:spPr>
          <a:xfrm>
            <a:off x="3325579" y="817200"/>
            <a:ext cx="511292" cy="363418"/>
          </a:xfrm>
          <a:custGeom>
            <a:avLst/>
            <a:gdLst>
              <a:gd name="connsiteX0" fmla="*/ 0 w 854225"/>
              <a:gd name="connsiteY0" fmla="*/ 132351 h 661754"/>
              <a:gd name="connsiteX1" fmla="*/ 523348 w 854225"/>
              <a:gd name="connsiteY1" fmla="*/ 132351 h 661754"/>
              <a:gd name="connsiteX2" fmla="*/ 523348 w 854225"/>
              <a:gd name="connsiteY2" fmla="*/ 0 h 661754"/>
              <a:gd name="connsiteX3" fmla="*/ 854225 w 854225"/>
              <a:gd name="connsiteY3" fmla="*/ 330877 h 661754"/>
              <a:gd name="connsiteX4" fmla="*/ 523348 w 854225"/>
              <a:gd name="connsiteY4" fmla="*/ 661754 h 661754"/>
              <a:gd name="connsiteX5" fmla="*/ 523348 w 854225"/>
              <a:gd name="connsiteY5" fmla="*/ 529403 h 661754"/>
              <a:gd name="connsiteX6" fmla="*/ 0 w 854225"/>
              <a:gd name="connsiteY6" fmla="*/ 529403 h 661754"/>
              <a:gd name="connsiteX7" fmla="*/ 0 w 854225"/>
              <a:gd name="connsiteY7" fmla="*/ 132351 h 66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225" h="661754">
                <a:moveTo>
                  <a:pt x="0" y="132351"/>
                </a:moveTo>
                <a:lnTo>
                  <a:pt x="523348" y="132351"/>
                </a:lnTo>
                <a:lnTo>
                  <a:pt x="523348" y="0"/>
                </a:lnTo>
                <a:lnTo>
                  <a:pt x="854225" y="330877"/>
                </a:lnTo>
                <a:lnTo>
                  <a:pt x="523348" y="661754"/>
                </a:lnTo>
                <a:lnTo>
                  <a:pt x="523348" y="529403"/>
                </a:lnTo>
                <a:lnTo>
                  <a:pt x="0" y="529403"/>
                </a:lnTo>
                <a:lnTo>
                  <a:pt x="0" y="132351"/>
                </a:lnTo>
                <a:close/>
              </a:path>
            </a:pathLst>
          </a:custGeom>
          <a:solidFill>
            <a:srgbClr val="D272AB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32351" rIns="198526" bIns="132351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SG" sz="30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B16D96-6FE9-C626-F119-684EAEFD9743}"/>
              </a:ext>
            </a:extLst>
          </p:cNvPr>
          <p:cNvSpPr/>
          <p:nvPr/>
        </p:nvSpPr>
        <p:spPr>
          <a:xfrm>
            <a:off x="3859686" y="808405"/>
            <a:ext cx="4256875" cy="765751"/>
          </a:xfrm>
          <a:custGeom>
            <a:avLst/>
            <a:gdLst>
              <a:gd name="connsiteX0" fmla="*/ 0 w 2657955"/>
              <a:gd name="connsiteY0" fmla="*/ 190080 h 1900800"/>
              <a:gd name="connsiteX1" fmla="*/ 190080 w 2657955"/>
              <a:gd name="connsiteY1" fmla="*/ 0 h 1900800"/>
              <a:gd name="connsiteX2" fmla="*/ 2467875 w 2657955"/>
              <a:gd name="connsiteY2" fmla="*/ 0 h 1900800"/>
              <a:gd name="connsiteX3" fmla="*/ 2657955 w 2657955"/>
              <a:gd name="connsiteY3" fmla="*/ 190080 h 1900800"/>
              <a:gd name="connsiteX4" fmla="*/ 2657955 w 2657955"/>
              <a:gd name="connsiteY4" fmla="*/ 1710720 h 1900800"/>
              <a:gd name="connsiteX5" fmla="*/ 2467875 w 2657955"/>
              <a:gd name="connsiteY5" fmla="*/ 1900800 h 1900800"/>
              <a:gd name="connsiteX6" fmla="*/ 190080 w 2657955"/>
              <a:gd name="connsiteY6" fmla="*/ 1900800 h 1900800"/>
              <a:gd name="connsiteX7" fmla="*/ 0 w 2657955"/>
              <a:gd name="connsiteY7" fmla="*/ 1710720 h 1900800"/>
              <a:gd name="connsiteX8" fmla="*/ 0 w 2657955"/>
              <a:gd name="connsiteY8" fmla="*/ 190080 h 19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1900800">
                <a:moveTo>
                  <a:pt x="0" y="190080"/>
                </a:moveTo>
                <a:cubicBezTo>
                  <a:pt x="0" y="85102"/>
                  <a:pt x="85102" y="0"/>
                  <a:pt x="190080" y="0"/>
                </a:cubicBezTo>
                <a:lnTo>
                  <a:pt x="2467875" y="0"/>
                </a:lnTo>
                <a:cubicBezTo>
                  <a:pt x="2572853" y="0"/>
                  <a:pt x="2657955" y="85102"/>
                  <a:pt x="2657955" y="190080"/>
                </a:cubicBezTo>
                <a:lnTo>
                  <a:pt x="2657955" y="1710720"/>
                </a:lnTo>
                <a:cubicBezTo>
                  <a:pt x="2657955" y="1815698"/>
                  <a:pt x="2572853" y="1900800"/>
                  <a:pt x="2467875" y="1900800"/>
                </a:cubicBezTo>
                <a:lnTo>
                  <a:pt x="190080" y="1900800"/>
                </a:lnTo>
                <a:cubicBezTo>
                  <a:pt x="85102" y="1900800"/>
                  <a:pt x="0" y="1815698"/>
                  <a:pt x="0" y="1710720"/>
                </a:cubicBezTo>
                <a:lnTo>
                  <a:pt x="0" y="190080"/>
                </a:lnTo>
                <a:close/>
              </a:path>
            </a:pathLst>
          </a:custGeom>
          <a:solidFill>
            <a:srgbClr val="D8EE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312928" rIns="312928" bIns="1005258" numCol="1" spcCol="1270" anchor="t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2: Tiến hành phỏng vấn</a:t>
            </a:r>
            <a:endParaRPr lang="en-SG" sz="20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793EAD1-E034-1498-1FB9-C44804A6CD8A}"/>
              </a:ext>
            </a:extLst>
          </p:cNvPr>
          <p:cNvSpPr/>
          <p:nvPr/>
        </p:nvSpPr>
        <p:spPr>
          <a:xfrm>
            <a:off x="8633185" y="822435"/>
            <a:ext cx="593991" cy="393495"/>
          </a:xfrm>
          <a:custGeom>
            <a:avLst/>
            <a:gdLst>
              <a:gd name="connsiteX0" fmla="*/ 0 w 854225"/>
              <a:gd name="connsiteY0" fmla="*/ 132351 h 661754"/>
              <a:gd name="connsiteX1" fmla="*/ 523348 w 854225"/>
              <a:gd name="connsiteY1" fmla="*/ 132351 h 661754"/>
              <a:gd name="connsiteX2" fmla="*/ 523348 w 854225"/>
              <a:gd name="connsiteY2" fmla="*/ 0 h 661754"/>
              <a:gd name="connsiteX3" fmla="*/ 854225 w 854225"/>
              <a:gd name="connsiteY3" fmla="*/ 330877 h 661754"/>
              <a:gd name="connsiteX4" fmla="*/ 523348 w 854225"/>
              <a:gd name="connsiteY4" fmla="*/ 661754 h 661754"/>
              <a:gd name="connsiteX5" fmla="*/ 523348 w 854225"/>
              <a:gd name="connsiteY5" fmla="*/ 529403 h 661754"/>
              <a:gd name="connsiteX6" fmla="*/ 0 w 854225"/>
              <a:gd name="connsiteY6" fmla="*/ 529403 h 661754"/>
              <a:gd name="connsiteX7" fmla="*/ 0 w 854225"/>
              <a:gd name="connsiteY7" fmla="*/ 132351 h 66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225" h="661754">
                <a:moveTo>
                  <a:pt x="0" y="132351"/>
                </a:moveTo>
                <a:lnTo>
                  <a:pt x="523348" y="132351"/>
                </a:lnTo>
                <a:lnTo>
                  <a:pt x="523348" y="0"/>
                </a:lnTo>
                <a:lnTo>
                  <a:pt x="854225" y="330877"/>
                </a:lnTo>
                <a:lnTo>
                  <a:pt x="523348" y="661754"/>
                </a:lnTo>
                <a:lnTo>
                  <a:pt x="523348" y="529403"/>
                </a:lnTo>
                <a:lnTo>
                  <a:pt x="0" y="529403"/>
                </a:lnTo>
                <a:lnTo>
                  <a:pt x="0" y="132351"/>
                </a:lnTo>
                <a:close/>
              </a:path>
            </a:pathLst>
          </a:custGeom>
          <a:solidFill>
            <a:srgbClr val="D8EEC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32351" rIns="198526" bIns="132351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SG" sz="3000" kern="1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D283EC-C69A-304F-606C-F8296CB4C668}"/>
              </a:ext>
            </a:extLst>
          </p:cNvPr>
          <p:cNvSpPr/>
          <p:nvPr/>
        </p:nvSpPr>
        <p:spPr>
          <a:xfrm>
            <a:off x="9285635" y="808405"/>
            <a:ext cx="2325790" cy="765751"/>
          </a:xfrm>
          <a:custGeom>
            <a:avLst/>
            <a:gdLst>
              <a:gd name="connsiteX0" fmla="*/ 0 w 2657955"/>
              <a:gd name="connsiteY0" fmla="*/ 190080 h 1900800"/>
              <a:gd name="connsiteX1" fmla="*/ 190080 w 2657955"/>
              <a:gd name="connsiteY1" fmla="*/ 0 h 1900800"/>
              <a:gd name="connsiteX2" fmla="*/ 2467875 w 2657955"/>
              <a:gd name="connsiteY2" fmla="*/ 0 h 1900800"/>
              <a:gd name="connsiteX3" fmla="*/ 2657955 w 2657955"/>
              <a:gd name="connsiteY3" fmla="*/ 190080 h 1900800"/>
              <a:gd name="connsiteX4" fmla="*/ 2657955 w 2657955"/>
              <a:gd name="connsiteY4" fmla="*/ 1710720 h 1900800"/>
              <a:gd name="connsiteX5" fmla="*/ 2467875 w 2657955"/>
              <a:gd name="connsiteY5" fmla="*/ 1900800 h 1900800"/>
              <a:gd name="connsiteX6" fmla="*/ 190080 w 2657955"/>
              <a:gd name="connsiteY6" fmla="*/ 1900800 h 1900800"/>
              <a:gd name="connsiteX7" fmla="*/ 0 w 2657955"/>
              <a:gd name="connsiteY7" fmla="*/ 1710720 h 1900800"/>
              <a:gd name="connsiteX8" fmla="*/ 0 w 2657955"/>
              <a:gd name="connsiteY8" fmla="*/ 190080 h 19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1900800">
                <a:moveTo>
                  <a:pt x="0" y="190080"/>
                </a:moveTo>
                <a:cubicBezTo>
                  <a:pt x="0" y="85102"/>
                  <a:pt x="85102" y="0"/>
                  <a:pt x="190080" y="0"/>
                </a:cubicBezTo>
                <a:lnTo>
                  <a:pt x="2467875" y="0"/>
                </a:lnTo>
                <a:cubicBezTo>
                  <a:pt x="2572853" y="0"/>
                  <a:pt x="2657955" y="85102"/>
                  <a:pt x="2657955" y="190080"/>
                </a:cubicBezTo>
                <a:lnTo>
                  <a:pt x="2657955" y="1710720"/>
                </a:lnTo>
                <a:cubicBezTo>
                  <a:pt x="2657955" y="1815698"/>
                  <a:pt x="2572853" y="1900800"/>
                  <a:pt x="2467875" y="1900800"/>
                </a:cubicBezTo>
                <a:lnTo>
                  <a:pt x="190080" y="1900800"/>
                </a:lnTo>
                <a:cubicBezTo>
                  <a:pt x="85102" y="1900800"/>
                  <a:pt x="0" y="1815698"/>
                  <a:pt x="0" y="1710720"/>
                </a:cubicBezTo>
                <a:lnTo>
                  <a:pt x="0" y="19008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312928" rIns="312928" bIns="1005258" numCol="1" spcCol="1270" anchor="t" anchorCtr="0">
            <a:noAutofit/>
          </a:bodyPr>
          <a:lstStyle/>
          <a:p>
            <a:pPr defTabSz="1955800">
              <a:spcBef>
                <a:spcPct val="0"/>
              </a:spcBef>
              <a:spcAft>
                <a:spcPct val="35000"/>
              </a:spcAft>
            </a:pPr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3: Sau khi phỏng vấn</a:t>
            </a:r>
            <a:endParaRPr lang="en-SG" sz="20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defTabSz="1955800">
              <a:spcBef>
                <a:spcPct val="0"/>
              </a:spcBef>
              <a:spcAft>
                <a:spcPct val="35000"/>
              </a:spcAft>
              <a:buNone/>
            </a:pPr>
            <a:endParaRPr lang="en-SG" sz="2000" kern="12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747FC-C1A2-9F62-9695-555E9F4C4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8851B7-4CC5-44E6-BAB9-514ABD23C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3" y="0"/>
            <a:ext cx="12192000" cy="685800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BF863C0-4076-C49E-D66D-8686049C640B}"/>
              </a:ext>
            </a:extLst>
          </p:cNvPr>
          <p:cNvSpPr/>
          <p:nvPr/>
        </p:nvSpPr>
        <p:spPr>
          <a:xfrm>
            <a:off x="225122" y="1180618"/>
            <a:ext cx="3356104" cy="5576208"/>
          </a:xfrm>
          <a:custGeom>
            <a:avLst/>
            <a:gdLst>
              <a:gd name="connsiteX0" fmla="*/ 0 w 2657955"/>
              <a:gd name="connsiteY0" fmla="*/ 253440 h 2534400"/>
              <a:gd name="connsiteX1" fmla="*/ 253440 w 2657955"/>
              <a:gd name="connsiteY1" fmla="*/ 0 h 2534400"/>
              <a:gd name="connsiteX2" fmla="*/ 2404515 w 2657955"/>
              <a:gd name="connsiteY2" fmla="*/ 0 h 2534400"/>
              <a:gd name="connsiteX3" fmla="*/ 2657955 w 2657955"/>
              <a:gd name="connsiteY3" fmla="*/ 253440 h 2534400"/>
              <a:gd name="connsiteX4" fmla="*/ 2657955 w 2657955"/>
              <a:gd name="connsiteY4" fmla="*/ 2280960 h 2534400"/>
              <a:gd name="connsiteX5" fmla="*/ 2404515 w 2657955"/>
              <a:gd name="connsiteY5" fmla="*/ 2534400 h 2534400"/>
              <a:gd name="connsiteX6" fmla="*/ 253440 w 2657955"/>
              <a:gd name="connsiteY6" fmla="*/ 2534400 h 2534400"/>
              <a:gd name="connsiteX7" fmla="*/ 0 w 2657955"/>
              <a:gd name="connsiteY7" fmla="*/ 2280960 h 2534400"/>
              <a:gd name="connsiteX8" fmla="*/ 0 w 2657955"/>
              <a:gd name="connsiteY8" fmla="*/ 253440 h 2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2534400">
                <a:moveTo>
                  <a:pt x="0" y="253440"/>
                </a:moveTo>
                <a:cubicBezTo>
                  <a:pt x="0" y="113469"/>
                  <a:pt x="113469" y="0"/>
                  <a:pt x="253440" y="0"/>
                </a:cubicBezTo>
                <a:lnTo>
                  <a:pt x="2404515" y="0"/>
                </a:lnTo>
                <a:cubicBezTo>
                  <a:pt x="2544486" y="0"/>
                  <a:pt x="2657955" y="113469"/>
                  <a:pt x="2657955" y="253440"/>
                </a:cubicBezTo>
                <a:lnTo>
                  <a:pt x="2657955" y="2280960"/>
                </a:lnTo>
                <a:cubicBezTo>
                  <a:pt x="2657955" y="2420931"/>
                  <a:pt x="2544486" y="2534400"/>
                  <a:pt x="2404515" y="2534400"/>
                </a:cubicBezTo>
                <a:lnTo>
                  <a:pt x="253440" y="2534400"/>
                </a:lnTo>
                <a:cubicBezTo>
                  <a:pt x="113469" y="2534400"/>
                  <a:pt x="0" y="2420931"/>
                  <a:pt x="0" y="2280960"/>
                </a:cubicBezTo>
                <a:lnTo>
                  <a:pt x="0" y="253440"/>
                </a:lnTo>
                <a:close/>
              </a:path>
            </a:pathLst>
          </a:custGeom>
          <a:ln>
            <a:solidFill>
              <a:srgbClr val="D272AB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7158" tIns="387158" rIns="387158" bIns="387158" numCol="1" spcCol="1270" anchor="t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SG" sz="4400" kern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B88636C-F09F-AD45-5479-9463A75120A6}"/>
              </a:ext>
            </a:extLst>
          </p:cNvPr>
          <p:cNvSpPr/>
          <p:nvPr/>
        </p:nvSpPr>
        <p:spPr>
          <a:xfrm>
            <a:off x="4054719" y="1180618"/>
            <a:ext cx="5067995" cy="5576208"/>
          </a:xfrm>
          <a:custGeom>
            <a:avLst/>
            <a:gdLst>
              <a:gd name="connsiteX0" fmla="*/ 0 w 2657955"/>
              <a:gd name="connsiteY0" fmla="*/ 253440 h 2534400"/>
              <a:gd name="connsiteX1" fmla="*/ 253440 w 2657955"/>
              <a:gd name="connsiteY1" fmla="*/ 0 h 2534400"/>
              <a:gd name="connsiteX2" fmla="*/ 2404515 w 2657955"/>
              <a:gd name="connsiteY2" fmla="*/ 0 h 2534400"/>
              <a:gd name="connsiteX3" fmla="*/ 2657955 w 2657955"/>
              <a:gd name="connsiteY3" fmla="*/ 253440 h 2534400"/>
              <a:gd name="connsiteX4" fmla="*/ 2657955 w 2657955"/>
              <a:gd name="connsiteY4" fmla="*/ 2280960 h 2534400"/>
              <a:gd name="connsiteX5" fmla="*/ 2404515 w 2657955"/>
              <a:gd name="connsiteY5" fmla="*/ 2534400 h 2534400"/>
              <a:gd name="connsiteX6" fmla="*/ 253440 w 2657955"/>
              <a:gd name="connsiteY6" fmla="*/ 2534400 h 2534400"/>
              <a:gd name="connsiteX7" fmla="*/ 0 w 2657955"/>
              <a:gd name="connsiteY7" fmla="*/ 2280960 h 2534400"/>
              <a:gd name="connsiteX8" fmla="*/ 0 w 2657955"/>
              <a:gd name="connsiteY8" fmla="*/ 253440 h 2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2534400">
                <a:moveTo>
                  <a:pt x="0" y="253440"/>
                </a:moveTo>
                <a:cubicBezTo>
                  <a:pt x="0" y="113469"/>
                  <a:pt x="113469" y="0"/>
                  <a:pt x="253440" y="0"/>
                </a:cubicBezTo>
                <a:lnTo>
                  <a:pt x="2404515" y="0"/>
                </a:lnTo>
                <a:cubicBezTo>
                  <a:pt x="2544486" y="0"/>
                  <a:pt x="2657955" y="113469"/>
                  <a:pt x="2657955" y="253440"/>
                </a:cubicBezTo>
                <a:lnTo>
                  <a:pt x="2657955" y="2280960"/>
                </a:lnTo>
                <a:cubicBezTo>
                  <a:pt x="2657955" y="2420931"/>
                  <a:pt x="2544486" y="2534400"/>
                  <a:pt x="2404515" y="2534400"/>
                </a:cubicBezTo>
                <a:lnTo>
                  <a:pt x="253440" y="2534400"/>
                </a:lnTo>
                <a:cubicBezTo>
                  <a:pt x="113469" y="2534400"/>
                  <a:pt x="0" y="2420931"/>
                  <a:pt x="0" y="2280960"/>
                </a:cubicBezTo>
                <a:lnTo>
                  <a:pt x="0" y="253440"/>
                </a:lnTo>
                <a:close/>
              </a:path>
            </a:pathLst>
          </a:custGeom>
          <a:ln>
            <a:solidFill>
              <a:srgbClr val="92D050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7158" tIns="387158" rIns="387158" bIns="387158" numCol="1" spcCol="1270" anchor="t" anchorCtr="0">
            <a:noAutofit/>
          </a:bodyPr>
          <a:lstStyle/>
          <a:p>
            <a:pPr algn="just">
              <a:spcAft>
                <a:spcPts val="800"/>
              </a:spcAft>
            </a:pPr>
            <a:endParaRPr lang="en-SG" sz="4400" kern="12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E517E45-4354-CE21-0F85-88E33263C85C}"/>
              </a:ext>
            </a:extLst>
          </p:cNvPr>
          <p:cNvSpPr/>
          <p:nvPr/>
        </p:nvSpPr>
        <p:spPr>
          <a:xfrm>
            <a:off x="9537539" y="1180618"/>
            <a:ext cx="2429340" cy="5576208"/>
          </a:xfrm>
          <a:custGeom>
            <a:avLst/>
            <a:gdLst>
              <a:gd name="connsiteX0" fmla="*/ 0 w 2657955"/>
              <a:gd name="connsiteY0" fmla="*/ 253440 h 2534400"/>
              <a:gd name="connsiteX1" fmla="*/ 253440 w 2657955"/>
              <a:gd name="connsiteY1" fmla="*/ 0 h 2534400"/>
              <a:gd name="connsiteX2" fmla="*/ 2404515 w 2657955"/>
              <a:gd name="connsiteY2" fmla="*/ 0 h 2534400"/>
              <a:gd name="connsiteX3" fmla="*/ 2657955 w 2657955"/>
              <a:gd name="connsiteY3" fmla="*/ 253440 h 2534400"/>
              <a:gd name="connsiteX4" fmla="*/ 2657955 w 2657955"/>
              <a:gd name="connsiteY4" fmla="*/ 2280960 h 2534400"/>
              <a:gd name="connsiteX5" fmla="*/ 2404515 w 2657955"/>
              <a:gd name="connsiteY5" fmla="*/ 2534400 h 2534400"/>
              <a:gd name="connsiteX6" fmla="*/ 253440 w 2657955"/>
              <a:gd name="connsiteY6" fmla="*/ 2534400 h 2534400"/>
              <a:gd name="connsiteX7" fmla="*/ 0 w 2657955"/>
              <a:gd name="connsiteY7" fmla="*/ 2280960 h 2534400"/>
              <a:gd name="connsiteX8" fmla="*/ 0 w 2657955"/>
              <a:gd name="connsiteY8" fmla="*/ 253440 h 2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2534400">
                <a:moveTo>
                  <a:pt x="0" y="253440"/>
                </a:moveTo>
                <a:cubicBezTo>
                  <a:pt x="0" y="113469"/>
                  <a:pt x="113469" y="0"/>
                  <a:pt x="253440" y="0"/>
                </a:cubicBezTo>
                <a:lnTo>
                  <a:pt x="2404515" y="0"/>
                </a:lnTo>
                <a:cubicBezTo>
                  <a:pt x="2544486" y="0"/>
                  <a:pt x="2657955" y="113469"/>
                  <a:pt x="2657955" y="253440"/>
                </a:cubicBezTo>
                <a:lnTo>
                  <a:pt x="2657955" y="2280960"/>
                </a:lnTo>
                <a:cubicBezTo>
                  <a:pt x="2657955" y="2420931"/>
                  <a:pt x="2544486" y="2534400"/>
                  <a:pt x="2404515" y="2534400"/>
                </a:cubicBezTo>
                <a:lnTo>
                  <a:pt x="253440" y="2534400"/>
                </a:lnTo>
                <a:cubicBezTo>
                  <a:pt x="113469" y="2534400"/>
                  <a:pt x="0" y="2420931"/>
                  <a:pt x="0" y="2280960"/>
                </a:cubicBezTo>
                <a:lnTo>
                  <a:pt x="0" y="253440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7158" tIns="387158" rIns="387158" bIns="387158" numCol="1" spcCol="1270" anchor="t" anchorCtr="0">
            <a:noAutofit/>
          </a:bodyPr>
          <a:lstStyle/>
          <a:p>
            <a:pPr marL="285750" lvl="1" indent="-285750" algn="just" defTabSz="1955800">
              <a:spcBef>
                <a:spcPct val="0"/>
              </a:spcBef>
              <a:spcAft>
                <a:spcPct val="15000"/>
              </a:spcAft>
              <a:buChar char="•"/>
            </a:pPr>
            <a:endParaRPr lang="en-SG" sz="4400" b="1" kern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F11BB4-E4FC-DE1D-E380-6A84357BDE4F}"/>
              </a:ext>
            </a:extLst>
          </p:cNvPr>
          <p:cNvSpPr txBox="1"/>
          <p:nvPr/>
        </p:nvSpPr>
        <p:spPr>
          <a:xfrm>
            <a:off x="2795428" y="101174"/>
            <a:ext cx="7529189" cy="584775"/>
          </a:xfrm>
          <a:prstGeom prst="rect">
            <a:avLst/>
          </a:prstGeom>
          <a:solidFill>
            <a:srgbClr val="FBCFB5"/>
          </a:solidFill>
        </p:spPr>
        <p:txBody>
          <a:bodyPr wrap="square" anchor="t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ách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3D72437-CACA-252C-9AAA-7557BB5CAFC2}"/>
              </a:ext>
            </a:extLst>
          </p:cNvPr>
          <p:cNvSpPr/>
          <p:nvPr/>
        </p:nvSpPr>
        <p:spPr>
          <a:xfrm>
            <a:off x="101397" y="808405"/>
            <a:ext cx="3007323" cy="765751"/>
          </a:xfrm>
          <a:custGeom>
            <a:avLst/>
            <a:gdLst>
              <a:gd name="connsiteX0" fmla="*/ 0 w 2657955"/>
              <a:gd name="connsiteY0" fmla="*/ 190080 h 1900800"/>
              <a:gd name="connsiteX1" fmla="*/ 190080 w 2657955"/>
              <a:gd name="connsiteY1" fmla="*/ 0 h 1900800"/>
              <a:gd name="connsiteX2" fmla="*/ 2467875 w 2657955"/>
              <a:gd name="connsiteY2" fmla="*/ 0 h 1900800"/>
              <a:gd name="connsiteX3" fmla="*/ 2657955 w 2657955"/>
              <a:gd name="connsiteY3" fmla="*/ 190080 h 1900800"/>
              <a:gd name="connsiteX4" fmla="*/ 2657955 w 2657955"/>
              <a:gd name="connsiteY4" fmla="*/ 1710720 h 1900800"/>
              <a:gd name="connsiteX5" fmla="*/ 2467875 w 2657955"/>
              <a:gd name="connsiteY5" fmla="*/ 1900800 h 1900800"/>
              <a:gd name="connsiteX6" fmla="*/ 190080 w 2657955"/>
              <a:gd name="connsiteY6" fmla="*/ 1900800 h 1900800"/>
              <a:gd name="connsiteX7" fmla="*/ 0 w 2657955"/>
              <a:gd name="connsiteY7" fmla="*/ 1710720 h 1900800"/>
              <a:gd name="connsiteX8" fmla="*/ 0 w 2657955"/>
              <a:gd name="connsiteY8" fmla="*/ 190080 h 19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1900800">
                <a:moveTo>
                  <a:pt x="0" y="190080"/>
                </a:moveTo>
                <a:cubicBezTo>
                  <a:pt x="0" y="85102"/>
                  <a:pt x="85102" y="0"/>
                  <a:pt x="190080" y="0"/>
                </a:cubicBezTo>
                <a:lnTo>
                  <a:pt x="2467875" y="0"/>
                </a:lnTo>
                <a:cubicBezTo>
                  <a:pt x="2572853" y="0"/>
                  <a:pt x="2657955" y="85102"/>
                  <a:pt x="2657955" y="190080"/>
                </a:cubicBezTo>
                <a:lnTo>
                  <a:pt x="2657955" y="1710720"/>
                </a:lnTo>
                <a:cubicBezTo>
                  <a:pt x="2657955" y="1815698"/>
                  <a:pt x="2572853" y="1900800"/>
                  <a:pt x="2467875" y="1900800"/>
                </a:cubicBezTo>
                <a:lnTo>
                  <a:pt x="190080" y="1900800"/>
                </a:lnTo>
                <a:cubicBezTo>
                  <a:pt x="85102" y="1900800"/>
                  <a:pt x="0" y="1815698"/>
                  <a:pt x="0" y="1710720"/>
                </a:cubicBezTo>
                <a:lnTo>
                  <a:pt x="0" y="190080"/>
                </a:lnTo>
                <a:close/>
              </a:path>
            </a:pathLst>
          </a:custGeom>
          <a:solidFill>
            <a:srgbClr val="EECFE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312928" rIns="312928" bIns="1005258" numCol="1" spcCol="1270" anchor="t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1: Chuẩn bị trước khi phỏng vấn</a:t>
            </a:r>
            <a:endParaRPr lang="en-SG" sz="20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ACCA321-8EB6-93D6-0F5F-879F5CB1E796}"/>
              </a:ext>
            </a:extLst>
          </p:cNvPr>
          <p:cNvSpPr/>
          <p:nvPr/>
        </p:nvSpPr>
        <p:spPr>
          <a:xfrm>
            <a:off x="3325579" y="817200"/>
            <a:ext cx="511292" cy="363418"/>
          </a:xfrm>
          <a:custGeom>
            <a:avLst/>
            <a:gdLst>
              <a:gd name="connsiteX0" fmla="*/ 0 w 854225"/>
              <a:gd name="connsiteY0" fmla="*/ 132351 h 661754"/>
              <a:gd name="connsiteX1" fmla="*/ 523348 w 854225"/>
              <a:gd name="connsiteY1" fmla="*/ 132351 h 661754"/>
              <a:gd name="connsiteX2" fmla="*/ 523348 w 854225"/>
              <a:gd name="connsiteY2" fmla="*/ 0 h 661754"/>
              <a:gd name="connsiteX3" fmla="*/ 854225 w 854225"/>
              <a:gd name="connsiteY3" fmla="*/ 330877 h 661754"/>
              <a:gd name="connsiteX4" fmla="*/ 523348 w 854225"/>
              <a:gd name="connsiteY4" fmla="*/ 661754 h 661754"/>
              <a:gd name="connsiteX5" fmla="*/ 523348 w 854225"/>
              <a:gd name="connsiteY5" fmla="*/ 529403 h 661754"/>
              <a:gd name="connsiteX6" fmla="*/ 0 w 854225"/>
              <a:gd name="connsiteY6" fmla="*/ 529403 h 661754"/>
              <a:gd name="connsiteX7" fmla="*/ 0 w 854225"/>
              <a:gd name="connsiteY7" fmla="*/ 132351 h 66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225" h="661754">
                <a:moveTo>
                  <a:pt x="0" y="132351"/>
                </a:moveTo>
                <a:lnTo>
                  <a:pt x="523348" y="132351"/>
                </a:lnTo>
                <a:lnTo>
                  <a:pt x="523348" y="0"/>
                </a:lnTo>
                <a:lnTo>
                  <a:pt x="854225" y="330877"/>
                </a:lnTo>
                <a:lnTo>
                  <a:pt x="523348" y="661754"/>
                </a:lnTo>
                <a:lnTo>
                  <a:pt x="523348" y="529403"/>
                </a:lnTo>
                <a:lnTo>
                  <a:pt x="0" y="529403"/>
                </a:lnTo>
                <a:lnTo>
                  <a:pt x="0" y="132351"/>
                </a:lnTo>
                <a:close/>
              </a:path>
            </a:pathLst>
          </a:custGeom>
          <a:solidFill>
            <a:srgbClr val="D272AB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32351" rIns="198526" bIns="132351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SG" sz="30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5C25A80-3F69-815B-7208-7964A4C09F36}"/>
              </a:ext>
            </a:extLst>
          </p:cNvPr>
          <p:cNvSpPr/>
          <p:nvPr/>
        </p:nvSpPr>
        <p:spPr>
          <a:xfrm>
            <a:off x="3859686" y="808405"/>
            <a:ext cx="4256875" cy="765751"/>
          </a:xfrm>
          <a:custGeom>
            <a:avLst/>
            <a:gdLst>
              <a:gd name="connsiteX0" fmla="*/ 0 w 2657955"/>
              <a:gd name="connsiteY0" fmla="*/ 190080 h 1900800"/>
              <a:gd name="connsiteX1" fmla="*/ 190080 w 2657955"/>
              <a:gd name="connsiteY1" fmla="*/ 0 h 1900800"/>
              <a:gd name="connsiteX2" fmla="*/ 2467875 w 2657955"/>
              <a:gd name="connsiteY2" fmla="*/ 0 h 1900800"/>
              <a:gd name="connsiteX3" fmla="*/ 2657955 w 2657955"/>
              <a:gd name="connsiteY3" fmla="*/ 190080 h 1900800"/>
              <a:gd name="connsiteX4" fmla="*/ 2657955 w 2657955"/>
              <a:gd name="connsiteY4" fmla="*/ 1710720 h 1900800"/>
              <a:gd name="connsiteX5" fmla="*/ 2467875 w 2657955"/>
              <a:gd name="connsiteY5" fmla="*/ 1900800 h 1900800"/>
              <a:gd name="connsiteX6" fmla="*/ 190080 w 2657955"/>
              <a:gd name="connsiteY6" fmla="*/ 1900800 h 1900800"/>
              <a:gd name="connsiteX7" fmla="*/ 0 w 2657955"/>
              <a:gd name="connsiteY7" fmla="*/ 1710720 h 1900800"/>
              <a:gd name="connsiteX8" fmla="*/ 0 w 2657955"/>
              <a:gd name="connsiteY8" fmla="*/ 190080 h 19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1900800">
                <a:moveTo>
                  <a:pt x="0" y="190080"/>
                </a:moveTo>
                <a:cubicBezTo>
                  <a:pt x="0" y="85102"/>
                  <a:pt x="85102" y="0"/>
                  <a:pt x="190080" y="0"/>
                </a:cubicBezTo>
                <a:lnTo>
                  <a:pt x="2467875" y="0"/>
                </a:lnTo>
                <a:cubicBezTo>
                  <a:pt x="2572853" y="0"/>
                  <a:pt x="2657955" y="85102"/>
                  <a:pt x="2657955" y="190080"/>
                </a:cubicBezTo>
                <a:lnTo>
                  <a:pt x="2657955" y="1710720"/>
                </a:lnTo>
                <a:cubicBezTo>
                  <a:pt x="2657955" y="1815698"/>
                  <a:pt x="2572853" y="1900800"/>
                  <a:pt x="2467875" y="1900800"/>
                </a:cubicBezTo>
                <a:lnTo>
                  <a:pt x="190080" y="1900800"/>
                </a:lnTo>
                <a:cubicBezTo>
                  <a:pt x="85102" y="1900800"/>
                  <a:pt x="0" y="1815698"/>
                  <a:pt x="0" y="1710720"/>
                </a:cubicBezTo>
                <a:lnTo>
                  <a:pt x="0" y="190080"/>
                </a:lnTo>
                <a:close/>
              </a:path>
            </a:pathLst>
          </a:custGeom>
          <a:solidFill>
            <a:srgbClr val="D8EE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312928" rIns="312928" bIns="1005258" numCol="1" spcCol="1270" anchor="t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2: Tiến hành phỏng vấn</a:t>
            </a:r>
            <a:endParaRPr lang="en-SG" sz="20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55217E-192D-3BD4-8DE7-B81F9132EB95}"/>
              </a:ext>
            </a:extLst>
          </p:cNvPr>
          <p:cNvSpPr/>
          <p:nvPr/>
        </p:nvSpPr>
        <p:spPr>
          <a:xfrm>
            <a:off x="8633185" y="822435"/>
            <a:ext cx="593991" cy="393495"/>
          </a:xfrm>
          <a:custGeom>
            <a:avLst/>
            <a:gdLst>
              <a:gd name="connsiteX0" fmla="*/ 0 w 854225"/>
              <a:gd name="connsiteY0" fmla="*/ 132351 h 661754"/>
              <a:gd name="connsiteX1" fmla="*/ 523348 w 854225"/>
              <a:gd name="connsiteY1" fmla="*/ 132351 h 661754"/>
              <a:gd name="connsiteX2" fmla="*/ 523348 w 854225"/>
              <a:gd name="connsiteY2" fmla="*/ 0 h 661754"/>
              <a:gd name="connsiteX3" fmla="*/ 854225 w 854225"/>
              <a:gd name="connsiteY3" fmla="*/ 330877 h 661754"/>
              <a:gd name="connsiteX4" fmla="*/ 523348 w 854225"/>
              <a:gd name="connsiteY4" fmla="*/ 661754 h 661754"/>
              <a:gd name="connsiteX5" fmla="*/ 523348 w 854225"/>
              <a:gd name="connsiteY5" fmla="*/ 529403 h 661754"/>
              <a:gd name="connsiteX6" fmla="*/ 0 w 854225"/>
              <a:gd name="connsiteY6" fmla="*/ 529403 h 661754"/>
              <a:gd name="connsiteX7" fmla="*/ 0 w 854225"/>
              <a:gd name="connsiteY7" fmla="*/ 132351 h 66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225" h="661754">
                <a:moveTo>
                  <a:pt x="0" y="132351"/>
                </a:moveTo>
                <a:lnTo>
                  <a:pt x="523348" y="132351"/>
                </a:lnTo>
                <a:lnTo>
                  <a:pt x="523348" y="0"/>
                </a:lnTo>
                <a:lnTo>
                  <a:pt x="854225" y="330877"/>
                </a:lnTo>
                <a:lnTo>
                  <a:pt x="523348" y="661754"/>
                </a:lnTo>
                <a:lnTo>
                  <a:pt x="523348" y="529403"/>
                </a:lnTo>
                <a:lnTo>
                  <a:pt x="0" y="529403"/>
                </a:lnTo>
                <a:lnTo>
                  <a:pt x="0" y="132351"/>
                </a:lnTo>
                <a:close/>
              </a:path>
            </a:pathLst>
          </a:custGeom>
          <a:solidFill>
            <a:srgbClr val="D8EEC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32351" rIns="198526" bIns="132351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SG" sz="3000" kern="1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3C11D15-F339-BFB2-C18C-043EBF0590AA}"/>
              </a:ext>
            </a:extLst>
          </p:cNvPr>
          <p:cNvSpPr/>
          <p:nvPr/>
        </p:nvSpPr>
        <p:spPr>
          <a:xfrm>
            <a:off x="9285635" y="808405"/>
            <a:ext cx="2325790" cy="765751"/>
          </a:xfrm>
          <a:custGeom>
            <a:avLst/>
            <a:gdLst>
              <a:gd name="connsiteX0" fmla="*/ 0 w 2657955"/>
              <a:gd name="connsiteY0" fmla="*/ 190080 h 1900800"/>
              <a:gd name="connsiteX1" fmla="*/ 190080 w 2657955"/>
              <a:gd name="connsiteY1" fmla="*/ 0 h 1900800"/>
              <a:gd name="connsiteX2" fmla="*/ 2467875 w 2657955"/>
              <a:gd name="connsiteY2" fmla="*/ 0 h 1900800"/>
              <a:gd name="connsiteX3" fmla="*/ 2657955 w 2657955"/>
              <a:gd name="connsiteY3" fmla="*/ 190080 h 1900800"/>
              <a:gd name="connsiteX4" fmla="*/ 2657955 w 2657955"/>
              <a:gd name="connsiteY4" fmla="*/ 1710720 h 1900800"/>
              <a:gd name="connsiteX5" fmla="*/ 2467875 w 2657955"/>
              <a:gd name="connsiteY5" fmla="*/ 1900800 h 1900800"/>
              <a:gd name="connsiteX6" fmla="*/ 190080 w 2657955"/>
              <a:gd name="connsiteY6" fmla="*/ 1900800 h 1900800"/>
              <a:gd name="connsiteX7" fmla="*/ 0 w 2657955"/>
              <a:gd name="connsiteY7" fmla="*/ 1710720 h 1900800"/>
              <a:gd name="connsiteX8" fmla="*/ 0 w 2657955"/>
              <a:gd name="connsiteY8" fmla="*/ 190080 h 19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7955" h="1900800">
                <a:moveTo>
                  <a:pt x="0" y="190080"/>
                </a:moveTo>
                <a:cubicBezTo>
                  <a:pt x="0" y="85102"/>
                  <a:pt x="85102" y="0"/>
                  <a:pt x="190080" y="0"/>
                </a:cubicBezTo>
                <a:lnTo>
                  <a:pt x="2467875" y="0"/>
                </a:lnTo>
                <a:cubicBezTo>
                  <a:pt x="2572853" y="0"/>
                  <a:pt x="2657955" y="85102"/>
                  <a:pt x="2657955" y="190080"/>
                </a:cubicBezTo>
                <a:lnTo>
                  <a:pt x="2657955" y="1710720"/>
                </a:lnTo>
                <a:cubicBezTo>
                  <a:pt x="2657955" y="1815698"/>
                  <a:pt x="2572853" y="1900800"/>
                  <a:pt x="2467875" y="1900800"/>
                </a:cubicBezTo>
                <a:lnTo>
                  <a:pt x="190080" y="1900800"/>
                </a:lnTo>
                <a:cubicBezTo>
                  <a:pt x="85102" y="1900800"/>
                  <a:pt x="0" y="1815698"/>
                  <a:pt x="0" y="1710720"/>
                </a:cubicBezTo>
                <a:lnTo>
                  <a:pt x="0" y="19008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312928" rIns="312928" bIns="1005258" numCol="1" spcCol="1270" anchor="t" anchorCtr="0">
            <a:noAutofit/>
          </a:bodyPr>
          <a:lstStyle/>
          <a:p>
            <a:pPr defTabSz="1955800">
              <a:spcBef>
                <a:spcPct val="0"/>
              </a:spcBef>
              <a:spcAft>
                <a:spcPct val="35000"/>
              </a:spcAft>
            </a:pPr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3: Sau khi phỏng vấn</a:t>
            </a:r>
            <a:endParaRPr lang="en-SG" sz="20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defTabSz="1955800">
              <a:spcBef>
                <a:spcPct val="0"/>
              </a:spcBef>
              <a:spcAft>
                <a:spcPct val="35000"/>
              </a:spcAft>
              <a:buNone/>
            </a:pPr>
            <a:endParaRPr lang="en-SG" sz="2000" kern="1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A67E92-C9FE-6CF7-93F7-F056AB5F5F37}"/>
              </a:ext>
            </a:extLst>
          </p:cNvPr>
          <p:cNvSpPr txBox="1"/>
          <p:nvPr/>
        </p:nvSpPr>
        <p:spPr>
          <a:xfrm>
            <a:off x="246687" y="1576684"/>
            <a:ext cx="3312974" cy="5221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 khi tiến hành cuộc phỏng vấn, em cần xác định:</a:t>
            </a:r>
            <a:endParaRPr kumimoji="0" lang="en-SG" sz="2000" b="1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Mục đích của cuộc phỏng vấn là gì?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Người được phóng vấn là ai?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Nội dung phỏng vấn gồm những câu hỏi nào?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Phỏng vấn bằng cách gặp mặt trực tiếp, trực tuyến hay gửi câu hỏi và nhận câu trả lời qua thư điện tử?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 phương tiện gì để ghi lại câu trả lời của người được phỏng vấn?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F393C4-62FF-811E-6499-10CC8A530375}"/>
              </a:ext>
            </a:extLst>
          </p:cNvPr>
          <p:cNvSpPr txBox="1"/>
          <p:nvPr/>
        </p:nvSpPr>
        <p:spPr>
          <a:xfrm>
            <a:off x="4090812" y="1666611"/>
            <a:ext cx="506799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phỏng vấn theo các bước như sau:</a:t>
            </a:r>
            <a:endParaRPr kumimoji="0" lang="en-SG" sz="2000" b="1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đầu: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 hỏi, giới thiệu về người phóng vấn và người được phỏng vấn, giới thiệu khái quát mục đích và nội dung của cuộc phỏng vấn.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chính:</a:t>
            </a:r>
            <a:endParaRPr kumimoji="0" lang="en-SG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 Lần lượt thực hiên nôi dung nhỏng vấn theo các câu hỏi đã chuẩn bị.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 Ghi chép nội dung trả lời của người được phỏng vấn theo từng câu hỏi.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thúc: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 ơn và chúc sức khoẻ người được phỏng vấn.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Ghi chép đầy đủ, chính xác, trung thực nội dung câu trả lời của người đượcphỏng vấn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EEF6D4-EA44-3EB5-91A2-AFD9C28F3047}"/>
              </a:ext>
            </a:extLst>
          </p:cNvPr>
          <p:cNvSpPr txBox="1"/>
          <p:nvPr/>
        </p:nvSpPr>
        <p:spPr>
          <a:xfrm>
            <a:off x="9556439" y="1572081"/>
            <a:ext cx="2410440" cy="511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Đọc lại nội dung đã ghi chép hoặc nghe và ghi lại nội dung đã ghi âm thành văn bản; 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Biên tập nội dung phỏng vấn: lược bớt những trả lời dài dòng, không làm rõ câu trả lời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 dẫn nguyên văn một số phần trả lời của người được phỏng vấn để bài phỏng vấn thêm sinh động và tăng độ tin cậy. 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6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reer Day for Elementary Students Infographics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187E89"/>
      </a:accent1>
      <a:accent2>
        <a:srgbClr val="13A8B1"/>
      </a:accent2>
      <a:accent3>
        <a:srgbClr val="FFC382"/>
      </a:accent3>
      <a:accent4>
        <a:srgbClr val="FF7C35"/>
      </a:accent4>
      <a:accent5>
        <a:srgbClr val="D95E0A"/>
      </a:accent5>
      <a:accent6>
        <a:srgbClr val="FFFFFF"/>
      </a:accent6>
      <a:hlink>
        <a:srgbClr val="D95E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udy Guide to Middle School Students by Slidesgo">
  <a:themeElements>
    <a:clrScheme name="Simple Light">
      <a:dk1>
        <a:srgbClr val="646B96"/>
      </a:dk1>
      <a:lt1>
        <a:srgbClr val="FAFAFA"/>
      </a:lt1>
      <a:dk2>
        <a:srgbClr val="D5D9EE"/>
      </a:dk2>
      <a:lt2>
        <a:srgbClr val="FBDC77"/>
      </a:lt2>
      <a:accent1>
        <a:srgbClr val="F172AC"/>
      </a:accent1>
      <a:accent2>
        <a:srgbClr val="FBBEE6"/>
      </a:accent2>
      <a:accent3>
        <a:srgbClr val="DADADA"/>
      </a:accent3>
      <a:accent4>
        <a:srgbClr val="F3F3F3"/>
      </a:accent4>
      <a:accent5>
        <a:srgbClr val="FFFFFF"/>
      </a:accent5>
      <a:accent6>
        <a:srgbClr val="FFFFFF"/>
      </a:accent6>
      <a:hlink>
        <a:srgbClr val="434D7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areer Day for Elementary Students Infographics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187E89"/>
      </a:accent1>
      <a:accent2>
        <a:srgbClr val="13A8B1"/>
      </a:accent2>
      <a:accent3>
        <a:srgbClr val="FFC382"/>
      </a:accent3>
      <a:accent4>
        <a:srgbClr val="FF7C35"/>
      </a:accent4>
      <a:accent5>
        <a:srgbClr val="D95E0A"/>
      </a:accent5>
      <a:accent6>
        <a:srgbClr val="FFFFFF"/>
      </a:accent6>
      <a:hlink>
        <a:srgbClr val="D95E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1107</Words>
  <Application>Microsoft Office PowerPoint</Application>
  <PresentationFormat>Widescreen</PresentationFormat>
  <Paragraphs>114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Anaheim</vt:lpstr>
      <vt:lpstr>Aptos</vt:lpstr>
      <vt:lpstr>Arial</vt:lpstr>
      <vt:lpstr>Arial Black</vt:lpstr>
      <vt:lpstr>Atma</vt:lpstr>
      <vt:lpstr>Bebas Neue</vt:lpstr>
      <vt:lpstr>Calibri</vt:lpstr>
      <vt:lpstr>Fredoka</vt:lpstr>
      <vt:lpstr>Josefin Sans</vt:lpstr>
      <vt:lpstr>Montserrat</vt:lpstr>
      <vt:lpstr>Nunito Light</vt:lpstr>
      <vt:lpstr>Roboto Condensed Light</vt:lpstr>
      <vt:lpstr>Sniglet</vt:lpstr>
      <vt:lpstr>Times New Roman</vt:lpstr>
      <vt:lpstr>Varela Round</vt:lpstr>
      <vt:lpstr>1_Office Theme</vt:lpstr>
      <vt:lpstr>Career Day for Elementary Students Infographics by Slidesgo</vt:lpstr>
      <vt:lpstr>Study Guide to Middle School Students by Slidesgo</vt:lpstr>
      <vt:lpstr>2_Office 主题​​</vt:lpstr>
      <vt:lpstr>1_Career Day for Elementary Students Infographics by Slidesgo</vt:lpstr>
      <vt:lpstr>PowerPoint Presentation</vt:lpstr>
      <vt:lpstr>PowerPoint Presentation</vt:lpstr>
      <vt:lpstr>Hoạt động khởi động</vt:lpstr>
      <vt:lpstr>Hoạt động khởi động</vt:lpstr>
      <vt:lpstr>PowerPoint Presentation</vt:lpstr>
      <vt:lpstr>PowerPoint Presentation</vt:lpstr>
      <vt:lpstr>1. Hoạt động tìm hiểu cách thực hiện một cuộc phỏng vấn</vt:lpstr>
      <vt:lpstr>PowerPoint Presentation</vt:lpstr>
      <vt:lpstr>PowerPoint Presentation</vt:lpstr>
      <vt:lpstr>2. Hoạt động tìm hiểu cách đánh giá kĩ năng thực hiện một cuộc phỏng vấn</vt:lpstr>
      <vt:lpstr>PowerPoint Presentation</vt:lpstr>
      <vt:lpstr>PowerPoint Presentation</vt:lpstr>
      <vt:lpstr>1. Hoạt động thực hành kĩ năng phỏng vấn</vt:lpstr>
      <vt:lpstr>1. Hoạt động thực hành kĩ năng phỏng vấn</vt:lpstr>
      <vt:lpstr>*GỢI Ý</vt:lpstr>
      <vt:lpstr>2. Hoạt động rút kinh nghiệm</vt:lpstr>
      <vt:lpstr>PowerPoint Presentation</vt:lpstr>
      <vt:lpstr>HOẠT ĐỘNG HƯỚNG DẪN THỰC HIỆN PHẦN ÔN TẬP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8</cp:revision>
  <dcterms:created xsi:type="dcterms:W3CDTF">2024-11-04T15:52:47Z</dcterms:created>
  <dcterms:modified xsi:type="dcterms:W3CDTF">2025-04-29T23:50:13Z</dcterms:modified>
</cp:coreProperties>
</file>