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75" r:id="rId3"/>
    <p:sldMasterId id="2147483687" r:id="rId4"/>
    <p:sldMasterId id="2147483695" r:id="rId5"/>
  </p:sldMasterIdLst>
  <p:notesMasterIdLst>
    <p:notesMasterId r:id="rId40"/>
  </p:notesMasterIdLst>
  <p:sldIdLst>
    <p:sldId id="2007578108" r:id="rId6"/>
    <p:sldId id="2007578111" r:id="rId7"/>
    <p:sldId id="2007579123" r:id="rId8"/>
    <p:sldId id="2007579121" r:id="rId9"/>
    <p:sldId id="2007579122" r:id="rId10"/>
    <p:sldId id="2007578113" r:id="rId11"/>
    <p:sldId id="2007578110" r:id="rId12"/>
    <p:sldId id="2007579124" r:id="rId13"/>
    <p:sldId id="2007579207" r:id="rId14"/>
    <p:sldId id="2007579142" r:id="rId15"/>
    <p:sldId id="2007579126" r:id="rId16"/>
    <p:sldId id="2007579131" r:id="rId17"/>
    <p:sldId id="2007579208" r:id="rId18"/>
    <p:sldId id="2007579085" r:id="rId19"/>
    <p:sldId id="2007579209" r:id="rId20"/>
    <p:sldId id="2007579210" r:id="rId21"/>
    <p:sldId id="2007579079" r:id="rId22"/>
    <p:sldId id="2007579020" r:id="rId23"/>
    <p:sldId id="2007579019" r:id="rId24"/>
    <p:sldId id="2007579104" r:id="rId25"/>
    <p:sldId id="2007579101" r:id="rId26"/>
    <p:sldId id="2007579211" r:id="rId27"/>
    <p:sldId id="2007578486" r:id="rId28"/>
    <p:sldId id="2007579138" r:id="rId29"/>
    <p:sldId id="2007579212" r:id="rId30"/>
    <p:sldId id="2007579240" r:id="rId31"/>
    <p:sldId id="513" r:id="rId32"/>
    <p:sldId id="2007579201" r:id="rId33"/>
    <p:sldId id="2007579087" r:id="rId34"/>
    <p:sldId id="2007579213" r:id="rId35"/>
    <p:sldId id="2007579133" r:id="rId36"/>
    <p:sldId id="2007579105" r:id="rId37"/>
    <p:sldId id="2007579076" r:id="rId38"/>
    <p:sldId id="2007579125"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F1ED"/>
    <a:srgbClr val="E7F4D8"/>
    <a:srgbClr val="FFE7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1" d="100"/>
          <a:sy n="81" d="100"/>
        </p:scale>
        <p:origin x="75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B26F7C-D7D6-4565-ADE0-6C330B8D995F}" type="datetimeFigureOut">
              <a:rPr lang="en-SG" smtClean="0"/>
              <a:t>30/4/2025</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89EDFC-8EBF-4FE5-A83B-3D4901B50D80}" type="slidenum">
              <a:rPr lang="en-SG" smtClean="0"/>
              <a:t>‹#›</a:t>
            </a:fld>
            <a:endParaRPr lang="en-SG"/>
          </a:p>
        </p:txBody>
      </p:sp>
    </p:spTree>
    <p:extLst>
      <p:ext uri="{BB962C8B-B14F-4D97-AF65-F5344CB8AC3E}">
        <p14:creationId xmlns:p14="http://schemas.microsoft.com/office/powerpoint/2010/main" val="37045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AB89EDFC-8EBF-4FE5-A83B-3D4901B50D80}" type="slidenum">
              <a:rPr lang="en-SG" smtClean="0"/>
              <a:t>1</a:t>
            </a:fld>
            <a:endParaRPr lang="en-SG"/>
          </a:p>
        </p:txBody>
      </p:sp>
    </p:spTree>
    <p:extLst>
      <p:ext uri="{BB962C8B-B14F-4D97-AF65-F5344CB8AC3E}">
        <p14:creationId xmlns:p14="http://schemas.microsoft.com/office/powerpoint/2010/main" val="3210700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8CBB8D-98D8-4480-857E-3707D77B7FE5}" type="slidenum">
              <a:rPr kumimoji="0" lang="en-SG" sz="1200" b="0" i="0" u="none" strike="noStrike" kern="1200" cap="none" spc="0" normalizeH="0" baseline="0" noProof="0" smtClean="0">
                <a:ln>
                  <a:noFill/>
                </a:ln>
                <a:solidFill>
                  <a:prstClr val="black"/>
                </a:solidFill>
                <a:effectLst/>
                <a:uLnTx/>
                <a:uFillTx/>
                <a:latin typeface="Aptos" panose="0211000402020202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SG" sz="1200" b="0" i="0" u="none" strike="noStrike" kern="1200" cap="none" spc="0" normalizeH="0" baseline="0" noProof="0">
              <a:ln>
                <a:noFill/>
              </a:ln>
              <a:solidFill>
                <a:prstClr val="black"/>
              </a:solidFill>
              <a:effectLst/>
              <a:uLnTx/>
              <a:uFillTx/>
              <a:latin typeface="Aptos" panose="02110004020202020204"/>
              <a:ea typeface="+mn-ea"/>
              <a:cs typeface="Arial"/>
              <a:sym typeface="Arial"/>
            </a:endParaRPr>
          </a:p>
        </p:txBody>
      </p:sp>
    </p:spTree>
    <p:extLst>
      <p:ext uri="{BB962C8B-B14F-4D97-AF65-F5344CB8AC3E}">
        <p14:creationId xmlns:p14="http://schemas.microsoft.com/office/powerpoint/2010/main" val="2243633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8CBB8D-98D8-4480-857E-3707D77B7FE5}" type="slidenum">
              <a:rPr kumimoji="0" lang="en-SG" sz="1200" b="0" i="0" u="none" strike="noStrike" kern="1200" cap="none" spc="0" normalizeH="0" baseline="0" noProof="0" smtClean="0">
                <a:ln>
                  <a:noFill/>
                </a:ln>
                <a:solidFill>
                  <a:prstClr val="black"/>
                </a:solidFill>
                <a:effectLst/>
                <a:uLnTx/>
                <a:uFillTx/>
                <a:latin typeface="Aptos" panose="0211000402020202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SG" sz="1200" b="0" i="0" u="none" strike="noStrike" kern="1200" cap="none" spc="0" normalizeH="0" baseline="0" noProof="0">
              <a:ln>
                <a:noFill/>
              </a:ln>
              <a:solidFill>
                <a:prstClr val="black"/>
              </a:solidFill>
              <a:effectLst/>
              <a:uLnTx/>
              <a:uFillTx/>
              <a:latin typeface="Aptos" panose="02110004020202020204"/>
              <a:ea typeface="+mn-ea"/>
              <a:cs typeface="Arial"/>
              <a:sym typeface="Arial"/>
            </a:endParaRPr>
          </a:p>
        </p:txBody>
      </p:sp>
    </p:spTree>
    <p:extLst>
      <p:ext uri="{BB962C8B-B14F-4D97-AF65-F5344CB8AC3E}">
        <p14:creationId xmlns:p14="http://schemas.microsoft.com/office/powerpoint/2010/main" val="3682001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235"/>
        <p:cNvGrpSpPr/>
        <p:nvPr/>
      </p:nvGrpSpPr>
      <p:grpSpPr>
        <a:xfrm>
          <a:off x="0" y="0"/>
          <a:ext cx="0" cy="0"/>
          <a:chOff x="0" y="0"/>
          <a:chExt cx="0" cy="0"/>
        </a:xfrm>
      </p:grpSpPr>
    </p:spTree>
    <p:extLst>
      <p:ext uri="{BB962C8B-B14F-4D97-AF65-F5344CB8AC3E}">
        <p14:creationId xmlns:p14="http://schemas.microsoft.com/office/powerpoint/2010/main" val="1987490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t>2025/4/30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5151398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46747" y="127000"/>
            <a:ext cx="4165200" cy="1600200"/>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单击此处编辑标题</a:t>
            </a:r>
          </a:p>
        </p:txBody>
      </p:sp>
      <p:sp>
        <p:nvSpPr>
          <p:cNvPr id="3" name="图片占位符 2"/>
          <p:cNvSpPr>
            <a:spLocks noGrp="1" noChangeAspect="1"/>
          </p:cNvSpPr>
          <p:nvPr>
            <p:ph type="pic" idx="1"/>
          </p:nvPr>
        </p:nvSpPr>
        <p:spPr>
          <a:xfrm>
            <a:off x="5184003" y="766355"/>
            <a:ext cx="5817375" cy="5094447"/>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zh-CN" altLang="en-US" dirty="0"/>
          </a:p>
        </p:txBody>
      </p:sp>
      <p:sp>
        <p:nvSpPr>
          <p:cNvPr id="4" name="文本占位符 3"/>
          <p:cNvSpPr>
            <a:spLocks noGrp="1"/>
          </p:cNvSpPr>
          <p:nvPr>
            <p:ph type="body" sz="half" idx="2"/>
          </p:nvPr>
        </p:nvSpPr>
        <p:spPr>
          <a:xfrm>
            <a:off x="651827" y="2057402"/>
            <a:ext cx="4165200" cy="3811588"/>
          </a:xfrm>
        </p:spPr>
        <p:txBody>
          <a:bodyPr>
            <a:normAutofit/>
          </a:bodyPr>
          <a:lstStyle>
            <a:lvl1pPr marL="0" indent="0">
              <a:lnSpc>
                <a:spcPct val="150000"/>
              </a:lnSpc>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t>2025/4/30</a:t>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t>‹#›</a:t>
            </a:fld>
            <a:endParaRPr lang="zh-CN" altLang="en-US"/>
          </a:p>
        </p:txBody>
      </p:sp>
    </p:spTree>
    <p:extLst>
      <p:ext uri="{BB962C8B-B14F-4D97-AF65-F5344CB8AC3E}">
        <p14:creationId xmlns:p14="http://schemas.microsoft.com/office/powerpoint/2010/main" val="17224669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6" y="365127"/>
            <a:ext cx="1529316" cy="5811839"/>
          </a:xfrm>
        </p:spPr>
        <p:txBody>
          <a:bodyPr vert="eaVert">
            <a:normAutofit/>
          </a:bodyPr>
          <a:lstStyle>
            <a:lvl1pPr>
              <a:defRPr sz="3600"/>
            </a:lvl1pPr>
          </a:lstStyle>
          <a:p>
            <a:r>
              <a:rPr lang="zh-CN" altLang="en-US"/>
              <a:t>单击此处编辑母版标题样式</a:t>
            </a:r>
          </a:p>
        </p:txBody>
      </p:sp>
      <p:sp>
        <p:nvSpPr>
          <p:cNvPr id="3" name="竖排文字占位符 2"/>
          <p:cNvSpPr>
            <a:spLocks noGrp="1"/>
          </p:cNvSpPr>
          <p:nvPr>
            <p:ph type="body" orient="vert" idx="1"/>
          </p:nvPr>
        </p:nvSpPr>
        <p:spPr>
          <a:xfrm>
            <a:off x="838202" y="365127"/>
            <a:ext cx="8879959" cy="5811839"/>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2025/4/30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6065941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t>2025/4/30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0" y="551545"/>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933395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792" indent="0" algn="ctr">
              <a:buNone/>
              <a:defRPr>
                <a:solidFill>
                  <a:schemeClr val="tx1">
                    <a:tint val="75000"/>
                  </a:schemeClr>
                </a:solidFill>
              </a:defRPr>
            </a:lvl2pPr>
            <a:lvl3pPr marL="609585" indent="0" algn="ctr">
              <a:buNone/>
              <a:defRPr>
                <a:solidFill>
                  <a:schemeClr val="tx1">
                    <a:tint val="75000"/>
                  </a:schemeClr>
                </a:solidFill>
              </a:defRPr>
            </a:lvl3pPr>
            <a:lvl4pPr marL="914377" indent="0" algn="ctr">
              <a:buNone/>
              <a:defRPr>
                <a:solidFill>
                  <a:schemeClr val="tx1">
                    <a:tint val="75000"/>
                  </a:schemeClr>
                </a:solidFill>
              </a:defRPr>
            </a:lvl4pPr>
            <a:lvl5pPr marL="1219170" indent="0" algn="ctr">
              <a:buNone/>
              <a:defRPr>
                <a:solidFill>
                  <a:schemeClr val="tx1">
                    <a:tint val="75000"/>
                  </a:schemeClr>
                </a:solidFill>
              </a:defRPr>
            </a:lvl5pPr>
            <a:lvl6pPr marL="1523962" indent="0" algn="ctr">
              <a:buNone/>
              <a:defRPr>
                <a:solidFill>
                  <a:schemeClr val="tx1">
                    <a:tint val="75000"/>
                  </a:schemeClr>
                </a:solidFill>
              </a:defRPr>
            </a:lvl6pPr>
            <a:lvl7pPr marL="1828754" indent="0" algn="ctr">
              <a:buNone/>
              <a:defRPr>
                <a:solidFill>
                  <a:schemeClr val="tx1">
                    <a:tint val="75000"/>
                  </a:schemeClr>
                </a:solidFill>
              </a:defRPr>
            </a:lvl7pPr>
            <a:lvl8pPr marL="2133547" indent="0" algn="ctr">
              <a:buNone/>
              <a:defRPr>
                <a:solidFill>
                  <a:schemeClr val="tx1">
                    <a:tint val="75000"/>
                  </a:schemeClr>
                </a:solidFill>
              </a:defRPr>
            </a:lvl8pPr>
            <a:lvl9pPr marL="243833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10476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268580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3" y="2937933"/>
            <a:ext cx="5181600" cy="908051"/>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3" y="1937810"/>
            <a:ext cx="5181600" cy="1000125"/>
          </a:xfrm>
        </p:spPr>
        <p:txBody>
          <a:bodyPr anchor="b"/>
          <a:lstStyle>
            <a:lvl1pPr marL="0" indent="0">
              <a:buNone/>
              <a:defRPr sz="1333">
                <a:solidFill>
                  <a:schemeClr val="tx1">
                    <a:tint val="75000"/>
                  </a:schemeClr>
                </a:solidFill>
              </a:defRPr>
            </a:lvl1pPr>
            <a:lvl2pPr marL="304792" indent="0">
              <a:buNone/>
              <a:defRPr sz="1200">
                <a:solidFill>
                  <a:schemeClr val="tx1">
                    <a:tint val="75000"/>
                  </a:schemeClr>
                </a:solidFill>
              </a:defRPr>
            </a:lvl2pPr>
            <a:lvl3pPr marL="609585" indent="0">
              <a:buNone/>
              <a:defRPr sz="1067">
                <a:solidFill>
                  <a:schemeClr val="tx1">
                    <a:tint val="75000"/>
                  </a:schemeClr>
                </a:solidFill>
              </a:defRPr>
            </a:lvl3pPr>
            <a:lvl4pPr marL="914377" indent="0">
              <a:buNone/>
              <a:defRPr sz="933">
                <a:solidFill>
                  <a:schemeClr val="tx1">
                    <a:tint val="75000"/>
                  </a:schemeClr>
                </a:solidFill>
              </a:defRPr>
            </a:lvl4pPr>
            <a:lvl5pPr marL="1219170" indent="0">
              <a:buNone/>
              <a:defRPr sz="933">
                <a:solidFill>
                  <a:schemeClr val="tx1">
                    <a:tint val="75000"/>
                  </a:schemeClr>
                </a:solidFill>
              </a:defRPr>
            </a:lvl5pPr>
            <a:lvl6pPr marL="1523962" indent="0">
              <a:buNone/>
              <a:defRPr sz="933">
                <a:solidFill>
                  <a:schemeClr val="tx1">
                    <a:tint val="75000"/>
                  </a:schemeClr>
                </a:solidFill>
              </a:defRPr>
            </a:lvl6pPr>
            <a:lvl7pPr marL="1828754" indent="0">
              <a:buNone/>
              <a:defRPr sz="933">
                <a:solidFill>
                  <a:schemeClr val="tx1">
                    <a:tint val="75000"/>
                  </a:schemeClr>
                </a:solidFill>
              </a:defRPr>
            </a:lvl7pPr>
            <a:lvl8pPr marL="2133547" indent="0">
              <a:buNone/>
              <a:defRPr sz="933">
                <a:solidFill>
                  <a:schemeClr val="tx1">
                    <a:tint val="75000"/>
                  </a:schemeClr>
                </a:solidFill>
              </a:defRPr>
            </a:lvl8pPr>
            <a:lvl9pPr marL="2438339"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24876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67266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792" indent="0">
              <a:buNone/>
              <a:defRPr sz="1333" b="1"/>
            </a:lvl2pPr>
            <a:lvl3pPr marL="609585" indent="0">
              <a:buNone/>
              <a:defRPr sz="1200" b="1"/>
            </a:lvl3pPr>
            <a:lvl4pPr marL="914377" indent="0">
              <a:buNone/>
              <a:defRPr sz="1067" b="1"/>
            </a:lvl4pPr>
            <a:lvl5pPr marL="1219170" indent="0">
              <a:buNone/>
              <a:defRPr sz="1067" b="1"/>
            </a:lvl5pPr>
            <a:lvl6pPr marL="1523962" indent="0">
              <a:buNone/>
              <a:defRPr sz="1067" b="1"/>
            </a:lvl6pPr>
            <a:lvl7pPr marL="1828754" indent="0">
              <a:buNone/>
              <a:defRPr sz="1067" b="1"/>
            </a:lvl7pPr>
            <a:lvl8pPr marL="2133547" indent="0">
              <a:buNone/>
              <a:defRPr sz="1067" b="1"/>
            </a:lvl8pPr>
            <a:lvl9pPr marL="2438339"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792" indent="0">
              <a:buNone/>
              <a:defRPr sz="1333" b="1"/>
            </a:lvl2pPr>
            <a:lvl3pPr marL="609585" indent="0">
              <a:buNone/>
              <a:defRPr sz="1200" b="1"/>
            </a:lvl3pPr>
            <a:lvl4pPr marL="914377" indent="0">
              <a:buNone/>
              <a:defRPr sz="1067" b="1"/>
            </a:lvl4pPr>
            <a:lvl5pPr marL="1219170" indent="0">
              <a:buNone/>
              <a:defRPr sz="1067" b="1"/>
            </a:lvl5pPr>
            <a:lvl6pPr marL="1523962" indent="0">
              <a:buNone/>
              <a:defRPr sz="1067" b="1"/>
            </a:lvl6pPr>
            <a:lvl7pPr marL="1828754" indent="0">
              <a:buNone/>
              <a:defRPr sz="1067" b="1"/>
            </a:lvl7pPr>
            <a:lvl8pPr marL="2133547" indent="0">
              <a:buNone/>
              <a:defRPr sz="1067" b="1"/>
            </a:lvl8pPr>
            <a:lvl9pPr marL="2438339"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740580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34972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6">
  <p:cSld name="Title only 6">
    <p:spTree>
      <p:nvGrpSpPr>
        <p:cNvPr id="1" name="Shape 3744"/>
        <p:cNvGrpSpPr/>
        <p:nvPr/>
      </p:nvGrpSpPr>
      <p:grpSpPr>
        <a:xfrm>
          <a:off x="0" y="0"/>
          <a:ext cx="0" cy="0"/>
          <a:chOff x="0" y="0"/>
          <a:chExt cx="0" cy="0"/>
        </a:xfrm>
      </p:grpSpPr>
      <p:sp>
        <p:nvSpPr>
          <p:cNvPr id="3745" name="Google Shape;3745;p31"/>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Tree>
    <p:extLst>
      <p:ext uri="{BB962C8B-B14F-4D97-AF65-F5344CB8AC3E}">
        <p14:creationId xmlns:p14="http://schemas.microsoft.com/office/powerpoint/2010/main" val="17538342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855441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182034"/>
            <a:ext cx="2005543"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8" y="182034"/>
            <a:ext cx="3407833" cy="3902076"/>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1" y="956733"/>
            <a:ext cx="2005543" cy="3127376"/>
          </a:xfrm>
        </p:spPr>
        <p:txBody>
          <a:bodyPr/>
          <a:lstStyle>
            <a:lvl1pPr marL="0" indent="0">
              <a:buNone/>
              <a:defRPr sz="933"/>
            </a:lvl1pPr>
            <a:lvl2pPr marL="304792" indent="0">
              <a:buNone/>
              <a:defRPr sz="800"/>
            </a:lvl2pPr>
            <a:lvl3pPr marL="609585" indent="0">
              <a:buNone/>
              <a:defRPr sz="667"/>
            </a:lvl3pPr>
            <a:lvl4pPr marL="914377" indent="0">
              <a:buNone/>
              <a:defRPr sz="600"/>
            </a:lvl4pPr>
            <a:lvl5pPr marL="1219170" indent="0">
              <a:buNone/>
              <a:defRPr sz="600"/>
            </a:lvl5pPr>
            <a:lvl6pPr marL="1523962" indent="0">
              <a:buNone/>
              <a:defRPr sz="600"/>
            </a:lvl6pPr>
            <a:lvl7pPr marL="1828754" indent="0">
              <a:buNone/>
              <a:defRPr sz="600"/>
            </a:lvl7pPr>
            <a:lvl8pPr marL="2133547" indent="0">
              <a:buNone/>
              <a:defRPr sz="600"/>
            </a:lvl8pPr>
            <a:lvl9pPr marL="2438339"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267843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1"/>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792" indent="0">
              <a:buNone/>
              <a:defRPr sz="1867"/>
            </a:lvl2pPr>
            <a:lvl3pPr marL="609585" indent="0">
              <a:buNone/>
              <a:defRPr sz="1600"/>
            </a:lvl3pPr>
            <a:lvl4pPr marL="914377" indent="0">
              <a:buNone/>
              <a:defRPr sz="1333"/>
            </a:lvl4pPr>
            <a:lvl5pPr marL="1219170" indent="0">
              <a:buNone/>
              <a:defRPr sz="1333"/>
            </a:lvl5pPr>
            <a:lvl6pPr marL="1523962" indent="0">
              <a:buNone/>
              <a:defRPr sz="1333"/>
            </a:lvl6pPr>
            <a:lvl7pPr marL="1828754" indent="0">
              <a:buNone/>
              <a:defRPr sz="1333"/>
            </a:lvl7pPr>
            <a:lvl8pPr marL="2133547" indent="0">
              <a:buNone/>
              <a:defRPr sz="1333"/>
            </a:lvl8pPr>
            <a:lvl9pPr marL="2438339" indent="0">
              <a:buNone/>
              <a:defRPr sz="1333"/>
            </a:lvl9pPr>
          </a:lstStyle>
          <a:p>
            <a:endParaRPr lang="en-US"/>
          </a:p>
        </p:txBody>
      </p:sp>
      <p:sp>
        <p:nvSpPr>
          <p:cNvPr id="4" name="Text Placeholder 3"/>
          <p:cNvSpPr>
            <a:spLocks noGrp="1"/>
          </p:cNvSpPr>
          <p:nvPr>
            <p:ph type="body" sz="half" idx="2"/>
          </p:nvPr>
        </p:nvSpPr>
        <p:spPr>
          <a:xfrm>
            <a:off x="1194859" y="3578226"/>
            <a:ext cx="3657600" cy="536575"/>
          </a:xfrm>
        </p:spPr>
        <p:txBody>
          <a:bodyPr/>
          <a:lstStyle>
            <a:lvl1pPr marL="0" indent="0">
              <a:buNone/>
              <a:defRPr sz="933"/>
            </a:lvl1pPr>
            <a:lvl2pPr marL="304792" indent="0">
              <a:buNone/>
              <a:defRPr sz="800"/>
            </a:lvl2pPr>
            <a:lvl3pPr marL="609585" indent="0">
              <a:buNone/>
              <a:defRPr sz="667"/>
            </a:lvl3pPr>
            <a:lvl4pPr marL="914377" indent="0">
              <a:buNone/>
              <a:defRPr sz="600"/>
            </a:lvl4pPr>
            <a:lvl5pPr marL="1219170" indent="0">
              <a:buNone/>
              <a:defRPr sz="600"/>
            </a:lvl5pPr>
            <a:lvl6pPr marL="1523962" indent="0">
              <a:buNone/>
              <a:defRPr sz="600"/>
            </a:lvl6pPr>
            <a:lvl7pPr marL="1828754" indent="0">
              <a:buNone/>
              <a:defRPr sz="600"/>
            </a:lvl7pPr>
            <a:lvl8pPr marL="2133547" indent="0">
              <a:buNone/>
              <a:defRPr sz="600"/>
            </a:lvl8pPr>
            <a:lvl9pPr marL="2438339"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073824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584179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3"/>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3"/>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596049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12"/>
        <p:cNvGrpSpPr/>
        <p:nvPr/>
      </p:nvGrpSpPr>
      <p:grpSpPr>
        <a:xfrm>
          <a:off x="0" y="0"/>
          <a:ext cx="0" cy="0"/>
          <a:chOff x="0" y="0"/>
          <a:chExt cx="0" cy="0"/>
        </a:xfrm>
      </p:grpSpPr>
      <p:grpSp>
        <p:nvGrpSpPr>
          <p:cNvPr id="213" name="Google Shape;213;p5"/>
          <p:cNvGrpSpPr/>
          <p:nvPr/>
        </p:nvGrpSpPr>
        <p:grpSpPr>
          <a:xfrm rot="-1157903">
            <a:off x="-820852" y="-299591"/>
            <a:ext cx="3713624" cy="1073037"/>
            <a:chOff x="4314275" y="3002400"/>
            <a:chExt cx="1825625" cy="527475"/>
          </a:xfrm>
        </p:grpSpPr>
        <p:sp>
          <p:nvSpPr>
            <p:cNvPr id="214" name="Google Shape;214;p5"/>
            <p:cNvSpPr/>
            <p:nvPr/>
          </p:nvSpPr>
          <p:spPr>
            <a:xfrm>
              <a:off x="5996650" y="3489625"/>
              <a:ext cx="35350" cy="26475"/>
            </a:xfrm>
            <a:custGeom>
              <a:avLst/>
              <a:gdLst/>
              <a:ahLst/>
              <a:cxnLst/>
              <a:rect l="l" t="t" r="r" b="b"/>
              <a:pathLst>
                <a:path w="1414" h="1059" extrusionOk="0">
                  <a:moveTo>
                    <a:pt x="1413" y="753"/>
                  </a:moveTo>
                  <a:lnTo>
                    <a:pt x="1210" y="0"/>
                  </a:lnTo>
                  <a:cubicBezTo>
                    <a:pt x="1110" y="28"/>
                    <a:pt x="1010" y="52"/>
                    <a:pt x="908" y="78"/>
                  </a:cubicBezTo>
                  <a:lnTo>
                    <a:pt x="606" y="154"/>
                  </a:lnTo>
                  <a:cubicBezTo>
                    <a:pt x="581" y="162"/>
                    <a:pt x="555" y="168"/>
                    <a:pt x="531" y="173"/>
                  </a:cubicBezTo>
                  <a:lnTo>
                    <a:pt x="455" y="190"/>
                  </a:lnTo>
                  <a:lnTo>
                    <a:pt x="303" y="225"/>
                  </a:lnTo>
                  <a:cubicBezTo>
                    <a:pt x="201" y="248"/>
                    <a:pt x="101" y="272"/>
                    <a:pt x="0" y="294"/>
                  </a:cubicBezTo>
                  <a:lnTo>
                    <a:pt x="165" y="1058"/>
                  </a:lnTo>
                  <a:cubicBezTo>
                    <a:pt x="269" y="1035"/>
                    <a:pt x="373" y="1011"/>
                    <a:pt x="479" y="986"/>
                  </a:cubicBezTo>
                  <a:lnTo>
                    <a:pt x="636" y="950"/>
                  </a:lnTo>
                  <a:lnTo>
                    <a:pt x="714" y="932"/>
                  </a:lnTo>
                  <a:cubicBezTo>
                    <a:pt x="740" y="925"/>
                    <a:pt x="766" y="920"/>
                    <a:pt x="792" y="913"/>
                  </a:cubicBezTo>
                  <a:lnTo>
                    <a:pt x="1102" y="834"/>
                  </a:lnTo>
                  <a:cubicBezTo>
                    <a:pt x="1206" y="808"/>
                    <a:pt x="1310" y="783"/>
                    <a:pt x="1413" y="7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5"/>
            <p:cNvSpPr/>
            <p:nvPr/>
          </p:nvSpPr>
          <p:spPr>
            <a:xfrm>
              <a:off x="6050700" y="3472725"/>
              <a:ext cx="36225" cy="28650"/>
            </a:xfrm>
            <a:custGeom>
              <a:avLst/>
              <a:gdLst/>
              <a:ahLst/>
              <a:cxnLst/>
              <a:rect l="l" t="t" r="r" b="b"/>
              <a:pathLst>
                <a:path w="1449" h="1146" extrusionOk="0">
                  <a:moveTo>
                    <a:pt x="1448" y="733"/>
                  </a:moveTo>
                  <a:lnTo>
                    <a:pt x="1181" y="0"/>
                  </a:lnTo>
                  <a:lnTo>
                    <a:pt x="1108" y="28"/>
                  </a:lnTo>
                  <a:lnTo>
                    <a:pt x="1035" y="54"/>
                  </a:lnTo>
                  <a:lnTo>
                    <a:pt x="887" y="106"/>
                  </a:lnTo>
                  <a:lnTo>
                    <a:pt x="594" y="209"/>
                  </a:lnTo>
                  <a:cubicBezTo>
                    <a:pt x="495" y="241"/>
                    <a:pt x="396" y="273"/>
                    <a:pt x="297" y="304"/>
                  </a:cubicBezTo>
                  <a:lnTo>
                    <a:pt x="148" y="353"/>
                  </a:lnTo>
                  <a:cubicBezTo>
                    <a:pt x="99" y="369"/>
                    <a:pt x="49" y="386"/>
                    <a:pt x="0" y="400"/>
                  </a:cubicBezTo>
                  <a:lnTo>
                    <a:pt x="233" y="1146"/>
                  </a:lnTo>
                  <a:cubicBezTo>
                    <a:pt x="285" y="1131"/>
                    <a:pt x="334" y="1113"/>
                    <a:pt x="386" y="1096"/>
                  </a:cubicBezTo>
                  <a:lnTo>
                    <a:pt x="538" y="1047"/>
                  </a:lnTo>
                  <a:cubicBezTo>
                    <a:pt x="640" y="1012"/>
                    <a:pt x="743" y="980"/>
                    <a:pt x="844" y="947"/>
                  </a:cubicBezTo>
                  <a:lnTo>
                    <a:pt x="1147" y="840"/>
                  </a:lnTo>
                  <a:lnTo>
                    <a:pt x="1298" y="787"/>
                  </a:lnTo>
                  <a:lnTo>
                    <a:pt x="1374" y="76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5"/>
            <p:cNvSpPr/>
            <p:nvPr/>
          </p:nvSpPr>
          <p:spPr>
            <a:xfrm>
              <a:off x="6103125" y="3451300"/>
              <a:ext cx="36775" cy="30575"/>
            </a:xfrm>
            <a:custGeom>
              <a:avLst/>
              <a:gdLst/>
              <a:ahLst/>
              <a:cxnLst/>
              <a:rect l="l" t="t" r="r" b="b"/>
              <a:pathLst>
                <a:path w="1471" h="1223" extrusionOk="0">
                  <a:moveTo>
                    <a:pt x="1470" y="707"/>
                  </a:moveTo>
                  <a:lnTo>
                    <a:pt x="1140" y="1"/>
                  </a:lnTo>
                  <a:cubicBezTo>
                    <a:pt x="1093" y="24"/>
                    <a:pt x="1046" y="45"/>
                    <a:pt x="997" y="66"/>
                  </a:cubicBezTo>
                  <a:lnTo>
                    <a:pt x="856" y="130"/>
                  </a:lnTo>
                  <a:lnTo>
                    <a:pt x="573" y="259"/>
                  </a:lnTo>
                  <a:lnTo>
                    <a:pt x="286" y="381"/>
                  </a:lnTo>
                  <a:lnTo>
                    <a:pt x="143" y="442"/>
                  </a:lnTo>
                  <a:lnTo>
                    <a:pt x="71" y="472"/>
                  </a:lnTo>
                  <a:cubicBezTo>
                    <a:pt x="48" y="483"/>
                    <a:pt x="23" y="492"/>
                    <a:pt x="0" y="500"/>
                  </a:cubicBezTo>
                  <a:lnTo>
                    <a:pt x="297" y="1223"/>
                  </a:lnTo>
                  <a:cubicBezTo>
                    <a:pt x="321" y="1212"/>
                    <a:pt x="346" y="1203"/>
                    <a:pt x="371" y="1193"/>
                  </a:cubicBezTo>
                  <a:lnTo>
                    <a:pt x="445" y="1161"/>
                  </a:lnTo>
                  <a:lnTo>
                    <a:pt x="591" y="1099"/>
                  </a:lnTo>
                  <a:lnTo>
                    <a:pt x="887" y="973"/>
                  </a:lnTo>
                  <a:lnTo>
                    <a:pt x="1180" y="841"/>
                  </a:lnTo>
                  <a:lnTo>
                    <a:pt x="1325" y="774"/>
                  </a:lnTo>
                  <a:cubicBezTo>
                    <a:pt x="1372" y="752"/>
                    <a:pt x="1422" y="731"/>
                    <a:pt x="1470" y="70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5"/>
            <p:cNvSpPr/>
            <p:nvPr/>
          </p:nvSpPr>
          <p:spPr>
            <a:xfrm>
              <a:off x="5828575" y="3508875"/>
              <a:ext cx="32525" cy="21000"/>
            </a:xfrm>
            <a:custGeom>
              <a:avLst/>
              <a:gdLst/>
              <a:ahLst/>
              <a:cxnLst/>
              <a:rect l="l" t="t" r="r" b="b"/>
              <a:pathLst>
                <a:path w="1301" h="840" extrusionOk="0">
                  <a:moveTo>
                    <a:pt x="1286" y="840"/>
                  </a:moveTo>
                  <a:lnTo>
                    <a:pt x="1301" y="59"/>
                  </a:lnTo>
                  <a:lnTo>
                    <a:pt x="990" y="51"/>
                  </a:lnTo>
                  <a:lnTo>
                    <a:pt x="679" y="38"/>
                  </a:lnTo>
                  <a:cubicBezTo>
                    <a:pt x="575" y="34"/>
                    <a:pt x="472" y="28"/>
                    <a:pt x="369" y="21"/>
                  </a:cubicBezTo>
                  <a:cubicBezTo>
                    <a:pt x="266" y="14"/>
                    <a:pt x="162" y="9"/>
                    <a:pt x="60" y="1"/>
                  </a:cubicBezTo>
                  <a:lnTo>
                    <a:pt x="0" y="778"/>
                  </a:lnTo>
                  <a:cubicBezTo>
                    <a:pt x="108" y="788"/>
                    <a:pt x="214" y="793"/>
                    <a:pt x="322" y="800"/>
                  </a:cubicBezTo>
                  <a:cubicBezTo>
                    <a:pt x="429" y="808"/>
                    <a:pt x="536" y="815"/>
                    <a:pt x="644" y="819"/>
                  </a:cubicBezTo>
                  <a:lnTo>
                    <a:pt x="966" y="83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5"/>
            <p:cNvSpPr/>
            <p:nvPr/>
          </p:nvSpPr>
          <p:spPr>
            <a:xfrm>
              <a:off x="5885750" y="3508675"/>
              <a:ext cx="32625" cy="21125"/>
            </a:xfrm>
            <a:custGeom>
              <a:avLst/>
              <a:gdLst/>
              <a:ahLst/>
              <a:cxnLst/>
              <a:rect l="l" t="t" r="r" b="b"/>
              <a:pathLst>
                <a:path w="1305" h="845" extrusionOk="0">
                  <a:moveTo>
                    <a:pt x="1305" y="779"/>
                  </a:moveTo>
                  <a:lnTo>
                    <a:pt x="1243" y="0"/>
                  </a:lnTo>
                  <a:cubicBezTo>
                    <a:pt x="830" y="32"/>
                    <a:pt x="415" y="52"/>
                    <a:pt x="1" y="64"/>
                  </a:cubicBezTo>
                  <a:lnTo>
                    <a:pt x="20" y="845"/>
                  </a:lnTo>
                  <a:cubicBezTo>
                    <a:pt x="450" y="833"/>
                    <a:pt x="878" y="811"/>
                    <a:pt x="1305" y="7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5"/>
            <p:cNvSpPr/>
            <p:nvPr/>
          </p:nvSpPr>
          <p:spPr>
            <a:xfrm>
              <a:off x="5941225" y="3501750"/>
              <a:ext cx="34125" cy="23975"/>
            </a:xfrm>
            <a:custGeom>
              <a:avLst/>
              <a:gdLst/>
              <a:ahLst/>
              <a:cxnLst/>
              <a:rect l="l" t="t" r="r" b="b"/>
              <a:pathLst>
                <a:path w="1365" h="959" extrusionOk="0">
                  <a:moveTo>
                    <a:pt x="1365" y="770"/>
                  </a:moveTo>
                  <a:lnTo>
                    <a:pt x="1231" y="0"/>
                  </a:lnTo>
                  <a:cubicBezTo>
                    <a:pt x="1130" y="19"/>
                    <a:pt x="1027" y="34"/>
                    <a:pt x="924" y="50"/>
                  </a:cubicBezTo>
                  <a:lnTo>
                    <a:pt x="617" y="99"/>
                  </a:lnTo>
                  <a:cubicBezTo>
                    <a:pt x="591" y="102"/>
                    <a:pt x="567" y="107"/>
                    <a:pt x="541" y="111"/>
                  </a:cubicBezTo>
                  <a:lnTo>
                    <a:pt x="464" y="121"/>
                  </a:lnTo>
                  <a:lnTo>
                    <a:pt x="309" y="142"/>
                  </a:lnTo>
                  <a:cubicBezTo>
                    <a:pt x="206" y="154"/>
                    <a:pt x="104" y="171"/>
                    <a:pt x="1" y="183"/>
                  </a:cubicBezTo>
                  <a:lnTo>
                    <a:pt x="94" y="958"/>
                  </a:lnTo>
                  <a:cubicBezTo>
                    <a:pt x="201" y="945"/>
                    <a:pt x="307" y="930"/>
                    <a:pt x="413" y="917"/>
                  </a:cubicBezTo>
                  <a:lnTo>
                    <a:pt x="572" y="896"/>
                  </a:lnTo>
                  <a:lnTo>
                    <a:pt x="651" y="885"/>
                  </a:lnTo>
                  <a:cubicBezTo>
                    <a:pt x="678" y="881"/>
                    <a:pt x="705" y="878"/>
                    <a:pt x="731" y="874"/>
                  </a:cubicBezTo>
                  <a:lnTo>
                    <a:pt x="1048" y="824"/>
                  </a:lnTo>
                  <a:cubicBezTo>
                    <a:pt x="1153" y="803"/>
                    <a:pt x="1261" y="789"/>
                    <a:pt x="1365" y="7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5"/>
            <p:cNvSpPr/>
            <p:nvPr/>
          </p:nvSpPr>
          <p:spPr>
            <a:xfrm>
              <a:off x="5661000" y="3468850"/>
              <a:ext cx="36650" cy="30075"/>
            </a:xfrm>
            <a:custGeom>
              <a:avLst/>
              <a:gdLst/>
              <a:ahLst/>
              <a:cxnLst/>
              <a:rect l="l" t="t" r="r" b="b"/>
              <a:pathLst>
                <a:path w="1466" h="1203" extrusionOk="0">
                  <a:moveTo>
                    <a:pt x="1193" y="1203"/>
                  </a:moveTo>
                  <a:lnTo>
                    <a:pt x="1465" y="472"/>
                  </a:lnTo>
                  <a:lnTo>
                    <a:pt x="1177" y="361"/>
                  </a:lnTo>
                  <a:cubicBezTo>
                    <a:pt x="1128" y="343"/>
                    <a:pt x="1080" y="323"/>
                    <a:pt x="1033" y="303"/>
                  </a:cubicBezTo>
                  <a:lnTo>
                    <a:pt x="890" y="245"/>
                  </a:lnTo>
                  <a:lnTo>
                    <a:pt x="747" y="187"/>
                  </a:lnTo>
                  <a:cubicBezTo>
                    <a:pt x="700" y="167"/>
                    <a:pt x="653" y="145"/>
                    <a:pt x="605" y="125"/>
                  </a:cubicBezTo>
                  <a:lnTo>
                    <a:pt x="465" y="63"/>
                  </a:lnTo>
                  <a:lnTo>
                    <a:pt x="394" y="32"/>
                  </a:lnTo>
                  <a:lnTo>
                    <a:pt x="324" y="0"/>
                  </a:lnTo>
                  <a:lnTo>
                    <a:pt x="0" y="711"/>
                  </a:lnTo>
                  <a:cubicBezTo>
                    <a:pt x="24" y="723"/>
                    <a:pt x="49" y="733"/>
                    <a:pt x="74" y="745"/>
                  </a:cubicBezTo>
                  <a:lnTo>
                    <a:pt x="148" y="777"/>
                  </a:lnTo>
                  <a:lnTo>
                    <a:pt x="297" y="843"/>
                  </a:lnTo>
                  <a:cubicBezTo>
                    <a:pt x="346" y="864"/>
                    <a:pt x="396" y="886"/>
                    <a:pt x="445" y="907"/>
                  </a:cubicBezTo>
                  <a:lnTo>
                    <a:pt x="595" y="969"/>
                  </a:lnTo>
                  <a:lnTo>
                    <a:pt x="745" y="1030"/>
                  </a:lnTo>
                  <a:cubicBezTo>
                    <a:pt x="794" y="1051"/>
                    <a:pt x="844" y="1072"/>
                    <a:pt x="893" y="108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5"/>
            <p:cNvSpPr/>
            <p:nvPr/>
          </p:nvSpPr>
          <p:spPr>
            <a:xfrm>
              <a:off x="5715050" y="3488500"/>
              <a:ext cx="35650" cy="27175"/>
            </a:xfrm>
            <a:custGeom>
              <a:avLst/>
              <a:gdLst/>
              <a:ahLst/>
              <a:cxnLst/>
              <a:rect l="l" t="t" r="r" b="b"/>
              <a:pathLst>
                <a:path w="1426" h="1087" extrusionOk="0">
                  <a:moveTo>
                    <a:pt x="1244" y="1086"/>
                  </a:moveTo>
                  <a:lnTo>
                    <a:pt x="1425" y="326"/>
                  </a:lnTo>
                  <a:lnTo>
                    <a:pt x="1349" y="309"/>
                  </a:lnTo>
                  <a:lnTo>
                    <a:pt x="1274" y="290"/>
                  </a:lnTo>
                  <a:lnTo>
                    <a:pt x="1124" y="251"/>
                  </a:lnTo>
                  <a:lnTo>
                    <a:pt x="974" y="214"/>
                  </a:lnTo>
                  <a:cubicBezTo>
                    <a:pt x="925" y="201"/>
                    <a:pt x="875" y="187"/>
                    <a:pt x="824" y="173"/>
                  </a:cubicBezTo>
                  <a:cubicBezTo>
                    <a:pt x="725" y="146"/>
                    <a:pt x="625" y="119"/>
                    <a:pt x="527" y="90"/>
                  </a:cubicBezTo>
                  <a:lnTo>
                    <a:pt x="231" y="0"/>
                  </a:lnTo>
                  <a:lnTo>
                    <a:pt x="1" y="746"/>
                  </a:lnTo>
                  <a:lnTo>
                    <a:pt x="309" y="840"/>
                  </a:lnTo>
                  <a:cubicBezTo>
                    <a:pt x="412" y="870"/>
                    <a:pt x="516" y="897"/>
                    <a:pt x="620" y="927"/>
                  </a:cubicBezTo>
                  <a:cubicBezTo>
                    <a:pt x="672" y="942"/>
                    <a:pt x="723" y="957"/>
                    <a:pt x="775" y="970"/>
                  </a:cubicBezTo>
                  <a:lnTo>
                    <a:pt x="932" y="1009"/>
                  </a:lnTo>
                  <a:lnTo>
                    <a:pt x="1088" y="1048"/>
                  </a:lnTo>
                  <a:lnTo>
                    <a:pt x="1166" y="106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5"/>
            <p:cNvSpPr/>
            <p:nvPr/>
          </p:nvSpPr>
          <p:spPr>
            <a:xfrm>
              <a:off x="5770975" y="3501725"/>
              <a:ext cx="34200" cy="24050"/>
            </a:xfrm>
            <a:custGeom>
              <a:avLst/>
              <a:gdLst/>
              <a:ahLst/>
              <a:cxnLst/>
              <a:rect l="l" t="t" r="r" b="b"/>
              <a:pathLst>
                <a:path w="1368" h="962" extrusionOk="0">
                  <a:moveTo>
                    <a:pt x="1273" y="961"/>
                  </a:moveTo>
                  <a:lnTo>
                    <a:pt x="1367" y="188"/>
                  </a:lnTo>
                  <a:lnTo>
                    <a:pt x="1214" y="169"/>
                  </a:lnTo>
                  <a:cubicBezTo>
                    <a:pt x="1163" y="163"/>
                    <a:pt x="1111" y="154"/>
                    <a:pt x="1060" y="148"/>
                  </a:cubicBezTo>
                  <a:cubicBezTo>
                    <a:pt x="958" y="134"/>
                    <a:pt x="856" y="120"/>
                    <a:pt x="753" y="104"/>
                  </a:cubicBezTo>
                  <a:cubicBezTo>
                    <a:pt x="549" y="70"/>
                    <a:pt x="345" y="39"/>
                    <a:pt x="142" y="0"/>
                  </a:cubicBezTo>
                  <a:lnTo>
                    <a:pt x="0" y="768"/>
                  </a:lnTo>
                  <a:cubicBezTo>
                    <a:pt x="211" y="809"/>
                    <a:pt x="423" y="842"/>
                    <a:pt x="635" y="876"/>
                  </a:cubicBezTo>
                  <a:cubicBezTo>
                    <a:pt x="742" y="892"/>
                    <a:pt x="847" y="905"/>
                    <a:pt x="954" y="922"/>
                  </a:cubicBezTo>
                  <a:cubicBezTo>
                    <a:pt x="1007" y="929"/>
                    <a:pt x="1060" y="937"/>
                    <a:pt x="1112" y="94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5"/>
            <p:cNvSpPr/>
            <p:nvPr/>
          </p:nvSpPr>
          <p:spPr>
            <a:xfrm>
              <a:off x="5523475" y="3369525"/>
              <a:ext cx="35550" cy="36550"/>
            </a:xfrm>
            <a:custGeom>
              <a:avLst/>
              <a:gdLst/>
              <a:ahLst/>
              <a:cxnLst/>
              <a:rect l="l" t="t" r="r" b="b"/>
              <a:pathLst>
                <a:path w="1422" h="1462" extrusionOk="0">
                  <a:moveTo>
                    <a:pt x="863" y="1462"/>
                  </a:moveTo>
                  <a:lnTo>
                    <a:pt x="1422" y="916"/>
                  </a:lnTo>
                  <a:lnTo>
                    <a:pt x="1211" y="692"/>
                  </a:lnTo>
                  <a:lnTo>
                    <a:pt x="1157" y="637"/>
                  </a:lnTo>
                  <a:lnTo>
                    <a:pt x="1131" y="609"/>
                  </a:lnTo>
                  <a:lnTo>
                    <a:pt x="1105" y="580"/>
                  </a:lnTo>
                  <a:lnTo>
                    <a:pt x="1004" y="465"/>
                  </a:lnTo>
                  <a:lnTo>
                    <a:pt x="902" y="351"/>
                  </a:lnTo>
                  <a:lnTo>
                    <a:pt x="852" y="294"/>
                  </a:lnTo>
                  <a:lnTo>
                    <a:pt x="802" y="235"/>
                  </a:lnTo>
                  <a:lnTo>
                    <a:pt x="604" y="0"/>
                  </a:lnTo>
                  <a:lnTo>
                    <a:pt x="0" y="495"/>
                  </a:lnTo>
                  <a:lnTo>
                    <a:pt x="209" y="743"/>
                  </a:lnTo>
                  <a:lnTo>
                    <a:pt x="261" y="805"/>
                  </a:lnTo>
                  <a:lnTo>
                    <a:pt x="314" y="865"/>
                  </a:lnTo>
                  <a:lnTo>
                    <a:pt x="422" y="986"/>
                  </a:lnTo>
                  <a:lnTo>
                    <a:pt x="529" y="1108"/>
                  </a:lnTo>
                  <a:lnTo>
                    <a:pt x="556" y="1137"/>
                  </a:lnTo>
                  <a:lnTo>
                    <a:pt x="584" y="1167"/>
                  </a:lnTo>
                  <a:lnTo>
                    <a:pt x="640" y="122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5"/>
            <p:cNvSpPr/>
            <p:nvPr/>
          </p:nvSpPr>
          <p:spPr>
            <a:xfrm>
              <a:off x="5563675" y="3409225"/>
              <a:ext cx="36725" cy="35025"/>
            </a:xfrm>
            <a:custGeom>
              <a:avLst/>
              <a:gdLst/>
              <a:ahLst/>
              <a:cxnLst/>
              <a:rect l="l" t="t" r="r" b="b"/>
              <a:pathLst>
                <a:path w="1469" h="1401" extrusionOk="0">
                  <a:moveTo>
                    <a:pt x="1004" y="1400"/>
                  </a:moveTo>
                  <a:lnTo>
                    <a:pt x="1468" y="772"/>
                  </a:lnTo>
                  <a:cubicBezTo>
                    <a:pt x="1385" y="714"/>
                    <a:pt x="1306" y="651"/>
                    <a:pt x="1225" y="588"/>
                  </a:cubicBezTo>
                  <a:lnTo>
                    <a:pt x="1104" y="494"/>
                  </a:lnTo>
                  <a:cubicBezTo>
                    <a:pt x="1084" y="479"/>
                    <a:pt x="1063" y="463"/>
                    <a:pt x="1043" y="448"/>
                  </a:cubicBezTo>
                  <a:lnTo>
                    <a:pt x="985" y="398"/>
                  </a:lnTo>
                  <a:lnTo>
                    <a:pt x="750" y="203"/>
                  </a:lnTo>
                  <a:cubicBezTo>
                    <a:pt x="730" y="187"/>
                    <a:pt x="710" y="169"/>
                    <a:pt x="691" y="153"/>
                  </a:cubicBezTo>
                  <a:lnTo>
                    <a:pt x="634" y="102"/>
                  </a:lnTo>
                  <a:lnTo>
                    <a:pt x="520" y="1"/>
                  </a:lnTo>
                  <a:lnTo>
                    <a:pt x="0" y="584"/>
                  </a:lnTo>
                  <a:lnTo>
                    <a:pt x="121" y="691"/>
                  </a:lnTo>
                  <a:lnTo>
                    <a:pt x="182" y="744"/>
                  </a:lnTo>
                  <a:cubicBezTo>
                    <a:pt x="203" y="762"/>
                    <a:pt x="223" y="781"/>
                    <a:pt x="244" y="797"/>
                  </a:cubicBezTo>
                  <a:lnTo>
                    <a:pt x="494" y="1005"/>
                  </a:lnTo>
                  <a:lnTo>
                    <a:pt x="556" y="1057"/>
                  </a:lnTo>
                  <a:cubicBezTo>
                    <a:pt x="577" y="1073"/>
                    <a:pt x="599" y="1090"/>
                    <a:pt x="620" y="1106"/>
                  </a:cubicBezTo>
                  <a:lnTo>
                    <a:pt x="747" y="1205"/>
                  </a:lnTo>
                  <a:cubicBezTo>
                    <a:pt x="832" y="1270"/>
                    <a:pt x="916" y="1337"/>
                    <a:pt x="1004" y="14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5"/>
            <p:cNvSpPr/>
            <p:nvPr/>
          </p:nvSpPr>
          <p:spPr>
            <a:xfrm>
              <a:off x="5609825" y="3442250"/>
              <a:ext cx="37050" cy="32775"/>
            </a:xfrm>
            <a:custGeom>
              <a:avLst/>
              <a:gdLst/>
              <a:ahLst/>
              <a:cxnLst/>
              <a:rect l="l" t="t" r="r" b="b"/>
              <a:pathLst>
                <a:path w="1482" h="1311" extrusionOk="0">
                  <a:moveTo>
                    <a:pt x="1113" y="1310"/>
                  </a:moveTo>
                  <a:lnTo>
                    <a:pt x="1482" y="622"/>
                  </a:lnTo>
                  <a:lnTo>
                    <a:pt x="1346" y="549"/>
                  </a:lnTo>
                  <a:cubicBezTo>
                    <a:pt x="1325" y="537"/>
                    <a:pt x="1301" y="526"/>
                    <a:pt x="1279" y="512"/>
                  </a:cubicBezTo>
                  <a:lnTo>
                    <a:pt x="1212" y="475"/>
                  </a:lnTo>
                  <a:lnTo>
                    <a:pt x="946" y="323"/>
                  </a:lnTo>
                  <a:cubicBezTo>
                    <a:pt x="857" y="271"/>
                    <a:pt x="770" y="216"/>
                    <a:pt x="682" y="164"/>
                  </a:cubicBezTo>
                  <a:cubicBezTo>
                    <a:pt x="638" y="137"/>
                    <a:pt x="594" y="112"/>
                    <a:pt x="551" y="82"/>
                  </a:cubicBezTo>
                  <a:lnTo>
                    <a:pt x="422" y="0"/>
                  </a:lnTo>
                  <a:lnTo>
                    <a:pt x="0" y="657"/>
                  </a:lnTo>
                  <a:lnTo>
                    <a:pt x="135" y="745"/>
                  </a:lnTo>
                  <a:cubicBezTo>
                    <a:pt x="181" y="773"/>
                    <a:pt x="228" y="800"/>
                    <a:pt x="274" y="829"/>
                  </a:cubicBezTo>
                  <a:cubicBezTo>
                    <a:pt x="367" y="885"/>
                    <a:pt x="457" y="940"/>
                    <a:pt x="551" y="996"/>
                  </a:cubicBezTo>
                  <a:lnTo>
                    <a:pt x="832" y="1155"/>
                  </a:lnTo>
                  <a:lnTo>
                    <a:pt x="903" y="1195"/>
                  </a:lnTo>
                  <a:cubicBezTo>
                    <a:pt x="926" y="1209"/>
                    <a:pt x="950" y="1222"/>
                    <a:pt x="974" y="12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5"/>
            <p:cNvSpPr/>
            <p:nvPr/>
          </p:nvSpPr>
          <p:spPr>
            <a:xfrm>
              <a:off x="5450300" y="3221950"/>
              <a:ext cx="26025" cy="35000"/>
            </a:xfrm>
            <a:custGeom>
              <a:avLst/>
              <a:gdLst/>
              <a:ahLst/>
              <a:cxnLst/>
              <a:rect l="l" t="t" r="r" b="b"/>
              <a:pathLst>
                <a:path w="1041" h="1400" extrusionOk="0">
                  <a:moveTo>
                    <a:pt x="289" y="1400"/>
                  </a:moveTo>
                  <a:lnTo>
                    <a:pt x="1041" y="1187"/>
                  </a:lnTo>
                  <a:lnTo>
                    <a:pt x="1018" y="1115"/>
                  </a:lnTo>
                  <a:lnTo>
                    <a:pt x="999" y="1041"/>
                  </a:lnTo>
                  <a:lnTo>
                    <a:pt x="961" y="894"/>
                  </a:lnTo>
                  <a:lnTo>
                    <a:pt x="923" y="746"/>
                  </a:lnTo>
                  <a:cubicBezTo>
                    <a:pt x="917" y="722"/>
                    <a:pt x="912" y="697"/>
                    <a:pt x="906" y="672"/>
                  </a:cubicBezTo>
                  <a:lnTo>
                    <a:pt x="890" y="598"/>
                  </a:lnTo>
                  <a:cubicBezTo>
                    <a:pt x="867" y="499"/>
                    <a:pt x="845" y="400"/>
                    <a:pt x="824" y="300"/>
                  </a:cubicBezTo>
                  <a:lnTo>
                    <a:pt x="770" y="0"/>
                  </a:lnTo>
                  <a:lnTo>
                    <a:pt x="1" y="134"/>
                  </a:lnTo>
                  <a:lnTo>
                    <a:pt x="59" y="453"/>
                  </a:lnTo>
                  <a:cubicBezTo>
                    <a:pt x="81" y="561"/>
                    <a:pt x="106" y="666"/>
                    <a:pt x="128" y="771"/>
                  </a:cubicBezTo>
                  <a:lnTo>
                    <a:pt x="145" y="850"/>
                  </a:lnTo>
                  <a:cubicBezTo>
                    <a:pt x="152" y="876"/>
                    <a:pt x="157" y="904"/>
                    <a:pt x="163" y="930"/>
                  </a:cubicBezTo>
                  <a:lnTo>
                    <a:pt x="204" y="1087"/>
                  </a:lnTo>
                  <a:lnTo>
                    <a:pt x="244" y="1245"/>
                  </a:lnTo>
                  <a:lnTo>
                    <a:pt x="265" y="132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5"/>
            <p:cNvSpPr/>
            <p:nvPr/>
          </p:nvSpPr>
          <p:spPr>
            <a:xfrm>
              <a:off x="5465525" y="3274625"/>
              <a:ext cx="30350" cy="36625"/>
            </a:xfrm>
            <a:custGeom>
              <a:avLst/>
              <a:gdLst/>
              <a:ahLst/>
              <a:cxnLst/>
              <a:rect l="l" t="t" r="r" b="b"/>
              <a:pathLst>
                <a:path w="1214" h="1465" extrusionOk="0">
                  <a:moveTo>
                    <a:pt x="511" y="1465"/>
                  </a:moveTo>
                  <a:lnTo>
                    <a:pt x="1214" y="1123"/>
                  </a:lnTo>
                  <a:cubicBezTo>
                    <a:pt x="1121" y="941"/>
                    <a:pt x="1043" y="754"/>
                    <a:pt x="959" y="568"/>
                  </a:cubicBezTo>
                  <a:lnTo>
                    <a:pt x="843" y="285"/>
                  </a:lnTo>
                  <a:lnTo>
                    <a:pt x="814" y="215"/>
                  </a:lnTo>
                  <a:cubicBezTo>
                    <a:pt x="809" y="204"/>
                    <a:pt x="803" y="191"/>
                    <a:pt x="799" y="180"/>
                  </a:cubicBezTo>
                  <a:lnTo>
                    <a:pt x="787" y="144"/>
                  </a:lnTo>
                  <a:lnTo>
                    <a:pt x="733" y="1"/>
                  </a:lnTo>
                  <a:lnTo>
                    <a:pt x="1" y="273"/>
                  </a:lnTo>
                  <a:lnTo>
                    <a:pt x="56" y="425"/>
                  </a:lnTo>
                  <a:lnTo>
                    <a:pt x="70" y="462"/>
                  </a:lnTo>
                  <a:cubicBezTo>
                    <a:pt x="76" y="476"/>
                    <a:pt x="81" y="487"/>
                    <a:pt x="86" y="501"/>
                  </a:cubicBezTo>
                  <a:lnTo>
                    <a:pt x="117" y="576"/>
                  </a:lnTo>
                  <a:lnTo>
                    <a:pt x="240" y="877"/>
                  </a:lnTo>
                  <a:cubicBezTo>
                    <a:pt x="330" y="1072"/>
                    <a:pt x="413" y="1272"/>
                    <a:pt x="511" y="146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5"/>
            <p:cNvSpPr/>
            <p:nvPr/>
          </p:nvSpPr>
          <p:spPr>
            <a:xfrm>
              <a:off x="5490250" y="3324050"/>
              <a:ext cx="33400" cy="37050"/>
            </a:xfrm>
            <a:custGeom>
              <a:avLst/>
              <a:gdLst/>
              <a:ahLst/>
              <a:cxnLst/>
              <a:rect l="l" t="t" r="r" b="b"/>
              <a:pathLst>
                <a:path w="1336" h="1482" extrusionOk="0">
                  <a:moveTo>
                    <a:pt x="698" y="1482"/>
                  </a:moveTo>
                  <a:lnTo>
                    <a:pt x="1336" y="1032"/>
                  </a:lnTo>
                  <a:lnTo>
                    <a:pt x="1162" y="780"/>
                  </a:lnTo>
                  <a:lnTo>
                    <a:pt x="995" y="524"/>
                  </a:lnTo>
                  <a:cubicBezTo>
                    <a:pt x="938" y="439"/>
                    <a:pt x="886" y="351"/>
                    <a:pt x="834" y="263"/>
                  </a:cubicBezTo>
                  <a:lnTo>
                    <a:pt x="755" y="132"/>
                  </a:lnTo>
                  <a:cubicBezTo>
                    <a:pt x="741" y="109"/>
                    <a:pt x="727" y="90"/>
                    <a:pt x="715" y="67"/>
                  </a:cubicBezTo>
                  <a:lnTo>
                    <a:pt x="678" y="0"/>
                  </a:lnTo>
                  <a:lnTo>
                    <a:pt x="1" y="391"/>
                  </a:lnTo>
                  <a:lnTo>
                    <a:pt x="41" y="461"/>
                  </a:lnTo>
                  <a:cubicBezTo>
                    <a:pt x="54" y="484"/>
                    <a:pt x="69" y="508"/>
                    <a:pt x="83" y="530"/>
                  </a:cubicBezTo>
                  <a:lnTo>
                    <a:pt x="167" y="669"/>
                  </a:lnTo>
                  <a:cubicBezTo>
                    <a:pt x="224" y="760"/>
                    <a:pt x="278" y="853"/>
                    <a:pt x="339" y="942"/>
                  </a:cubicBezTo>
                  <a:lnTo>
                    <a:pt x="516" y="121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5"/>
            <p:cNvSpPr/>
            <p:nvPr/>
          </p:nvSpPr>
          <p:spPr>
            <a:xfrm>
              <a:off x="5465000" y="3056050"/>
              <a:ext cx="32475" cy="36850"/>
            </a:xfrm>
            <a:custGeom>
              <a:avLst/>
              <a:gdLst/>
              <a:ahLst/>
              <a:cxnLst/>
              <a:rect l="l" t="t" r="r" b="b"/>
              <a:pathLst>
                <a:path w="1299" h="1474" extrusionOk="0">
                  <a:moveTo>
                    <a:pt x="1" y="1143"/>
                  </a:moveTo>
                  <a:lnTo>
                    <a:pt x="708" y="1473"/>
                  </a:lnTo>
                  <a:cubicBezTo>
                    <a:pt x="874" y="1115"/>
                    <a:pt x="1072" y="771"/>
                    <a:pt x="1298" y="452"/>
                  </a:cubicBezTo>
                  <a:lnTo>
                    <a:pt x="661" y="1"/>
                  </a:lnTo>
                  <a:cubicBezTo>
                    <a:pt x="407" y="362"/>
                    <a:pt x="187" y="744"/>
                    <a:pt x="1" y="11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5"/>
            <p:cNvSpPr/>
            <p:nvPr/>
          </p:nvSpPr>
          <p:spPr>
            <a:xfrm>
              <a:off x="5448250" y="3108950"/>
              <a:ext cx="25925" cy="34775"/>
            </a:xfrm>
            <a:custGeom>
              <a:avLst/>
              <a:gdLst/>
              <a:ahLst/>
              <a:cxnLst/>
              <a:rect l="l" t="t" r="r" b="b"/>
              <a:pathLst>
                <a:path w="1037" h="1391" extrusionOk="0">
                  <a:moveTo>
                    <a:pt x="0" y="1283"/>
                  </a:moveTo>
                  <a:lnTo>
                    <a:pt x="774" y="1391"/>
                  </a:lnTo>
                  <a:cubicBezTo>
                    <a:pt x="786" y="1293"/>
                    <a:pt x="803" y="1197"/>
                    <a:pt x="821" y="1099"/>
                  </a:cubicBezTo>
                  <a:cubicBezTo>
                    <a:pt x="839" y="1002"/>
                    <a:pt x="858" y="905"/>
                    <a:pt x="880" y="809"/>
                  </a:cubicBezTo>
                  <a:cubicBezTo>
                    <a:pt x="925" y="616"/>
                    <a:pt x="977" y="424"/>
                    <a:pt x="1036" y="236"/>
                  </a:cubicBezTo>
                  <a:lnTo>
                    <a:pt x="292" y="1"/>
                  </a:lnTo>
                  <a:cubicBezTo>
                    <a:pt x="225" y="210"/>
                    <a:pt x="168" y="422"/>
                    <a:pt x="119" y="636"/>
                  </a:cubicBezTo>
                  <a:cubicBezTo>
                    <a:pt x="94" y="742"/>
                    <a:pt x="72" y="850"/>
                    <a:pt x="52" y="958"/>
                  </a:cubicBezTo>
                  <a:cubicBezTo>
                    <a:pt x="33" y="1067"/>
                    <a:pt x="15" y="1174"/>
                    <a:pt x="0" y="128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5"/>
            <p:cNvSpPr/>
            <p:nvPr/>
          </p:nvSpPr>
          <p:spPr>
            <a:xfrm>
              <a:off x="5446025" y="3166775"/>
              <a:ext cx="20475" cy="32500"/>
            </a:xfrm>
            <a:custGeom>
              <a:avLst/>
              <a:gdLst/>
              <a:ahLst/>
              <a:cxnLst/>
              <a:rect l="l" t="t" r="r" b="b"/>
              <a:pathLst>
                <a:path w="819" h="1300" extrusionOk="0">
                  <a:moveTo>
                    <a:pt x="40" y="1300"/>
                  </a:moveTo>
                  <a:lnTo>
                    <a:pt x="818" y="1235"/>
                  </a:lnTo>
                  <a:lnTo>
                    <a:pt x="797" y="932"/>
                  </a:lnTo>
                  <a:cubicBezTo>
                    <a:pt x="794" y="907"/>
                    <a:pt x="794" y="881"/>
                    <a:pt x="793" y="857"/>
                  </a:cubicBezTo>
                  <a:lnTo>
                    <a:pt x="791" y="781"/>
                  </a:lnTo>
                  <a:lnTo>
                    <a:pt x="786" y="630"/>
                  </a:lnTo>
                  <a:cubicBezTo>
                    <a:pt x="784" y="579"/>
                    <a:pt x="782" y="529"/>
                    <a:pt x="782" y="479"/>
                  </a:cubicBezTo>
                  <a:lnTo>
                    <a:pt x="783" y="328"/>
                  </a:lnTo>
                  <a:lnTo>
                    <a:pt x="785" y="177"/>
                  </a:lnTo>
                  <a:lnTo>
                    <a:pt x="785" y="102"/>
                  </a:lnTo>
                  <a:cubicBezTo>
                    <a:pt x="785" y="77"/>
                    <a:pt x="787" y="51"/>
                    <a:pt x="787" y="26"/>
                  </a:cubicBezTo>
                  <a:lnTo>
                    <a:pt x="6" y="0"/>
                  </a:lnTo>
                  <a:cubicBezTo>
                    <a:pt x="5" y="27"/>
                    <a:pt x="4" y="55"/>
                    <a:pt x="4" y="82"/>
                  </a:cubicBezTo>
                  <a:lnTo>
                    <a:pt x="4" y="165"/>
                  </a:lnTo>
                  <a:lnTo>
                    <a:pt x="2" y="327"/>
                  </a:lnTo>
                  <a:lnTo>
                    <a:pt x="1" y="489"/>
                  </a:lnTo>
                  <a:cubicBezTo>
                    <a:pt x="1" y="545"/>
                    <a:pt x="4" y="598"/>
                    <a:pt x="5" y="652"/>
                  </a:cubicBezTo>
                  <a:lnTo>
                    <a:pt x="10" y="815"/>
                  </a:lnTo>
                  <a:lnTo>
                    <a:pt x="12" y="897"/>
                  </a:lnTo>
                  <a:cubicBezTo>
                    <a:pt x="14" y="925"/>
                    <a:pt x="14" y="952"/>
                    <a:pt x="16" y="97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5"/>
            <p:cNvSpPr/>
            <p:nvPr/>
          </p:nvSpPr>
          <p:spPr>
            <a:xfrm>
              <a:off x="5603025" y="3010225"/>
              <a:ext cx="35475" cy="33700"/>
            </a:xfrm>
            <a:custGeom>
              <a:avLst/>
              <a:gdLst/>
              <a:ahLst/>
              <a:cxnLst/>
              <a:rect l="l" t="t" r="r" b="b"/>
              <a:pathLst>
                <a:path w="1419" h="1348" extrusionOk="0">
                  <a:moveTo>
                    <a:pt x="285" y="0"/>
                  </a:moveTo>
                  <a:lnTo>
                    <a:pt x="0" y="743"/>
                  </a:lnTo>
                  <a:cubicBezTo>
                    <a:pt x="339" y="891"/>
                    <a:pt x="649" y="1099"/>
                    <a:pt x="922" y="1348"/>
                  </a:cubicBezTo>
                  <a:lnTo>
                    <a:pt x="1418" y="740"/>
                  </a:lnTo>
                  <a:cubicBezTo>
                    <a:pt x="1082" y="437"/>
                    <a:pt x="701" y="181"/>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5"/>
            <p:cNvSpPr/>
            <p:nvPr/>
          </p:nvSpPr>
          <p:spPr>
            <a:xfrm>
              <a:off x="5550525" y="3002400"/>
              <a:ext cx="33750" cy="22250"/>
            </a:xfrm>
            <a:custGeom>
              <a:avLst/>
              <a:gdLst/>
              <a:ahLst/>
              <a:cxnLst/>
              <a:rect l="l" t="t" r="r" b="b"/>
              <a:pathLst>
                <a:path w="1350" h="890" extrusionOk="0">
                  <a:moveTo>
                    <a:pt x="0" y="109"/>
                  </a:moveTo>
                  <a:lnTo>
                    <a:pt x="159" y="889"/>
                  </a:lnTo>
                  <a:cubicBezTo>
                    <a:pt x="339" y="844"/>
                    <a:pt x="521" y="816"/>
                    <a:pt x="705" y="806"/>
                  </a:cubicBezTo>
                  <a:lnTo>
                    <a:pt x="775" y="802"/>
                  </a:lnTo>
                  <a:lnTo>
                    <a:pt x="844" y="801"/>
                  </a:lnTo>
                  <a:lnTo>
                    <a:pt x="879" y="800"/>
                  </a:lnTo>
                  <a:lnTo>
                    <a:pt x="913" y="800"/>
                  </a:lnTo>
                  <a:lnTo>
                    <a:pt x="983" y="801"/>
                  </a:lnTo>
                  <a:cubicBezTo>
                    <a:pt x="1006" y="801"/>
                    <a:pt x="1028" y="803"/>
                    <a:pt x="1052" y="805"/>
                  </a:cubicBezTo>
                  <a:cubicBezTo>
                    <a:pt x="1075" y="806"/>
                    <a:pt x="1098" y="806"/>
                    <a:pt x="1121" y="808"/>
                  </a:cubicBezTo>
                  <a:cubicBezTo>
                    <a:pt x="1166" y="812"/>
                    <a:pt x="1213" y="816"/>
                    <a:pt x="1259" y="822"/>
                  </a:cubicBezTo>
                  <a:lnTo>
                    <a:pt x="1350" y="30"/>
                  </a:lnTo>
                  <a:cubicBezTo>
                    <a:pt x="1293" y="22"/>
                    <a:pt x="1237" y="19"/>
                    <a:pt x="1181" y="13"/>
                  </a:cubicBezTo>
                  <a:cubicBezTo>
                    <a:pt x="1152" y="10"/>
                    <a:pt x="1125" y="9"/>
                    <a:pt x="1096" y="8"/>
                  </a:cubicBezTo>
                  <a:cubicBezTo>
                    <a:pt x="1067" y="6"/>
                    <a:pt x="1040" y="4"/>
                    <a:pt x="1011" y="4"/>
                  </a:cubicBezTo>
                  <a:lnTo>
                    <a:pt x="927" y="3"/>
                  </a:lnTo>
                  <a:lnTo>
                    <a:pt x="884" y="1"/>
                  </a:lnTo>
                  <a:lnTo>
                    <a:pt x="841" y="3"/>
                  </a:lnTo>
                  <a:lnTo>
                    <a:pt x="756" y="4"/>
                  </a:lnTo>
                  <a:cubicBezTo>
                    <a:pt x="728" y="5"/>
                    <a:pt x="700" y="6"/>
                    <a:pt x="672" y="8"/>
                  </a:cubicBezTo>
                  <a:cubicBezTo>
                    <a:pt x="445" y="20"/>
                    <a:pt x="220" y="54"/>
                    <a:pt x="0" y="10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5"/>
            <p:cNvSpPr/>
            <p:nvPr/>
          </p:nvSpPr>
          <p:spPr>
            <a:xfrm>
              <a:off x="5498775" y="3014925"/>
              <a:ext cx="35600" cy="34575"/>
            </a:xfrm>
            <a:custGeom>
              <a:avLst/>
              <a:gdLst/>
              <a:ahLst/>
              <a:cxnLst/>
              <a:rect l="l" t="t" r="r" b="b"/>
              <a:pathLst>
                <a:path w="1424" h="1383" extrusionOk="0">
                  <a:moveTo>
                    <a:pt x="0" y="825"/>
                  </a:moveTo>
                  <a:lnTo>
                    <a:pt x="547" y="1382"/>
                  </a:lnTo>
                  <a:cubicBezTo>
                    <a:pt x="677" y="1252"/>
                    <a:pt x="817" y="1129"/>
                    <a:pt x="962" y="1016"/>
                  </a:cubicBezTo>
                  <a:cubicBezTo>
                    <a:pt x="1108" y="903"/>
                    <a:pt x="1262" y="801"/>
                    <a:pt x="1424" y="711"/>
                  </a:cubicBezTo>
                  <a:lnTo>
                    <a:pt x="1078" y="1"/>
                  </a:lnTo>
                  <a:cubicBezTo>
                    <a:pt x="880" y="112"/>
                    <a:pt x="692" y="238"/>
                    <a:pt x="511" y="376"/>
                  </a:cubicBezTo>
                  <a:cubicBezTo>
                    <a:pt x="332" y="515"/>
                    <a:pt x="161" y="665"/>
                    <a:pt x="0" y="8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5"/>
            <p:cNvSpPr/>
            <p:nvPr/>
          </p:nvSpPr>
          <p:spPr>
            <a:xfrm>
              <a:off x="5666475" y="3160225"/>
              <a:ext cx="22475" cy="33125"/>
            </a:xfrm>
            <a:custGeom>
              <a:avLst/>
              <a:gdLst/>
              <a:ahLst/>
              <a:cxnLst/>
              <a:rect l="l" t="t" r="r" b="b"/>
              <a:pathLst>
                <a:path w="899" h="1325" extrusionOk="0">
                  <a:moveTo>
                    <a:pt x="898" y="21"/>
                  </a:moveTo>
                  <a:lnTo>
                    <a:pt x="117" y="1"/>
                  </a:lnTo>
                  <a:cubicBezTo>
                    <a:pt x="109" y="401"/>
                    <a:pt x="68" y="798"/>
                    <a:pt x="1" y="1193"/>
                  </a:cubicBezTo>
                  <a:lnTo>
                    <a:pt x="770" y="1324"/>
                  </a:lnTo>
                  <a:cubicBezTo>
                    <a:pt x="845" y="893"/>
                    <a:pt x="890" y="457"/>
                    <a:pt x="898" y="2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5"/>
            <p:cNvSpPr/>
            <p:nvPr/>
          </p:nvSpPr>
          <p:spPr>
            <a:xfrm>
              <a:off x="5663350" y="3102225"/>
              <a:ext cx="24825" cy="34275"/>
            </a:xfrm>
            <a:custGeom>
              <a:avLst/>
              <a:gdLst/>
              <a:ahLst/>
              <a:cxnLst/>
              <a:rect l="l" t="t" r="r" b="b"/>
              <a:pathLst>
                <a:path w="993" h="1371" extrusionOk="0">
                  <a:moveTo>
                    <a:pt x="753" y="1"/>
                  </a:moveTo>
                  <a:lnTo>
                    <a:pt x="1" y="213"/>
                  </a:lnTo>
                  <a:cubicBezTo>
                    <a:pt x="54" y="402"/>
                    <a:pt x="99" y="593"/>
                    <a:pt x="135" y="787"/>
                  </a:cubicBezTo>
                  <a:cubicBezTo>
                    <a:pt x="153" y="884"/>
                    <a:pt x="169" y="980"/>
                    <a:pt x="182" y="1078"/>
                  </a:cubicBezTo>
                  <a:cubicBezTo>
                    <a:pt x="188" y="1125"/>
                    <a:pt x="193" y="1175"/>
                    <a:pt x="200" y="1223"/>
                  </a:cubicBezTo>
                  <a:cubicBezTo>
                    <a:pt x="205" y="1271"/>
                    <a:pt x="210" y="1319"/>
                    <a:pt x="214" y="1370"/>
                  </a:cubicBezTo>
                  <a:lnTo>
                    <a:pt x="992" y="1301"/>
                  </a:lnTo>
                  <a:cubicBezTo>
                    <a:pt x="989" y="1246"/>
                    <a:pt x="982" y="1192"/>
                    <a:pt x="976" y="1137"/>
                  </a:cubicBezTo>
                  <a:cubicBezTo>
                    <a:pt x="970" y="1083"/>
                    <a:pt x="964" y="1029"/>
                    <a:pt x="956" y="973"/>
                  </a:cubicBezTo>
                  <a:cubicBezTo>
                    <a:pt x="941" y="864"/>
                    <a:pt x="923" y="755"/>
                    <a:pt x="904" y="646"/>
                  </a:cubicBezTo>
                  <a:cubicBezTo>
                    <a:pt x="862" y="428"/>
                    <a:pt x="813" y="213"/>
                    <a:pt x="7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5"/>
            <p:cNvSpPr/>
            <p:nvPr/>
          </p:nvSpPr>
          <p:spPr>
            <a:xfrm>
              <a:off x="5640975" y="3049050"/>
              <a:ext cx="32350" cy="36700"/>
            </a:xfrm>
            <a:custGeom>
              <a:avLst/>
              <a:gdLst/>
              <a:ahLst/>
              <a:cxnLst/>
              <a:rect l="l" t="t" r="r" b="b"/>
              <a:pathLst>
                <a:path w="1294" h="1468" extrusionOk="0">
                  <a:moveTo>
                    <a:pt x="631" y="1"/>
                  </a:moveTo>
                  <a:lnTo>
                    <a:pt x="0" y="460"/>
                  </a:lnTo>
                  <a:cubicBezTo>
                    <a:pt x="226" y="770"/>
                    <a:pt x="421" y="1112"/>
                    <a:pt x="580" y="1468"/>
                  </a:cubicBezTo>
                  <a:lnTo>
                    <a:pt x="1294" y="1149"/>
                  </a:lnTo>
                  <a:cubicBezTo>
                    <a:pt x="1113" y="747"/>
                    <a:pt x="893" y="361"/>
                    <a:pt x="6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5"/>
            <p:cNvSpPr/>
            <p:nvPr/>
          </p:nvSpPr>
          <p:spPr>
            <a:xfrm>
              <a:off x="5588625" y="3308100"/>
              <a:ext cx="35750" cy="36375"/>
            </a:xfrm>
            <a:custGeom>
              <a:avLst/>
              <a:gdLst/>
              <a:ahLst/>
              <a:cxnLst/>
              <a:rect l="l" t="t" r="r" b="b"/>
              <a:pathLst>
                <a:path w="1430" h="1455" extrusionOk="0">
                  <a:moveTo>
                    <a:pt x="1429" y="503"/>
                  </a:moveTo>
                  <a:lnTo>
                    <a:pt x="831" y="1"/>
                  </a:lnTo>
                  <a:cubicBezTo>
                    <a:pt x="570" y="313"/>
                    <a:pt x="292" y="611"/>
                    <a:pt x="1" y="896"/>
                  </a:cubicBezTo>
                  <a:lnTo>
                    <a:pt x="547" y="1454"/>
                  </a:lnTo>
                  <a:cubicBezTo>
                    <a:pt x="856" y="1152"/>
                    <a:pt x="1152" y="835"/>
                    <a:pt x="1429" y="5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5"/>
            <p:cNvSpPr/>
            <p:nvPr/>
          </p:nvSpPr>
          <p:spPr>
            <a:xfrm>
              <a:off x="5624200" y="3263325"/>
              <a:ext cx="33300" cy="37025"/>
            </a:xfrm>
            <a:custGeom>
              <a:avLst/>
              <a:gdLst/>
              <a:ahLst/>
              <a:cxnLst/>
              <a:rect l="l" t="t" r="r" b="b"/>
              <a:pathLst>
                <a:path w="1332" h="1481" extrusionOk="0">
                  <a:moveTo>
                    <a:pt x="1332" y="379"/>
                  </a:moveTo>
                  <a:lnTo>
                    <a:pt x="647" y="1"/>
                  </a:lnTo>
                  <a:cubicBezTo>
                    <a:pt x="453" y="355"/>
                    <a:pt x="236" y="699"/>
                    <a:pt x="1" y="1030"/>
                  </a:cubicBezTo>
                  <a:lnTo>
                    <a:pt x="637" y="1481"/>
                  </a:lnTo>
                  <a:cubicBezTo>
                    <a:pt x="889" y="1127"/>
                    <a:pt x="1120" y="758"/>
                    <a:pt x="1332" y="3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5"/>
            <p:cNvSpPr/>
            <p:nvPr/>
          </p:nvSpPr>
          <p:spPr>
            <a:xfrm>
              <a:off x="5650900" y="3213625"/>
              <a:ext cx="29025" cy="36125"/>
            </a:xfrm>
            <a:custGeom>
              <a:avLst/>
              <a:gdLst/>
              <a:ahLst/>
              <a:cxnLst/>
              <a:rect l="l" t="t" r="r" b="b"/>
              <a:pathLst>
                <a:path w="1161" h="1445" extrusionOk="0">
                  <a:moveTo>
                    <a:pt x="1160" y="217"/>
                  </a:moveTo>
                  <a:lnTo>
                    <a:pt x="409" y="0"/>
                  </a:lnTo>
                  <a:cubicBezTo>
                    <a:pt x="297" y="386"/>
                    <a:pt x="160" y="765"/>
                    <a:pt x="0" y="1134"/>
                  </a:cubicBezTo>
                  <a:lnTo>
                    <a:pt x="716" y="1444"/>
                  </a:lnTo>
                  <a:cubicBezTo>
                    <a:pt x="890" y="1046"/>
                    <a:pt x="1039" y="635"/>
                    <a:pt x="1160" y="2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5"/>
            <p:cNvSpPr/>
            <p:nvPr/>
          </p:nvSpPr>
          <p:spPr>
            <a:xfrm>
              <a:off x="5448125" y="3404300"/>
              <a:ext cx="36350" cy="29300"/>
            </a:xfrm>
            <a:custGeom>
              <a:avLst/>
              <a:gdLst/>
              <a:ahLst/>
              <a:cxnLst/>
              <a:rect l="l" t="t" r="r" b="b"/>
              <a:pathLst>
                <a:path w="1454" h="1172" extrusionOk="0">
                  <a:moveTo>
                    <a:pt x="1454" y="720"/>
                  </a:moveTo>
                  <a:lnTo>
                    <a:pt x="1151" y="0"/>
                  </a:lnTo>
                  <a:cubicBezTo>
                    <a:pt x="774" y="159"/>
                    <a:pt x="390" y="302"/>
                    <a:pt x="0" y="428"/>
                  </a:cubicBezTo>
                  <a:lnTo>
                    <a:pt x="241" y="1171"/>
                  </a:lnTo>
                  <a:cubicBezTo>
                    <a:pt x="651" y="1039"/>
                    <a:pt x="1056" y="888"/>
                    <a:pt x="1454" y="7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5"/>
            <p:cNvSpPr/>
            <p:nvPr/>
          </p:nvSpPr>
          <p:spPr>
            <a:xfrm>
              <a:off x="5499000" y="3379175"/>
              <a:ext cx="37100" cy="32350"/>
            </a:xfrm>
            <a:custGeom>
              <a:avLst/>
              <a:gdLst/>
              <a:ahLst/>
              <a:cxnLst/>
              <a:rect l="l" t="t" r="r" b="b"/>
              <a:pathLst>
                <a:path w="1484" h="1294" extrusionOk="0">
                  <a:moveTo>
                    <a:pt x="1483" y="667"/>
                  </a:moveTo>
                  <a:lnTo>
                    <a:pt x="1076" y="0"/>
                  </a:lnTo>
                  <a:cubicBezTo>
                    <a:pt x="727" y="214"/>
                    <a:pt x="368" y="413"/>
                    <a:pt x="1" y="596"/>
                  </a:cubicBezTo>
                  <a:lnTo>
                    <a:pt x="351" y="1294"/>
                  </a:lnTo>
                  <a:cubicBezTo>
                    <a:pt x="738" y="1102"/>
                    <a:pt x="1115" y="894"/>
                    <a:pt x="1483" y="66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5"/>
            <p:cNvSpPr/>
            <p:nvPr/>
          </p:nvSpPr>
          <p:spPr>
            <a:xfrm>
              <a:off x="5546125" y="3347150"/>
              <a:ext cx="36875" cy="34725"/>
            </a:xfrm>
            <a:custGeom>
              <a:avLst/>
              <a:gdLst/>
              <a:ahLst/>
              <a:cxnLst/>
              <a:rect l="l" t="t" r="r" b="b"/>
              <a:pathLst>
                <a:path w="1475" h="1389" extrusionOk="0">
                  <a:moveTo>
                    <a:pt x="1475" y="597"/>
                  </a:moveTo>
                  <a:lnTo>
                    <a:pt x="971" y="1"/>
                  </a:lnTo>
                  <a:cubicBezTo>
                    <a:pt x="658" y="265"/>
                    <a:pt x="335" y="515"/>
                    <a:pt x="0" y="750"/>
                  </a:cubicBezTo>
                  <a:lnTo>
                    <a:pt x="450" y="1389"/>
                  </a:lnTo>
                  <a:cubicBezTo>
                    <a:pt x="802" y="1140"/>
                    <a:pt x="1145" y="875"/>
                    <a:pt x="1475" y="5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5"/>
            <p:cNvSpPr/>
            <p:nvPr/>
          </p:nvSpPr>
          <p:spPr>
            <a:xfrm>
              <a:off x="5282250" y="3432150"/>
              <a:ext cx="32325" cy="20675"/>
            </a:xfrm>
            <a:custGeom>
              <a:avLst/>
              <a:gdLst/>
              <a:ahLst/>
              <a:cxnLst/>
              <a:rect l="l" t="t" r="r" b="b"/>
              <a:pathLst>
                <a:path w="1293" h="827" extrusionOk="0">
                  <a:moveTo>
                    <a:pt x="1286" y="827"/>
                  </a:moveTo>
                  <a:lnTo>
                    <a:pt x="1293" y="46"/>
                  </a:lnTo>
                  <a:cubicBezTo>
                    <a:pt x="1189" y="44"/>
                    <a:pt x="1086" y="44"/>
                    <a:pt x="981" y="42"/>
                  </a:cubicBezTo>
                  <a:lnTo>
                    <a:pt x="670" y="31"/>
                  </a:lnTo>
                  <a:cubicBezTo>
                    <a:pt x="464" y="26"/>
                    <a:pt x="257" y="12"/>
                    <a:pt x="50" y="0"/>
                  </a:cubicBezTo>
                  <a:lnTo>
                    <a:pt x="1" y="780"/>
                  </a:lnTo>
                  <a:cubicBezTo>
                    <a:pt x="214" y="792"/>
                    <a:pt x="429" y="807"/>
                    <a:pt x="642" y="811"/>
                  </a:cubicBezTo>
                  <a:lnTo>
                    <a:pt x="964" y="822"/>
                  </a:lnTo>
                  <a:cubicBezTo>
                    <a:pt x="1071" y="825"/>
                    <a:pt x="1179" y="825"/>
                    <a:pt x="1286" y="8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5"/>
            <p:cNvSpPr/>
            <p:nvPr/>
          </p:nvSpPr>
          <p:spPr>
            <a:xfrm>
              <a:off x="5339175" y="3430775"/>
              <a:ext cx="32925" cy="21675"/>
            </a:xfrm>
            <a:custGeom>
              <a:avLst/>
              <a:gdLst/>
              <a:ahLst/>
              <a:cxnLst/>
              <a:rect l="l" t="t" r="r" b="b"/>
              <a:pathLst>
                <a:path w="1317" h="867" extrusionOk="0">
                  <a:moveTo>
                    <a:pt x="1317" y="778"/>
                  </a:moveTo>
                  <a:lnTo>
                    <a:pt x="1238" y="0"/>
                  </a:lnTo>
                  <a:lnTo>
                    <a:pt x="928" y="30"/>
                  </a:lnTo>
                  <a:cubicBezTo>
                    <a:pt x="826" y="40"/>
                    <a:pt x="723" y="45"/>
                    <a:pt x="620" y="52"/>
                  </a:cubicBezTo>
                  <a:lnTo>
                    <a:pt x="465" y="62"/>
                  </a:lnTo>
                  <a:cubicBezTo>
                    <a:pt x="413" y="67"/>
                    <a:pt x="363" y="71"/>
                    <a:pt x="311" y="72"/>
                  </a:cubicBezTo>
                  <a:lnTo>
                    <a:pt x="1" y="85"/>
                  </a:lnTo>
                  <a:lnTo>
                    <a:pt x="31" y="866"/>
                  </a:lnTo>
                  <a:lnTo>
                    <a:pt x="353" y="852"/>
                  </a:lnTo>
                  <a:cubicBezTo>
                    <a:pt x="406" y="851"/>
                    <a:pt x="459" y="845"/>
                    <a:pt x="514" y="841"/>
                  </a:cubicBezTo>
                  <a:lnTo>
                    <a:pt x="673" y="830"/>
                  </a:lnTo>
                  <a:cubicBezTo>
                    <a:pt x="781" y="822"/>
                    <a:pt x="889" y="815"/>
                    <a:pt x="995" y="8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5"/>
            <p:cNvSpPr/>
            <p:nvPr/>
          </p:nvSpPr>
          <p:spPr>
            <a:xfrm>
              <a:off x="5394225" y="3421725"/>
              <a:ext cx="34800" cy="25250"/>
            </a:xfrm>
            <a:custGeom>
              <a:avLst/>
              <a:gdLst/>
              <a:ahLst/>
              <a:cxnLst/>
              <a:rect l="l" t="t" r="r" b="b"/>
              <a:pathLst>
                <a:path w="1392" h="1010" extrusionOk="0">
                  <a:moveTo>
                    <a:pt x="1392" y="760"/>
                  </a:moveTo>
                  <a:lnTo>
                    <a:pt x="1207" y="1"/>
                  </a:lnTo>
                  <a:lnTo>
                    <a:pt x="1132" y="19"/>
                  </a:lnTo>
                  <a:lnTo>
                    <a:pt x="1058" y="36"/>
                  </a:lnTo>
                  <a:lnTo>
                    <a:pt x="908" y="69"/>
                  </a:lnTo>
                  <a:cubicBezTo>
                    <a:pt x="859" y="82"/>
                    <a:pt x="808" y="90"/>
                    <a:pt x="759" y="103"/>
                  </a:cubicBezTo>
                  <a:lnTo>
                    <a:pt x="609" y="134"/>
                  </a:lnTo>
                  <a:lnTo>
                    <a:pt x="458" y="162"/>
                  </a:lnTo>
                  <a:cubicBezTo>
                    <a:pt x="407" y="171"/>
                    <a:pt x="357" y="182"/>
                    <a:pt x="307" y="189"/>
                  </a:cubicBezTo>
                  <a:lnTo>
                    <a:pt x="1" y="238"/>
                  </a:lnTo>
                  <a:lnTo>
                    <a:pt x="121" y="1010"/>
                  </a:lnTo>
                  <a:lnTo>
                    <a:pt x="439" y="959"/>
                  </a:lnTo>
                  <a:cubicBezTo>
                    <a:pt x="493" y="949"/>
                    <a:pt x="546" y="939"/>
                    <a:pt x="599" y="931"/>
                  </a:cubicBezTo>
                  <a:lnTo>
                    <a:pt x="757" y="900"/>
                  </a:lnTo>
                  <a:lnTo>
                    <a:pt x="916" y="868"/>
                  </a:lnTo>
                  <a:cubicBezTo>
                    <a:pt x="969" y="856"/>
                    <a:pt x="1021" y="847"/>
                    <a:pt x="1074" y="834"/>
                  </a:cubicBezTo>
                  <a:lnTo>
                    <a:pt x="1233" y="797"/>
                  </a:lnTo>
                  <a:lnTo>
                    <a:pt x="1312" y="78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5"/>
            <p:cNvSpPr/>
            <p:nvPr/>
          </p:nvSpPr>
          <p:spPr>
            <a:xfrm>
              <a:off x="5112700" y="3402425"/>
              <a:ext cx="35575" cy="26850"/>
            </a:xfrm>
            <a:custGeom>
              <a:avLst/>
              <a:gdLst/>
              <a:ahLst/>
              <a:cxnLst/>
              <a:rect l="l" t="t" r="r" b="b"/>
              <a:pathLst>
                <a:path w="1423" h="1074" extrusionOk="0">
                  <a:moveTo>
                    <a:pt x="1236" y="1074"/>
                  </a:moveTo>
                  <a:lnTo>
                    <a:pt x="1422" y="315"/>
                  </a:lnTo>
                  <a:cubicBezTo>
                    <a:pt x="1015" y="216"/>
                    <a:pt x="610" y="109"/>
                    <a:pt x="205" y="0"/>
                  </a:cubicBezTo>
                  <a:lnTo>
                    <a:pt x="0" y="753"/>
                  </a:lnTo>
                  <a:cubicBezTo>
                    <a:pt x="410" y="865"/>
                    <a:pt x="822" y="973"/>
                    <a:pt x="1236" y="107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5"/>
            <p:cNvSpPr/>
            <p:nvPr/>
          </p:nvSpPr>
          <p:spPr>
            <a:xfrm>
              <a:off x="5168300" y="3415975"/>
              <a:ext cx="34925" cy="25325"/>
            </a:xfrm>
            <a:custGeom>
              <a:avLst/>
              <a:gdLst/>
              <a:ahLst/>
              <a:cxnLst/>
              <a:rect l="l" t="t" r="r" b="b"/>
              <a:pathLst>
                <a:path w="1397" h="1013" extrusionOk="0">
                  <a:moveTo>
                    <a:pt x="1258" y="1013"/>
                  </a:moveTo>
                  <a:lnTo>
                    <a:pt x="1396" y="245"/>
                  </a:lnTo>
                  <a:cubicBezTo>
                    <a:pt x="1191" y="210"/>
                    <a:pt x="987" y="167"/>
                    <a:pt x="781" y="128"/>
                  </a:cubicBezTo>
                  <a:lnTo>
                    <a:pt x="628" y="98"/>
                  </a:lnTo>
                  <a:lnTo>
                    <a:pt x="474" y="65"/>
                  </a:lnTo>
                  <a:lnTo>
                    <a:pt x="167" y="1"/>
                  </a:lnTo>
                  <a:lnTo>
                    <a:pt x="0" y="763"/>
                  </a:lnTo>
                  <a:lnTo>
                    <a:pt x="314" y="829"/>
                  </a:lnTo>
                  <a:lnTo>
                    <a:pt x="470" y="864"/>
                  </a:lnTo>
                  <a:lnTo>
                    <a:pt x="628" y="895"/>
                  </a:lnTo>
                  <a:cubicBezTo>
                    <a:pt x="837" y="935"/>
                    <a:pt x="1047" y="976"/>
                    <a:pt x="1258" y="10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5"/>
            <p:cNvSpPr/>
            <p:nvPr/>
          </p:nvSpPr>
          <p:spPr>
            <a:xfrm>
              <a:off x="5224625" y="3426125"/>
              <a:ext cx="33875" cy="23375"/>
            </a:xfrm>
            <a:custGeom>
              <a:avLst/>
              <a:gdLst/>
              <a:ahLst/>
              <a:cxnLst/>
              <a:rect l="l" t="t" r="r" b="b"/>
              <a:pathLst>
                <a:path w="1355" h="935" extrusionOk="0">
                  <a:moveTo>
                    <a:pt x="1275" y="935"/>
                  </a:moveTo>
                  <a:lnTo>
                    <a:pt x="1355" y="158"/>
                  </a:lnTo>
                  <a:lnTo>
                    <a:pt x="1199" y="142"/>
                  </a:lnTo>
                  <a:lnTo>
                    <a:pt x="1122" y="135"/>
                  </a:lnTo>
                  <a:lnTo>
                    <a:pt x="1044" y="125"/>
                  </a:lnTo>
                  <a:lnTo>
                    <a:pt x="734" y="86"/>
                  </a:lnTo>
                  <a:lnTo>
                    <a:pt x="579" y="67"/>
                  </a:lnTo>
                  <a:lnTo>
                    <a:pt x="426" y="44"/>
                  </a:lnTo>
                  <a:lnTo>
                    <a:pt x="116" y="1"/>
                  </a:lnTo>
                  <a:lnTo>
                    <a:pt x="0" y="773"/>
                  </a:lnTo>
                  <a:lnTo>
                    <a:pt x="318" y="819"/>
                  </a:lnTo>
                  <a:lnTo>
                    <a:pt x="476" y="841"/>
                  </a:lnTo>
                  <a:lnTo>
                    <a:pt x="637" y="861"/>
                  </a:lnTo>
                  <a:lnTo>
                    <a:pt x="954" y="900"/>
                  </a:lnTo>
                  <a:lnTo>
                    <a:pt x="1035" y="910"/>
                  </a:lnTo>
                  <a:lnTo>
                    <a:pt x="1114" y="91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5"/>
            <p:cNvSpPr/>
            <p:nvPr/>
          </p:nvSpPr>
          <p:spPr>
            <a:xfrm>
              <a:off x="4949225" y="3350300"/>
              <a:ext cx="36450" cy="28875"/>
            </a:xfrm>
            <a:custGeom>
              <a:avLst/>
              <a:gdLst/>
              <a:ahLst/>
              <a:cxnLst/>
              <a:rect l="l" t="t" r="r" b="b"/>
              <a:pathLst>
                <a:path w="1458" h="1155" extrusionOk="0">
                  <a:moveTo>
                    <a:pt x="1203" y="1154"/>
                  </a:moveTo>
                  <a:lnTo>
                    <a:pt x="1457" y="416"/>
                  </a:lnTo>
                  <a:lnTo>
                    <a:pt x="257" y="1"/>
                  </a:lnTo>
                  <a:lnTo>
                    <a:pt x="0" y="73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5"/>
            <p:cNvSpPr/>
            <p:nvPr/>
          </p:nvSpPr>
          <p:spPr>
            <a:xfrm>
              <a:off x="5003200" y="3368775"/>
              <a:ext cx="36300" cy="28600"/>
            </a:xfrm>
            <a:custGeom>
              <a:avLst/>
              <a:gdLst/>
              <a:ahLst/>
              <a:cxnLst/>
              <a:rect l="l" t="t" r="r" b="b"/>
              <a:pathLst>
                <a:path w="1452" h="1144" extrusionOk="0">
                  <a:moveTo>
                    <a:pt x="1210" y="1143"/>
                  </a:moveTo>
                  <a:lnTo>
                    <a:pt x="1451" y="400"/>
                  </a:lnTo>
                  <a:cubicBezTo>
                    <a:pt x="1050" y="270"/>
                    <a:pt x="650" y="135"/>
                    <a:pt x="251" y="1"/>
                  </a:cubicBezTo>
                  <a:lnTo>
                    <a:pt x="1" y="740"/>
                  </a:lnTo>
                  <a:cubicBezTo>
                    <a:pt x="403" y="878"/>
                    <a:pt x="805" y="1011"/>
                    <a:pt x="1210" y="11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5"/>
            <p:cNvSpPr/>
            <p:nvPr/>
          </p:nvSpPr>
          <p:spPr>
            <a:xfrm>
              <a:off x="5057350" y="3386325"/>
              <a:ext cx="36025" cy="27900"/>
            </a:xfrm>
            <a:custGeom>
              <a:avLst/>
              <a:gdLst/>
              <a:ahLst/>
              <a:cxnLst/>
              <a:rect l="l" t="t" r="r" b="b"/>
              <a:pathLst>
                <a:path w="1441" h="1116" extrusionOk="0">
                  <a:moveTo>
                    <a:pt x="1221" y="1116"/>
                  </a:moveTo>
                  <a:lnTo>
                    <a:pt x="1441" y="366"/>
                  </a:lnTo>
                  <a:cubicBezTo>
                    <a:pt x="1038" y="250"/>
                    <a:pt x="636" y="126"/>
                    <a:pt x="233" y="1"/>
                  </a:cubicBezTo>
                  <a:lnTo>
                    <a:pt x="1" y="746"/>
                  </a:lnTo>
                  <a:cubicBezTo>
                    <a:pt x="407" y="873"/>
                    <a:pt x="813" y="998"/>
                    <a:pt x="1221"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5"/>
            <p:cNvSpPr/>
            <p:nvPr/>
          </p:nvSpPr>
          <p:spPr>
            <a:xfrm>
              <a:off x="4786525" y="3298475"/>
              <a:ext cx="35925" cy="27325"/>
            </a:xfrm>
            <a:custGeom>
              <a:avLst/>
              <a:gdLst/>
              <a:ahLst/>
              <a:cxnLst/>
              <a:rect l="l" t="t" r="r" b="b"/>
              <a:pathLst>
                <a:path w="1437" h="1093" extrusionOk="0">
                  <a:moveTo>
                    <a:pt x="1219" y="1093"/>
                  </a:moveTo>
                  <a:lnTo>
                    <a:pt x="1437" y="343"/>
                  </a:lnTo>
                  <a:cubicBezTo>
                    <a:pt x="1026" y="223"/>
                    <a:pt x="614" y="110"/>
                    <a:pt x="200" y="1"/>
                  </a:cubicBezTo>
                  <a:lnTo>
                    <a:pt x="1" y="755"/>
                  </a:lnTo>
                  <a:cubicBezTo>
                    <a:pt x="407" y="862"/>
                    <a:pt x="814" y="974"/>
                    <a:pt x="1219" y="10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5"/>
            <p:cNvSpPr/>
            <p:nvPr/>
          </p:nvSpPr>
          <p:spPr>
            <a:xfrm>
              <a:off x="4841075" y="3314225"/>
              <a:ext cx="36225" cy="28250"/>
            </a:xfrm>
            <a:custGeom>
              <a:avLst/>
              <a:gdLst/>
              <a:ahLst/>
              <a:cxnLst/>
              <a:rect l="l" t="t" r="r" b="b"/>
              <a:pathLst>
                <a:path w="1449" h="1130" extrusionOk="0">
                  <a:moveTo>
                    <a:pt x="1208" y="1129"/>
                  </a:moveTo>
                  <a:lnTo>
                    <a:pt x="1449" y="386"/>
                  </a:lnTo>
                  <a:cubicBezTo>
                    <a:pt x="1043" y="255"/>
                    <a:pt x="636" y="127"/>
                    <a:pt x="229" y="1"/>
                  </a:cubicBezTo>
                  <a:lnTo>
                    <a:pt x="0" y="748"/>
                  </a:lnTo>
                  <a:cubicBezTo>
                    <a:pt x="402" y="873"/>
                    <a:pt x="806" y="999"/>
                    <a:pt x="1208" y="11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5"/>
            <p:cNvSpPr/>
            <p:nvPr/>
          </p:nvSpPr>
          <p:spPr>
            <a:xfrm>
              <a:off x="4894950" y="3331750"/>
              <a:ext cx="36400" cy="28700"/>
            </a:xfrm>
            <a:custGeom>
              <a:avLst/>
              <a:gdLst/>
              <a:ahLst/>
              <a:cxnLst/>
              <a:rect l="l" t="t" r="r" b="b"/>
              <a:pathLst>
                <a:path w="1456" h="1148" extrusionOk="0">
                  <a:moveTo>
                    <a:pt x="1203" y="1148"/>
                  </a:moveTo>
                  <a:lnTo>
                    <a:pt x="1455" y="408"/>
                  </a:lnTo>
                  <a:cubicBezTo>
                    <a:pt x="1053" y="271"/>
                    <a:pt x="651" y="136"/>
                    <a:pt x="247" y="0"/>
                  </a:cubicBezTo>
                  <a:lnTo>
                    <a:pt x="0" y="741"/>
                  </a:lnTo>
                  <a:cubicBezTo>
                    <a:pt x="402" y="875"/>
                    <a:pt x="803" y="1010"/>
                    <a:pt x="1203" y="11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5"/>
            <p:cNvSpPr/>
            <p:nvPr/>
          </p:nvSpPr>
          <p:spPr>
            <a:xfrm>
              <a:off x="4619400" y="3270250"/>
              <a:ext cx="33150" cy="21750"/>
            </a:xfrm>
            <a:custGeom>
              <a:avLst/>
              <a:gdLst/>
              <a:ahLst/>
              <a:cxnLst/>
              <a:rect l="l" t="t" r="r" b="b"/>
              <a:pathLst>
                <a:path w="1326" h="870" extrusionOk="0">
                  <a:moveTo>
                    <a:pt x="1252" y="869"/>
                  </a:moveTo>
                  <a:lnTo>
                    <a:pt x="1326" y="93"/>
                  </a:lnTo>
                  <a:cubicBezTo>
                    <a:pt x="1273" y="87"/>
                    <a:pt x="1220" y="81"/>
                    <a:pt x="1164" y="77"/>
                  </a:cubicBezTo>
                  <a:lnTo>
                    <a:pt x="1003" y="63"/>
                  </a:lnTo>
                  <a:lnTo>
                    <a:pt x="680" y="38"/>
                  </a:lnTo>
                  <a:cubicBezTo>
                    <a:pt x="627" y="34"/>
                    <a:pt x="573" y="31"/>
                    <a:pt x="519" y="29"/>
                  </a:cubicBezTo>
                  <a:lnTo>
                    <a:pt x="357" y="20"/>
                  </a:lnTo>
                  <a:cubicBezTo>
                    <a:pt x="250" y="14"/>
                    <a:pt x="142" y="6"/>
                    <a:pt x="34" y="1"/>
                  </a:cubicBezTo>
                  <a:lnTo>
                    <a:pt x="0" y="781"/>
                  </a:lnTo>
                  <a:cubicBezTo>
                    <a:pt x="104" y="786"/>
                    <a:pt x="210" y="792"/>
                    <a:pt x="314" y="797"/>
                  </a:cubicBezTo>
                  <a:lnTo>
                    <a:pt x="470" y="807"/>
                  </a:lnTo>
                  <a:cubicBezTo>
                    <a:pt x="522" y="810"/>
                    <a:pt x="574" y="812"/>
                    <a:pt x="626" y="817"/>
                  </a:cubicBezTo>
                  <a:lnTo>
                    <a:pt x="939" y="842"/>
                  </a:lnTo>
                  <a:lnTo>
                    <a:pt x="1096" y="85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5"/>
            <p:cNvSpPr/>
            <p:nvPr/>
          </p:nvSpPr>
          <p:spPr>
            <a:xfrm>
              <a:off x="4675475" y="3275450"/>
              <a:ext cx="34525" cy="24200"/>
            </a:xfrm>
            <a:custGeom>
              <a:avLst/>
              <a:gdLst/>
              <a:ahLst/>
              <a:cxnLst/>
              <a:rect l="l" t="t" r="r" b="b"/>
              <a:pathLst>
                <a:path w="1381" h="968" extrusionOk="0">
                  <a:moveTo>
                    <a:pt x="1246" y="967"/>
                  </a:moveTo>
                  <a:lnTo>
                    <a:pt x="1381" y="198"/>
                  </a:lnTo>
                  <a:lnTo>
                    <a:pt x="1221" y="169"/>
                  </a:lnTo>
                  <a:lnTo>
                    <a:pt x="1062" y="143"/>
                  </a:lnTo>
                  <a:lnTo>
                    <a:pt x="743" y="93"/>
                  </a:lnTo>
                  <a:cubicBezTo>
                    <a:pt x="637" y="74"/>
                    <a:pt x="530" y="62"/>
                    <a:pt x="424" y="46"/>
                  </a:cubicBezTo>
                  <a:lnTo>
                    <a:pt x="103" y="0"/>
                  </a:lnTo>
                  <a:lnTo>
                    <a:pt x="0" y="775"/>
                  </a:lnTo>
                  <a:lnTo>
                    <a:pt x="311" y="819"/>
                  </a:lnTo>
                  <a:cubicBezTo>
                    <a:pt x="415" y="834"/>
                    <a:pt x="520" y="848"/>
                    <a:pt x="623" y="864"/>
                  </a:cubicBezTo>
                  <a:lnTo>
                    <a:pt x="934" y="913"/>
                  </a:lnTo>
                  <a:lnTo>
                    <a:pt x="1088" y="93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5"/>
            <p:cNvSpPr/>
            <p:nvPr/>
          </p:nvSpPr>
          <p:spPr>
            <a:xfrm>
              <a:off x="4731000" y="3285100"/>
              <a:ext cx="35375" cy="26025"/>
            </a:xfrm>
            <a:custGeom>
              <a:avLst/>
              <a:gdLst/>
              <a:ahLst/>
              <a:cxnLst/>
              <a:rect l="l" t="t" r="r" b="b"/>
              <a:pathLst>
                <a:path w="1415" h="1041" extrusionOk="0">
                  <a:moveTo>
                    <a:pt x="1233" y="1041"/>
                  </a:moveTo>
                  <a:lnTo>
                    <a:pt x="1415" y="282"/>
                  </a:lnTo>
                  <a:lnTo>
                    <a:pt x="1259" y="244"/>
                  </a:lnTo>
                  <a:cubicBezTo>
                    <a:pt x="1207" y="232"/>
                    <a:pt x="1155" y="221"/>
                    <a:pt x="1103" y="208"/>
                  </a:cubicBezTo>
                  <a:lnTo>
                    <a:pt x="789" y="136"/>
                  </a:lnTo>
                  <a:cubicBezTo>
                    <a:pt x="685" y="112"/>
                    <a:pt x="579" y="91"/>
                    <a:pt x="474" y="67"/>
                  </a:cubicBezTo>
                  <a:lnTo>
                    <a:pt x="158" y="0"/>
                  </a:lnTo>
                  <a:lnTo>
                    <a:pt x="1" y="766"/>
                  </a:lnTo>
                  <a:lnTo>
                    <a:pt x="309" y="831"/>
                  </a:lnTo>
                  <a:cubicBezTo>
                    <a:pt x="412" y="853"/>
                    <a:pt x="515" y="874"/>
                    <a:pt x="618" y="899"/>
                  </a:cubicBezTo>
                  <a:lnTo>
                    <a:pt x="926" y="969"/>
                  </a:lnTo>
                  <a:cubicBezTo>
                    <a:pt x="977" y="981"/>
                    <a:pt x="1029" y="993"/>
                    <a:pt x="1079" y="10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5"/>
            <p:cNvSpPr/>
            <p:nvPr/>
          </p:nvSpPr>
          <p:spPr>
            <a:xfrm>
              <a:off x="4446675" y="3283850"/>
              <a:ext cx="36525" cy="28425"/>
            </a:xfrm>
            <a:custGeom>
              <a:avLst/>
              <a:gdLst/>
              <a:ahLst/>
              <a:cxnLst/>
              <a:rect l="l" t="t" r="r" b="b"/>
              <a:pathLst>
                <a:path w="1461" h="1137" extrusionOk="0">
                  <a:moveTo>
                    <a:pt x="1461" y="753"/>
                  </a:moveTo>
                  <a:lnTo>
                    <a:pt x="1257" y="0"/>
                  </a:lnTo>
                  <a:cubicBezTo>
                    <a:pt x="832" y="116"/>
                    <a:pt x="413" y="250"/>
                    <a:pt x="1" y="407"/>
                  </a:cubicBezTo>
                  <a:lnTo>
                    <a:pt x="278" y="1136"/>
                  </a:lnTo>
                  <a:cubicBezTo>
                    <a:pt x="664" y="991"/>
                    <a:pt x="1060" y="863"/>
                    <a:pt x="1461" y="7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5"/>
            <p:cNvSpPr/>
            <p:nvPr/>
          </p:nvSpPr>
          <p:spPr>
            <a:xfrm>
              <a:off x="4503500" y="3273050"/>
              <a:ext cx="34650" cy="24025"/>
            </a:xfrm>
            <a:custGeom>
              <a:avLst/>
              <a:gdLst/>
              <a:ahLst/>
              <a:cxnLst/>
              <a:rect l="l" t="t" r="r" b="b"/>
              <a:pathLst>
                <a:path w="1386" h="961" extrusionOk="0">
                  <a:moveTo>
                    <a:pt x="1386" y="776"/>
                  </a:moveTo>
                  <a:lnTo>
                    <a:pt x="1297" y="0"/>
                  </a:lnTo>
                  <a:cubicBezTo>
                    <a:pt x="1243" y="5"/>
                    <a:pt x="1190" y="13"/>
                    <a:pt x="1136" y="19"/>
                  </a:cubicBezTo>
                  <a:lnTo>
                    <a:pt x="974" y="40"/>
                  </a:lnTo>
                  <a:cubicBezTo>
                    <a:pt x="867" y="54"/>
                    <a:pt x="759" y="68"/>
                    <a:pt x="651" y="83"/>
                  </a:cubicBezTo>
                  <a:cubicBezTo>
                    <a:pt x="433" y="116"/>
                    <a:pt x="217" y="152"/>
                    <a:pt x="1" y="194"/>
                  </a:cubicBezTo>
                  <a:lnTo>
                    <a:pt x="151" y="960"/>
                  </a:lnTo>
                  <a:cubicBezTo>
                    <a:pt x="355" y="920"/>
                    <a:pt x="560" y="886"/>
                    <a:pt x="765" y="855"/>
                  </a:cubicBezTo>
                  <a:cubicBezTo>
                    <a:pt x="868" y="841"/>
                    <a:pt x="972" y="827"/>
                    <a:pt x="1075" y="814"/>
                  </a:cubicBezTo>
                  <a:lnTo>
                    <a:pt x="1229" y="793"/>
                  </a:lnTo>
                  <a:cubicBezTo>
                    <a:pt x="1282" y="789"/>
                    <a:pt x="1334" y="781"/>
                    <a:pt x="1386" y="77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5"/>
            <p:cNvSpPr/>
            <p:nvPr/>
          </p:nvSpPr>
          <p:spPr>
            <a:xfrm>
              <a:off x="4561500" y="3269750"/>
              <a:ext cx="32575" cy="20550"/>
            </a:xfrm>
            <a:custGeom>
              <a:avLst/>
              <a:gdLst/>
              <a:ahLst/>
              <a:cxnLst/>
              <a:rect l="l" t="t" r="r" b="b"/>
              <a:pathLst>
                <a:path w="1303" h="822" extrusionOk="0">
                  <a:moveTo>
                    <a:pt x="1302" y="781"/>
                  </a:moveTo>
                  <a:lnTo>
                    <a:pt x="1300" y="0"/>
                  </a:lnTo>
                  <a:lnTo>
                    <a:pt x="1220" y="0"/>
                  </a:lnTo>
                  <a:lnTo>
                    <a:pt x="1138" y="2"/>
                  </a:lnTo>
                  <a:lnTo>
                    <a:pt x="975" y="4"/>
                  </a:lnTo>
                  <a:lnTo>
                    <a:pt x="649" y="11"/>
                  </a:lnTo>
                  <a:lnTo>
                    <a:pt x="324" y="25"/>
                  </a:lnTo>
                  <a:lnTo>
                    <a:pt x="162" y="32"/>
                  </a:lnTo>
                  <a:lnTo>
                    <a:pt x="81" y="37"/>
                  </a:lnTo>
                  <a:lnTo>
                    <a:pt x="1" y="42"/>
                  </a:lnTo>
                  <a:lnTo>
                    <a:pt x="49" y="822"/>
                  </a:lnTo>
                  <a:lnTo>
                    <a:pt x="127" y="816"/>
                  </a:lnTo>
                  <a:lnTo>
                    <a:pt x="205" y="812"/>
                  </a:lnTo>
                  <a:lnTo>
                    <a:pt x="362" y="805"/>
                  </a:lnTo>
                  <a:lnTo>
                    <a:pt x="674" y="791"/>
                  </a:lnTo>
                  <a:lnTo>
                    <a:pt x="988" y="785"/>
                  </a:lnTo>
                  <a:lnTo>
                    <a:pt x="1146" y="783"/>
                  </a:lnTo>
                  <a:lnTo>
                    <a:pt x="1224" y="78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5"/>
            <p:cNvSpPr/>
            <p:nvPr/>
          </p:nvSpPr>
          <p:spPr>
            <a:xfrm>
              <a:off x="4314275" y="3380450"/>
              <a:ext cx="32350" cy="37650"/>
            </a:xfrm>
            <a:custGeom>
              <a:avLst/>
              <a:gdLst/>
              <a:ahLst/>
              <a:cxnLst/>
              <a:rect l="l" t="t" r="r" b="b"/>
              <a:pathLst>
                <a:path w="1294" h="1506" extrusionOk="0">
                  <a:moveTo>
                    <a:pt x="1293" y="433"/>
                  </a:moveTo>
                  <a:lnTo>
                    <a:pt x="644" y="0"/>
                  </a:lnTo>
                  <a:cubicBezTo>
                    <a:pt x="391" y="380"/>
                    <a:pt x="174" y="784"/>
                    <a:pt x="0" y="1210"/>
                  </a:cubicBezTo>
                  <a:lnTo>
                    <a:pt x="724" y="1506"/>
                  </a:lnTo>
                  <a:cubicBezTo>
                    <a:pt x="877" y="1131"/>
                    <a:pt x="1068" y="772"/>
                    <a:pt x="1293" y="4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5"/>
            <p:cNvSpPr/>
            <p:nvPr/>
          </p:nvSpPr>
          <p:spPr>
            <a:xfrm>
              <a:off x="4346925" y="3335975"/>
              <a:ext cx="36875" cy="36275"/>
            </a:xfrm>
            <a:custGeom>
              <a:avLst/>
              <a:gdLst/>
              <a:ahLst/>
              <a:cxnLst/>
              <a:rect l="l" t="t" r="r" b="b"/>
              <a:pathLst>
                <a:path w="1475" h="1451" extrusionOk="0">
                  <a:moveTo>
                    <a:pt x="1474" y="610"/>
                  </a:moveTo>
                  <a:lnTo>
                    <a:pt x="985" y="1"/>
                  </a:lnTo>
                  <a:cubicBezTo>
                    <a:pt x="635" y="282"/>
                    <a:pt x="305" y="591"/>
                    <a:pt x="1" y="927"/>
                  </a:cubicBezTo>
                  <a:lnTo>
                    <a:pt x="582" y="1450"/>
                  </a:lnTo>
                  <a:cubicBezTo>
                    <a:pt x="855" y="1146"/>
                    <a:pt x="1156" y="867"/>
                    <a:pt x="1474" y="6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5"/>
            <p:cNvSpPr/>
            <p:nvPr/>
          </p:nvSpPr>
          <p:spPr>
            <a:xfrm>
              <a:off x="4393000" y="3304500"/>
              <a:ext cx="37600" cy="32625"/>
            </a:xfrm>
            <a:custGeom>
              <a:avLst/>
              <a:gdLst/>
              <a:ahLst/>
              <a:cxnLst/>
              <a:rect l="l" t="t" r="r" b="b"/>
              <a:pathLst>
                <a:path w="1504" h="1305" extrusionOk="0">
                  <a:moveTo>
                    <a:pt x="1503" y="705"/>
                  </a:moveTo>
                  <a:lnTo>
                    <a:pt x="1165" y="0"/>
                  </a:lnTo>
                  <a:cubicBezTo>
                    <a:pt x="766" y="192"/>
                    <a:pt x="376" y="406"/>
                    <a:pt x="1" y="646"/>
                  </a:cubicBezTo>
                  <a:lnTo>
                    <a:pt x="422" y="1305"/>
                  </a:lnTo>
                  <a:cubicBezTo>
                    <a:pt x="769" y="1083"/>
                    <a:pt x="1131" y="884"/>
                    <a:pt x="1503" y="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5" name="Google Shape;265;p5"/>
          <p:cNvSpPr/>
          <p:nvPr/>
        </p:nvSpPr>
        <p:spPr>
          <a:xfrm rot="-1731778">
            <a:off x="10498533" y="5121852"/>
            <a:ext cx="3076288" cy="2033627"/>
          </a:xfrm>
          <a:custGeom>
            <a:avLst/>
            <a:gdLst/>
            <a:ahLst/>
            <a:cxnLst/>
            <a:rect l="l" t="t" r="r" b="b"/>
            <a:pathLst>
              <a:path w="8450" h="5586" extrusionOk="0">
                <a:moveTo>
                  <a:pt x="2849" y="2258"/>
                </a:moveTo>
                <a:cubicBezTo>
                  <a:pt x="2967" y="2354"/>
                  <a:pt x="3020" y="2491"/>
                  <a:pt x="3011" y="2668"/>
                </a:cubicBezTo>
                <a:cubicBezTo>
                  <a:pt x="3012" y="2787"/>
                  <a:pt x="2776" y="3149"/>
                  <a:pt x="2640" y="3149"/>
                </a:cubicBezTo>
                <a:cubicBezTo>
                  <a:pt x="2591" y="3149"/>
                  <a:pt x="2555" y="3102"/>
                  <a:pt x="2548" y="2979"/>
                </a:cubicBezTo>
                <a:cubicBezTo>
                  <a:pt x="2535" y="2735"/>
                  <a:pt x="2711" y="2461"/>
                  <a:pt x="2849" y="2258"/>
                </a:cubicBezTo>
                <a:close/>
                <a:moveTo>
                  <a:pt x="6439" y="0"/>
                </a:moveTo>
                <a:cubicBezTo>
                  <a:pt x="6013" y="0"/>
                  <a:pt x="5566" y="84"/>
                  <a:pt x="5148" y="221"/>
                </a:cubicBezTo>
                <a:cubicBezTo>
                  <a:pt x="4449" y="452"/>
                  <a:pt x="3781" y="836"/>
                  <a:pt x="3244" y="1358"/>
                </a:cubicBezTo>
                <a:cubicBezTo>
                  <a:pt x="3101" y="1497"/>
                  <a:pt x="2923" y="1674"/>
                  <a:pt x="2755" y="1872"/>
                </a:cubicBezTo>
                <a:lnTo>
                  <a:pt x="2755" y="1872"/>
                </a:lnTo>
                <a:cubicBezTo>
                  <a:pt x="2573" y="1806"/>
                  <a:pt x="2368" y="1775"/>
                  <a:pt x="2169" y="1775"/>
                </a:cubicBezTo>
                <a:cubicBezTo>
                  <a:pt x="2026" y="1775"/>
                  <a:pt x="1887" y="1791"/>
                  <a:pt x="1761" y="1821"/>
                </a:cubicBezTo>
                <a:cubicBezTo>
                  <a:pt x="759" y="2059"/>
                  <a:pt x="194" y="2861"/>
                  <a:pt x="75" y="3904"/>
                </a:cubicBezTo>
                <a:cubicBezTo>
                  <a:pt x="0" y="4559"/>
                  <a:pt x="275" y="5586"/>
                  <a:pt x="930" y="5586"/>
                </a:cubicBezTo>
                <a:cubicBezTo>
                  <a:pt x="1044" y="5586"/>
                  <a:pt x="1170" y="5555"/>
                  <a:pt x="1307" y="5485"/>
                </a:cubicBezTo>
                <a:cubicBezTo>
                  <a:pt x="1480" y="5399"/>
                  <a:pt x="1385" y="5261"/>
                  <a:pt x="1252" y="5261"/>
                </a:cubicBezTo>
                <a:cubicBezTo>
                  <a:pt x="1223" y="5261"/>
                  <a:pt x="1192" y="5268"/>
                  <a:pt x="1161" y="5283"/>
                </a:cubicBezTo>
                <a:cubicBezTo>
                  <a:pt x="1098" y="5315"/>
                  <a:pt x="1040" y="5330"/>
                  <a:pt x="986" y="5330"/>
                </a:cubicBezTo>
                <a:cubicBezTo>
                  <a:pt x="622" y="5330"/>
                  <a:pt x="482" y="4662"/>
                  <a:pt x="435" y="4416"/>
                </a:cubicBezTo>
                <a:cubicBezTo>
                  <a:pt x="359" y="4009"/>
                  <a:pt x="443" y="3563"/>
                  <a:pt x="568" y="3179"/>
                </a:cubicBezTo>
                <a:cubicBezTo>
                  <a:pt x="794" y="2482"/>
                  <a:pt x="1432" y="2041"/>
                  <a:pt x="2095" y="2041"/>
                </a:cubicBezTo>
                <a:cubicBezTo>
                  <a:pt x="2251" y="2041"/>
                  <a:pt x="2409" y="2066"/>
                  <a:pt x="2563" y="2117"/>
                </a:cubicBezTo>
                <a:lnTo>
                  <a:pt x="2563" y="2117"/>
                </a:lnTo>
                <a:cubicBezTo>
                  <a:pt x="2310" y="2472"/>
                  <a:pt x="2134" y="2872"/>
                  <a:pt x="2239" y="3250"/>
                </a:cubicBezTo>
                <a:cubicBezTo>
                  <a:pt x="2294" y="3451"/>
                  <a:pt x="2403" y="3529"/>
                  <a:pt x="2531" y="3529"/>
                </a:cubicBezTo>
                <a:cubicBezTo>
                  <a:pt x="2843" y="3529"/>
                  <a:pt x="3270" y="3070"/>
                  <a:pt x="3321" y="2808"/>
                </a:cubicBezTo>
                <a:cubicBezTo>
                  <a:pt x="3391" y="2438"/>
                  <a:pt x="3255" y="2178"/>
                  <a:pt x="3024" y="2012"/>
                </a:cubicBezTo>
                <a:lnTo>
                  <a:pt x="3024" y="2012"/>
                </a:lnTo>
                <a:cubicBezTo>
                  <a:pt x="3236" y="1736"/>
                  <a:pt x="3484" y="1482"/>
                  <a:pt x="3743" y="1262"/>
                </a:cubicBezTo>
                <a:cubicBezTo>
                  <a:pt x="4389" y="713"/>
                  <a:pt x="5458" y="245"/>
                  <a:pt x="6377" y="245"/>
                </a:cubicBezTo>
                <a:cubicBezTo>
                  <a:pt x="7254" y="245"/>
                  <a:pt x="7994" y="671"/>
                  <a:pt x="8100" y="1860"/>
                </a:cubicBezTo>
                <a:cubicBezTo>
                  <a:pt x="8105" y="1918"/>
                  <a:pt x="8155" y="1943"/>
                  <a:pt x="8215" y="1943"/>
                </a:cubicBezTo>
                <a:cubicBezTo>
                  <a:pt x="8317" y="1943"/>
                  <a:pt x="8449" y="1870"/>
                  <a:pt x="8439" y="1765"/>
                </a:cubicBezTo>
                <a:cubicBezTo>
                  <a:pt x="8323" y="462"/>
                  <a:pt x="7440" y="0"/>
                  <a:pt x="6439" y="0"/>
                </a:cubicBezTo>
                <a:close/>
              </a:path>
            </a:pathLst>
          </a:custGeom>
          <a:solidFill>
            <a:srgbClr val="FF7C35">
              <a:alpha val="562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6" name="Google Shape;266;p5"/>
          <p:cNvGrpSpPr/>
          <p:nvPr/>
        </p:nvGrpSpPr>
        <p:grpSpPr>
          <a:xfrm>
            <a:off x="514334" y="275263"/>
            <a:ext cx="11114732" cy="6343037"/>
            <a:chOff x="385750" y="206447"/>
            <a:chExt cx="8336049" cy="4757278"/>
          </a:xfrm>
        </p:grpSpPr>
        <p:sp>
          <p:nvSpPr>
            <p:cNvPr id="267" name="Google Shape;267;p5"/>
            <p:cNvSpPr/>
            <p:nvPr/>
          </p:nvSpPr>
          <p:spPr>
            <a:xfrm rot="-5400000">
              <a:off x="2208886" y="-1549189"/>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5"/>
            <p:cNvSpPr/>
            <p:nvPr/>
          </p:nvSpPr>
          <p:spPr>
            <a:xfrm rot="-5400000">
              <a:off x="2168061" y="-1575864"/>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9" name="Google Shape;269;p5"/>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70" name="Google Shape;270;p5"/>
          <p:cNvSpPr txBox="1">
            <a:spLocks noGrp="1"/>
          </p:cNvSpPr>
          <p:nvPr>
            <p:ph type="subTitle" idx="1"/>
          </p:nvPr>
        </p:nvSpPr>
        <p:spPr>
          <a:xfrm>
            <a:off x="6381995" y="2403549"/>
            <a:ext cx="4632800" cy="368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71" name="Google Shape;271;p5"/>
          <p:cNvSpPr txBox="1">
            <a:spLocks noGrp="1"/>
          </p:cNvSpPr>
          <p:nvPr>
            <p:ph type="subTitle" idx="2"/>
          </p:nvPr>
        </p:nvSpPr>
        <p:spPr>
          <a:xfrm>
            <a:off x="1177205" y="2402949"/>
            <a:ext cx="4632800" cy="368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72" name="Google Shape;272;p5"/>
          <p:cNvSpPr txBox="1">
            <a:spLocks noGrp="1"/>
          </p:cNvSpPr>
          <p:nvPr>
            <p:ph type="subTitle" idx="3"/>
          </p:nvPr>
        </p:nvSpPr>
        <p:spPr>
          <a:xfrm>
            <a:off x="6381995" y="1992251"/>
            <a:ext cx="4632800" cy="526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3333" b="1">
                <a:solidFill>
                  <a:schemeClr val="accent1"/>
                </a:solidFill>
                <a:latin typeface="Josefin Sans"/>
                <a:ea typeface="Josefin Sans"/>
                <a:cs typeface="Josefin Sans"/>
                <a:sym typeface="Josefin Sans"/>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273" name="Google Shape;273;p5"/>
          <p:cNvSpPr txBox="1">
            <a:spLocks noGrp="1"/>
          </p:cNvSpPr>
          <p:nvPr>
            <p:ph type="subTitle" idx="4"/>
          </p:nvPr>
        </p:nvSpPr>
        <p:spPr>
          <a:xfrm>
            <a:off x="1177205" y="1992251"/>
            <a:ext cx="4632800" cy="526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3200" b="1">
                <a:solidFill>
                  <a:schemeClr val="accent1"/>
                </a:solidFill>
                <a:latin typeface="Josefin Sans"/>
                <a:ea typeface="Josefin Sans"/>
                <a:cs typeface="Josefin Sans"/>
                <a:sym typeface="Josefin Sans"/>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24073192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32"/>
        <p:cNvGrpSpPr/>
        <p:nvPr/>
      </p:nvGrpSpPr>
      <p:grpSpPr>
        <a:xfrm>
          <a:off x="0" y="0"/>
          <a:ext cx="0" cy="0"/>
          <a:chOff x="0" y="0"/>
          <a:chExt cx="0" cy="0"/>
        </a:xfrm>
      </p:grpSpPr>
      <p:grpSp>
        <p:nvGrpSpPr>
          <p:cNvPr id="333" name="Google Shape;333;p7"/>
          <p:cNvGrpSpPr/>
          <p:nvPr/>
        </p:nvGrpSpPr>
        <p:grpSpPr>
          <a:xfrm rot="-1180894">
            <a:off x="10308555" y="6082909"/>
            <a:ext cx="2434221" cy="703316"/>
            <a:chOff x="4314275" y="3002400"/>
            <a:chExt cx="1825625" cy="527475"/>
          </a:xfrm>
        </p:grpSpPr>
        <p:sp>
          <p:nvSpPr>
            <p:cNvPr id="334" name="Google Shape;334;p7"/>
            <p:cNvSpPr/>
            <p:nvPr/>
          </p:nvSpPr>
          <p:spPr>
            <a:xfrm>
              <a:off x="5996650" y="3489625"/>
              <a:ext cx="35350" cy="26475"/>
            </a:xfrm>
            <a:custGeom>
              <a:avLst/>
              <a:gdLst/>
              <a:ahLst/>
              <a:cxnLst/>
              <a:rect l="l" t="t" r="r" b="b"/>
              <a:pathLst>
                <a:path w="1414" h="1059" extrusionOk="0">
                  <a:moveTo>
                    <a:pt x="1413" y="753"/>
                  </a:moveTo>
                  <a:lnTo>
                    <a:pt x="1210" y="0"/>
                  </a:lnTo>
                  <a:cubicBezTo>
                    <a:pt x="1110" y="28"/>
                    <a:pt x="1010" y="52"/>
                    <a:pt x="908" y="78"/>
                  </a:cubicBezTo>
                  <a:lnTo>
                    <a:pt x="606" y="154"/>
                  </a:lnTo>
                  <a:cubicBezTo>
                    <a:pt x="581" y="162"/>
                    <a:pt x="555" y="168"/>
                    <a:pt x="531" y="173"/>
                  </a:cubicBezTo>
                  <a:lnTo>
                    <a:pt x="455" y="190"/>
                  </a:lnTo>
                  <a:lnTo>
                    <a:pt x="303" y="225"/>
                  </a:lnTo>
                  <a:cubicBezTo>
                    <a:pt x="201" y="248"/>
                    <a:pt x="101" y="272"/>
                    <a:pt x="0" y="294"/>
                  </a:cubicBezTo>
                  <a:lnTo>
                    <a:pt x="165" y="1058"/>
                  </a:lnTo>
                  <a:cubicBezTo>
                    <a:pt x="269" y="1035"/>
                    <a:pt x="373" y="1011"/>
                    <a:pt x="479" y="986"/>
                  </a:cubicBezTo>
                  <a:lnTo>
                    <a:pt x="636" y="950"/>
                  </a:lnTo>
                  <a:lnTo>
                    <a:pt x="714" y="932"/>
                  </a:lnTo>
                  <a:cubicBezTo>
                    <a:pt x="740" y="925"/>
                    <a:pt x="766" y="920"/>
                    <a:pt x="792" y="913"/>
                  </a:cubicBezTo>
                  <a:lnTo>
                    <a:pt x="1102" y="834"/>
                  </a:lnTo>
                  <a:cubicBezTo>
                    <a:pt x="1206" y="808"/>
                    <a:pt x="1310" y="783"/>
                    <a:pt x="1413" y="7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7"/>
            <p:cNvSpPr/>
            <p:nvPr/>
          </p:nvSpPr>
          <p:spPr>
            <a:xfrm>
              <a:off x="6050700" y="3472725"/>
              <a:ext cx="36225" cy="28650"/>
            </a:xfrm>
            <a:custGeom>
              <a:avLst/>
              <a:gdLst/>
              <a:ahLst/>
              <a:cxnLst/>
              <a:rect l="l" t="t" r="r" b="b"/>
              <a:pathLst>
                <a:path w="1449" h="1146" extrusionOk="0">
                  <a:moveTo>
                    <a:pt x="1448" y="733"/>
                  </a:moveTo>
                  <a:lnTo>
                    <a:pt x="1181" y="0"/>
                  </a:lnTo>
                  <a:lnTo>
                    <a:pt x="1108" y="28"/>
                  </a:lnTo>
                  <a:lnTo>
                    <a:pt x="1035" y="54"/>
                  </a:lnTo>
                  <a:lnTo>
                    <a:pt x="887" y="106"/>
                  </a:lnTo>
                  <a:lnTo>
                    <a:pt x="594" y="209"/>
                  </a:lnTo>
                  <a:cubicBezTo>
                    <a:pt x="495" y="241"/>
                    <a:pt x="396" y="273"/>
                    <a:pt x="297" y="304"/>
                  </a:cubicBezTo>
                  <a:lnTo>
                    <a:pt x="148" y="353"/>
                  </a:lnTo>
                  <a:cubicBezTo>
                    <a:pt x="99" y="369"/>
                    <a:pt x="49" y="386"/>
                    <a:pt x="0" y="400"/>
                  </a:cubicBezTo>
                  <a:lnTo>
                    <a:pt x="233" y="1146"/>
                  </a:lnTo>
                  <a:cubicBezTo>
                    <a:pt x="285" y="1131"/>
                    <a:pt x="334" y="1113"/>
                    <a:pt x="386" y="1096"/>
                  </a:cubicBezTo>
                  <a:lnTo>
                    <a:pt x="538" y="1047"/>
                  </a:lnTo>
                  <a:cubicBezTo>
                    <a:pt x="640" y="1012"/>
                    <a:pt x="743" y="980"/>
                    <a:pt x="844" y="947"/>
                  </a:cubicBezTo>
                  <a:lnTo>
                    <a:pt x="1147" y="840"/>
                  </a:lnTo>
                  <a:lnTo>
                    <a:pt x="1298" y="787"/>
                  </a:lnTo>
                  <a:lnTo>
                    <a:pt x="1374" y="76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7"/>
            <p:cNvSpPr/>
            <p:nvPr/>
          </p:nvSpPr>
          <p:spPr>
            <a:xfrm>
              <a:off x="6103125" y="3451300"/>
              <a:ext cx="36775" cy="30575"/>
            </a:xfrm>
            <a:custGeom>
              <a:avLst/>
              <a:gdLst/>
              <a:ahLst/>
              <a:cxnLst/>
              <a:rect l="l" t="t" r="r" b="b"/>
              <a:pathLst>
                <a:path w="1471" h="1223" extrusionOk="0">
                  <a:moveTo>
                    <a:pt x="1470" y="707"/>
                  </a:moveTo>
                  <a:lnTo>
                    <a:pt x="1140" y="1"/>
                  </a:lnTo>
                  <a:cubicBezTo>
                    <a:pt x="1093" y="24"/>
                    <a:pt x="1046" y="45"/>
                    <a:pt x="997" y="66"/>
                  </a:cubicBezTo>
                  <a:lnTo>
                    <a:pt x="856" y="130"/>
                  </a:lnTo>
                  <a:lnTo>
                    <a:pt x="573" y="259"/>
                  </a:lnTo>
                  <a:lnTo>
                    <a:pt x="286" y="381"/>
                  </a:lnTo>
                  <a:lnTo>
                    <a:pt x="143" y="442"/>
                  </a:lnTo>
                  <a:lnTo>
                    <a:pt x="71" y="472"/>
                  </a:lnTo>
                  <a:cubicBezTo>
                    <a:pt x="48" y="483"/>
                    <a:pt x="23" y="492"/>
                    <a:pt x="0" y="500"/>
                  </a:cubicBezTo>
                  <a:lnTo>
                    <a:pt x="297" y="1223"/>
                  </a:lnTo>
                  <a:cubicBezTo>
                    <a:pt x="321" y="1212"/>
                    <a:pt x="346" y="1203"/>
                    <a:pt x="371" y="1193"/>
                  </a:cubicBezTo>
                  <a:lnTo>
                    <a:pt x="445" y="1161"/>
                  </a:lnTo>
                  <a:lnTo>
                    <a:pt x="591" y="1099"/>
                  </a:lnTo>
                  <a:lnTo>
                    <a:pt x="887" y="973"/>
                  </a:lnTo>
                  <a:lnTo>
                    <a:pt x="1180" y="841"/>
                  </a:lnTo>
                  <a:lnTo>
                    <a:pt x="1325" y="774"/>
                  </a:lnTo>
                  <a:cubicBezTo>
                    <a:pt x="1372" y="752"/>
                    <a:pt x="1422" y="731"/>
                    <a:pt x="1470" y="70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7"/>
            <p:cNvSpPr/>
            <p:nvPr/>
          </p:nvSpPr>
          <p:spPr>
            <a:xfrm>
              <a:off x="5828575" y="3508875"/>
              <a:ext cx="32525" cy="21000"/>
            </a:xfrm>
            <a:custGeom>
              <a:avLst/>
              <a:gdLst/>
              <a:ahLst/>
              <a:cxnLst/>
              <a:rect l="l" t="t" r="r" b="b"/>
              <a:pathLst>
                <a:path w="1301" h="840" extrusionOk="0">
                  <a:moveTo>
                    <a:pt x="1286" y="840"/>
                  </a:moveTo>
                  <a:lnTo>
                    <a:pt x="1301" y="59"/>
                  </a:lnTo>
                  <a:lnTo>
                    <a:pt x="990" y="51"/>
                  </a:lnTo>
                  <a:lnTo>
                    <a:pt x="679" y="38"/>
                  </a:lnTo>
                  <a:cubicBezTo>
                    <a:pt x="575" y="34"/>
                    <a:pt x="472" y="28"/>
                    <a:pt x="369" y="21"/>
                  </a:cubicBezTo>
                  <a:cubicBezTo>
                    <a:pt x="266" y="14"/>
                    <a:pt x="162" y="9"/>
                    <a:pt x="60" y="1"/>
                  </a:cubicBezTo>
                  <a:lnTo>
                    <a:pt x="0" y="778"/>
                  </a:lnTo>
                  <a:cubicBezTo>
                    <a:pt x="108" y="788"/>
                    <a:pt x="214" y="793"/>
                    <a:pt x="322" y="800"/>
                  </a:cubicBezTo>
                  <a:cubicBezTo>
                    <a:pt x="429" y="808"/>
                    <a:pt x="536" y="815"/>
                    <a:pt x="644" y="819"/>
                  </a:cubicBezTo>
                  <a:lnTo>
                    <a:pt x="966" y="83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7"/>
            <p:cNvSpPr/>
            <p:nvPr/>
          </p:nvSpPr>
          <p:spPr>
            <a:xfrm>
              <a:off x="5885750" y="3508675"/>
              <a:ext cx="32625" cy="21125"/>
            </a:xfrm>
            <a:custGeom>
              <a:avLst/>
              <a:gdLst/>
              <a:ahLst/>
              <a:cxnLst/>
              <a:rect l="l" t="t" r="r" b="b"/>
              <a:pathLst>
                <a:path w="1305" h="845" extrusionOk="0">
                  <a:moveTo>
                    <a:pt x="1305" y="779"/>
                  </a:moveTo>
                  <a:lnTo>
                    <a:pt x="1243" y="0"/>
                  </a:lnTo>
                  <a:cubicBezTo>
                    <a:pt x="830" y="32"/>
                    <a:pt x="415" y="52"/>
                    <a:pt x="1" y="64"/>
                  </a:cubicBezTo>
                  <a:lnTo>
                    <a:pt x="20" y="845"/>
                  </a:lnTo>
                  <a:cubicBezTo>
                    <a:pt x="450" y="833"/>
                    <a:pt x="878" y="811"/>
                    <a:pt x="1305" y="7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7"/>
            <p:cNvSpPr/>
            <p:nvPr/>
          </p:nvSpPr>
          <p:spPr>
            <a:xfrm>
              <a:off x="5941225" y="3501750"/>
              <a:ext cx="34125" cy="23975"/>
            </a:xfrm>
            <a:custGeom>
              <a:avLst/>
              <a:gdLst/>
              <a:ahLst/>
              <a:cxnLst/>
              <a:rect l="l" t="t" r="r" b="b"/>
              <a:pathLst>
                <a:path w="1365" h="959" extrusionOk="0">
                  <a:moveTo>
                    <a:pt x="1365" y="770"/>
                  </a:moveTo>
                  <a:lnTo>
                    <a:pt x="1231" y="0"/>
                  </a:lnTo>
                  <a:cubicBezTo>
                    <a:pt x="1130" y="19"/>
                    <a:pt x="1027" y="34"/>
                    <a:pt x="924" y="50"/>
                  </a:cubicBezTo>
                  <a:lnTo>
                    <a:pt x="617" y="99"/>
                  </a:lnTo>
                  <a:cubicBezTo>
                    <a:pt x="591" y="102"/>
                    <a:pt x="567" y="107"/>
                    <a:pt x="541" y="111"/>
                  </a:cubicBezTo>
                  <a:lnTo>
                    <a:pt x="464" y="121"/>
                  </a:lnTo>
                  <a:lnTo>
                    <a:pt x="309" y="142"/>
                  </a:lnTo>
                  <a:cubicBezTo>
                    <a:pt x="206" y="154"/>
                    <a:pt x="104" y="171"/>
                    <a:pt x="1" y="183"/>
                  </a:cubicBezTo>
                  <a:lnTo>
                    <a:pt x="94" y="958"/>
                  </a:lnTo>
                  <a:cubicBezTo>
                    <a:pt x="201" y="945"/>
                    <a:pt x="307" y="930"/>
                    <a:pt x="413" y="917"/>
                  </a:cubicBezTo>
                  <a:lnTo>
                    <a:pt x="572" y="896"/>
                  </a:lnTo>
                  <a:lnTo>
                    <a:pt x="651" y="885"/>
                  </a:lnTo>
                  <a:cubicBezTo>
                    <a:pt x="678" y="881"/>
                    <a:pt x="705" y="878"/>
                    <a:pt x="731" y="874"/>
                  </a:cubicBezTo>
                  <a:lnTo>
                    <a:pt x="1048" y="824"/>
                  </a:lnTo>
                  <a:cubicBezTo>
                    <a:pt x="1153" y="803"/>
                    <a:pt x="1261" y="789"/>
                    <a:pt x="1365" y="7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7"/>
            <p:cNvSpPr/>
            <p:nvPr/>
          </p:nvSpPr>
          <p:spPr>
            <a:xfrm>
              <a:off x="5661000" y="3468850"/>
              <a:ext cx="36650" cy="30075"/>
            </a:xfrm>
            <a:custGeom>
              <a:avLst/>
              <a:gdLst/>
              <a:ahLst/>
              <a:cxnLst/>
              <a:rect l="l" t="t" r="r" b="b"/>
              <a:pathLst>
                <a:path w="1466" h="1203" extrusionOk="0">
                  <a:moveTo>
                    <a:pt x="1193" y="1203"/>
                  </a:moveTo>
                  <a:lnTo>
                    <a:pt x="1465" y="472"/>
                  </a:lnTo>
                  <a:lnTo>
                    <a:pt x="1177" y="361"/>
                  </a:lnTo>
                  <a:cubicBezTo>
                    <a:pt x="1128" y="343"/>
                    <a:pt x="1080" y="323"/>
                    <a:pt x="1033" y="303"/>
                  </a:cubicBezTo>
                  <a:lnTo>
                    <a:pt x="890" y="245"/>
                  </a:lnTo>
                  <a:lnTo>
                    <a:pt x="747" y="187"/>
                  </a:lnTo>
                  <a:cubicBezTo>
                    <a:pt x="700" y="167"/>
                    <a:pt x="653" y="145"/>
                    <a:pt x="605" y="125"/>
                  </a:cubicBezTo>
                  <a:lnTo>
                    <a:pt x="465" y="63"/>
                  </a:lnTo>
                  <a:lnTo>
                    <a:pt x="394" y="32"/>
                  </a:lnTo>
                  <a:lnTo>
                    <a:pt x="324" y="0"/>
                  </a:lnTo>
                  <a:lnTo>
                    <a:pt x="0" y="711"/>
                  </a:lnTo>
                  <a:cubicBezTo>
                    <a:pt x="24" y="723"/>
                    <a:pt x="49" y="733"/>
                    <a:pt x="74" y="745"/>
                  </a:cubicBezTo>
                  <a:lnTo>
                    <a:pt x="148" y="777"/>
                  </a:lnTo>
                  <a:lnTo>
                    <a:pt x="297" y="843"/>
                  </a:lnTo>
                  <a:cubicBezTo>
                    <a:pt x="346" y="864"/>
                    <a:pt x="396" y="886"/>
                    <a:pt x="445" y="907"/>
                  </a:cubicBezTo>
                  <a:lnTo>
                    <a:pt x="595" y="969"/>
                  </a:lnTo>
                  <a:lnTo>
                    <a:pt x="745" y="1030"/>
                  </a:lnTo>
                  <a:cubicBezTo>
                    <a:pt x="794" y="1051"/>
                    <a:pt x="844" y="1072"/>
                    <a:pt x="893" y="108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7"/>
            <p:cNvSpPr/>
            <p:nvPr/>
          </p:nvSpPr>
          <p:spPr>
            <a:xfrm>
              <a:off x="5715050" y="3488500"/>
              <a:ext cx="35650" cy="27175"/>
            </a:xfrm>
            <a:custGeom>
              <a:avLst/>
              <a:gdLst/>
              <a:ahLst/>
              <a:cxnLst/>
              <a:rect l="l" t="t" r="r" b="b"/>
              <a:pathLst>
                <a:path w="1426" h="1087" extrusionOk="0">
                  <a:moveTo>
                    <a:pt x="1244" y="1086"/>
                  </a:moveTo>
                  <a:lnTo>
                    <a:pt x="1425" y="326"/>
                  </a:lnTo>
                  <a:lnTo>
                    <a:pt x="1349" y="309"/>
                  </a:lnTo>
                  <a:lnTo>
                    <a:pt x="1274" y="290"/>
                  </a:lnTo>
                  <a:lnTo>
                    <a:pt x="1124" y="251"/>
                  </a:lnTo>
                  <a:lnTo>
                    <a:pt x="974" y="214"/>
                  </a:lnTo>
                  <a:cubicBezTo>
                    <a:pt x="925" y="201"/>
                    <a:pt x="875" y="187"/>
                    <a:pt x="824" y="173"/>
                  </a:cubicBezTo>
                  <a:cubicBezTo>
                    <a:pt x="725" y="146"/>
                    <a:pt x="625" y="119"/>
                    <a:pt x="527" y="90"/>
                  </a:cubicBezTo>
                  <a:lnTo>
                    <a:pt x="231" y="0"/>
                  </a:lnTo>
                  <a:lnTo>
                    <a:pt x="1" y="746"/>
                  </a:lnTo>
                  <a:lnTo>
                    <a:pt x="309" y="840"/>
                  </a:lnTo>
                  <a:cubicBezTo>
                    <a:pt x="412" y="870"/>
                    <a:pt x="516" y="897"/>
                    <a:pt x="620" y="927"/>
                  </a:cubicBezTo>
                  <a:cubicBezTo>
                    <a:pt x="672" y="942"/>
                    <a:pt x="723" y="957"/>
                    <a:pt x="775" y="970"/>
                  </a:cubicBezTo>
                  <a:lnTo>
                    <a:pt x="932" y="1009"/>
                  </a:lnTo>
                  <a:lnTo>
                    <a:pt x="1088" y="1048"/>
                  </a:lnTo>
                  <a:lnTo>
                    <a:pt x="1166" y="106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7"/>
            <p:cNvSpPr/>
            <p:nvPr/>
          </p:nvSpPr>
          <p:spPr>
            <a:xfrm>
              <a:off x="5770975" y="3501725"/>
              <a:ext cx="34200" cy="24050"/>
            </a:xfrm>
            <a:custGeom>
              <a:avLst/>
              <a:gdLst/>
              <a:ahLst/>
              <a:cxnLst/>
              <a:rect l="l" t="t" r="r" b="b"/>
              <a:pathLst>
                <a:path w="1368" h="962" extrusionOk="0">
                  <a:moveTo>
                    <a:pt x="1273" y="961"/>
                  </a:moveTo>
                  <a:lnTo>
                    <a:pt x="1367" y="188"/>
                  </a:lnTo>
                  <a:lnTo>
                    <a:pt x="1214" y="169"/>
                  </a:lnTo>
                  <a:cubicBezTo>
                    <a:pt x="1163" y="163"/>
                    <a:pt x="1111" y="154"/>
                    <a:pt x="1060" y="148"/>
                  </a:cubicBezTo>
                  <a:cubicBezTo>
                    <a:pt x="958" y="134"/>
                    <a:pt x="856" y="120"/>
                    <a:pt x="753" y="104"/>
                  </a:cubicBezTo>
                  <a:cubicBezTo>
                    <a:pt x="549" y="70"/>
                    <a:pt x="345" y="39"/>
                    <a:pt x="142" y="0"/>
                  </a:cubicBezTo>
                  <a:lnTo>
                    <a:pt x="0" y="768"/>
                  </a:lnTo>
                  <a:cubicBezTo>
                    <a:pt x="211" y="809"/>
                    <a:pt x="423" y="842"/>
                    <a:pt x="635" y="876"/>
                  </a:cubicBezTo>
                  <a:cubicBezTo>
                    <a:pt x="742" y="892"/>
                    <a:pt x="847" y="905"/>
                    <a:pt x="954" y="922"/>
                  </a:cubicBezTo>
                  <a:cubicBezTo>
                    <a:pt x="1007" y="929"/>
                    <a:pt x="1060" y="937"/>
                    <a:pt x="1112" y="94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7"/>
            <p:cNvSpPr/>
            <p:nvPr/>
          </p:nvSpPr>
          <p:spPr>
            <a:xfrm>
              <a:off x="5523475" y="3369525"/>
              <a:ext cx="35550" cy="36550"/>
            </a:xfrm>
            <a:custGeom>
              <a:avLst/>
              <a:gdLst/>
              <a:ahLst/>
              <a:cxnLst/>
              <a:rect l="l" t="t" r="r" b="b"/>
              <a:pathLst>
                <a:path w="1422" h="1462" extrusionOk="0">
                  <a:moveTo>
                    <a:pt x="863" y="1462"/>
                  </a:moveTo>
                  <a:lnTo>
                    <a:pt x="1422" y="916"/>
                  </a:lnTo>
                  <a:lnTo>
                    <a:pt x="1211" y="692"/>
                  </a:lnTo>
                  <a:lnTo>
                    <a:pt x="1157" y="637"/>
                  </a:lnTo>
                  <a:lnTo>
                    <a:pt x="1131" y="609"/>
                  </a:lnTo>
                  <a:lnTo>
                    <a:pt x="1105" y="580"/>
                  </a:lnTo>
                  <a:lnTo>
                    <a:pt x="1004" y="465"/>
                  </a:lnTo>
                  <a:lnTo>
                    <a:pt x="902" y="351"/>
                  </a:lnTo>
                  <a:lnTo>
                    <a:pt x="852" y="294"/>
                  </a:lnTo>
                  <a:lnTo>
                    <a:pt x="802" y="235"/>
                  </a:lnTo>
                  <a:lnTo>
                    <a:pt x="604" y="0"/>
                  </a:lnTo>
                  <a:lnTo>
                    <a:pt x="0" y="495"/>
                  </a:lnTo>
                  <a:lnTo>
                    <a:pt x="209" y="743"/>
                  </a:lnTo>
                  <a:lnTo>
                    <a:pt x="261" y="805"/>
                  </a:lnTo>
                  <a:lnTo>
                    <a:pt x="314" y="865"/>
                  </a:lnTo>
                  <a:lnTo>
                    <a:pt x="422" y="986"/>
                  </a:lnTo>
                  <a:lnTo>
                    <a:pt x="529" y="1108"/>
                  </a:lnTo>
                  <a:lnTo>
                    <a:pt x="556" y="1137"/>
                  </a:lnTo>
                  <a:lnTo>
                    <a:pt x="584" y="1167"/>
                  </a:lnTo>
                  <a:lnTo>
                    <a:pt x="640" y="122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7"/>
            <p:cNvSpPr/>
            <p:nvPr/>
          </p:nvSpPr>
          <p:spPr>
            <a:xfrm>
              <a:off x="5563675" y="3409225"/>
              <a:ext cx="36725" cy="35025"/>
            </a:xfrm>
            <a:custGeom>
              <a:avLst/>
              <a:gdLst/>
              <a:ahLst/>
              <a:cxnLst/>
              <a:rect l="l" t="t" r="r" b="b"/>
              <a:pathLst>
                <a:path w="1469" h="1401" extrusionOk="0">
                  <a:moveTo>
                    <a:pt x="1004" y="1400"/>
                  </a:moveTo>
                  <a:lnTo>
                    <a:pt x="1468" y="772"/>
                  </a:lnTo>
                  <a:cubicBezTo>
                    <a:pt x="1385" y="714"/>
                    <a:pt x="1306" y="651"/>
                    <a:pt x="1225" y="588"/>
                  </a:cubicBezTo>
                  <a:lnTo>
                    <a:pt x="1104" y="494"/>
                  </a:lnTo>
                  <a:cubicBezTo>
                    <a:pt x="1084" y="479"/>
                    <a:pt x="1063" y="463"/>
                    <a:pt x="1043" y="448"/>
                  </a:cubicBezTo>
                  <a:lnTo>
                    <a:pt x="985" y="398"/>
                  </a:lnTo>
                  <a:lnTo>
                    <a:pt x="750" y="203"/>
                  </a:lnTo>
                  <a:cubicBezTo>
                    <a:pt x="730" y="187"/>
                    <a:pt x="710" y="169"/>
                    <a:pt x="691" y="153"/>
                  </a:cubicBezTo>
                  <a:lnTo>
                    <a:pt x="634" y="102"/>
                  </a:lnTo>
                  <a:lnTo>
                    <a:pt x="520" y="1"/>
                  </a:lnTo>
                  <a:lnTo>
                    <a:pt x="0" y="584"/>
                  </a:lnTo>
                  <a:lnTo>
                    <a:pt x="121" y="691"/>
                  </a:lnTo>
                  <a:lnTo>
                    <a:pt x="182" y="744"/>
                  </a:lnTo>
                  <a:cubicBezTo>
                    <a:pt x="203" y="762"/>
                    <a:pt x="223" y="781"/>
                    <a:pt x="244" y="797"/>
                  </a:cubicBezTo>
                  <a:lnTo>
                    <a:pt x="494" y="1005"/>
                  </a:lnTo>
                  <a:lnTo>
                    <a:pt x="556" y="1057"/>
                  </a:lnTo>
                  <a:cubicBezTo>
                    <a:pt x="577" y="1073"/>
                    <a:pt x="599" y="1090"/>
                    <a:pt x="620" y="1106"/>
                  </a:cubicBezTo>
                  <a:lnTo>
                    <a:pt x="747" y="1205"/>
                  </a:lnTo>
                  <a:cubicBezTo>
                    <a:pt x="832" y="1270"/>
                    <a:pt x="916" y="1337"/>
                    <a:pt x="1004" y="14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7"/>
            <p:cNvSpPr/>
            <p:nvPr/>
          </p:nvSpPr>
          <p:spPr>
            <a:xfrm>
              <a:off x="5609825" y="3442250"/>
              <a:ext cx="37050" cy="32775"/>
            </a:xfrm>
            <a:custGeom>
              <a:avLst/>
              <a:gdLst/>
              <a:ahLst/>
              <a:cxnLst/>
              <a:rect l="l" t="t" r="r" b="b"/>
              <a:pathLst>
                <a:path w="1482" h="1311" extrusionOk="0">
                  <a:moveTo>
                    <a:pt x="1113" y="1310"/>
                  </a:moveTo>
                  <a:lnTo>
                    <a:pt x="1482" y="622"/>
                  </a:lnTo>
                  <a:lnTo>
                    <a:pt x="1346" y="549"/>
                  </a:lnTo>
                  <a:cubicBezTo>
                    <a:pt x="1325" y="537"/>
                    <a:pt x="1301" y="526"/>
                    <a:pt x="1279" y="512"/>
                  </a:cubicBezTo>
                  <a:lnTo>
                    <a:pt x="1212" y="475"/>
                  </a:lnTo>
                  <a:lnTo>
                    <a:pt x="946" y="323"/>
                  </a:lnTo>
                  <a:cubicBezTo>
                    <a:pt x="857" y="271"/>
                    <a:pt x="770" y="216"/>
                    <a:pt x="682" y="164"/>
                  </a:cubicBezTo>
                  <a:cubicBezTo>
                    <a:pt x="638" y="137"/>
                    <a:pt x="594" y="112"/>
                    <a:pt x="551" y="82"/>
                  </a:cubicBezTo>
                  <a:lnTo>
                    <a:pt x="422" y="0"/>
                  </a:lnTo>
                  <a:lnTo>
                    <a:pt x="0" y="657"/>
                  </a:lnTo>
                  <a:lnTo>
                    <a:pt x="135" y="745"/>
                  </a:lnTo>
                  <a:cubicBezTo>
                    <a:pt x="181" y="773"/>
                    <a:pt x="228" y="800"/>
                    <a:pt x="274" y="829"/>
                  </a:cubicBezTo>
                  <a:cubicBezTo>
                    <a:pt x="367" y="885"/>
                    <a:pt x="457" y="940"/>
                    <a:pt x="551" y="996"/>
                  </a:cubicBezTo>
                  <a:lnTo>
                    <a:pt x="832" y="1155"/>
                  </a:lnTo>
                  <a:lnTo>
                    <a:pt x="903" y="1195"/>
                  </a:lnTo>
                  <a:cubicBezTo>
                    <a:pt x="926" y="1209"/>
                    <a:pt x="950" y="1222"/>
                    <a:pt x="974" y="12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7"/>
            <p:cNvSpPr/>
            <p:nvPr/>
          </p:nvSpPr>
          <p:spPr>
            <a:xfrm>
              <a:off x="5450300" y="3221950"/>
              <a:ext cx="26025" cy="35000"/>
            </a:xfrm>
            <a:custGeom>
              <a:avLst/>
              <a:gdLst/>
              <a:ahLst/>
              <a:cxnLst/>
              <a:rect l="l" t="t" r="r" b="b"/>
              <a:pathLst>
                <a:path w="1041" h="1400" extrusionOk="0">
                  <a:moveTo>
                    <a:pt x="289" y="1400"/>
                  </a:moveTo>
                  <a:lnTo>
                    <a:pt x="1041" y="1187"/>
                  </a:lnTo>
                  <a:lnTo>
                    <a:pt x="1018" y="1115"/>
                  </a:lnTo>
                  <a:lnTo>
                    <a:pt x="999" y="1041"/>
                  </a:lnTo>
                  <a:lnTo>
                    <a:pt x="961" y="894"/>
                  </a:lnTo>
                  <a:lnTo>
                    <a:pt x="923" y="746"/>
                  </a:lnTo>
                  <a:cubicBezTo>
                    <a:pt x="917" y="722"/>
                    <a:pt x="912" y="697"/>
                    <a:pt x="906" y="672"/>
                  </a:cubicBezTo>
                  <a:lnTo>
                    <a:pt x="890" y="598"/>
                  </a:lnTo>
                  <a:cubicBezTo>
                    <a:pt x="867" y="499"/>
                    <a:pt x="845" y="400"/>
                    <a:pt x="824" y="300"/>
                  </a:cubicBezTo>
                  <a:lnTo>
                    <a:pt x="770" y="0"/>
                  </a:lnTo>
                  <a:lnTo>
                    <a:pt x="1" y="134"/>
                  </a:lnTo>
                  <a:lnTo>
                    <a:pt x="59" y="453"/>
                  </a:lnTo>
                  <a:cubicBezTo>
                    <a:pt x="81" y="561"/>
                    <a:pt x="106" y="666"/>
                    <a:pt x="128" y="771"/>
                  </a:cubicBezTo>
                  <a:lnTo>
                    <a:pt x="145" y="850"/>
                  </a:lnTo>
                  <a:cubicBezTo>
                    <a:pt x="152" y="876"/>
                    <a:pt x="157" y="904"/>
                    <a:pt x="163" y="930"/>
                  </a:cubicBezTo>
                  <a:lnTo>
                    <a:pt x="204" y="1087"/>
                  </a:lnTo>
                  <a:lnTo>
                    <a:pt x="244" y="1245"/>
                  </a:lnTo>
                  <a:lnTo>
                    <a:pt x="265" y="132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7"/>
            <p:cNvSpPr/>
            <p:nvPr/>
          </p:nvSpPr>
          <p:spPr>
            <a:xfrm>
              <a:off x="5465525" y="3274625"/>
              <a:ext cx="30350" cy="36625"/>
            </a:xfrm>
            <a:custGeom>
              <a:avLst/>
              <a:gdLst/>
              <a:ahLst/>
              <a:cxnLst/>
              <a:rect l="l" t="t" r="r" b="b"/>
              <a:pathLst>
                <a:path w="1214" h="1465" extrusionOk="0">
                  <a:moveTo>
                    <a:pt x="511" y="1465"/>
                  </a:moveTo>
                  <a:lnTo>
                    <a:pt x="1214" y="1123"/>
                  </a:lnTo>
                  <a:cubicBezTo>
                    <a:pt x="1121" y="941"/>
                    <a:pt x="1043" y="754"/>
                    <a:pt x="959" y="568"/>
                  </a:cubicBezTo>
                  <a:lnTo>
                    <a:pt x="843" y="285"/>
                  </a:lnTo>
                  <a:lnTo>
                    <a:pt x="814" y="215"/>
                  </a:lnTo>
                  <a:cubicBezTo>
                    <a:pt x="809" y="204"/>
                    <a:pt x="803" y="191"/>
                    <a:pt x="799" y="180"/>
                  </a:cubicBezTo>
                  <a:lnTo>
                    <a:pt x="787" y="144"/>
                  </a:lnTo>
                  <a:lnTo>
                    <a:pt x="733" y="1"/>
                  </a:lnTo>
                  <a:lnTo>
                    <a:pt x="1" y="273"/>
                  </a:lnTo>
                  <a:lnTo>
                    <a:pt x="56" y="425"/>
                  </a:lnTo>
                  <a:lnTo>
                    <a:pt x="70" y="462"/>
                  </a:lnTo>
                  <a:cubicBezTo>
                    <a:pt x="76" y="476"/>
                    <a:pt x="81" y="487"/>
                    <a:pt x="86" y="501"/>
                  </a:cubicBezTo>
                  <a:lnTo>
                    <a:pt x="117" y="576"/>
                  </a:lnTo>
                  <a:lnTo>
                    <a:pt x="240" y="877"/>
                  </a:lnTo>
                  <a:cubicBezTo>
                    <a:pt x="330" y="1072"/>
                    <a:pt x="413" y="1272"/>
                    <a:pt x="511" y="146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7"/>
            <p:cNvSpPr/>
            <p:nvPr/>
          </p:nvSpPr>
          <p:spPr>
            <a:xfrm>
              <a:off x="5490250" y="3324050"/>
              <a:ext cx="33400" cy="37050"/>
            </a:xfrm>
            <a:custGeom>
              <a:avLst/>
              <a:gdLst/>
              <a:ahLst/>
              <a:cxnLst/>
              <a:rect l="l" t="t" r="r" b="b"/>
              <a:pathLst>
                <a:path w="1336" h="1482" extrusionOk="0">
                  <a:moveTo>
                    <a:pt x="698" y="1482"/>
                  </a:moveTo>
                  <a:lnTo>
                    <a:pt x="1336" y="1032"/>
                  </a:lnTo>
                  <a:lnTo>
                    <a:pt x="1162" y="780"/>
                  </a:lnTo>
                  <a:lnTo>
                    <a:pt x="995" y="524"/>
                  </a:lnTo>
                  <a:cubicBezTo>
                    <a:pt x="938" y="439"/>
                    <a:pt x="886" y="351"/>
                    <a:pt x="834" y="263"/>
                  </a:cubicBezTo>
                  <a:lnTo>
                    <a:pt x="755" y="132"/>
                  </a:lnTo>
                  <a:cubicBezTo>
                    <a:pt x="741" y="109"/>
                    <a:pt x="727" y="90"/>
                    <a:pt x="715" y="67"/>
                  </a:cubicBezTo>
                  <a:lnTo>
                    <a:pt x="678" y="0"/>
                  </a:lnTo>
                  <a:lnTo>
                    <a:pt x="1" y="391"/>
                  </a:lnTo>
                  <a:lnTo>
                    <a:pt x="41" y="461"/>
                  </a:lnTo>
                  <a:cubicBezTo>
                    <a:pt x="54" y="484"/>
                    <a:pt x="69" y="508"/>
                    <a:pt x="83" y="530"/>
                  </a:cubicBezTo>
                  <a:lnTo>
                    <a:pt x="167" y="669"/>
                  </a:lnTo>
                  <a:cubicBezTo>
                    <a:pt x="224" y="760"/>
                    <a:pt x="278" y="853"/>
                    <a:pt x="339" y="942"/>
                  </a:cubicBezTo>
                  <a:lnTo>
                    <a:pt x="516" y="121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7"/>
            <p:cNvSpPr/>
            <p:nvPr/>
          </p:nvSpPr>
          <p:spPr>
            <a:xfrm>
              <a:off x="5465000" y="3056050"/>
              <a:ext cx="32475" cy="36850"/>
            </a:xfrm>
            <a:custGeom>
              <a:avLst/>
              <a:gdLst/>
              <a:ahLst/>
              <a:cxnLst/>
              <a:rect l="l" t="t" r="r" b="b"/>
              <a:pathLst>
                <a:path w="1299" h="1474" extrusionOk="0">
                  <a:moveTo>
                    <a:pt x="1" y="1143"/>
                  </a:moveTo>
                  <a:lnTo>
                    <a:pt x="708" y="1473"/>
                  </a:lnTo>
                  <a:cubicBezTo>
                    <a:pt x="874" y="1115"/>
                    <a:pt x="1072" y="771"/>
                    <a:pt x="1298" y="452"/>
                  </a:cubicBezTo>
                  <a:lnTo>
                    <a:pt x="661" y="1"/>
                  </a:lnTo>
                  <a:cubicBezTo>
                    <a:pt x="407" y="362"/>
                    <a:pt x="187" y="744"/>
                    <a:pt x="1" y="11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7"/>
            <p:cNvSpPr/>
            <p:nvPr/>
          </p:nvSpPr>
          <p:spPr>
            <a:xfrm>
              <a:off x="5448250" y="3108950"/>
              <a:ext cx="25925" cy="34775"/>
            </a:xfrm>
            <a:custGeom>
              <a:avLst/>
              <a:gdLst/>
              <a:ahLst/>
              <a:cxnLst/>
              <a:rect l="l" t="t" r="r" b="b"/>
              <a:pathLst>
                <a:path w="1037" h="1391" extrusionOk="0">
                  <a:moveTo>
                    <a:pt x="0" y="1283"/>
                  </a:moveTo>
                  <a:lnTo>
                    <a:pt x="774" y="1391"/>
                  </a:lnTo>
                  <a:cubicBezTo>
                    <a:pt x="786" y="1293"/>
                    <a:pt x="803" y="1197"/>
                    <a:pt x="821" y="1099"/>
                  </a:cubicBezTo>
                  <a:cubicBezTo>
                    <a:pt x="839" y="1002"/>
                    <a:pt x="858" y="905"/>
                    <a:pt x="880" y="809"/>
                  </a:cubicBezTo>
                  <a:cubicBezTo>
                    <a:pt x="925" y="616"/>
                    <a:pt x="977" y="424"/>
                    <a:pt x="1036" y="236"/>
                  </a:cubicBezTo>
                  <a:lnTo>
                    <a:pt x="292" y="1"/>
                  </a:lnTo>
                  <a:cubicBezTo>
                    <a:pt x="225" y="210"/>
                    <a:pt x="168" y="422"/>
                    <a:pt x="119" y="636"/>
                  </a:cubicBezTo>
                  <a:cubicBezTo>
                    <a:pt x="94" y="742"/>
                    <a:pt x="72" y="850"/>
                    <a:pt x="52" y="958"/>
                  </a:cubicBezTo>
                  <a:cubicBezTo>
                    <a:pt x="33" y="1067"/>
                    <a:pt x="15" y="1174"/>
                    <a:pt x="0" y="128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7"/>
            <p:cNvSpPr/>
            <p:nvPr/>
          </p:nvSpPr>
          <p:spPr>
            <a:xfrm>
              <a:off x="5446025" y="3166775"/>
              <a:ext cx="20475" cy="32500"/>
            </a:xfrm>
            <a:custGeom>
              <a:avLst/>
              <a:gdLst/>
              <a:ahLst/>
              <a:cxnLst/>
              <a:rect l="l" t="t" r="r" b="b"/>
              <a:pathLst>
                <a:path w="819" h="1300" extrusionOk="0">
                  <a:moveTo>
                    <a:pt x="40" y="1300"/>
                  </a:moveTo>
                  <a:lnTo>
                    <a:pt x="818" y="1235"/>
                  </a:lnTo>
                  <a:lnTo>
                    <a:pt x="797" y="932"/>
                  </a:lnTo>
                  <a:cubicBezTo>
                    <a:pt x="794" y="907"/>
                    <a:pt x="794" y="881"/>
                    <a:pt x="793" y="857"/>
                  </a:cubicBezTo>
                  <a:lnTo>
                    <a:pt x="791" y="781"/>
                  </a:lnTo>
                  <a:lnTo>
                    <a:pt x="786" y="630"/>
                  </a:lnTo>
                  <a:cubicBezTo>
                    <a:pt x="784" y="579"/>
                    <a:pt x="782" y="529"/>
                    <a:pt x="782" y="479"/>
                  </a:cubicBezTo>
                  <a:lnTo>
                    <a:pt x="783" y="328"/>
                  </a:lnTo>
                  <a:lnTo>
                    <a:pt x="785" y="177"/>
                  </a:lnTo>
                  <a:lnTo>
                    <a:pt x="785" y="102"/>
                  </a:lnTo>
                  <a:cubicBezTo>
                    <a:pt x="785" y="77"/>
                    <a:pt x="787" y="51"/>
                    <a:pt x="787" y="26"/>
                  </a:cubicBezTo>
                  <a:lnTo>
                    <a:pt x="6" y="0"/>
                  </a:lnTo>
                  <a:cubicBezTo>
                    <a:pt x="5" y="27"/>
                    <a:pt x="4" y="55"/>
                    <a:pt x="4" y="82"/>
                  </a:cubicBezTo>
                  <a:lnTo>
                    <a:pt x="4" y="165"/>
                  </a:lnTo>
                  <a:lnTo>
                    <a:pt x="2" y="327"/>
                  </a:lnTo>
                  <a:lnTo>
                    <a:pt x="1" y="489"/>
                  </a:lnTo>
                  <a:cubicBezTo>
                    <a:pt x="1" y="545"/>
                    <a:pt x="4" y="598"/>
                    <a:pt x="5" y="652"/>
                  </a:cubicBezTo>
                  <a:lnTo>
                    <a:pt x="10" y="815"/>
                  </a:lnTo>
                  <a:lnTo>
                    <a:pt x="12" y="897"/>
                  </a:lnTo>
                  <a:cubicBezTo>
                    <a:pt x="14" y="925"/>
                    <a:pt x="14" y="952"/>
                    <a:pt x="16" y="97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7"/>
            <p:cNvSpPr/>
            <p:nvPr/>
          </p:nvSpPr>
          <p:spPr>
            <a:xfrm>
              <a:off x="5603025" y="3010225"/>
              <a:ext cx="35475" cy="33700"/>
            </a:xfrm>
            <a:custGeom>
              <a:avLst/>
              <a:gdLst/>
              <a:ahLst/>
              <a:cxnLst/>
              <a:rect l="l" t="t" r="r" b="b"/>
              <a:pathLst>
                <a:path w="1419" h="1348" extrusionOk="0">
                  <a:moveTo>
                    <a:pt x="285" y="0"/>
                  </a:moveTo>
                  <a:lnTo>
                    <a:pt x="0" y="743"/>
                  </a:lnTo>
                  <a:cubicBezTo>
                    <a:pt x="339" y="891"/>
                    <a:pt x="649" y="1099"/>
                    <a:pt x="922" y="1348"/>
                  </a:cubicBezTo>
                  <a:lnTo>
                    <a:pt x="1418" y="740"/>
                  </a:lnTo>
                  <a:cubicBezTo>
                    <a:pt x="1082" y="437"/>
                    <a:pt x="701" y="181"/>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7"/>
            <p:cNvSpPr/>
            <p:nvPr/>
          </p:nvSpPr>
          <p:spPr>
            <a:xfrm>
              <a:off x="5550525" y="3002400"/>
              <a:ext cx="33750" cy="22250"/>
            </a:xfrm>
            <a:custGeom>
              <a:avLst/>
              <a:gdLst/>
              <a:ahLst/>
              <a:cxnLst/>
              <a:rect l="l" t="t" r="r" b="b"/>
              <a:pathLst>
                <a:path w="1350" h="890" extrusionOk="0">
                  <a:moveTo>
                    <a:pt x="0" y="109"/>
                  </a:moveTo>
                  <a:lnTo>
                    <a:pt x="159" y="889"/>
                  </a:lnTo>
                  <a:cubicBezTo>
                    <a:pt x="339" y="844"/>
                    <a:pt x="521" y="816"/>
                    <a:pt x="705" y="806"/>
                  </a:cubicBezTo>
                  <a:lnTo>
                    <a:pt x="775" y="802"/>
                  </a:lnTo>
                  <a:lnTo>
                    <a:pt x="844" y="801"/>
                  </a:lnTo>
                  <a:lnTo>
                    <a:pt x="879" y="800"/>
                  </a:lnTo>
                  <a:lnTo>
                    <a:pt x="913" y="800"/>
                  </a:lnTo>
                  <a:lnTo>
                    <a:pt x="983" y="801"/>
                  </a:lnTo>
                  <a:cubicBezTo>
                    <a:pt x="1006" y="801"/>
                    <a:pt x="1028" y="803"/>
                    <a:pt x="1052" y="805"/>
                  </a:cubicBezTo>
                  <a:cubicBezTo>
                    <a:pt x="1075" y="806"/>
                    <a:pt x="1098" y="806"/>
                    <a:pt x="1121" y="808"/>
                  </a:cubicBezTo>
                  <a:cubicBezTo>
                    <a:pt x="1166" y="812"/>
                    <a:pt x="1213" y="816"/>
                    <a:pt x="1259" y="822"/>
                  </a:cubicBezTo>
                  <a:lnTo>
                    <a:pt x="1350" y="30"/>
                  </a:lnTo>
                  <a:cubicBezTo>
                    <a:pt x="1293" y="22"/>
                    <a:pt x="1237" y="19"/>
                    <a:pt x="1181" y="13"/>
                  </a:cubicBezTo>
                  <a:cubicBezTo>
                    <a:pt x="1152" y="10"/>
                    <a:pt x="1125" y="9"/>
                    <a:pt x="1096" y="8"/>
                  </a:cubicBezTo>
                  <a:cubicBezTo>
                    <a:pt x="1067" y="6"/>
                    <a:pt x="1040" y="4"/>
                    <a:pt x="1011" y="4"/>
                  </a:cubicBezTo>
                  <a:lnTo>
                    <a:pt x="927" y="3"/>
                  </a:lnTo>
                  <a:lnTo>
                    <a:pt x="884" y="1"/>
                  </a:lnTo>
                  <a:lnTo>
                    <a:pt x="841" y="3"/>
                  </a:lnTo>
                  <a:lnTo>
                    <a:pt x="756" y="4"/>
                  </a:lnTo>
                  <a:cubicBezTo>
                    <a:pt x="728" y="5"/>
                    <a:pt x="700" y="6"/>
                    <a:pt x="672" y="8"/>
                  </a:cubicBezTo>
                  <a:cubicBezTo>
                    <a:pt x="445" y="20"/>
                    <a:pt x="220" y="54"/>
                    <a:pt x="0" y="10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7"/>
            <p:cNvSpPr/>
            <p:nvPr/>
          </p:nvSpPr>
          <p:spPr>
            <a:xfrm>
              <a:off x="5498775" y="3014925"/>
              <a:ext cx="35600" cy="34575"/>
            </a:xfrm>
            <a:custGeom>
              <a:avLst/>
              <a:gdLst/>
              <a:ahLst/>
              <a:cxnLst/>
              <a:rect l="l" t="t" r="r" b="b"/>
              <a:pathLst>
                <a:path w="1424" h="1383" extrusionOk="0">
                  <a:moveTo>
                    <a:pt x="0" y="825"/>
                  </a:moveTo>
                  <a:lnTo>
                    <a:pt x="547" y="1382"/>
                  </a:lnTo>
                  <a:cubicBezTo>
                    <a:pt x="677" y="1252"/>
                    <a:pt x="817" y="1129"/>
                    <a:pt x="962" y="1016"/>
                  </a:cubicBezTo>
                  <a:cubicBezTo>
                    <a:pt x="1108" y="903"/>
                    <a:pt x="1262" y="801"/>
                    <a:pt x="1424" y="711"/>
                  </a:cubicBezTo>
                  <a:lnTo>
                    <a:pt x="1078" y="1"/>
                  </a:lnTo>
                  <a:cubicBezTo>
                    <a:pt x="880" y="112"/>
                    <a:pt x="692" y="238"/>
                    <a:pt x="511" y="376"/>
                  </a:cubicBezTo>
                  <a:cubicBezTo>
                    <a:pt x="332" y="515"/>
                    <a:pt x="161" y="665"/>
                    <a:pt x="0" y="8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7"/>
            <p:cNvSpPr/>
            <p:nvPr/>
          </p:nvSpPr>
          <p:spPr>
            <a:xfrm>
              <a:off x="5666475" y="3160225"/>
              <a:ext cx="22475" cy="33125"/>
            </a:xfrm>
            <a:custGeom>
              <a:avLst/>
              <a:gdLst/>
              <a:ahLst/>
              <a:cxnLst/>
              <a:rect l="l" t="t" r="r" b="b"/>
              <a:pathLst>
                <a:path w="899" h="1325" extrusionOk="0">
                  <a:moveTo>
                    <a:pt x="898" y="21"/>
                  </a:moveTo>
                  <a:lnTo>
                    <a:pt x="117" y="1"/>
                  </a:lnTo>
                  <a:cubicBezTo>
                    <a:pt x="109" y="401"/>
                    <a:pt x="68" y="798"/>
                    <a:pt x="1" y="1193"/>
                  </a:cubicBezTo>
                  <a:lnTo>
                    <a:pt x="770" y="1324"/>
                  </a:lnTo>
                  <a:cubicBezTo>
                    <a:pt x="845" y="893"/>
                    <a:pt x="890" y="457"/>
                    <a:pt x="898" y="2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7"/>
            <p:cNvSpPr/>
            <p:nvPr/>
          </p:nvSpPr>
          <p:spPr>
            <a:xfrm>
              <a:off x="5663350" y="3102225"/>
              <a:ext cx="24825" cy="34275"/>
            </a:xfrm>
            <a:custGeom>
              <a:avLst/>
              <a:gdLst/>
              <a:ahLst/>
              <a:cxnLst/>
              <a:rect l="l" t="t" r="r" b="b"/>
              <a:pathLst>
                <a:path w="993" h="1371" extrusionOk="0">
                  <a:moveTo>
                    <a:pt x="753" y="1"/>
                  </a:moveTo>
                  <a:lnTo>
                    <a:pt x="1" y="213"/>
                  </a:lnTo>
                  <a:cubicBezTo>
                    <a:pt x="54" y="402"/>
                    <a:pt x="99" y="593"/>
                    <a:pt x="135" y="787"/>
                  </a:cubicBezTo>
                  <a:cubicBezTo>
                    <a:pt x="153" y="884"/>
                    <a:pt x="169" y="980"/>
                    <a:pt x="182" y="1078"/>
                  </a:cubicBezTo>
                  <a:cubicBezTo>
                    <a:pt x="188" y="1125"/>
                    <a:pt x="193" y="1175"/>
                    <a:pt x="200" y="1223"/>
                  </a:cubicBezTo>
                  <a:cubicBezTo>
                    <a:pt x="205" y="1271"/>
                    <a:pt x="210" y="1319"/>
                    <a:pt x="214" y="1370"/>
                  </a:cubicBezTo>
                  <a:lnTo>
                    <a:pt x="992" y="1301"/>
                  </a:lnTo>
                  <a:cubicBezTo>
                    <a:pt x="989" y="1246"/>
                    <a:pt x="982" y="1192"/>
                    <a:pt x="976" y="1137"/>
                  </a:cubicBezTo>
                  <a:cubicBezTo>
                    <a:pt x="970" y="1083"/>
                    <a:pt x="964" y="1029"/>
                    <a:pt x="956" y="973"/>
                  </a:cubicBezTo>
                  <a:cubicBezTo>
                    <a:pt x="941" y="864"/>
                    <a:pt x="923" y="755"/>
                    <a:pt x="904" y="646"/>
                  </a:cubicBezTo>
                  <a:cubicBezTo>
                    <a:pt x="862" y="428"/>
                    <a:pt x="813" y="213"/>
                    <a:pt x="7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7"/>
            <p:cNvSpPr/>
            <p:nvPr/>
          </p:nvSpPr>
          <p:spPr>
            <a:xfrm>
              <a:off x="5640975" y="3049050"/>
              <a:ext cx="32350" cy="36700"/>
            </a:xfrm>
            <a:custGeom>
              <a:avLst/>
              <a:gdLst/>
              <a:ahLst/>
              <a:cxnLst/>
              <a:rect l="l" t="t" r="r" b="b"/>
              <a:pathLst>
                <a:path w="1294" h="1468" extrusionOk="0">
                  <a:moveTo>
                    <a:pt x="631" y="1"/>
                  </a:moveTo>
                  <a:lnTo>
                    <a:pt x="0" y="460"/>
                  </a:lnTo>
                  <a:cubicBezTo>
                    <a:pt x="226" y="770"/>
                    <a:pt x="421" y="1112"/>
                    <a:pt x="580" y="1468"/>
                  </a:cubicBezTo>
                  <a:lnTo>
                    <a:pt x="1294" y="1149"/>
                  </a:lnTo>
                  <a:cubicBezTo>
                    <a:pt x="1113" y="747"/>
                    <a:pt x="893" y="361"/>
                    <a:pt x="6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7"/>
            <p:cNvSpPr/>
            <p:nvPr/>
          </p:nvSpPr>
          <p:spPr>
            <a:xfrm>
              <a:off x="5588625" y="3308100"/>
              <a:ext cx="35750" cy="36375"/>
            </a:xfrm>
            <a:custGeom>
              <a:avLst/>
              <a:gdLst/>
              <a:ahLst/>
              <a:cxnLst/>
              <a:rect l="l" t="t" r="r" b="b"/>
              <a:pathLst>
                <a:path w="1430" h="1455" extrusionOk="0">
                  <a:moveTo>
                    <a:pt x="1429" y="503"/>
                  </a:moveTo>
                  <a:lnTo>
                    <a:pt x="831" y="1"/>
                  </a:lnTo>
                  <a:cubicBezTo>
                    <a:pt x="570" y="313"/>
                    <a:pt x="292" y="611"/>
                    <a:pt x="1" y="896"/>
                  </a:cubicBezTo>
                  <a:lnTo>
                    <a:pt x="547" y="1454"/>
                  </a:lnTo>
                  <a:cubicBezTo>
                    <a:pt x="856" y="1152"/>
                    <a:pt x="1152" y="835"/>
                    <a:pt x="1429" y="5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7"/>
            <p:cNvSpPr/>
            <p:nvPr/>
          </p:nvSpPr>
          <p:spPr>
            <a:xfrm>
              <a:off x="5624200" y="3263325"/>
              <a:ext cx="33300" cy="37025"/>
            </a:xfrm>
            <a:custGeom>
              <a:avLst/>
              <a:gdLst/>
              <a:ahLst/>
              <a:cxnLst/>
              <a:rect l="l" t="t" r="r" b="b"/>
              <a:pathLst>
                <a:path w="1332" h="1481" extrusionOk="0">
                  <a:moveTo>
                    <a:pt x="1332" y="379"/>
                  </a:moveTo>
                  <a:lnTo>
                    <a:pt x="647" y="1"/>
                  </a:lnTo>
                  <a:cubicBezTo>
                    <a:pt x="453" y="355"/>
                    <a:pt x="236" y="699"/>
                    <a:pt x="1" y="1030"/>
                  </a:cubicBezTo>
                  <a:lnTo>
                    <a:pt x="637" y="1481"/>
                  </a:lnTo>
                  <a:cubicBezTo>
                    <a:pt x="889" y="1127"/>
                    <a:pt x="1120" y="758"/>
                    <a:pt x="1332" y="3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7"/>
            <p:cNvSpPr/>
            <p:nvPr/>
          </p:nvSpPr>
          <p:spPr>
            <a:xfrm>
              <a:off x="5650900" y="3213625"/>
              <a:ext cx="29025" cy="36125"/>
            </a:xfrm>
            <a:custGeom>
              <a:avLst/>
              <a:gdLst/>
              <a:ahLst/>
              <a:cxnLst/>
              <a:rect l="l" t="t" r="r" b="b"/>
              <a:pathLst>
                <a:path w="1161" h="1445" extrusionOk="0">
                  <a:moveTo>
                    <a:pt x="1160" y="217"/>
                  </a:moveTo>
                  <a:lnTo>
                    <a:pt x="409" y="0"/>
                  </a:lnTo>
                  <a:cubicBezTo>
                    <a:pt x="297" y="386"/>
                    <a:pt x="160" y="765"/>
                    <a:pt x="0" y="1134"/>
                  </a:cubicBezTo>
                  <a:lnTo>
                    <a:pt x="716" y="1444"/>
                  </a:lnTo>
                  <a:cubicBezTo>
                    <a:pt x="890" y="1046"/>
                    <a:pt x="1039" y="635"/>
                    <a:pt x="1160" y="2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7"/>
            <p:cNvSpPr/>
            <p:nvPr/>
          </p:nvSpPr>
          <p:spPr>
            <a:xfrm>
              <a:off x="5448125" y="3404300"/>
              <a:ext cx="36350" cy="29300"/>
            </a:xfrm>
            <a:custGeom>
              <a:avLst/>
              <a:gdLst/>
              <a:ahLst/>
              <a:cxnLst/>
              <a:rect l="l" t="t" r="r" b="b"/>
              <a:pathLst>
                <a:path w="1454" h="1172" extrusionOk="0">
                  <a:moveTo>
                    <a:pt x="1454" y="720"/>
                  </a:moveTo>
                  <a:lnTo>
                    <a:pt x="1151" y="0"/>
                  </a:lnTo>
                  <a:cubicBezTo>
                    <a:pt x="774" y="159"/>
                    <a:pt x="390" y="302"/>
                    <a:pt x="0" y="428"/>
                  </a:cubicBezTo>
                  <a:lnTo>
                    <a:pt x="241" y="1171"/>
                  </a:lnTo>
                  <a:cubicBezTo>
                    <a:pt x="651" y="1039"/>
                    <a:pt x="1056" y="888"/>
                    <a:pt x="1454" y="7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7"/>
            <p:cNvSpPr/>
            <p:nvPr/>
          </p:nvSpPr>
          <p:spPr>
            <a:xfrm>
              <a:off x="5499000" y="3379175"/>
              <a:ext cx="37100" cy="32350"/>
            </a:xfrm>
            <a:custGeom>
              <a:avLst/>
              <a:gdLst/>
              <a:ahLst/>
              <a:cxnLst/>
              <a:rect l="l" t="t" r="r" b="b"/>
              <a:pathLst>
                <a:path w="1484" h="1294" extrusionOk="0">
                  <a:moveTo>
                    <a:pt x="1483" y="667"/>
                  </a:moveTo>
                  <a:lnTo>
                    <a:pt x="1076" y="0"/>
                  </a:lnTo>
                  <a:cubicBezTo>
                    <a:pt x="727" y="214"/>
                    <a:pt x="368" y="413"/>
                    <a:pt x="1" y="596"/>
                  </a:cubicBezTo>
                  <a:lnTo>
                    <a:pt x="351" y="1294"/>
                  </a:lnTo>
                  <a:cubicBezTo>
                    <a:pt x="738" y="1102"/>
                    <a:pt x="1115" y="894"/>
                    <a:pt x="1483" y="66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7"/>
            <p:cNvSpPr/>
            <p:nvPr/>
          </p:nvSpPr>
          <p:spPr>
            <a:xfrm>
              <a:off x="5546125" y="3347150"/>
              <a:ext cx="36875" cy="34725"/>
            </a:xfrm>
            <a:custGeom>
              <a:avLst/>
              <a:gdLst/>
              <a:ahLst/>
              <a:cxnLst/>
              <a:rect l="l" t="t" r="r" b="b"/>
              <a:pathLst>
                <a:path w="1475" h="1389" extrusionOk="0">
                  <a:moveTo>
                    <a:pt x="1475" y="597"/>
                  </a:moveTo>
                  <a:lnTo>
                    <a:pt x="971" y="1"/>
                  </a:lnTo>
                  <a:cubicBezTo>
                    <a:pt x="658" y="265"/>
                    <a:pt x="335" y="515"/>
                    <a:pt x="0" y="750"/>
                  </a:cubicBezTo>
                  <a:lnTo>
                    <a:pt x="450" y="1389"/>
                  </a:lnTo>
                  <a:cubicBezTo>
                    <a:pt x="802" y="1140"/>
                    <a:pt x="1145" y="875"/>
                    <a:pt x="1475" y="5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7"/>
            <p:cNvSpPr/>
            <p:nvPr/>
          </p:nvSpPr>
          <p:spPr>
            <a:xfrm>
              <a:off x="5282250" y="3432150"/>
              <a:ext cx="32325" cy="20675"/>
            </a:xfrm>
            <a:custGeom>
              <a:avLst/>
              <a:gdLst/>
              <a:ahLst/>
              <a:cxnLst/>
              <a:rect l="l" t="t" r="r" b="b"/>
              <a:pathLst>
                <a:path w="1293" h="827" extrusionOk="0">
                  <a:moveTo>
                    <a:pt x="1286" y="827"/>
                  </a:moveTo>
                  <a:lnTo>
                    <a:pt x="1293" y="46"/>
                  </a:lnTo>
                  <a:cubicBezTo>
                    <a:pt x="1189" y="44"/>
                    <a:pt x="1086" y="44"/>
                    <a:pt x="981" y="42"/>
                  </a:cubicBezTo>
                  <a:lnTo>
                    <a:pt x="670" y="31"/>
                  </a:lnTo>
                  <a:cubicBezTo>
                    <a:pt x="464" y="26"/>
                    <a:pt x="257" y="12"/>
                    <a:pt x="50" y="0"/>
                  </a:cubicBezTo>
                  <a:lnTo>
                    <a:pt x="1" y="780"/>
                  </a:lnTo>
                  <a:cubicBezTo>
                    <a:pt x="214" y="792"/>
                    <a:pt x="429" y="807"/>
                    <a:pt x="642" y="811"/>
                  </a:cubicBezTo>
                  <a:lnTo>
                    <a:pt x="964" y="822"/>
                  </a:lnTo>
                  <a:cubicBezTo>
                    <a:pt x="1071" y="825"/>
                    <a:pt x="1179" y="825"/>
                    <a:pt x="1286" y="8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7"/>
            <p:cNvSpPr/>
            <p:nvPr/>
          </p:nvSpPr>
          <p:spPr>
            <a:xfrm>
              <a:off x="5339175" y="3430775"/>
              <a:ext cx="32925" cy="21675"/>
            </a:xfrm>
            <a:custGeom>
              <a:avLst/>
              <a:gdLst/>
              <a:ahLst/>
              <a:cxnLst/>
              <a:rect l="l" t="t" r="r" b="b"/>
              <a:pathLst>
                <a:path w="1317" h="867" extrusionOk="0">
                  <a:moveTo>
                    <a:pt x="1317" y="778"/>
                  </a:moveTo>
                  <a:lnTo>
                    <a:pt x="1238" y="0"/>
                  </a:lnTo>
                  <a:lnTo>
                    <a:pt x="928" y="30"/>
                  </a:lnTo>
                  <a:cubicBezTo>
                    <a:pt x="826" y="40"/>
                    <a:pt x="723" y="45"/>
                    <a:pt x="620" y="52"/>
                  </a:cubicBezTo>
                  <a:lnTo>
                    <a:pt x="465" y="62"/>
                  </a:lnTo>
                  <a:cubicBezTo>
                    <a:pt x="413" y="67"/>
                    <a:pt x="363" y="71"/>
                    <a:pt x="311" y="72"/>
                  </a:cubicBezTo>
                  <a:lnTo>
                    <a:pt x="1" y="85"/>
                  </a:lnTo>
                  <a:lnTo>
                    <a:pt x="31" y="866"/>
                  </a:lnTo>
                  <a:lnTo>
                    <a:pt x="353" y="852"/>
                  </a:lnTo>
                  <a:cubicBezTo>
                    <a:pt x="406" y="851"/>
                    <a:pt x="459" y="845"/>
                    <a:pt x="514" y="841"/>
                  </a:cubicBezTo>
                  <a:lnTo>
                    <a:pt x="673" y="830"/>
                  </a:lnTo>
                  <a:cubicBezTo>
                    <a:pt x="781" y="822"/>
                    <a:pt x="889" y="815"/>
                    <a:pt x="995" y="8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7"/>
            <p:cNvSpPr/>
            <p:nvPr/>
          </p:nvSpPr>
          <p:spPr>
            <a:xfrm>
              <a:off x="5394225" y="3421725"/>
              <a:ext cx="34800" cy="25250"/>
            </a:xfrm>
            <a:custGeom>
              <a:avLst/>
              <a:gdLst/>
              <a:ahLst/>
              <a:cxnLst/>
              <a:rect l="l" t="t" r="r" b="b"/>
              <a:pathLst>
                <a:path w="1392" h="1010" extrusionOk="0">
                  <a:moveTo>
                    <a:pt x="1392" y="760"/>
                  </a:moveTo>
                  <a:lnTo>
                    <a:pt x="1207" y="1"/>
                  </a:lnTo>
                  <a:lnTo>
                    <a:pt x="1132" y="19"/>
                  </a:lnTo>
                  <a:lnTo>
                    <a:pt x="1058" y="36"/>
                  </a:lnTo>
                  <a:lnTo>
                    <a:pt x="908" y="69"/>
                  </a:lnTo>
                  <a:cubicBezTo>
                    <a:pt x="859" y="82"/>
                    <a:pt x="808" y="90"/>
                    <a:pt x="759" y="103"/>
                  </a:cubicBezTo>
                  <a:lnTo>
                    <a:pt x="609" y="134"/>
                  </a:lnTo>
                  <a:lnTo>
                    <a:pt x="458" y="162"/>
                  </a:lnTo>
                  <a:cubicBezTo>
                    <a:pt x="407" y="171"/>
                    <a:pt x="357" y="182"/>
                    <a:pt x="307" y="189"/>
                  </a:cubicBezTo>
                  <a:lnTo>
                    <a:pt x="1" y="238"/>
                  </a:lnTo>
                  <a:lnTo>
                    <a:pt x="121" y="1010"/>
                  </a:lnTo>
                  <a:lnTo>
                    <a:pt x="439" y="959"/>
                  </a:lnTo>
                  <a:cubicBezTo>
                    <a:pt x="493" y="949"/>
                    <a:pt x="546" y="939"/>
                    <a:pt x="599" y="931"/>
                  </a:cubicBezTo>
                  <a:lnTo>
                    <a:pt x="757" y="900"/>
                  </a:lnTo>
                  <a:lnTo>
                    <a:pt x="916" y="868"/>
                  </a:lnTo>
                  <a:cubicBezTo>
                    <a:pt x="969" y="856"/>
                    <a:pt x="1021" y="847"/>
                    <a:pt x="1074" y="834"/>
                  </a:cubicBezTo>
                  <a:lnTo>
                    <a:pt x="1233" y="797"/>
                  </a:lnTo>
                  <a:lnTo>
                    <a:pt x="1312" y="78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7"/>
            <p:cNvSpPr/>
            <p:nvPr/>
          </p:nvSpPr>
          <p:spPr>
            <a:xfrm>
              <a:off x="5112700" y="3402425"/>
              <a:ext cx="35575" cy="26850"/>
            </a:xfrm>
            <a:custGeom>
              <a:avLst/>
              <a:gdLst/>
              <a:ahLst/>
              <a:cxnLst/>
              <a:rect l="l" t="t" r="r" b="b"/>
              <a:pathLst>
                <a:path w="1423" h="1074" extrusionOk="0">
                  <a:moveTo>
                    <a:pt x="1236" y="1074"/>
                  </a:moveTo>
                  <a:lnTo>
                    <a:pt x="1422" y="315"/>
                  </a:lnTo>
                  <a:cubicBezTo>
                    <a:pt x="1015" y="216"/>
                    <a:pt x="610" y="109"/>
                    <a:pt x="205" y="0"/>
                  </a:cubicBezTo>
                  <a:lnTo>
                    <a:pt x="0" y="753"/>
                  </a:lnTo>
                  <a:cubicBezTo>
                    <a:pt x="410" y="865"/>
                    <a:pt x="822" y="973"/>
                    <a:pt x="1236" y="107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7"/>
            <p:cNvSpPr/>
            <p:nvPr/>
          </p:nvSpPr>
          <p:spPr>
            <a:xfrm>
              <a:off x="5168300" y="3415975"/>
              <a:ext cx="34925" cy="25325"/>
            </a:xfrm>
            <a:custGeom>
              <a:avLst/>
              <a:gdLst/>
              <a:ahLst/>
              <a:cxnLst/>
              <a:rect l="l" t="t" r="r" b="b"/>
              <a:pathLst>
                <a:path w="1397" h="1013" extrusionOk="0">
                  <a:moveTo>
                    <a:pt x="1258" y="1013"/>
                  </a:moveTo>
                  <a:lnTo>
                    <a:pt x="1396" y="245"/>
                  </a:lnTo>
                  <a:cubicBezTo>
                    <a:pt x="1191" y="210"/>
                    <a:pt x="987" y="167"/>
                    <a:pt x="781" y="128"/>
                  </a:cubicBezTo>
                  <a:lnTo>
                    <a:pt x="628" y="98"/>
                  </a:lnTo>
                  <a:lnTo>
                    <a:pt x="474" y="65"/>
                  </a:lnTo>
                  <a:lnTo>
                    <a:pt x="167" y="1"/>
                  </a:lnTo>
                  <a:lnTo>
                    <a:pt x="0" y="763"/>
                  </a:lnTo>
                  <a:lnTo>
                    <a:pt x="314" y="829"/>
                  </a:lnTo>
                  <a:lnTo>
                    <a:pt x="470" y="864"/>
                  </a:lnTo>
                  <a:lnTo>
                    <a:pt x="628" y="895"/>
                  </a:lnTo>
                  <a:cubicBezTo>
                    <a:pt x="837" y="935"/>
                    <a:pt x="1047" y="976"/>
                    <a:pt x="1258" y="10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7"/>
            <p:cNvSpPr/>
            <p:nvPr/>
          </p:nvSpPr>
          <p:spPr>
            <a:xfrm>
              <a:off x="5224625" y="3426125"/>
              <a:ext cx="33875" cy="23375"/>
            </a:xfrm>
            <a:custGeom>
              <a:avLst/>
              <a:gdLst/>
              <a:ahLst/>
              <a:cxnLst/>
              <a:rect l="l" t="t" r="r" b="b"/>
              <a:pathLst>
                <a:path w="1355" h="935" extrusionOk="0">
                  <a:moveTo>
                    <a:pt x="1275" y="935"/>
                  </a:moveTo>
                  <a:lnTo>
                    <a:pt x="1355" y="158"/>
                  </a:lnTo>
                  <a:lnTo>
                    <a:pt x="1199" y="142"/>
                  </a:lnTo>
                  <a:lnTo>
                    <a:pt x="1122" y="135"/>
                  </a:lnTo>
                  <a:lnTo>
                    <a:pt x="1044" y="125"/>
                  </a:lnTo>
                  <a:lnTo>
                    <a:pt x="734" y="86"/>
                  </a:lnTo>
                  <a:lnTo>
                    <a:pt x="579" y="67"/>
                  </a:lnTo>
                  <a:lnTo>
                    <a:pt x="426" y="44"/>
                  </a:lnTo>
                  <a:lnTo>
                    <a:pt x="116" y="1"/>
                  </a:lnTo>
                  <a:lnTo>
                    <a:pt x="0" y="773"/>
                  </a:lnTo>
                  <a:lnTo>
                    <a:pt x="318" y="819"/>
                  </a:lnTo>
                  <a:lnTo>
                    <a:pt x="476" y="841"/>
                  </a:lnTo>
                  <a:lnTo>
                    <a:pt x="637" y="861"/>
                  </a:lnTo>
                  <a:lnTo>
                    <a:pt x="954" y="900"/>
                  </a:lnTo>
                  <a:lnTo>
                    <a:pt x="1035" y="910"/>
                  </a:lnTo>
                  <a:lnTo>
                    <a:pt x="1114" y="91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7"/>
            <p:cNvSpPr/>
            <p:nvPr/>
          </p:nvSpPr>
          <p:spPr>
            <a:xfrm>
              <a:off x="4949225" y="3350300"/>
              <a:ext cx="36450" cy="28875"/>
            </a:xfrm>
            <a:custGeom>
              <a:avLst/>
              <a:gdLst/>
              <a:ahLst/>
              <a:cxnLst/>
              <a:rect l="l" t="t" r="r" b="b"/>
              <a:pathLst>
                <a:path w="1458" h="1155" extrusionOk="0">
                  <a:moveTo>
                    <a:pt x="1203" y="1154"/>
                  </a:moveTo>
                  <a:lnTo>
                    <a:pt x="1457" y="416"/>
                  </a:lnTo>
                  <a:lnTo>
                    <a:pt x="257" y="1"/>
                  </a:lnTo>
                  <a:lnTo>
                    <a:pt x="0" y="73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7"/>
            <p:cNvSpPr/>
            <p:nvPr/>
          </p:nvSpPr>
          <p:spPr>
            <a:xfrm>
              <a:off x="5003200" y="3368775"/>
              <a:ext cx="36300" cy="28600"/>
            </a:xfrm>
            <a:custGeom>
              <a:avLst/>
              <a:gdLst/>
              <a:ahLst/>
              <a:cxnLst/>
              <a:rect l="l" t="t" r="r" b="b"/>
              <a:pathLst>
                <a:path w="1452" h="1144" extrusionOk="0">
                  <a:moveTo>
                    <a:pt x="1210" y="1143"/>
                  </a:moveTo>
                  <a:lnTo>
                    <a:pt x="1451" y="400"/>
                  </a:lnTo>
                  <a:cubicBezTo>
                    <a:pt x="1050" y="270"/>
                    <a:pt x="650" y="135"/>
                    <a:pt x="251" y="1"/>
                  </a:cubicBezTo>
                  <a:lnTo>
                    <a:pt x="1" y="740"/>
                  </a:lnTo>
                  <a:cubicBezTo>
                    <a:pt x="403" y="878"/>
                    <a:pt x="805" y="1011"/>
                    <a:pt x="1210" y="11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7"/>
            <p:cNvSpPr/>
            <p:nvPr/>
          </p:nvSpPr>
          <p:spPr>
            <a:xfrm>
              <a:off x="5057350" y="3386325"/>
              <a:ext cx="36025" cy="27900"/>
            </a:xfrm>
            <a:custGeom>
              <a:avLst/>
              <a:gdLst/>
              <a:ahLst/>
              <a:cxnLst/>
              <a:rect l="l" t="t" r="r" b="b"/>
              <a:pathLst>
                <a:path w="1441" h="1116" extrusionOk="0">
                  <a:moveTo>
                    <a:pt x="1221" y="1116"/>
                  </a:moveTo>
                  <a:lnTo>
                    <a:pt x="1441" y="366"/>
                  </a:lnTo>
                  <a:cubicBezTo>
                    <a:pt x="1038" y="250"/>
                    <a:pt x="636" y="126"/>
                    <a:pt x="233" y="1"/>
                  </a:cubicBezTo>
                  <a:lnTo>
                    <a:pt x="1" y="746"/>
                  </a:lnTo>
                  <a:cubicBezTo>
                    <a:pt x="407" y="873"/>
                    <a:pt x="813" y="998"/>
                    <a:pt x="1221"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7"/>
            <p:cNvSpPr/>
            <p:nvPr/>
          </p:nvSpPr>
          <p:spPr>
            <a:xfrm>
              <a:off x="4786525" y="3298475"/>
              <a:ext cx="35925" cy="27325"/>
            </a:xfrm>
            <a:custGeom>
              <a:avLst/>
              <a:gdLst/>
              <a:ahLst/>
              <a:cxnLst/>
              <a:rect l="l" t="t" r="r" b="b"/>
              <a:pathLst>
                <a:path w="1437" h="1093" extrusionOk="0">
                  <a:moveTo>
                    <a:pt x="1219" y="1093"/>
                  </a:moveTo>
                  <a:lnTo>
                    <a:pt x="1437" y="343"/>
                  </a:lnTo>
                  <a:cubicBezTo>
                    <a:pt x="1026" y="223"/>
                    <a:pt x="614" y="110"/>
                    <a:pt x="200" y="1"/>
                  </a:cubicBezTo>
                  <a:lnTo>
                    <a:pt x="1" y="755"/>
                  </a:lnTo>
                  <a:cubicBezTo>
                    <a:pt x="407" y="862"/>
                    <a:pt x="814" y="974"/>
                    <a:pt x="1219" y="10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7"/>
            <p:cNvSpPr/>
            <p:nvPr/>
          </p:nvSpPr>
          <p:spPr>
            <a:xfrm>
              <a:off x="4841075" y="3314225"/>
              <a:ext cx="36225" cy="28250"/>
            </a:xfrm>
            <a:custGeom>
              <a:avLst/>
              <a:gdLst/>
              <a:ahLst/>
              <a:cxnLst/>
              <a:rect l="l" t="t" r="r" b="b"/>
              <a:pathLst>
                <a:path w="1449" h="1130" extrusionOk="0">
                  <a:moveTo>
                    <a:pt x="1208" y="1129"/>
                  </a:moveTo>
                  <a:lnTo>
                    <a:pt x="1449" y="386"/>
                  </a:lnTo>
                  <a:cubicBezTo>
                    <a:pt x="1043" y="255"/>
                    <a:pt x="636" y="127"/>
                    <a:pt x="229" y="1"/>
                  </a:cubicBezTo>
                  <a:lnTo>
                    <a:pt x="0" y="748"/>
                  </a:lnTo>
                  <a:cubicBezTo>
                    <a:pt x="402" y="873"/>
                    <a:pt x="806" y="999"/>
                    <a:pt x="1208" y="11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7"/>
            <p:cNvSpPr/>
            <p:nvPr/>
          </p:nvSpPr>
          <p:spPr>
            <a:xfrm>
              <a:off x="4894950" y="3331750"/>
              <a:ext cx="36400" cy="28700"/>
            </a:xfrm>
            <a:custGeom>
              <a:avLst/>
              <a:gdLst/>
              <a:ahLst/>
              <a:cxnLst/>
              <a:rect l="l" t="t" r="r" b="b"/>
              <a:pathLst>
                <a:path w="1456" h="1148" extrusionOk="0">
                  <a:moveTo>
                    <a:pt x="1203" y="1148"/>
                  </a:moveTo>
                  <a:lnTo>
                    <a:pt x="1455" y="408"/>
                  </a:lnTo>
                  <a:cubicBezTo>
                    <a:pt x="1053" y="271"/>
                    <a:pt x="651" y="136"/>
                    <a:pt x="247" y="0"/>
                  </a:cubicBezTo>
                  <a:lnTo>
                    <a:pt x="0" y="741"/>
                  </a:lnTo>
                  <a:cubicBezTo>
                    <a:pt x="402" y="875"/>
                    <a:pt x="803" y="1010"/>
                    <a:pt x="1203" y="11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7"/>
            <p:cNvSpPr/>
            <p:nvPr/>
          </p:nvSpPr>
          <p:spPr>
            <a:xfrm>
              <a:off x="4619400" y="3270250"/>
              <a:ext cx="33150" cy="21750"/>
            </a:xfrm>
            <a:custGeom>
              <a:avLst/>
              <a:gdLst/>
              <a:ahLst/>
              <a:cxnLst/>
              <a:rect l="l" t="t" r="r" b="b"/>
              <a:pathLst>
                <a:path w="1326" h="870" extrusionOk="0">
                  <a:moveTo>
                    <a:pt x="1252" y="869"/>
                  </a:moveTo>
                  <a:lnTo>
                    <a:pt x="1326" y="93"/>
                  </a:lnTo>
                  <a:cubicBezTo>
                    <a:pt x="1273" y="87"/>
                    <a:pt x="1220" y="81"/>
                    <a:pt x="1164" y="77"/>
                  </a:cubicBezTo>
                  <a:lnTo>
                    <a:pt x="1003" y="63"/>
                  </a:lnTo>
                  <a:lnTo>
                    <a:pt x="680" y="38"/>
                  </a:lnTo>
                  <a:cubicBezTo>
                    <a:pt x="627" y="34"/>
                    <a:pt x="573" y="31"/>
                    <a:pt x="519" y="29"/>
                  </a:cubicBezTo>
                  <a:lnTo>
                    <a:pt x="357" y="20"/>
                  </a:lnTo>
                  <a:cubicBezTo>
                    <a:pt x="250" y="14"/>
                    <a:pt x="142" y="6"/>
                    <a:pt x="34" y="1"/>
                  </a:cubicBezTo>
                  <a:lnTo>
                    <a:pt x="0" y="781"/>
                  </a:lnTo>
                  <a:cubicBezTo>
                    <a:pt x="104" y="786"/>
                    <a:pt x="210" y="792"/>
                    <a:pt x="314" y="797"/>
                  </a:cubicBezTo>
                  <a:lnTo>
                    <a:pt x="470" y="807"/>
                  </a:lnTo>
                  <a:cubicBezTo>
                    <a:pt x="522" y="810"/>
                    <a:pt x="574" y="812"/>
                    <a:pt x="626" y="817"/>
                  </a:cubicBezTo>
                  <a:lnTo>
                    <a:pt x="939" y="842"/>
                  </a:lnTo>
                  <a:lnTo>
                    <a:pt x="1096" y="85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7"/>
            <p:cNvSpPr/>
            <p:nvPr/>
          </p:nvSpPr>
          <p:spPr>
            <a:xfrm>
              <a:off x="4675475" y="3275450"/>
              <a:ext cx="34525" cy="24200"/>
            </a:xfrm>
            <a:custGeom>
              <a:avLst/>
              <a:gdLst/>
              <a:ahLst/>
              <a:cxnLst/>
              <a:rect l="l" t="t" r="r" b="b"/>
              <a:pathLst>
                <a:path w="1381" h="968" extrusionOk="0">
                  <a:moveTo>
                    <a:pt x="1246" y="967"/>
                  </a:moveTo>
                  <a:lnTo>
                    <a:pt x="1381" y="198"/>
                  </a:lnTo>
                  <a:lnTo>
                    <a:pt x="1221" y="169"/>
                  </a:lnTo>
                  <a:lnTo>
                    <a:pt x="1062" y="143"/>
                  </a:lnTo>
                  <a:lnTo>
                    <a:pt x="743" y="93"/>
                  </a:lnTo>
                  <a:cubicBezTo>
                    <a:pt x="637" y="74"/>
                    <a:pt x="530" y="62"/>
                    <a:pt x="424" y="46"/>
                  </a:cubicBezTo>
                  <a:lnTo>
                    <a:pt x="103" y="0"/>
                  </a:lnTo>
                  <a:lnTo>
                    <a:pt x="0" y="775"/>
                  </a:lnTo>
                  <a:lnTo>
                    <a:pt x="311" y="819"/>
                  </a:lnTo>
                  <a:cubicBezTo>
                    <a:pt x="415" y="834"/>
                    <a:pt x="520" y="848"/>
                    <a:pt x="623" y="864"/>
                  </a:cubicBezTo>
                  <a:lnTo>
                    <a:pt x="934" y="913"/>
                  </a:lnTo>
                  <a:lnTo>
                    <a:pt x="1088" y="93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7"/>
            <p:cNvSpPr/>
            <p:nvPr/>
          </p:nvSpPr>
          <p:spPr>
            <a:xfrm>
              <a:off x="4731000" y="3285100"/>
              <a:ext cx="35375" cy="26025"/>
            </a:xfrm>
            <a:custGeom>
              <a:avLst/>
              <a:gdLst/>
              <a:ahLst/>
              <a:cxnLst/>
              <a:rect l="l" t="t" r="r" b="b"/>
              <a:pathLst>
                <a:path w="1415" h="1041" extrusionOk="0">
                  <a:moveTo>
                    <a:pt x="1233" y="1041"/>
                  </a:moveTo>
                  <a:lnTo>
                    <a:pt x="1415" y="282"/>
                  </a:lnTo>
                  <a:lnTo>
                    <a:pt x="1259" y="244"/>
                  </a:lnTo>
                  <a:cubicBezTo>
                    <a:pt x="1207" y="232"/>
                    <a:pt x="1155" y="221"/>
                    <a:pt x="1103" y="208"/>
                  </a:cubicBezTo>
                  <a:lnTo>
                    <a:pt x="789" y="136"/>
                  </a:lnTo>
                  <a:cubicBezTo>
                    <a:pt x="685" y="112"/>
                    <a:pt x="579" y="91"/>
                    <a:pt x="474" y="67"/>
                  </a:cubicBezTo>
                  <a:lnTo>
                    <a:pt x="158" y="0"/>
                  </a:lnTo>
                  <a:lnTo>
                    <a:pt x="1" y="766"/>
                  </a:lnTo>
                  <a:lnTo>
                    <a:pt x="309" y="831"/>
                  </a:lnTo>
                  <a:cubicBezTo>
                    <a:pt x="412" y="853"/>
                    <a:pt x="515" y="874"/>
                    <a:pt x="618" y="899"/>
                  </a:cubicBezTo>
                  <a:lnTo>
                    <a:pt x="926" y="969"/>
                  </a:lnTo>
                  <a:cubicBezTo>
                    <a:pt x="977" y="981"/>
                    <a:pt x="1029" y="993"/>
                    <a:pt x="1079" y="10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7"/>
            <p:cNvSpPr/>
            <p:nvPr/>
          </p:nvSpPr>
          <p:spPr>
            <a:xfrm>
              <a:off x="4446675" y="3283850"/>
              <a:ext cx="36525" cy="28425"/>
            </a:xfrm>
            <a:custGeom>
              <a:avLst/>
              <a:gdLst/>
              <a:ahLst/>
              <a:cxnLst/>
              <a:rect l="l" t="t" r="r" b="b"/>
              <a:pathLst>
                <a:path w="1461" h="1137" extrusionOk="0">
                  <a:moveTo>
                    <a:pt x="1461" y="753"/>
                  </a:moveTo>
                  <a:lnTo>
                    <a:pt x="1257" y="0"/>
                  </a:lnTo>
                  <a:cubicBezTo>
                    <a:pt x="832" y="116"/>
                    <a:pt x="413" y="250"/>
                    <a:pt x="1" y="407"/>
                  </a:cubicBezTo>
                  <a:lnTo>
                    <a:pt x="278" y="1136"/>
                  </a:lnTo>
                  <a:cubicBezTo>
                    <a:pt x="664" y="991"/>
                    <a:pt x="1060" y="863"/>
                    <a:pt x="1461" y="7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7"/>
            <p:cNvSpPr/>
            <p:nvPr/>
          </p:nvSpPr>
          <p:spPr>
            <a:xfrm>
              <a:off x="4503500" y="3273050"/>
              <a:ext cx="34650" cy="24025"/>
            </a:xfrm>
            <a:custGeom>
              <a:avLst/>
              <a:gdLst/>
              <a:ahLst/>
              <a:cxnLst/>
              <a:rect l="l" t="t" r="r" b="b"/>
              <a:pathLst>
                <a:path w="1386" h="961" extrusionOk="0">
                  <a:moveTo>
                    <a:pt x="1386" y="776"/>
                  </a:moveTo>
                  <a:lnTo>
                    <a:pt x="1297" y="0"/>
                  </a:lnTo>
                  <a:cubicBezTo>
                    <a:pt x="1243" y="5"/>
                    <a:pt x="1190" y="13"/>
                    <a:pt x="1136" y="19"/>
                  </a:cubicBezTo>
                  <a:lnTo>
                    <a:pt x="974" y="40"/>
                  </a:lnTo>
                  <a:cubicBezTo>
                    <a:pt x="867" y="54"/>
                    <a:pt x="759" y="68"/>
                    <a:pt x="651" y="83"/>
                  </a:cubicBezTo>
                  <a:cubicBezTo>
                    <a:pt x="433" y="116"/>
                    <a:pt x="217" y="152"/>
                    <a:pt x="1" y="194"/>
                  </a:cubicBezTo>
                  <a:lnTo>
                    <a:pt x="151" y="960"/>
                  </a:lnTo>
                  <a:cubicBezTo>
                    <a:pt x="355" y="920"/>
                    <a:pt x="560" y="886"/>
                    <a:pt x="765" y="855"/>
                  </a:cubicBezTo>
                  <a:cubicBezTo>
                    <a:pt x="868" y="841"/>
                    <a:pt x="972" y="827"/>
                    <a:pt x="1075" y="814"/>
                  </a:cubicBezTo>
                  <a:lnTo>
                    <a:pt x="1229" y="793"/>
                  </a:lnTo>
                  <a:cubicBezTo>
                    <a:pt x="1282" y="789"/>
                    <a:pt x="1334" y="781"/>
                    <a:pt x="1386" y="77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7"/>
            <p:cNvSpPr/>
            <p:nvPr/>
          </p:nvSpPr>
          <p:spPr>
            <a:xfrm>
              <a:off x="4561500" y="3269750"/>
              <a:ext cx="32575" cy="20550"/>
            </a:xfrm>
            <a:custGeom>
              <a:avLst/>
              <a:gdLst/>
              <a:ahLst/>
              <a:cxnLst/>
              <a:rect l="l" t="t" r="r" b="b"/>
              <a:pathLst>
                <a:path w="1303" h="822" extrusionOk="0">
                  <a:moveTo>
                    <a:pt x="1302" y="781"/>
                  </a:moveTo>
                  <a:lnTo>
                    <a:pt x="1300" y="0"/>
                  </a:lnTo>
                  <a:lnTo>
                    <a:pt x="1220" y="0"/>
                  </a:lnTo>
                  <a:lnTo>
                    <a:pt x="1138" y="2"/>
                  </a:lnTo>
                  <a:lnTo>
                    <a:pt x="975" y="4"/>
                  </a:lnTo>
                  <a:lnTo>
                    <a:pt x="649" y="11"/>
                  </a:lnTo>
                  <a:lnTo>
                    <a:pt x="324" y="25"/>
                  </a:lnTo>
                  <a:lnTo>
                    <a:pt x="162" y="32"/>
                  </a:lnTo>
                  <a:lnTo>
                    <a:pt x="81" y="37"/>
                  </a:lnTo>
                  <a:lnTo>
                    <a:pt x="1" y="42"/>
                  </a:lnTo>
                  <a:lnTo>
                    <a:pt x="49" y="822"/>
                  </a:lnTo>
                  <a:lnTo>
                    <a:pt x="127" y="816"/>
                  </a:lnTo>
                  <a:lnTo>
                    <a:pt x="205" y="812"/>
                  </a:lnTo>
                  <a:lnTo>
                    <a:pt x="362" y="805"/>
                  </a:lnTo>
                  <a:lnTo>
                    <a:pt x="674" y="791"/>
                  </a:lnTo>
                  <a:lnTo>
                    <a:pt x="988" y="785"/>
                  </a:lnTo>
                  <a:lnTo>
                    <a:pt x="1146" y="783"/>
                  </a:lnTo>
                  <a:lnTo>
                    <a:pt x="1224" y="78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7"/>
            <p:cNvSpPr/>
            <p:nvPr/>
          </p:nvSpPr>
          <p:spPr>
            <a:xfrm>
              <a:off x="4314275" y="3380450"/>
              <a:ext cx="32350" cy="37650"/>
            </a:xfrm>
            <a:custGeom>
              <a:avLst/>
              <a:gdLst/>
              <a:ahLst/>
              <a:cxnLst/>
              <a:rect l="l" t="t" r="r" b="b"/>
              <a:pathLst>
                <a:path w="1294" h="1506" extrusionOk="0">
                  <a:moveTo>
                    <a:pt x="1293" y="433"/>
                  </a:moveTo>
                  <a:lnTo>
                    <a:pt x="644" y="0"/>
                  </a:lnTo>
                  <a:cubicBezTo>
                    <a:pt x="391" y="380"/>
                    <a:pt x="174" y="784"/>
                    <a:pt x="0" y="1210"/>
                  </a:cubicBezTo>
                  <a:lnTo>
                    <a:pt x="724" y="1506"/>
                  </a:lnTo>
                  <a:cubicBezTo>
                    <a:pt x="877" y="1131"/>
                    <a:pt x="1068" y="772"/>
                    <a:pt x="1293" y="4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7"/>
            <p:cNvSpPr/>
            <p:nvPr/>
          </p:nvSpPr>
          <p:spPr>
            <a:xfrm>
              <a:off x="4346925" y="3335975"/>
              <a:ext cx="36875" cy="36275"/>
            </a:xfrm>
            <a:custGeom>
              <a:avLst/>
              <a:gdLst/>
              <a:ahLst/>
              <a:cxnLst/>
              <a:rect l="l" t="t" r="r" b="b"/>
              <a:pathLst>
                <a:path w="1475" h="1451" extrusionOk="0">
                  <a:moveTo>
                    <a:pt x="1474" y="610"/>
                  </a:moveTo>
                  <a:lnTo>
                    <a:pt x="985" y="1"/>
                  </a:lnTo>
                  <a:cubicBezTo>
                    <a:pt x="635" y="282"/>
                    <a:pt x="305" y="591"/>
                    <a:pt x="1" y="927"/>
                  </a:cubicBezTo>
                  <a:lnTo>
                    <a:pt x="582" y="1450"/>
                  </a:lnTo>
                  <a:cubicBezTo>
                    <a:pt x="855" y="1146"/>
                    <a:pt x="1156" y="867"/>
                    <a:pt x="1474" y="6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7"/>
            <p:cNvSpPr/>
            <p:nvPr/>
          </p:nvSpPr>
          <p:spPr>
            <a:xfrm>
              <a:off x="4393000" y="3304500"/>
              <a:ext cx="37600" cy="32625"/>
            </a:xfrm>
            <a:custGeom>
              <a:avLst/>
              <a:gdLst/>
              <a:ahLst/>
              <a:cxnLst/>
              <a:rect l="l" t="t" r="r" b="b"/>
              <a:pathLst>
                <a:path w="1504" h="1305" extrusionOk="0">
                  <a:moveTo>
                    <a:pt x="1503" y="705"/>
                  </a:moveTo>
                  <a:lnTo>
                    <a:pt x="1165" y="0"/>
                  </a:lnTo>
                  <a:cubicBezTo>
                    <a:pt x="766" y="192"/>
                    <a:pt x="376" y="406"/>
                    <a:pt x="1" y="646"/>
                  </a:cubicBezTo>
                  <a:lnTo>
                    <a:pt x="422" y="1305"/>
                  </a:lnTo>
                  <a:cubicBezTo>
                    <a:pt x="769" y="1083"/>
                    <a:pt x="1131" y="884"/>
                    <a:pt x="1503" y="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85" name="Google Shape;385;p7"/>
          <p:cNvSpPr/>
          <p:nvPr/>
        </p:nvSpPr>
        <p:spPr>
          <a:xfrm rot="-2230110">
            <a:off x="-1487568" y="1033265"/>
            <a:ext cx="3112040" cy="1241028"/>
          </a:xfrm>
          <a:custGeom>
            <a:avLst/>
            <a:gdLst/>
            <a:ahLst/>
            <a:cxnLst/>
            <a:rect l="l" t="t" r="r" b="b"/>
            <a:pathLst>
              <a:path w="10545" h="3509" extrusionOk="0">
                <a:moveTo>
                  <a:pt x="7015" y="530"/>
                </a:moveTo>
                <a:cubicBezTo>
                  <a:pt x="7125" y="530"/>
                  <a:pt x="7230" y="538"/>
                  <a:pt x="7300" y="555"/>
                </a:cubicBezTo>
                <a:cubicBezTo>
                  <a:pt x="7595" y="628"/>
                  <a:pt x="7802" y="761"/>
                  <a:pt x="7932" y="927"/>
                </a:cubicBezTo>
                <a:lnTo>
                  <a:pt x="7932" y="927"/>
                </a:lnTo>
                <a:cubicBezTo>
                  <a:pt x="7883" y="928"/>
                  <a:pt x="7837" y="929"/>
                  <a:pt x="7793" y="929"/>
                </a:cubicBezTo>
                <a:cubicBezTo>
                  <a:pt x="7678" y="929"/>
                  <a:pt x="7585" y="924"/>
                  <a:pt x="7524" y="914"/>
                </a:cubicBezTo>
                <a:cubicBezTo>
                  <a:pt x="7280" y="874"/>
                  <a:pt x="7038" y="821"/>
                  <a:pt x="6800" y="753"/>
                </a:cubicBezTo>
                <a:cubicBezTo>
                  <a:pt x="6290" y="609"/>
                  <a:pt x="6675" y="530"/>
                  <a:pt x="7015" y="530"/>
                </a:cubicBezTo>
                <a:close/>
                <a:moveTo>
                  <a:pt x="2570" y="2230"/>
                </a:moveTo>
                <a:cubicBezTo>
                  <a:pt x="2585" y="2230"/>
                  <a:pt x="2602" y="2281"/>
                  <a:pt x="2580" y="2390"/>
                </a:cubicBezTo>
                <a:lnTo>
                  <a:pt x="2580" y="2390"/>
                </a:lnTo>
                <a:cubicBezTo>
                  <a:pt x="2541" y="2286"/>
                  <a:pt x="2554" y="2230"/>
                  <a:pt x="2570" y="2230"/>
                </a:cubicBezTo>
                <a:close/>
                <a:moveTo>
                  <a:pt x="9867" y="0"/>
                </a:moveTo>
                <a:cubicBezTo>
                  <a:pt x="9740" y="0"/>
                  <a:pt x="9588" y="102"/>
                  <a:pt x="9671" y="198"/>
                </a:cubicBezTo>
                <a:cubicBezTo>
                  <a:pt x="10032" y="616"/>
                  <a:pt x="9080" y="833"/>
                  <a:pt x="8311" y="903"/>
                </a:cubicBezTo>
                <a:lnTo>
                  <a:pt x="8311" y="903"/>
                </a:lnTo>
                <a:cubicBezTo>
                  <a:pt x="7997" y="501"/>
                  <a:pt x="7388" y="255"/>
                  <a:pt x="6883" y="255"/>
                </a:cubicBezTo>
                <a:cubicBezTo>
                  <a:pt x="6828" y="255"/>
                  <a:pt x="6774" y="258"/>
                  <a:pt x="6722" y="264"/>
                </a:cubicBezTo>
                <a:cubicBezTo>
                  <a:pt x="6532" y="286"/>
                  <a:pt x="6130" y="387"/>
                  <a:pt x="6101" y="645"/>
                </a:cubicBezTo>
                <a:cubicBezTo>
                  <a:pt x="6072" y="905"/>
                  <a:pt x="6675" y="1009"/>
                  <a:pt x="6815" y="1046"/>
                </a:cubicBezTo>
                <a:cubicBezTo>
                  <a:pt x="7216" y="1149"/>
                  <a:pt x="7582" y="1197"/>
                  <a:pt x="7953" y="1197"/>
                </a:cubicBezTo>
                <a:cubicBezTo>
                  <a:pt x="7992" y="1197"/>
                  <a:pt x="8032" y="1197"/>
                  <a:pt x="8071" y="1196"/>
                </a:cubicBezTo>
                <a:lnTo>
                  <a:pt x="8071" y="1196"/>
                </a:lnTo>
                <a:cubicBezTo>
                  <a:pt x="8208" y="1653"/>
                  <a:pt x="7953" y="2224"/>
                  <a:pt x="7478" y="2562"/>
                </a:cubicBezTo>
                <a:cubicBezTo>
                  <a:pt x="6790" y="3051"/>
                  <a:pt x="5888" y="3247"/>
                  <a:pt x="5007" y="3247"/>
                </a:cubicBezTo>
                <a:cubicBezTo>
                  <a:pt x="4524" y="3247"/>
                  <a:pt x="4048" y="3188"/>
                  <a:pt x="3617" y="3086"/>
                </a:cubicBezTo>
                <a:cubicBezTo>
                  <a:pt x="3341" y="3020"/>
                  <a:pt x="3078" y="2914"/>
                  <a:pt x="2844" y="2749"/>
                </a:cubicBezTo>
                <a:cubicBezTo>
                  <a:pt x="2826" y="2736"/>
                  <a:pt x="2808" y="2723"/>
                  <a:pt x="2791" y="2708"/>
                </a:cubicBezTo>
                <a:lnTo>
                  <a:pt x="2791" y="2708"/>
                </a:lnTo>
                <a:cubicBezTo>
                  <a:pt x="2948" y="2455"/>
                  <a:pt x="3018" y="2090"/>
                  <a:pt x="2785" y="1890"/>
                </a:cubicBezTo>
                <a:cubicBezTo>
                  <a:pt x="2711" y="1826"/>
                  <a:pt x="2634" y="1797"/>
                  <a:pt x="2561" y="1797"/>
                </a:cubicBezTo>
                <a:cubicBezTo>
                  <a:pt x="2432" y="1797"/>
                  <a:pt x="2314" y="1889"/>
                  <a:pt x="2244" y="2039"/>
                </a:cubicBezTo>
                <a:cubicBezTo>
                  <a:pt x="2121" y="2301"/>
                  <a:pt x="2236" y="2568"/>
                  <a:pt x="2408" y="2774"/>
                </a:cubicBezTo>
                <a:lnTo>
                  <a:pt x="2408" y="2774"/>
                </a:lnTo>
                <a:cubicBezTo>
                  <a:pt x="2268" y="2949"/>
                  <a:pt x="2067" y="3024"/>
                  <a:pt x="1853" y="3024"/>
                </a:cubicBezTo>
                <a:cubicBezTo>
                  <a:pt x="1103" y="3024"/>
                  <a:pt x="189" y="2107"/>
                  <a:pt x="1140" y="1383"/>
                </a:cubicBezTo>
                <a:cubicBezTo>
                  <a:pt x="1278" y="1279"/>
                  <a:pt x="1163" y="1189"/>
                  <a:pt x="1040" y="1189"/>
                </a:cubicBezTo>
                <a:cubicBezTo>
                  <a:pt x="996" y="1189"/>
                  <a:pt x="952" y="1200"/>
                  <a:pt x="917" y="1227"/>
                </a:cubicBezTo>
                <a:cubicBezTo>
                  <a:pt x="1" y="1923"/>
                  <a:pt x="483" y="3055"/>
                  <a:pt x="1476" y="3233"/>
                </a:cubicBezTo>
                <a:cubicBezTo>
                  <a:pt x="1548" y="3245"/>
                  <a:pt x="1621" y="3252"/>
                  <a:pt x="1694" y="3252"/>
                </a:cubicBezTo>
                <a:cubicBezTo>
                  <a:pt x="2009" y="3252"/>
                  <a:pt x="2327" y="3136"/>
                  <a:pt x="2578" y="2943"/>
                </a:cubicBezTo>
                <a:lnTo>
                  <a:pt x="2578" y="2943"/>
                </a:lnTo>
                <a:cubicBezTo>
                  <a:pt x="2610" y="2970"/>
                  <a:pt x="2643" y="2995"/>
                  <a:pt x="2675" y="3017"/>
                </a:cubicBezTo>
                <a:cubicBezTo>
                  <a:pt x="3211" y="3392"/>
                  <a:pt x="3968" y="3508"/>
                  <a:pt x="4676" y="3508"/>
                </a:cubicBezTo>
                <a:cubicBezTo>
                  <a:pt x="4974" y="3508"/>
                  <a:pt x="5264" y="3488"/>
                  <a:pt x="5524" y="3457"/>
                </a:cubicBezTo>
                <a:cubicBezTo>
                  <a:pt x="6522" y="3341"/>
                  <a:pt x="7744" y="2996"/>
                  <a:pt x="8329" y="2073"/>
                </a:cubicBezTo>
                <a:cubicBezTo>
                  <a:pt x="8543" y="1738"/>
                  <a:pt x="8563" y="1431"/>
                  <a:pt x="8463" y="1168"/>
                </a:cubicBezTo>
                <a:lnTo>
                  <a:pt x="8463" y="1168"/>
                </a:lnTo>
                <a:cubicBezTo>
                  <a:pt x="8620" y="1151"/>
                  <a:pt x="8780" y="1125"/>
                  <a:pt x="8946" y="1093"/>
                </a:cubicBezTo>
                <a:cubicBezTo>
                  <a:pt x="9369" y="1012"/>
                  <a:pt x="10545" y="693"/>
                  <a:pt x="9982" y="44"/>
                </a:cubicBezTo>
                <a:cubicBezTo>
                  <a:pt x="9955" y="13"/>
                  <a:pt x="9912" y="0"/>
                  <a:pt x="9867" y="0"/>
                </a:cubicBezTo>
                <a:close/>
              </a:path>
            </a:pathLst>
          </a:custGeom>
          <a:solidFill>
            <a:srgbClr val="FF7C35">
              <a:alpha val="562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86" name="Google Shape;386;p7"/>
          <p:cNvGrpSpPr/>
          <p:nvPr/>
        </p:nvGrpSpPr>
        <p:grpSpPr>
          <a:xfrm>
            <a:off x="514334" y="275263"/>
            <a:ext cx="11114732" cy="6343037"/>
            <a:chOff x="385750" y="206447"/>
            <a:chExt cx="8336049" cy="4757278"/>
          </a:xfrm>
        </p:grpSpPr>
        <p:sp>
          <p:nvSpPr>
            <p:cNvPr id="387" name="Google Shape;387;p7"/>
            <p:cNvSpPr/>
            <p:nvPr/>
          </p:nvSpPr>
          <p:spPr>
            <a:xfrm rot="-5400000">
              <a:off x="2208886" y="-1549189"/>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7"/>
            <p:cNvSpPr/>
            <p:nvPr/>
          </p:nvSpPr>
          <p:spPr>
            <a:xfrm rot="-5400000">
              <a:off x="2168061" y="-1575864"/>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89" name="Google Shape;389;p7"/>
          <p:cNvSpPr txBox="1">
            <a:spLocks noGrp="1"/>
          </p:cNvSpPr>
          <p:nvPr>
            <p:ph type="title"/>
          </p:nvPr>
        </p:nvSpPr>
        <p:spPr>
          <a:xfrm>
            <a:off x="960000" y="593367"/>
            <a:ext cx="102812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90" name="Google Shape;390;p7"/>
          <p:cNvSpPr txBox="1">
            <a:spLocks noGrp="1"/>
          </p:cNvSpPr>
          <p:nvPr>
            <p:ph type="subTitle" idx="1"/>
          </p:nvPr>
        </p:nvSpPr>
        <p:spPr>
          <a:xfrm>
            <a:off x="1264800" y="2055933"/>
            <a:ext cx="5726400" cy="307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2133"/>
              </a:spcBef>
              <a:spcAft>
                <a:spcPts val="0"/>
              </a:spcAft>
              <a:buClr>
                <a:srgbClr val="E76A28"/>
              </a:buClr>
              <a:buSzPts val="1500"/>
              <a:buFont typeface="Nunito Light"/>
              <a:buChar char="■"/>
              <a:defRPr/>
            </a:lvl3pPr>
            <a:lvl4pPr lvl="3" algn="ctr" rtl="0">
              <a:lnSpc>
                <a:spcPct val="100000"/>
              </a:lnSpc>
              <a:spcBef>
                <a:spcPts val="2133"/>
              </a:spcBef>
              <a:spcAft>
                <a:spcPts val="0"/>
              </a:spcAft>
              <a:buClr>
                <a:srgbClr val="E76A28"/>
              </a:buClr>
              <a:buSzPts val="1500"/>
              <a:buFont typeface="Nunito Light"/>
              <a:buChar char="●"/>
              <a:defRPr/>
            </a:lvl4pPr>
            <a:lvl5pPr lvl="4" algn="ctr" rtl="0">
              <a:lnSpc>
                <a:spcPct val="100000"/>
              </a:lnSpc>
              <a:spcBef>
                <a:spcPts val="2133"/>
              </a:spcBef>
              <a:spcAft>
                <a:spcPts val="0"/>
              </a:spcAft>
              <a:buClr>
                <a:srgbClr val="E76A28"/>
              </a:buClr>
              <a:buSzPts val="1400"/>
              <a:buFont typeface="Nunito Light"/>
              <a:buChar char="○"/>
              <a:defRPr/>
            </a:lvl5pPr>
            <a:lvl6pPr lvl="5" algn="ctr" rtl="0">
              <a:lnSpc>
                <a:spcPct val="100000"/>
              </a:lnSpc>
              <a:spcBef>
                <a:spcPts val="2133"/>
              </a:spcBef>
              <a:spcAft>
                <a:spcPts val="0"/>
              </a:spcAft>
              <a:buClr>
                <a:srgbClr val="999999"/>
              </a:buClr>
              <a:buSzPts val="1400"/>
              <a:buFont typeface="Nunito Light"/>
              <a:buChar char="■"/>
              <a:defRPr/>
            </a:lvl6pPr>
            <a:lvl7pPr lvl="6" algn="ctr" rtl="0">
              <a:lnSpc>
                <a:spcPct val="100000"/>
              </a:lnSpc>
              <a:spcBef>
                <a:spcPts val="2133"/>
              </a:spcBef>
              <a:spcAft>
                <a:spcPts val="0"/>
              </a:spcAft>
              <a:buClr>
                <a:srgbClr val="999999"/>
              </a:buClr>
              <a:buSzPts val="1300"/>
              <a:buFont typeface="Nunito Light"/>
              <a:buChar char="●"/>
              <a:defRPr/>
            </a:lvl7pPr>
            <a:lvl8pPr lvl="7" algn="ctr" rtl="0">
              <a:lnSpc>
                <a:spcPct val="100000"/>
              </a:lnSpc>
              <a:spcBef>
                <a:spcPts val="2133"/>
              </a:spcBef>
              <a:spcAft>
                <a:spcPts val="0"/>
              </a:spcAft>
              <a:buClr>
                <a:srgbClr val="999999"/>
              </a:buClr>
              <a:buSzPts val="1300"/>
              <a:buFont typeface="Nunito Light"/>
              <a:buChar char="○"/>
              <a:defRPr/>
            </a:lvl8pPr>
            <a:lvl9pPr lvl="8" algn="ctr" rtl="0">
              <a:lnSpc>
                <a:spcPct val="100000"/>
              </a:lnSpc>
              <a:spcBef>
                <a:spcPts val="2133"/>
              </a:spcBef>
              <a:spcAft>
                <a:spcPts val="2133"/>
              </a:spcAft>
              <a:buClr>
                <a:srgbClr val="999999"/>
              </a:buClr>
              <a:buSzPts val="1400"/>
              <a:buFont typeface="Nunito Light"/>
              <a:buChar char="■"/>
              <a:defRPr/>
            </a:lvl9pPr>
          </a:lstStyle>
          <a:p>
            <a:endParaRPr/>
          </a:p>
        </p:txBody>
      </p:sp>
    </p:spTree>
    <p:extLst>
      <p:ext uri="{BB962C8B-B14F-4D97-AF65-F5344CB8AC3E}">
        <p14:creationId xmlns:p14="http://schemas.microsoft.com/office/powerpoint/2010/main" val="14502206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91"/>
        <p:cNvGrpSpPr/>
        <p:nvPr/>
      </p:nvGrpSpPr>
      <p:grpSpPr>
        <a:xfrm>
          <a:off x="0" y="0"/>
          <a:ext cx="0" cy="0"/>
          <a:chOff x="0" y="0"/>
          <a:chExt cx="0" cy="0"/>
        </a:xfrm>
      </p:grpSpPr>
      <p:grpSp>
        <p:nvGrpSpPr>
          <p:cNvPr id="392" name="Google Shape;392;p8"/>
          <p:cNvGrpSpPr/>
          <p:nvPr/>
        </p:nvGrpSpPr>
        <p:grpSpPr>
          <a:xfrm rot="-2700000">
            <a:off x="-745383" y="515707"/>
            <a:ext cx="3719547" cy="1074683"/>
            <a:chOff x="4314275" y="3002400"/>
            <a:chExt cx="1825625" cy="527475"/>
          </a:xfrm>
        </p:grpSpPr>
        <p:sp>
          <p:nvSpPr>
            <p:cNvPr id="393" name="Google Shape;393;p8"/>
            <p:cNvSpPr/>
            <p:nvPr/>
          </p:nvSpPr>
          <p:spPr>
            <a:xfrm>
              <a:off x="5996650" y="3489625"/>
              <a:ext cx="35350" cy="26475"/>
            </a:xfrm>
            <a:custGeom>
              <a:avLst/>
              <a:gdLst/>
              <a:ahLst/>
              <a:cxnLst/>
              <a:rect l="l" t="t" r="r" b="b"/>
              <a:pathLst>
                <a:path w="1414" h="1059" extrusionOk="0">
                  <a:moveTo>
                    <a:pt x="1413" y="753"/>
                  </a:moveTo>
                  <a:lnTo>
                    <a:pt x="1210" y="0"/>
                  </a:lnTo>
                  <a:cubicBezTo>
                    <a:pt x="1110" y="28"/>
                    <a:pt x="1010" y="52"/>
                    <a:pt x="908" y="78"/>
                  </a:cubicBezTo>
                  <a:lnTo>
                    <a:pt x="606" y="154"/>
                  </a:lnTo>
                  <a:cubicBezTo>
                    <a:pt x="581" y="162"/>
                    <a:pt x="555" y="168"/>
                    <a:pt x="531" y="173"/>
                  </a:cubicBezTo>
                  <a:lnTo>
                    <a:pt x="455" y="190"/>
                  </a:lnTo>
                  <a:lnTo>
                    <a:pt x="303" y="225"/>
                  </a:lnTo>
                  <a:cubicBezTo>
                    <a:pt x="201" y="248"/>
                    <a:pt x="101" y="272"/>
                    <a:pt x="0" y="294"/>
                  </a:cubicBezTo>
                  <a:lnTo>
                    <a:pt x="165" y="1058"/>
                  </a:lnTo>
                  <a:cubicBezTo>
                    <a:pt x="269" y="1035"/>
                    <a:pt x="373" y="1011"/>
                    <a:pt x="479" y="986"/>
                  </a:cubicBezTo>
                  <a:lnTo>
                    <a:pt x="636" y="950"/>
                  </a:lnTo>
                  <a:lnTo>
                    <a:pt x="714" y="932"/>
                  </a:lnTo>
                  <a:cubicBezTo>
                    <a:pt x="740" y="925"/>
                    <a:pt x="766" y="920"/>
                    <a:pt x="792" y="913"/>
                  </a:cubicBezTo>
                  <a:lnTo>
                    <a:pt x="1102" y="834"/>
                  </a:lnTo>
                  <a:cubicBezTo>
                    <a:pt x="1206" y="808"/>
                    <a:pt x="1310" y="783"/>
                    <a:pt x="1413" y="7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8"/>
            <p:cNvSpPr/>
            <p:nvPr/>
          </p:nvSpPr>
          <p:spPr>
            <a:xfrm>
              <a:off x="6050700" y="3472725"/>
              <a:ext cx="36225" cy="28650"/>
            </a:xfrm>
            <a:custGeom>
              <a:avLst/>
              <a:gdLst/>
              <a:ahLst/>
              <a:cxnLst/>
              <a:rect l="l" t="t" r="r" b="b"/>
              <a:pathLst>
                <a:path w="1449" h="1146" extrusionOk="0">
                  <a:moveTo>
                    <a:pt x="1448" y="733"/>
                  </a:moveTo>
                  <a:lnTo>
                    <a:pt x="1181" y="0"/>
                  </a:lnTo>
                  <a:lnTo>
                    <a:pt x="1108" y="28"/>
                  </a:lnTo>
                  <a:lnTo>
                    <a:pt x="1035" y="54"/>
                  </a:lnTo>
                  <a:lnTo>
                    <a:pt x="887" y="106"/>
                  </a:lnTo>
                  <a:lnTo>
                    <a:pt x="594" y="209"/>
                  </a:lnTo>
                  <a:cubicBezTo>
                    <a:pt x="495" y="241"/>
                    <a:pt x="396" y="273"/>
                    <a:pt x="297" y="304"/>
                  </a:cubicBezTo>
                  <a:lnTo>
                    <a:pt x="148" y="353"/>
                  </a:lnTo>
                  <a:cubicBezTo>
                    <a:pt x="99" y="369"/>
                    <a:pt x="49" y="386"/>
                    <a:pt x="0" y="400"/>
                  </a:cubicBezTo>
                  <a:lnTo>
                    <a:pt x="233" y="1146"/>
                  </a:lnTo>
                  <a:cubicBezTo>
                    <a:pt x="285" y="1131"/>
                    <a:pt x="334" y="1113"/>
                    <a:pt x="386" y="1096"/>
                  </a:cubicBezTo>
                  <a:lnTo>
                    <a:pt x="538" y="1047"/>
                  </a:lnTo>
                  <a:cubicBezTo>
                    <a:pt x="640" y="1012"/>
                    <a:pt x="743" y="980"/>
                    <a:pt x="844" y="947"/>
                  </a:cubicBezTo>
                  <a:lnTo>
                    <a:pt x="1147" y="840"/>
                  </a:lnTo>
                  <a:lnTo>
                    <a:pt x="1298" y="787"/>
                  </a:lnTo>
                  <a:lnTo>
                    <a:pt x="1374" y="76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8"/>
            <p:cNvSpPr/>
            <p:nvPr/>
          </p:nvSpPr>
          <p:spPr>
            <a:xfrm>
              <a:off x="6103125" y="3451300"/>
              <a:ext cx="36775" cy="30575"/>
            </a:xfrm>
            <a:custGeom>
              <a:avLst/>
              <a:gdLst/>
              <a:ahLst/>
              <a:cxnLst/>
              <a:rect l="l" t="t" r="r" b="b"/>
              <a:pathLst>
                <a:path w="1471" h="1223" extrusionOk="0">
                  <a:moveTo>
                    <a:pt x="1470" y="707"/>
                  </a:moveTo>
                  <a:lnTo>
                    <a:pt x="1140" y="1"/>
                  </a:lnTo>
                  <a:cubicBezTo>
                    <a:pt x="1093" y="24"/>
                    <a:pt x="1046" y="45"/>
                    <a:pt x="997" y="66"/>
                  </a:cubicBezTo>
                  <a:lnTo>
                    <a:pt x="856" y="130"/>
                  </a:lnTo>
                  <a:lnTo>
                    <a:pt x="573" y="259"/>
                  </a:lnTo>
                  <a:lnTo>
                    <a:pt x="286" y="381"/>
                  </a:lnTo>
                  <a:lnTo>
                    <a:pt x="143" y="442"/>
                  </a:lnTo>
                  <a:lnTo>
                    <a:pt x="71" y="472"/>
                  </a:lnTo>
                  <a:cubicBezTo>
                    <a:pt x="48" y="483"/>
                    <a:pt x="23" y="492"/>
                    <a:pt x="0" y="500"/>
                  </a:cubicBezTo>
                  <a:lnTo>
                    <a:pt x="297" y="1223"/>
                  </a:lnTo>
                  <a:cubicBezTo>
                    <a:pt x="321" y="1212"/>
                    <a:pt x="346" y="1203"/>
                    <a:pt x="371" y="1193"/>
                  </a:cubicBezTo>
                  <a:lnTo>
                    <a:pt x="445" y="1161"/>
                  </a:lnTo>
                  <a:lnTo>
                    <a:pt x="591" y="1099"/>
                  </a:lnTo>
                  <a:lnTo>
                    <a:pt x="887" y="973"/>
                  </a:lnTo>
                  <a:lnTo>
                    <a:pt x="1180" y="841"/>
                  </a:lnTo>
                  <a:lnTo>
                    <a:pt x="1325" y="774"/>
                  </a:lnTo>
                  <a:cubicBezTo>
                    <a:pt x="1372" y="752"/>
                    <a:pt x="1422" y="731"/>
                    <a:pt x="1470" y="70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8"/>
            <p:cNvSpPr/>
            <p:nvPr/>
          </p:nvSpPr>
          <p:spPr>
            <a:xfrm>
              <a:off x="5828575" y="3508875"/>
              <a:ext cx="32525" cy="21000"/>
            </a:xfrm>
            <a:custGeom>
              <a:avLst/>
              <a:gdLst/>
              <a:ahLst/>
              <a:cxnLst/>
              <a:rect l="l" t="t" r="r" b="b"/>
              <a:pathLst>
                <a:path w="1301" h="840" extrusionOk="0">
                  <a:moveTo>
                    <a:pt x="1286" y="840"/>
                  </a:moveTo>
                  <a:lnTo>
                    <a:pt x="1301" y="59"/>
                  </a:lnTo>
                  <a:lnTo>
                    <a:pt x="990" y="51"/>
                  </a:lnTo>
                  <a:lnTo>
                    <a:pt x="679" y="38"/>
                  </a:lnTo>
                  <a:cubicBezTo>
                    <a:pt x="575" y="34"/>
                    <a:pt x="472" y="28"/>
                    <a:pt x="369" y="21"/>
                  </a:cubicBezTo>
                  <a:cubicBezTo>
                    <a:pt x="266" y="14"/>
                    <a:pt x="162" y="9"/>
                    <a:pt x="60" y="1"/>
                  </a:cubicBezTo>
                  <a:lnTo>
                    <a:pt x="0" y="778"/>
                  </a:lnTo>
                  <a:cubicBezTo>
                    <a:pt x="108" y="788"/>
                    <a:pt x="214" y="793"/>
                    <a:pt x="322" y="800"/>
                  </a:cubicBezTo>
                  <a:cubicBezTo>
                    <a:pt x="429" y="808"/>
                    <a:pt x="536" y="815"/>
                    <a:pt x="644" y="819"/>
                  </a:cubicBezTo>
                  <a:lnTo>
                    <a:pt x="966" y="83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8"/>
            <p:cNvSpPr/>
            <p:nvPr/>
          </p:nvSpPr>
          <p:spPr>
            <a:xfrm>
              <a:off x="5885750" y="3508675"/>
              <a:ext cx="32625" cy="21125"/>
            </a:xfrm>
            <a:custGeom>
              <a:avLst/>
              <a:gdLst/>
              <a:ahLst/>
              <a:cxnLst/>
              <a:rect l="l" t="t" r="r" b="b"/>
              <a:pathLst>
                <a:path w="1305" h="845" extrusionOk="0">
                  <a:moveTo>
                    <a:pt x="1305" y="779"/>
                  </a:moveTo>
                  <a:lnTo>
                    <a:pt x="1243" y="0"/>
                  </a:lnTo>
                  <a:cubicBezTo>
                    <a:pt x="830" y="32"/>
                    <a:pt x="415" y="52"/>
                    <a:pt x="1" y="64"/>
                  </a:cubicBezTo>
                  <a:lnTo>
                    <a:pt x="20" y="845"/>
                  </a:lnTo>
                  <a:cubicBezTo>
                    <a:pt x="450" y="833"/>
                    <a:pt x="878" y="811"/>
                    <a:pt x="1305" y="7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8"/>
            <p:cNvSpPr/>
            <p:nvPr/>
          </p:nvSpPr>
          <p:spPr>
            <a:xfrm>
              <a:off x="5941225" y="3501750"/>
              <a:ext cx="34125" cy="23975"/>
            </a:xfrm>
            <a:custGeom>
              <a:avLst/>
              <a:gdLst/>
              <a:ahLst/>
              <a:cxnLst/>
              <a:rect l="l" t="t" r="r" b="b"/>
              <a:pathLst>
                <a:path w="1365" h="959" extrusionOk="0">
                  <a:moveTo>
                    <a:pt x="1365" y="770"/>
                  </a:moveTo>
                  <a:lnTo>
                    <a:pt x="1231" y="0"/>
                  </a:lnTo>
                  <a:cubicBezTo>
                    <a:pt x="1130" y="19"/>
                    <a:pt x="1027" y="34"/>
                    <a:pt x="924" y="50"/>
                  </a:cubicBezTo>
                  <a:lnTo>
                    <a:pt x="617" y="99"/>
                  </a:lnTo>
                  <a:cubicBezTo>
                    <a:pt x="591" y="102"/>
                    <a:pt x="567" y="107"/>
                    <a:pt x="541" y="111"/>
                  </a:cubicBezTo>
                  <a:lnTo>
                    <a:pt x="464" y="121"/>
                  </a:lnTo>
                  <a:lnTo>
                    <a:pt x="309" y="142"/>
                  </a:lnTo>
                  <a:cubicBezTo>
                    <a:pt x="206" y="154"/>
                    <a:pt x="104" y="171"/>
                    <a:pt x="1" y="183"/>
                  </a:cubicBezTo>
                  <a:lnTo>
                    <a:pt x="94" y="958"/>
                  </a:lnTo>
                  <a:cubicBezTo>
                    <a:pt x="201" y="945"/>
                    <a:pt x="307" y="930"/>
                    <a:pt x="413" y="917"/>
                  </a:cubicBezTo>
                  <a:lnTo>
                    <a:pt x="572" y="896"/>
                  </a:lnTo>
                  <a:lnTo>
                    <a:pt x="651" y="885"/>
                  </a:lnTo>
                  <a:cubicBezTo>
                    <a:pt x="678" y="881"/>
                    <a:pt x="705" y="878"/>
                    <a:pt x="731" y="874"/>
                  </a:cubicBezTo>
                  <a:lnTo>
                    <a:pt x="1048" y="824"/>
                  </a:lnTo>
                  <a:cubicBezTo>
                    <a:pt x="1153" y="803"/>
                    <a:pt x="1261" y="789"/>
                    <a:pt x="1365" y="7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8"/>
            <p:cNvSpPr/>
            <p:nvPr/>
          </p:nvSpPr>
          <p:spPr>
            <a:xfrm>
              <a:off x="5661000" y="3468850"/>
              <a:ext cx="36650" cy="30075"/>
            </a:xfrm>
            <a:custGeom>
              <a:avLst/>
              <a:gdLst/>
              <a:ahLst/>
              <a:cxnLst/>
              <a:rect l="l" t="t" r="r" b="b"/>
              <a:pathLst>
                <a:path w="1466" h="1203" extrusionOk="0">
                  <a:moveTo>
                    <a:pt x="1193" y="1203"/>
                  </a:moveTo>
                  <a:lnTo>
                    <a:pt x="1465" y="472"/>
                  </a:lnTo>
                  <a:lnTo>
                    <a:pt x="1177" y="361"/>
                  </a:lnTo>
                  <a:cubicBezTo>
                    <a:pt x="1128" y="343"/>
                    <a:pt x="1080" y="323"/>
                    <a:pt x="1033" y="303"/>
                  </a:cubicBezTo>
                  <a:lnTo>
                    <a:pt x="890" y="245"/>
                  </a:lnTo>
                  <a:lnTo>
                    <a:pt x="747" y="187"/>
                  </a:lnTo>
                  <a:cubicBezTo>
                    <a:pt x="700" y="167"/>
                    <a:pt x="653" y="145"/>
                    <a:pt x="605" y="125"/>
                  </a:cubicBezTo>
                  <a:lnTo>
                    <a:pt x="465" y="63"/>
                  </a:lnTo>
                  <a:lnTo>
                    <a:pt x="394" y="32"/>
                  </a:lnTo>
                  <a:lnTo>
                    <a:pt x="324" y="0"/>
                  </a:lnTo>
                  <a:lnTo>
                    <a:pt x="0" y="711"/>
                  </a:lnTo>
                  <a:cubicBezTo>
                    <a:pt x="24" y="723"/>
                    <a:pt x="49" y="733"/>
                    <a:pt x="74" y="745"/>
                  </a:cubicBezTo>
                  <a:lnTo>
                    <a:pt x="148" y="777"/>
                  </a:lnTo>
                  <a:lnTo>
                    <a:pt x="297" y="843"/>
                  </a:lnTo>
                  <a:cubicBezTo>
                    <a:pt x="346" y="864"/>
                    <a:pt x="396" y="886"/>
                    <a:pt x="445" y="907"/>
                  </a:cubicBezTo>
                  <a:lnTo>
                    <a:pt x="595" y="969"/>
                  </a:lnTo>
                  <a:lnTo>
                    <a:pt x="745" y="1030"/>
                  </a:lnTo>
                  <a:cubicBezTo>
                    <a:pt x="794" y="1051"/>
                    <a:pt x="844" y="1072"/>
                    <a:pt x="893" y="108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8"/>
            <p:cNvSpPr/>
            <p:nvPr/>
          </p:nvSpPr>
          <p:spPr>
            <a:xfrm>
              <a:off x="5715050" y="3488500"/>
              <a:ext cx="35650" cy="27175"/>
            </a:xfrm>
            <a:custGeom>
              <a:avLst/>
              <a:gdLst/>
              <a:ahLst/>
              <a:cxnLst/>
              <a:rect l="l" t="t" r="r" b="b"/>
              <a:pathLst>
                <a:path w="1426" h="1087" extrusionOk="0">
                  <a:moveTo>
                    <a:pt x="1244" y="1086"/>
                  </a:moveTo>
                  <a:lnTo>
                    <a:pt x="1425" y="326"/>
                  </a:lnTo>
                  <a:lnTo>
                    <a:pt x="1349" y="309"/>
                  </a:lnTo>
                  <a:lnTo>
                    <a:pt x="1274" y="290"/>
                  </a:lnTo>
                  <a:lnTo>
                    <a:pt x="1124" y="251"/>
                  </a:lnTo>
                  <a:lnTo>
                    <a:pt x="974" y="214"/>
                  </a:lnTo>
                  <a:cubicBezTo>
                    <a:pt x="925" y="201"/>
                    <a:pt x="875" y="187"/>
                    <a:pt x="824" y="173"/>
                  </a:cubicBezTo>
                  <a:cubicBezTo>
                    <a:pt x="725" y="146"/>
                    <a:pt x="625" y="119"/>
                    <a:pt x="527" y="90"/>
                  </a:cubicBezTo>
                  <a:lnTo>
                    <a:pt x="231" y="0"/>
                  </a:lnTo>
                  <a:lnTo>
                    <a:pt x="1" y="746"/>
                  </a:lnTo>
                  <a:lnTo>
                    <a:pt x="309" y="840"/>
                  </a:lnTo>
                  <a:cubicBezTo>
                    <a:pt x="412" y="870"/>
                    <a:pt x="516" y="897"/>
                    <a:pt x="620" y="927"/>
                  </a:cubicBezTo>
                  <a:cubicBezTo>
                    <a:pt x="672" y="942"/>
                    <a:pt x="723" y="957"/>
                    <a:pt x="775" y="970"/>
                  </a:cubicBezTo>
                  <a:lnTo>
                    <a:pt x="932" y="1009"/>
                  </a:lnTo>
                  <a:lnTo>
                    <a:pt x="1088" y="1048"/>
                  </a:lnTo>
                  <a:lnTo>
                    <a:pt x="1166" y="106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8"/>
            <p:cNvSpPr/>
            <p:nvPr/>
          </p:nvSpPr>
          <p:spPr>
            <a:xfrm>
              <a:off x="5770975" y="3501725"/>
              <a:ext cx="34200" cy="24050"/>
            </a:xfrm>
            <a:custGeom>
              <a:avLst/>
              <a:gdLst/>
              <a:ahLst/>
              <a:cxnLst/>
              <a:rect l="l" t="t" r="r" b="b"/>
              <a:pathLst>
                <a:path w="1368" h="962" extrusionOk="0">
                  <a:moveTo>
                    <a:pt x="1273" y="961"/>
                  </a:moveTo>
                  <a:lnTo>
                    <a:pt x="1367" y="188"/>
                  </a:lnTo>
                  <a:lnTo>
                    <a:pt x="1214" y="169"/>
                  </a:lnTo>
                  <a:cubicBezTo>
                    <a:pt x="1163" y="163"/>
                    <a:pt x="1111" y="154"/>
                    <a:pt x="1060" y="148"/>
                  </a:cubicBezTo>
                  <a:cubicBezTo>
                    <a:pt x="958" y="134"/>
                    <a:pt x="856" y="120"/>
                    <a:pt x="753" y="104"/>
                  </a:cubicBezTo>
                  <a:cubicBezTo>
                    <a:pt x="549" y="70"/>
                    <a:pt x="345" y="39"/>
                    <a:pt x="142" y="0"/>
                  </a:cubicBezTo>
                  <a:lnTo>
                    <a:pt x="0" y="768"/>
                  </a:lnTo>
                  <a:cubicBezTo>
                    <a:pt x="211" y="809"/>
                    <a:pt x="423" y="842"/>
                    <a:pt x="635" y="876"/>
                  </a:cubicBezTo>
                  <a:cubicBezTo>
                    <a:pt x="742" y="892"/>
                    <a:pt x="847" y="905"/>
                    <a:pt x="954" y="922"/>
                  </a:cubicBezTo>
                  <a:cubicBezTo>
                    <a:pt x="1007" y="929"/>
                    <a:pt x="1060" y="937"/>
                    <a:pt x="1112" y="94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8"/>
            <p:cNvSpPr/>
            <p:nvPr/>
          </p:nvSpPr>
          <p:spPr>
            <a:xfrm>
              <a:off x="5523475" y="3369525"/>
              <a:ext cx="35550" cy="36550"/>
            </a:xfrm>
            <a:custGeom>
              <a:avLst/>
              <a:gdLst/>
              <a:ahLst/>
              <a:cxnLst/>
              <a:rect l="l" t="t" r="r" b="b"/>
              <a:pathLst>
                <a:path w="1422" h="1462" extrusionOk="0">
                  <a:moveTo>
                    <a:pt x="863" y="1462"/>
                  </a:moveTo>
                  <a:lnTo>
                    <a:pt x="1422" y="916"/>
                  </a:lnTo>
                  <a:lnTo>
                    <a:pt x="1211" y="692"/>
                  </a:lnTo>
                  <a:lnTo>
                    <a:pt x="1157" y="637"/>
                  </a:lnTo>
                  <a:lnTo>
                    <a:pt x="1131" y="609"/>
                  </a:lnTo>
                  <a:lnTo>
                    <a:pt x="1105" y="580"/>
                  </a:lnTo>
                  <a:lnTo>
                    <a:pt x="1004" y="465"/>
                  </a:lnTo>
                  <a:lnTo>
                    <a:pt x="902" y="351"/>
                  </a:lnTo>
                  <a:lnTo>
                    <a:pt x="852" y="294"/>
                  </a:lnTo>
                  <a:lnTo>
                    <a:pt x="802" y="235"/>
                  </a:lnTo>
                  <a:lnTo>
                    <a:pt x="604" y="0"/>
                  </a:lnTo>
                  <a:lnTo>
                    <a:pt x="0" y="495"/>
                  </a:lnTo>
                  <a:lnTo>
                    <a:pt x="209" y="743"/>
                  </a:lnTo>
                  <a:lnTo>
                    <a:pt x="261" y="805"/>
                  </a:lnTo>
                  <a:lnTo>
                    <a:pt x="314" y="865"/>
                  </a:lnTo>
                  <a:lnTo>
                    <a:pt x="422" y="986"/>
                  </a:lnTo>
                  <a:lnTo>
                    <a:pt x="529" y="1108"/>
                  </a:lnTo>
                  <a:lnTo>
                    <a:pt x="556" y="1137"/>
                  </a:lnTo>
                  <a:lnTo>
                    <a:pt x="584" y="1167"/>
                  </a:lnTo>
                  <a:lnTo>
                    <a:pt x="640" y="122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8"/>
            <p:cNvSpPr/>
            <p:nvPr/>
          </p:nvSpPr>
          <p:spPr>
            <a:xfrm>
              <a:off x="5563675" y="3409225"/>
              <a:ext cx="36725" cy="35025"/>
            </a:xfrm>
            <a:custGeom>
              <a:avLst/>
              <a:gdLst/>
              <a:ahLst/>
              <a:cxnLst/>
              <a:rect l="l" t="t" r="r" b="b"/>
              <a:pathLst>
                <a:path w="1469" h="1401" extrusionOk="0">
                  <a:moveTo>
                    <a:pt x="1004" y="1400"/>
                  </a:moveTo>
                  <a:lnTo>
                    <a:pt x="1468" y="772"/>
                  </a:lnTo>
                  <a:cubicBezTo>
                    <a:pt x="1385" y="714"/>
                    <a:pt x="1306" y="651"/>
                    <a:pt x="1225" y="588"/>
                  </a:cubicBezTo>
                  <a:lnTo>
                    <a:pt x="1104" y="494"/>
                  </a:lnTo>
                  <a:cubicBezTo>
                    <a:pt x="1084" y="479"/>
                    <a:pt x="1063" y="463"/>
                    <a:pt x="1043" y="448"/>
                  </a:cubicBezTo>
                  <a:lnTo>
                    <a:pt x="985" y="398"/>
                  </a:lnTo>
                  <a:lnTo>
                    <a:pt x="750" y="203"/>
                  </a:lnTo>
                  <a:cubicBezTo>
                    <a:pt x="730" y="187"/>
                    <a:pt x="710" y="169"/>
                    <a:pt x="691" y="153"/>
                  </a:cubicBezTo>
                  <a:lnTo>
                    <a:pt x="634" y="102"/>
                  </a:lnTo>
                  <a:lnTo>
                    <a:pt x="520" y="1"/>
                  </a:lnTo>
                  <a:lnTo>
                    <a:pt x="0" y="584"/>
                  </a:lnTo>
                  <a:lnTo>
                    <a:pt x="121" y="691"/>
                  </a:lnTo>
                  <a:lnTo>
                    <a:pt x="182" y="744"/>
                  </a:lnTo>
                  <a:cubicBezTo>
                    <a:pt x="203" y="762"/>
                    <a:pt x="223" y="781"/>
                    <a:pt x="244" y="797"/>
                  </a:cubicBezTo>
                  <a:lnTo>
                    <a:pt x="494" y="1005"/>
                  </a:lnTo>
                  <a:lnTo>
                    <a:pt x="556" y="1057"/>
                  </a:lnTo>
                  <a:cubicBezTo>
                    <a:pt x="577" y="1073"/>
                    <a:pt x="599" y="1090"/>
                    <a:pt x="620" y="1106"/>
                  </a:cubicBezTo>
                  <a:lnTo>
                    <a:pt x="747" y="1205"/>
                  </a:lnTo>
                  <a:cubicBezTo>
                    <a:pt x="832" y="1270"/>
                    <a:pt x="916" y="1337"/>
                    <a:pt x="1004" y="14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8"/>
            <p:cNvSpPr/>
            <p:nvPr/>
          </p:nvSpPr>
          <p:spPr>
            <a:xfrm>
              <a:off x="5609825" y="3442250"/>
              <a:ext cx="37050" cy="32775"/>
            </a:xfrm>
            <a:custGeom>
              <a:avLst/>
              <a:gdLst/>
              <a:ahLst/>
              <a:cxnLst/>
              <a:rect l="l" t="t" r="r" b="b"/>
              <a:pathLst>
                <a:path w="1482" h="1311" extrusionOk="0">
                  <a:moveTo>
                    <a:pt x="1113" y="1310"/>
                  </a:moveTo>
                  <a:lnTo>
                    <a:pt x="1482" y="622"/>
                  </a:lnTo>
                  <a:lnTo>
                    <a:pt x="1346" y="549"/>
                  </a:lnTo>
                  <a:cubicBezTo>
                    <a:pt x="1325" y="537"/>
                    <a:pt x="1301" y="526"/>
                    <a:pt x="1279" y="512"/>
                  </a:cubicBezTo>
                  <a:lnTo>
                    <a:pt x="1212" y="475"/>
                  </a:lnTo>
                  <a:lnTo>
                    <a:pt x="946" y="323"/>
                  </a:lnTo>
                  <a:cubicBezTo>
                    <a:pt x="857" y="271"/>
                    <a:pt x="770" y="216"/>
                    <a:pt x="682" y="164"/>
                  </a:cubicBezTo>
                  <a:cubicBezTo>
                    <a:pt x="638" y="137"/>
                    <a:pt x="594" y="112"/>
                    <a:pt x="551" y="82"/>
                  </a:cubicBezTo>
                  <a:lnTo>
                    <a:pt x="422" y="0"/>
                  </a:lnTo>
                  <a:lnTo>
                    <a:pt x="0" y="657"/>
                  </a:lnTo>
                  <a:lnTo>
                    <a:pt x="135" y="745"/>
                  </a:lnTo>
                  <a:cubicBezTo>
                    <a:pt x="181" y="773"/>
                    <a:pt x="228" y="800"/>
                    <a:pt x="274" y="829"/>
                  </a:cubicBezTo>
                  <a:cubicBezTo>
                    <a:pt x="367" y="885"/>
                    <a:pt x="457" y="940"/>
                    <a:pt x="551" y="996"/>
                  </a:cubicBezTo>
                  <a:lnTo>
                    <a:pt x="832" y="1155"/>
                  </a:lnTo>
                  <a:lnTo>
                    <a:pt x="903" y="1195"/>
                  </a:lnTo>
                  <a:cubicBezTo>
                    <a:pt x="926" y="1209"/>
                    <a:pt x="950" y="1222"/>
                    <a:pt x="974" y="12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8"/>
            <p:cNvSpPr/>
            <p:nvPr/>
          </p:nvSpPr>
          <p:spPr>
            <a:xfrm>
              <a:off x="5450300" y="3221950"/>
              <a:ext cx="26025" cy="35000"/>
            </a:xfrm>
            <a:custGeom>
              <a:avLst/>
              <a:gdLst/>
              <a:ahLst/>
              <a:cxnLst/>
              <a:rect l="l" t="t" r="r" b="b"/>
              <a:pathLst>
                <a:path w="1041" h="1400" extrusionOk="0">
                  <a:moveTo>
                    <a:pt x="289" y="1400"/>
                  </a:moveTo>
                  <a:lnTo>
                    <a:pt x="1041" y="1187"/>
                  </a:lnTo>
                  <a:lnTo>
                    <a:pt x="1018" y="1115"/>
                  </a:lnTo>
                  <a:lnTo>
                    <a:pt x="999" y="1041"/>
                  </a:lnTo>
                  <a:lnTo>
                    <a:pt x="961" y="894"/>
                  </a:lnTo>
                  <a:lnTo>
                    <a:pt x="923" y="746"/>
                  </a:lnTo>
                  <a:cubicBezTo>
                    <a:pt x="917" y="722"/>
                    <a:pt x="912" y="697"/>
                    <a:pt x="906" y="672"/>
                  </a:cubicBezTo>
                  <a:lnTo>
                    <a:pt x="890" y="598"/>
                  </a:lnTo>
                  <a:cubicBezTo>
                    <a:pt x="867" y="499"/>
                    <a:pt x="845" y="400"/>
                    <a:pt x="824" y="300"/>
                  </a:cubicBezTo>
                  <a:lnTo>
                    <a:pt x="770" y="0"/>
                  </a:lnTo>
                  <a:lnTo>
                    <a:pt x="1" y="134"/>
                  </a:lnTo>
                  <a:lnTo>
                    <a:pt x="59" y="453"/>
                  </a:lnTo>
                  <a:cubicBezTo>
                    <a:pt x="81" y="561"/>
                    <a:pt x="106" y="666"/>
                    <a:pt x="128" y="771"/>
                  </a:cubicBezTo>
                  <a:lnTo>
                    <a:pt x="145" y="850"/>
                  </a:lnTo>
                  <a:cubicBezTo>
                    <a:pt x="152" y="876"/>
                    <a:pt x="157" y="904"/>
                    <a:pt x="163" y="930"/>
                  </a:cubicBezTo>
                  <a:lnTo>
                    <a:pt x="204" y="1087"/>
                  </a:lnTo>
                  <a:lnTo>
                    <a:pt x="244" y="1245"/>
                  </a:lnTo>
                  <a:lnTo>
                    <a:pt x="265" y="132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8"/>
            <p:cNvSpPr/>
            <p:nvPr/>
          </p:nvSpPr>
          <p:spPr>
            <a:xfrm>
              <a:off x="5465525" y="3274625"/>
              <a:ext cx="30350" cy="36625"/>
            </a:xfrm>
            <a:custGeom>
              <a:avLst/>
              <a:gdLst/>
              <a:ahLst/>
              <a:cxnLst/>
              <a:rect l="l" t="t" r="r" b="b"/>
              <a:pathLst>
                <a:path w="1214" h="1465" extrusionOk="0">
                  <a:moveTo>
                    <a:pt x="511" y="1465"/>
                  </a:moveTo>
                  <a:lnTo>
                    <a:pt x="1214" y="1123"/>
                  </a:lnTo>
                  <a:cubicBezTo>
                    <a:pt x="1121" y="941"/>
                    <a:pt x="1043" y="754"/>
                    <a:pt x="959" y="568"/>
                  </a:cubicBezTo>
                  <a:lnTo>
                    <a:pt x="843" y="285"/>
                  </a:lnTo>
                  <a:lnTo>
                    <a:pt x="814" y="215"/>
                  </a:lnTo>
                  <a:cubicBezTo>
                    <a:pt x="809" y="204"/>
                    <a:pt x="803" y="191"/>
                    <a:pt x="799" y="180"/>
                  </a:cubicBezTo>
                  <a:lnTo>
                    <a:pt x="787" y="144"/>
                  </a:lnTo>
                  <a:lnTo>
                    <a:pt x="733" y="1"/>
                  </a:lnTo>
                  <a:lnTo>
                    <a:pt x="1" y="273"/>
                  </a:lnTo>
                  <a:lnTo>
                    <a:pt x="56" y="425"/>
                  </a:lnTo>
                  <a:lnTo>
                    <a:pt x="70" y="462"/>
                  </a:lnTo>
                  <a:cubicBezTo>
                    <a:pt x="76" y="476"/>
                    <a:pt x="81" y="487"/>
                    <a:pt x="86" y="501"/>
                  </a:cubicBezTo>
                  <a:lnTo>
                    <a:pt x="117" y="576"/>
                  </a:lnTo>
                  <a:lnTo>
                    <a:pt x="240" y="877"/>
                  </a:lnTo>
                  <a:cubicBezTo>
                    <a:pt x="330" y="1072"/>
                    <a:pt x="413" y="1272"/>
                    <a:pt x="511" y="146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8"/>
            <p:cNvSpPr/>
            <p:nvPr/>
          </p:nvSpPr>
          <p:spPr>
            <a:xfrm>
              <a:off x="5490250" y="3324050"/>
              <a:ext cx="33400" cy="37050"/>
            </a:xfrm>
            <a:custGeom>
              <a:avLst/>
              <a:gdLst/>
              <a:ahLst/>
              <a:cxnLst/>
              <a:rect l="l" t="t" r="r" b="b"/>
              <a:pathLst>
                <a:path w="1336" h="1482" extrusionOk="0">
                  <a:moveTo>
                    <a:pt x="698" y="1482"/>
                  </a:moveTo>
                  <a:lnTo>
                    <a:pt x="1336" y="1032"/>
                  </a:lnTo>
                  <a:lnTo>
                    <a:pt x="1162" y="780"/>
                  </a:lnTo>
                  <a:lnTo>
                    <a:pt x="995" y="524"/>
                  </a:lnTo>
                  <a:cubicBezTo>
                    <a:pt x="938" y="439"/>
                    <a:pt x="886" y="351"/>
                    <a:pt x="834" y="263"/>
                  </a:cubicBezTo>
                  <a:lnTo>
                    <a:pt x="755" y="132"/>
                  </a:lnTo>
                  <a:cubicBezTo>
                    <a:pt x="741" y="109"/>
                    <a:pt x="727" y="90"/>
                    <a:pt x="715" y="67"/>
                  </a:cubicBezTo>
                  <a:lnTo>
                    <a:pt x="678" y="0"/>
                  </a:lnTo>
                  <a:lnTo>
                    <a:pt x="1" y="391"/>
                  </a:lnTo>
                  <a:lnTo>
                    <a:pt x="41" y="461"/>
                  </a:lnTo>
                  <a:cubicBezTo>
                    <a:pt x="54" y="484"/>
                    <a:pt x="69" y="508"/>
                    <a:pt x="83" y="530"/>
                  </a:cubicBezTo>
                  <a:lnTo>
                    <a:pt x="167" y="669"/>
                  </a:lnTo>
                  <a:cubicBezTo>
                    <a:pt x="224" y="760"/>
                    <a:pt x="278" y="853"/>
                    <a:pt x="339" y="942"/>
                  </a:cubicBezTo>
                  <a:lnTo>
                    <a:pt x="516" y="121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8"/>
            <p:cNvSpPr/>
            <p:nvPr/>
          </p:nvSpPr>
          <p:spPr>
            <a:xfrm>
              <a:off x="5465000" y="3056050"/>
              <a:ext cx="32475" cy="36850"/>
            </a:xfrm>
            <a:custGeom>
              <a:avLst/>
              <a:gdLst/>
              <a:ahLst/>
              <a:cxnLst/>
              <a:rect l="l" t="t" r="r" b="b"/>
              <a:pathLst>
                <a:path w="1299" h="1474" extrusionOk="0">
                  <a:moveTo>
                    <a:pt x="1" y="1143"/>
                  </a:moveTo>
                  <a:lnTo>
                    <a:pt x="708" y="1473"/>
                  </a:lnTo>
                  <a:cubicBezTo>
                    <a:pt x="874" y="1115"/>
                    <a:pt x="1072" y="771"/>
                    <a:pt x="1298" y="452"/>
                  </a:cubicBezTo>
                  <a:lnTo>
                    <a:pt x="661" y="1"/>
                  </a:lnTo>
                  <a:cubicBezTo>
                    <a:pt x="407" y="362"/>
                    <a:pt x="187" y="744"/>
                    <a:pt x="1" y="11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8"/>
            <p:cNvSpPr/>
            <p:nvPr/>
          </p:nvSpPr>
          <p:spPr>
            <a:xfrm>
              <a:off x="5448250" y="3108950"/>
              <a:ext cx="25925" cy="34775"/>
            </a:xfrm>
            <a:custGeom>
              <a:avLst/>
              <a:gdLst/>
              <a:ahLst/>
              <a:cxnLst/>
              <a:rect l="l" t="t" r="r" b="b"/>
              <a:pathLst>
                <a:path w="1037" h="1391" extrusionOk="0">
                  <a:moveTo>
                    <a:pt x="0" y="1283"/>
                  </a:moveTo>
                  <a:lnTo>
                    <a:pt x="774" y="1391"/>
                  </a:lnTo>
                  <a:cubicBezTo>
                    <a:pt x="786" y="1293"/>
                    <a:pt x="803" y="1197"/>
                    <a:pt x="821" y="1099"/>
                  </a:cubicBezTo>
                  <a:cubicBezTo>
                    <a:pt x="839" y="1002"/>
                    <a:pt x="858" y="905"/>
                    <a:pt x="880" y="809"/>
                  </a:cubicBezTo>
                  <a:cubicBezTo>
                    <a:pt x="925" y="616"/>
                    <a:pt x="977" y="424"/>
                    <a:pt x="1036" y="236"/>
                  </a:cubicBezTo>
                  <a:lnTo>
                    <a:pt x="292" y="1"/>
                  </a:lnTo>
                  <a:cubicBezTo>
                    <a:pt x="225" y="210"/>
                    <a:pt x="168" y="422"/>
                    <a:pt x="119" y="636"/>
                  </a:cubicBezTo>
                  <a:cubicBezTo>
                    <a:pt x="94" y="742"/>
                    <a:pt x="72" y="850"/>
                    <a:pt x="52" y="958"/>
                  </a:cubicBezTo>
                  <a:cubicBezTo>
                    <a:pt x="33" y="1067"/>
                    <a:pt x="15" y="1174"/>
                    <a:pt x="0" y="128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8"/>
            <p:cNvSpPr/>
            <p:nvPr/>
          </p:nvSpPr>
          <p:spPr>
            <a:xfrm>
              <a:off x="5446025" y="3166775"/>
              <a:ext cx="20475" cy="32500"/>
            </a:xfrm>
            <a:custGeom>
              <a:avLst/>
              <a:gdLst/>
              <a:ahLst/>
              <a:cxnLst/>
              <a:rect l="l" t="t" r="r" b="b"/>
              <a:pathLst>
                <a:path w="819" h="1300" extrusionOk="0">
                  <a:moveTo>
                    <a:pt x="40" y="1300"/>
                  </a:moveTo>
                  <a:lnTo>
                    <a:pt x="818" y="1235"/>
                  </a:lnTo>
                  <a:lnTo>
                    <a:pt x="797" y="932"/>
                  </a:lnTo>
                  <a:cubicBezTo>
                    <a:pt x="794" y="907"/>
                    <a:pt x="794" y="881"/>
                    <a:pt x="793" y="857"/>
                  </a:cubicBezTo>
                  <a:lnTo>
                    <a:pt x="791" y="781"/>
                  </a:lnTo>
                  <a:lnTo>
                    <a:pt x="786" y="630"/>
                  </a:lnTo>
                  <a:cubicBezTo>
                    <a:pt x="784" y="579"/>
                    <a:pt x="782" y="529"/>
                    <a:pt x="782" y="479"/>
                  </a:cubicBezTo>
                  <a:lnTo>
                    <a:pt x="783" y="328"/>
                  </a:lnTo>
                  <a:lnTo>
                    <a:pt x="785" y="177"/>
                  </a:lnTo>
                  <a:lnTo>
                    <a:pt x="785" y="102"/>
                  </a:lnTo>
                  <a:cubicBezTo>
                    <a:pt x="785" y="77"/>
                    <a:pt x="787" y="51"/>
                    <a:pt x="787" y="26"/>
                  </a:cubicBezTo>
                  <a:lnTo>
                    <a:pt x="6" y="0"/>
                  </a:lnTo>
                  <a:cubicBezTo>
                    <a:pt x="5" y="27"/>
                    <a:pt x="4" y="55"/>
                    <a:pt x="4" y="82"/>
                  </a:cubicBezTo>
                  <a:lnTo>
                    <a:pt x="4" y="165"/>
                  </a:lnTo>
                  <a:lnTo>
                    <a:pt x="2" y="327"/>
                  </a:lnTo>
                  <a:lnTo>
                    <a:pt x="1" y="489"/>
                  </a:lnTo>
                  <a:cubicBezTo>
                    <a:pt x="1" y="545"/>
                    <a:pt x="4" y="598"/>
                    <a:pt x="5" y="652"/>
                  </a:cubicBezTo>
                  <a:lnTo>
                    <a:pt x="10" y="815"/>
                  </a:lnTo>
                  <a:lnTo>
                    <a:pt x="12" y="897"/>
                  </a:lnTo>
                  <a:cubicBezTo>
                    <a:pt x="14" y="925"/>
                    <a:pt x="14" y="952"/>
                    <a:pt x="16" y="97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8"/>
            <p:cNvSpPr/>
            <p:nvPr/>
          </p:nvSpPr>
          <p:spPr>
            <a:xfrm>
              <a:off x="5603025" y="3010225"/>
              <a:ext cx="35475" cy="33700"/>
            </a:xfrm>
            <a:custGeom>
              <a:avLst/>
              <a:gdLst/>
              <a:ahLst/>
              <a:cxnLst/>
              <a:rect l="l" t="t" r="r" b="b"/>
              <a:pathLst>
                <a:path w="1419" h="1348" extrusionOk="0">
                  <a:moveTo>
                    <a:pt x="285" y="0"/>
                  </a:moveTo>
                  <a:lnTo>
                    <a:pt x="0" y="743"/>
                  </a:lnTo>
                  <a:cubicBezTo>
                    <a:pt x="339" y="891"/>
                    <a:pt x="649" y="1099"/>
                    <a:pt x="922" y="1348"/>
                  </a:cubicBezTo>
                  <a:lnTo>
                    <a:pt x="1418" y="740"/>
                  </a:lnTo>
                  <a:cubicBezTo>
                    <a:pt x="1082" y="437"/>
                    <a:pt x="701" y="181"/>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8"/>
            <p:cNvSpPr/>
            <p:nvPr/>
          </p:nvSpPr>
          <p:spPr>
            <a:xfrm>
              <a:off x="5550525" y="3002400"/>
              <a:ext cx="33750" cy="22250"/>
            </a:xfrm>
            <a:custGeom>
              <a:avLst/>
              <a:gdLst/>
              <a:ahLst/>
              <a:cxnLst/>
              <a:rect l="l" t="t" r="r" b="b"/>
              <a:pathLst>
                <a:path w="1350" h="890" extrusionOk="0">
                  <a:moveTo>
                    <a:pt x="0" y="109"/>
                  </a:moveTo>
                  <a:lnTo>
                    <a:pt x="159" y="889"/>
                  </a:lnTo>
                  <a:cubicBezTo>
                    <a:pt x="339" y="844"/>
                    <a:pt x="521" y="816"/>
                    <a:pt x="705" y="806"/>
                  </a:cubicBezTo>
                  <a:lnTo>
                    <a:pt x="775" y="802"/>
                  </a:lnTo>
                  <a:lnTo>
                    <a:pt x="844" y="801"/>
                  </a:lnTo>
                  <a:lnTo>
                    <a:pt x="879" y="800"/>
                  </a:lnTo>
                  <a:lnTo>
                    <a:pt x="913" y="800"/>
                  </a:lnTo>
                  <a:lnTo>
                    <a:pt x="983" y="801"/>
                  </a:lnTo>
                  <a:cubicBezTo>
                    <a:pt x="1006" y="801"/>
                    <a:pt x="1028" y="803"/>
                    <a:pt x="1052" y="805"/>
                  </a:cubicBezTo>
                  <a:cubicBezTo>
                    <a:pt x="1075" y="806"/>
                    <a:pt x="1098" y="806"/>
                    <a:pt x="1121" y="808"/>
                  </a:cubicBezTo>
                  <a:cubicBezTo>
                    <a:pt x="1166" y="812"/>
                    <a:pt x="1213" y="816"/>
                    <a:pt x="1259" y="822"/>
                  </a:cubicBezTo>
                  <a:lnTo>
                    <a:pt x="1350" y="30"/>
                  </a:lnTo>
                  <a:cubicBezTo>
                    <a:pt x="1293" y="22"/>
                    <a:pt x="1237" y="19"/>
                    <a:pt x="1181" y="13"/>
                  </a:cubicBezTo>
                  <a:cubicBezTo>
                    <a:pt x="1152" y="10"/>
                    <a:pt x="1125" y="9"/>
                    <a:pt x="1096" y="8"/>
                  </a:cubicBezTo>
                  <a:cubicBezTo>
                    <a:pt x="1067" y="6"/>
                    <a:pt x="1040" y="4"/>
                    <a:pt x="1011" y="4"/>
                  </a:cubicBezTo>
                  <a:lnTo>
                    <a:pt x="927" y="3"/>
                  </a:lnTo>
                  <a:lnTo>
                    <a:pt x="884" y="1"/>
                  </a:lnTo>
                  <a:lnTo>
                    <a:pt x="841" y="3"/>
                  </a:lnTo>
                  <a:lnTo>
                    <a:pt x="756" y="4"/>
                  </a:lnTo>
                  <a:cubicBezTo>
                    <a:pt x="728" y="5"/>
                    <a:pt x="700" y="6"/>
                    <a:pt x="672" y="8"/>
                  </a:cubicBezTo>
                  <a:cubicBezTo>
                    <a:pt x="445" y="20"/>
                    <a:pt x="220" y="54"/>
                    <a:pt x="0" y="10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8"/>
            <p:cNvSpPr/>
            <p:nvPr/>
          </p:nvSpPr>
          <p:spPr>
            <a:xfrm>
              <a:off x="5498775" y="3014925"/>
              <a:ext cx="35600" cy="34575"/>
            </a:xfrm>
            <a:custGeom>
              <a:avLst/>
              <a:gdLst/>
              <a:ahLst/>
              <a:cxnLst/>
              <a:rect l="l" t="t" r="r" b="b"/>
              <a:pathLst>
                <a:path w="1424" h="1383" extrusionOk="0">
                  <a:moveTo>
                    <a:pt x="0" y="825"/>
                  </a:moveTo>
                  <a:lnTo>
                    <a:pt x="547" y="1382"/>
                  </a:lnTo>
                  <a:cubicBezTo>
                    <a:pt x="677" y="1252"/>
                    <a:pt x="817" y="1129"/>
                    <a:pt x="962" y="1016"/>
                  </a:cubicBezTo>
                  <a:cubicBezTo>
                    <a:pt x="1108" y="903"/>
                    <a:pt x="1262" y="801"/>
                    <a:pt x="1424" y="711"/>
                  </a:cubicBezTo>
                  <a:lnTo>
                    <a:pt x="1078" y="1"/>
                  </a:lnTo>
                  <a:cubicBezTo>
                    <a:pt x="880" y="112"/>
                    <a:pt x="692" y="238"/>
                    <a:pt x="511" y="376"/>
                  </a:cubicBezTo>
                  <a:cubicBezTo>
                    <a:pt x="332" y="515"/>
                    <a:pt x="161" y="665"/>
                    <a:pt x="0" y="8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8"/>
            <p:cNvSpPr/>
            <p:nvPr/>
          </p:nvSpPr>
          <p:spPr>
            <a:xfrm>
              <a:off x="5666475" y="3160225"/>
              <a:ext cx="22475" cy="33125"/>
            </a:xfrm>
            <a:custGeom>
              <a:avLst/>
              <a:gdLst/>
              <a:ahLst/>
              <a:cxnLst/>
              <a:rect l="l" t="t" r="r" b="b"/>
              <a:pathLst>
                <a:path w="899" h="1325" extrusionOk="0">
                  <a:moveTo>
                    <a:pt x="898" y="21"/>
                  </a:moveTo>
                  <a:lnTo>
                    <a:pt x="117" y="1"/>
                  </a:lnTo>
                  <a:cubicBezTo>
                    <a:pt x="109" y="401"/>
                    <a:pt x="68" y="798"/>
                    <a:pt x="1" y="1193"/>
                  </a:cubicBezTo>
                  <a:lnTo>
                    <a:pt x="770" y="1324"/>
                  </a:lnTo>
                  <a:cubicBezTo>
                    <a:pt x="845" y="893"/>
                    <a:pt x="890" y="457"/>
                    <a:pt x="898" y="2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8"/>
            <p:cNvSpPr/>
            <p:nvPr/>
          </p:nvSpPr>
          <p:spPr>
            <a:xfrm>
              <a:off x="5663350" y="3102225"/>
              <a:ext cx="24825" cy="34275"/>
            </a:xfrm>
            <a:custGeom>
              <a:avLst/>
              <a:gdLst/>
              <a:ahLst/>
              <a:cxnLst/>
              <a:rect l="l" t="t" r="r" b="b"/>
              <a:pathLst>
                <a:path w="993" h="1371" extrusionOk="0">
                  <a:moveTo>
                    <a:pt x="753" y="1"/>
                  </a:moveTo>
                  <a:lnTo>
                    <a:pt x="1" y="213"/>
                  </a:lnTo>
                  <a:cubicBezTo>
                    <a:pt x="54" y="402"/>
                    <a:pt x="99" y="593"/>
                    <a:pt x="135" y="787"/>
                  </a:cubicBezTo>
                  <a:cubicBezTo>
                    <a:pt x="153" y="884"/>
                    <a:pt x="169" y="980"/>
                    <a:pt x="182" y="1078"/>
                  </a:cubicBezTo>
                  <a:cubicBezTo>
                    <a:pt x="188" y="1125"/>
                    <a:pt x="193" y="1175"/>
                    <a:pt x="200" y="1223"/>
                  </a:cubicBezTo>
                  <a:cubicBezTo>
                    <a:pt x="205" y="1271"/>
                    <a:pt x="210" y="1319"/>
                    <a:pt x="214" y="1370"/>
                  </a:cubicBezTo>
                  <a:lnTo>
                    <a:pt x="992" y="1301"/>
                  </a:lnTo>
                  <a:cubicBezTo>
                    <a:pt x="989" y="1246"/>
                    <a:pt x="982" y="1192"/>
                    <a:pt x="976" y="1137"/>
                  </a:cubicBezTo>
                  <a:cubicBezTo>
                    <a:pt x="970" y="1083"/>
                    <a:pt x="964" y="1029"/>
                    <a:pt x="956" y="973"/>
                  </a:cubicBezTo>
                  <a:cubicBezTo>
                    <a:pt x="941" y="864"/>
                    <a:pt x="923" y="755"/>
                    <a:pt x="904" y="646"/>
                  </a:cubicBezTo>
                  <a:cubicBezTo>
                    <a:pt x="862" y="428"/>
                    <a:pt x="813" y="213"/>
                    <a:pt x="7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8"/>
            <p:cNvSpPr/>
            <p:nvPr/>
          </p:nvSpPr>
          <p:spPr>
            <a:xfrm>
              <a:off x="5640975" y="3049050"/>
              <a:ext cx="32350" cy="36700"/>
            </a:xfrm>
            <a:custGeom>
              <a:avLst/>
              <a:gdLst/>
              <a:ahLst/>
              <a:cxnLst/>
              <a:rect l="l" t="t" r="r" b="b"/>
              <a:pathLst>
                <a:path w="1294" h="1468" extrusionOk="0">
                  <a:moveTo>
                    <a:pt x="631" y="1"/>
                  </a:moveTo>
                  <a:lnTo>
                    <a:pt x="0" y="460"/>
                  </a:lnTo>
                  <a:cubicBezTo>
                    <a:pt x="226" y="770"/>
                    <a:pt x="421" y="1112"/>
                    <a:pt x="580" y="1468"/>
                  </a:cubicBezTo>
                  <a:lnTo>
                    <a:pt x="1294" y="1149"/>
                  </a:lnTo>
                  <a:cubicBezTo>
                    <a:pt x="1113" y="747"/>
                    <a:pt x="893" y="361"/>
                    <a:pt x="6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8"/>
            <p:cNvSpPr/>
            <p:nvPr/>
          </p:nvSpPr>
          <p:spPr>
            <a:xfrm>
              <a:off x="5588625" y="3308100"/>
              <a:ext cx="35750" cy="36375"/>
            </a:xfrm>
            <a:custGeom>
              <a:avLst/>
              <a:gdLst/>
              <a:ahLst/>
              <a:cxnLst/>
              <a:rect l="l" t="t" r="r" b="b"/>
              <a:pathLst>
                <a:path w="1430" h="1455" extrusionOk="0">
                  <a:moveTo>
                    <a:pt x="1429" y="503"/>
                  </a:moveTo>
                  <a:lnTo>
                    <a:pt x="831" y="1"/>
                  </a:lnTo>
                  <a:cubicBezTo>
                    <a:pt x="570" y="313"/>
                    <a:pt x="292" y="611"/>
                    <a:pt x="1" y="896"/>
                  </a:cubicBezTo>
                  <a:lnTo>
                    <a:pt x="547" y="1454"/>
                  </a:lnTo>
                  <a:cubicBezTo>
                    <a:pt x="856" y="1152"/>
                    <a:pt x="1152" y="835"/>
                    <a:pt x="1429" y="5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8"/>
            <p:cNvSpPr/>
            <p:nvPr/>
          </p:nvSpPr>
          <p:spPr>
            <a:xfrm>
              <a:off x="5624200" y="3263325"/>
              <a:ext cx="33300" cy="37025"/>
            </a:xfrm>
            <a:custGeom>
              <a:avLst/>
              <a:gdLst/>
              <a:ahLst/>
              <a:cxnLst/>
              <a:rect l="l" t="t" r="r" b="b"/>
              <a:pathLst>
                <a:path w="1332" h="1481" extrusionOk="0">
                  <a:moveTo>
                    <a:pt x="1332" y="379"/>
                  </a:moveTo>
                  <a:lnTo>
                    <a:pt x="647" y="1"/>
                  </a:lnTo>
                  <a:cubicBezTo>
                    <a:pt x="453" y="355"/>
                    <a:pt x="236" y="699"/>
                    <a:pt x="1" y="1030"/>
                  </a:cubicBezTo>
                  <a:lnTo>
                    <a:pt x="637" y="1481"/>
                  </a:lnTo>
                  <a:cubicBezTo>
                    <a:pt x="889" y="1127"/>
                    <a:pt x="1120" y="758"/>
                    <a:pt x="1332" y="3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8"/>
            <p:cNvSpPr/>
            <p:nvPr/>
          </p:nvSpPr>
          <p:spPr>
            <a:xfrm>
              <a:off x="5650900" y="3213625"/>
              <a:ext cx="29025" cy="36125"/>
            </a:xfrm>
            <a:custGeom>
              <a:avLst/>
              <a:gdLst/>
              <a:ahLst/>
              <a:cxnLst/>
              <a:rect l="l" t="t" r="r" b="b"/>
              <a:pathLst>
                <a:path w="1161" h="1445" extrusionOk="0">
                  <a:moveTo>
                    <a:pt x="1160" y="217"/>
                  </a:moveTo>
                  <a:lnTo>
                    <a:pt x="409" y="0"/>
                  </a:lnTo>
                  <a:cubicBezTo>
                    <a:pt x="297" y="386"/>
                    <a:pt x="160" y="765"/>
                    <a:pt x="0" y="1134"/>
                  </a:cubicBezTo>
                  <a:lnTo>
                    <a:pt x="716" y="1444"/>
                  </a:lnTo>
                  <a:cubicBezTo>
                    <a:pt x="890" y="1046"/>
                    <a:pt x="1039" y="635"/>
                    <a:pt x="1160" y="2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8"/>
            <p:cNvSpPr/>
            <p:nvPr/>
          </p:nvSpPr>
          <p:spPr>
            <a:xfrm>
              <a:off x="5448125" y="3404300"/>
              <a:ext cx="36350" cy="29300"/>
            </a:xfrm>
            <a:custGeom>
              <a:avLst/>
              <a:gdLst/>
              <a:ahLst/>
              <a:cxnLst/>
              <a:rect l="l" t="t" r="r" b="b"/>
              <a:pathLst>
                <a:path w="1454" h="1172" extrusionOk="0">
                  <a:moveTo>
                    <a:pt x="1454" y="720"/>
                  </a:moveTo>
                  <a:lnTo>
                    <a:pt x="1151" y="0"/>
                  </a:lnTo>
                  <a:cubicBezTo>
                    <a:pt x="774" y="159"/>
                    <a:pt x="390" y="302"/>
                    <a:pt x="0" y="428"/>
                  </a:cubicBezTo>
                  <a:lnTo>
                    <a:pt x="241" y="1171"/>
                  </a:lnTo>
                  <a:cubicBezTo>
                    <a:pt x="651" y="1039"/>
                    <a:pt x="1056" y="888"/>
                    <a:pt x="1454" y="7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8"/>
            <p:cNvSpPr/>
            <p:nvPr/>
          </p:nvSpPr>
          <p:spPr>
            <a:xfrm>
              <a:off x="5499000" y="3379175"/>
              <a:ext cx="37100" cy="32350"/>
            </a:xfrm>
            <a:custGeom>
              <a:avLst/>
              <a:gdLst/>
              <a:ahLst/>
              <a:cxnLst/>
              <a:rect l="l" t="t" r="r" b="b"/>
              <a:pathLst>
                <a:path w="1484" h="1294" extrusionOk="0">
                  <a:moveTo>
                    <a:pt x="1483" y="667"/>
                  </a:moveTo>
                  <a:lnTo>
                    <a:pt x="1076" y="0"/>
                  </a:lnTo>
                  <a:cubicBezTo>
                    <a:pt x="727" y="214"/>
                    <a:pt x="368" y="413"/>
                    <a:pt x="1" y="596"/>
                  </a:cubicBezTo>
                  <a:lnTo>
                    <a:pt x="351" y="1294"/>
                  </a:lnTo>
                  <a:cubicBezTo>
                    <a:pt x="738" y="1102"/>
                    <a:pt x="1115" y="894"/>
                    <a:pt x="1483" y="66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8"/>
            <p:cNvSpPr/>
            <p:nvPr/>
          </p:nvSpPr>
          <p:spPr>
            <a:xfrm>
              <a:off x="5546125" y="3347150"/>
              <a:ext cx="36875" cy="34725"/>
            </a:xfrm>
            <a:custGeom>
              <a:avLst/>
              <a:gdLst/>
              <a:ahLst/>
              <a:cxnLst/>
              <a:rect l="l" t="t" r="r" b="b"/>
              <a:pathLst>
                <a:path w="1475" h="1389" extrusionOk="0">
                  <a:moveTo>
                    <a:pt x="1475" y="597"/>
                  </a:moveTo>
                  <a:lnTo>
                    <a:pt x="971" y="1"/>
                  </a:lnTo>
                  <a:cubicBezTo>
                    <a:pt x="658" y="265"/>
                    <a:pt x="335" y="515"/>
                    <a:pt x="0" y="750"/>
                  </a:cubicBezTo>
                  <a:lnTo>
                    <a:pt x="450" y="1389"/>
                  </a:lnTo>
                  <a:cubicBezTo>
                    <a:pt x="802" y="1140"/>
                    <a:pt x="1145" y="875"/>
                    <a:pt x="1475" y="5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8"/>
            <p:cNvSpPr/>
            <p:nvPr/>
          </p:nvSpPr>
          <p:spPr>
            <a:xfrm>
              <a:off x="5282250" y="3432150"/>
              <a:ext cx="32325" cy="20675"/>
            </a:xfrm>
            <a:custGeom>
              <a:avLst/>
              <a:gdLst/>
              <a:ahLst/>
              <a:cxnLst/>
              <a:rect l="l" t="t" r="r" b="b"/>
              <a:pathLst>
                <a:path w="1293" h="827" extrusionOk="0">
                  <a:moveTo>
                    <a:pt x="1286" y="827"/>
                  </a:moveTo>
                  <a:lnTo>
                    <a:pt x="1293" y="46"/>
                  </a:lnTo>
                  <a:cubicBezTo>
                    <a:pt x="1189" y="44"/>
                    <a:pt x="1086" y="44"/>
                    <a:pt x="981" y="42"/>
                  </a:cubicBezTo>
                  <a:lnTo>
                    <a:pt x="670" y="31"/>
                  </a:lnTo>
                  <a:cubicBezTo>
                    <a:pt x="464" y="26"/>
                    <a:pt x="257" y="12"/>
                    <a:pt x="50" y="0"/>
                  </a:cubicBezTo>
                  <a:lnTo>
                    <a:pt x="1" y="780"/>
                  </a:lnTo>
                  <a:cubicBezTo>
                    <a:pt x="214" y="792"/>
                    <a:pt x="429" y="807"/>
                    <a:pt x="642" y="811"/>
                  </a:cubicBezTo>
                  <a:lnTo>
                    <a:pt x="964" y="822"/>
                  </a:lnTo>
                  <a:cubicBezTo>
                    <a:pt x="1071" y="825"/>
                    <a:pt x="1179" y="825"/>
                    <a:pt x="1286" y="8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8"/>
            <p:cNvSpPr/>
            <p:nvPr/>
          </p:nvSpPr>
          <p:spPr>
            <a:xfrm>
              <a:off x="5339175" y="3430775"/>
              <a:ext cx="32925" cy="21675"/>
            </a:xfrm>
            <a:custGeom>
              <a:avLst/>
              <a:gdLst/>
              <a:ahLst/>
              <a:cxnLst/>
              <a:rect l="l" t="t" r="r" b="b"/>
              <a:pathLst>
                <a:path w="1317" h="867" extrusionOk="0">
                  <a:moveTo>
                    <a:pt x="1317" y="778"/>
                  </a:moveTo>
                  <a:lnTo>
                    <a:pt x="1238" y="0"/>
                  </a:lnTo>
                  <a:lnTo>
                    <a:pt x="928" y="30"/>
                  </a:lnTo>
                  <a:cubicBezTo>
                    <a:pt x="826" y="40"/>
                    <a:pt x="723" y="45"/>
                    <a:pt x="620" y="52"/>
                  </a:cubicBezTo>
                  <a:lnTo>
                    <a:pt x="465" y="62"/>
                  </a:lnTo>
                  <a:cubicBezTo>
                    <a:pt x="413" y="67"/>
                    <a:pt x="363" y="71"/>
                    <a:pt x="311" y="72"/>
                  </a:cubicBezTo>
                  <a:lnTo>
                    <a:pt x="1" y="85"/>
                  </a:lnTo>
                  <a:lnTo>
                    <a:pt x="31" y="866"/>
                  </a:lnTo>
                  <a:lnTo>
                    <a:pt x="353" y="852"/>
                  </a:lnTo>
                  <a:cubicBezTo>
                    <a:pt x="406" y="851"/>
                    <a:pt x="459" y="845"/>
                    <a:pt x="514" y="841"/>
                  </a:cubicBezTo>
                  <a:lnTo>
                    <a:pt x="673" y="830"/>
                  </a:lnTo>
                  <a:cubicBezTo>
                    <a:pt x="781" y="822"/>
                    <a:pt x="889" y="815"/>
                    <a:pt x="995" y="8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8"/>
            <p:cNvSpPr/>
            <p:nvPr/>
          </p:nvSpPr>
          <p:spPr>
            <a:xfrm>
              <a:off x="5394225" y="3421725"/>
              <a:ext cx="34800" cy="25250"/>
            </a:xfrm>
            <a:custGeom>
              <a:avLst/>
              <a:gdLst/>
              <a:ahLst/>
              <a:cxnLst/>
              <a:rect l="l" t="t" r="r" b="b"/>
              <a:pathLst>
                <a:path w="1392" h="1010" extrusionOk="0">
                  <a:moveTo>
                    <a:pt x="1392" y="760"/>
                  </a:moveTo>
                  <a:lnTo>
                    <a:pt x="1207" y="1"/>
                  </a:lnTo>
                  <a:lnTo>
                    <a:pt x="1132" y="19"/>
                  </a:lnTo>
                  <a:lnTo>
                    <a:pt x="1058" y="36"/>
                  </a:lnTo>
                  <a:lnTo>
                    <a:pt x="908" y="69"/>
                  </a:lnTo>
                  <a:cubicBezTo>
                    <a:pt x="859" y="82"/>
                    <a:pt x="808" y="90"/>
                    <a:pt x="759" y="103"/>
                  </a:cubicBezTo>
                  <a:lnTo>
                    <a:pt x="609" y="134"/>
                  </a:lnTo>
                  <a:lnTo>
                    <a:pt x="458" y="162"/>
                  </a:lnTo>
                  <a:cubicBezTo>
                    <a:pt x="407" y="171"/>
                    <a:pt x="357" y="182"/>
                    <a:pt x="307" y="189"/>
                  </a:cubicBezTo>
                  <a:lnTo>
                    <a:pt x="1" y="238"/>
                  </a:lnTo>
                  <a:lnTo>
                    <a:pt x="121" y="1010"/>
                  </a:lnTo>
                  <a:lnTo>
                    <a:pt x="439" y="959"/>
                  </a:lnTo>
                  <a:cubicBezTo>
                    <a:pt x="493" y="949"/>
                    <a:pt x="546" y="939"/>
                    <a:pt x="599" y="931"/>
                  </a:cubicBezTo>
                  <a:lnTo>
                    <a:pt x="757" y="900"/>
                  </a:lnTo>
                  <a:lnTo>
                    <a:pt x="916" y="868"/>
                  </a:lnTo>
                  <a:cubicBezTo>
                    <a:pt x="969" y="856"/>
                    <a:pt x="1021" y="847"/>
                    <a:pt x="1074" y="834"/>
                  </a:cubicBezTo>
                  <a:lnTo>
                    <a:pt x="1233" y="797"/>
                  </a:lnTo>
                  <a:lnTo>
                    <a:pt x="1312" y="78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8"/>
            <p:cNvSpPr/>
            <p:nvPr/>
          </p:nvSpPr>
          <p:spPr>
            <a:xfrm>
              <a:off x="5112700" y="3402425"/>
              <a:ext cx="35575" cy="26850"/>
            </a:xfrm>
            <a:custGeom>
              <a:avLst/>
              <a:gdLst/>
              <a:ahLst/>
              <a:cxnLst/>
              <a:rect l="l" t="t" r="r" b="b"/>
              <a:pathLst>
                <a:path w="1423" h="1074" extrusionOk="0">
                  <a:moveTo>
                    <a:pt x="1236" y="1074"/>
                  </a:moveTo>
                  <a:lnTo>
                    <a:pt x="1422" y="315"/>
                  </a:lnTo>
                  <a:cubicBezTo>
                    <a:pt x="1015" y="216"/>
                    <a:pt x="610" y="109"/>
                    <a:pt x="205" y="0"/>
                  </a:cubicBezTo>
                  <a:lnTo>
                    <a:pt x="0" y="753"/>
                  </a:lnTo>
                  <a:cubicBezTo>
                    <a:pt x="410" y="865"/>
                    <a:pt x="822" y="973"/>
                    <a:pt x="1236" y="107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8"/>
            <p:cNvSpPr/>
            <p:nvPr/>
          </p:nvSpPr>
          <p:spPr>
            <a:xfrm>
              <a:off x="5168300" y="3415975"/>
              <a:ext cx="34925" cy="25325"/>
            </a:xfrm>
            <a:custGeom>
              <a:avLst/>
              <a:gdLst/>
              <a:ahLst/>
              <a:cxnLst/>
              <a:rect l="l" t="t" r="r" b="b"/>
              <a:pathLst>
                <a:path w="1397" h="1013" extrusionOk="0">
                  <a:moveTo>
                    <a:pt x="1258" y="1013"/>
                  </a:moveTo>
                  <a:lnTo>
                    <a:pt x="1396" y="245"/>
                  </a:lnTo>
                  <a:cubicBezTo>
                    <a:pt x="1191" y="210"/>
                    <a:pt x="987" y="167"/>
                    <a:pt x="781" y="128"/>
                  </a:cubicBezTo>
                  <a:lnTo>
                    <a:pt x="628" y="98"/>
                  </a:lnTo>
                  <a:lnTo>
                    <a:pt x="474" y="65"/>
                  </a:lnTo>
                  <a:lnTo>
                    <a:pt x="167" y="1"/>
                  </a:lnTo>
                  <a:lnTo>
                    <a:pt x="0" y="763"/>
                  </a:lnTo>
                  <a:lnTo>
                    <a:pt x="314" y="829"/>
                  </a:lnTo>
                  <a:lnTo>
                    <a:pt x="470" y="864"/>
                  </a:lnTo>
                  <a:lnTo>
                    <a:pt x="628" y="895"/>
                  </a:lnTo>
                  <a:cubicBezTo>
                    <a:pt x="837" y="935"/>
                    <a:pt x="1047" y="976"/>
                    <a:pt x="1258" y="10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8"/>
            <p:cNvSpPr/>
            <p:nvPr/>
          </p:nvSpPr>
          <p:spPr>
            <a:xfrm>
              <a:off x="5224625" y="3426125"/>
              <a:ext cx="33875" cy="23375"/>
            </a:xfrm>
            <a:custGeom>
              <a:avLst/>
              <a:gdLst/>
              <a:ahLst/>
              <a:cxnLst/>
              <a:rect l="l" t="t" r="r" b="b"/>
              <a:pathLst>
                <a:path w="1355" h="935" extrusionOk="0">
                  <a:moveTo>
                    <a:pt x="1275" y="935"/>
                  </a:moveTo>
                  <a:lnTo>
                    <a:pt x="1355" y="158"/>
                  </a:lnTo>
                  <a:lnTo>
                    <a:pt x="1199" y="142"/>
                  </a:lnTo>
                  <a:lnTo>
                    <a:pt x="1122" y="135"/>
                  </a:lnTo>
                  <a:lnTo>
                    <a:pt x="1044" y="125"/>
                  </a:lnTo>
                  <a:lnTo>
                    <a:pt x="734" y="86"/>
                  </a:lnTo>
                  <a:lnTo>
                    <a:pt x="579" y="67"/>
                  </a:lnTo>
                  <a:lnTo>
                    <a:pt x="426" y="44"/>
                  </a:lnTo>
                  <a:lnTo>
                    <a:pt x="116" y="1"/>
                  </a:lnTo>
                  <a:lnTo>
                    <a:pt x="0" y="773"/>
                  </a:lnTo>
                  <a:lnTo>
                    <a:pt x="318" y="819"/>
                  </a:lnTo>
                  <a:lnTo>
                    <a:pt x="476" y="841"/>
                  </a:lnTo>
                  <a:lnTo>
                    <a:pt x="637" y="861"/>
                  </a:lnTo>
                  <a:lnTo>
                    <a:pt x="954" y="900"/>
                  </a:lnTo>
                  <a:lnTo>
                    <a:pt x="1035" y="910"/>
                  </a:lnTo>
                  <a:lnTo>
                    <a:pt x="1114" y="91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8"/>
            <p:cNvSpPr/>
            <p:nvPr/>
          </p:nvSpPr>
          <p:spPr>
            <a:xfrm>
              <a:off x="4949225" y="3350300"/>
              <a:ext cx="36450" cy="28875"/>
            </a:xfrm>
            <a:custGeom>
              <a:avLst/>
              <a:gdLst/>
              <a:ahLst/>
              <a:cxnLst/>
              <a:rect l="l" t="t" r="r" b="b"/>
              <a:pathLst>
                <a:path w="1458" h="1155" extrusionOk="0">
                  <a:moveTo>
                    <a:pt x="1203" y="1154"/>
                  </a:moveTo>
                  <a:lnTo>
                    <a:pt x="1457" y="416"/>
                  </a:lnTo>
                  <a:lnTo>
                    <a:pt x="257" y="1"/>
                  </a:lnTo>
                  <a:lnTo>
                    <a:pt x="0" y="73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8"/>
            <p:cNvSpPr/>
            <p:nvPr/>
          </p:nvSpPr>
          <p:spPr>
            <a:xfrm>
              <a:off x="5003200" y="3368775"/>
              <a:ext cx="36300" cy="28600"/>
            </a:xfrm>
            <a:custGeom>
              <a:avLst/>
              <a:gdLst/>
              <a:ahLst/>
              <a:cxnLst/>
              <a:rect l="l" t="t" r="r" b="b"/>
              <a:pathLst>
                <a:path w="1452" h="1144" extrusionOk="0">
                  <a:moveTo>
                    <a:pt x="1210" y="1143"/>
                  </a:moveTo>
                  <a:lnTo>
                    <a:pt x="1451" y="400"/>
                  </a:lnTo>
                  <a:cubicBezTo>
                    <a:pt x="1050" y="270"/>
                    <a:pt x="650" y="135"/>
                    <a:pt x="251" y="1"/>
                  </a:cubicBezTo>
                  <a:lnTo>
                    <a:pt x="1" y="740"/>
                  </a:lnTo>
                  <a:cubicBezTo>
                    <a:pt x="403" y="878"/>
                    <a:pt x="805" y="1011"/>
                    <a:pt x="1210" y="11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8"/>
            <p:cNvSpPr/>
            <p:nvPr/>
          </p:nvSpPr>
          <p:spPr>
            <a:xfrm>
              <a:off x="5057350" y="3386325"/>
              <a:ext cx="36025" cy="27900"/>
            </a:xfrm>
            <a:custGeom>
              <a:avLst/>
              <a:gdLst/>
              <a:ahLst/>
              <a:cxnLst/>
              <a:rect l="l" t="t" r="r" b="b"/>
              <a:pathLst>
                <a:path w="1441" h="1116" extrusionOk="0">
                  <a:moveTo>
                    <a:pt x="1221" y="1116"/>
                  </a:moveTo>
                  <a:lnTo>
                    <a:pt x="1441" y="366"/>
                  </a:lnTo>
                  <a:cubicBezTo>
                    <a:pt x="1038" y="250"/>
                    <a:pt x="636" y="126"/>
                    <a:pt x="233" y="1"/>
                  </a:cubicBezTo>
                  <a:lnTo>
                    <a:pt x="1" y="746"/>
                  </a:lnTo>
                  <a:cubicBezTo>
                    <a:pt x="407" y="873"/>
                    <a:pt x="813" y="998"/>
                    <a:pt x="1221"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8"/>
            <p:cNvSpPr/>
            <p:nvPr/>
          </p:nvSpPr>
          <p:spPr>
            <a:xfrm>
              <a:off x="4786525" y="3298475"/>
              <a:ext cx="35925" cy="27325"/>
            </a:xfrm>
            <a:custGeom>
              <a:avLst/>
              <a:gdLst/>
              <a:ahLst/>
              <a:cxnLst/>
              <a:rect l="l" t="t" r="r" b="b"/>
              <a:pathLst>
                <a:path w="1437" h="1093" extrusionOk="0">
                  <a:moveTo>
                    <a:pt x="1219" y="1093"/>
                  </a:moveTo>
                  <a:lnTo>
                    <a:pt x="1437" y="343"/>
                  </a:lnTo>
                  <a:cubicBezTo>
                    <a:pt x="1026" y="223"/>
                    <a:pt x="614" y="110"/>
                    <a:pt x="200" y="1"/>
                  </a:cubicBezTo>
                  <a:lnTo>
                    <a:pt x="1" y="755"/>
                  </a:lnTo>
                  <a:cubicBezTo>
                    <a:pt x="407" y="862"/>
                    <a:pt x="814" y="974"/>
                    <a:pt x="1219" y="10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8"/>
            <p:cNvSpPr/>
            <p:nvPr/>
          </p:nvSpPr>
          <p:spPr>
            <a:xfrm>
              <a:off x="4841075" y="3314225"/>
              <a:ext cx="36225" cy="28250"/>
            </a:xfrm>
            <a:custGeom>
              <a:avLst/>
              <a:gdLst/>
              <a:ahLst/>
              <a:cxnLst/>
              <a:rect l="l" t="t" r="r" b="b"/>
              <a:pathLst>
                <a:path w="1449" h="1130" extrusionOk="0">
                  <a:moveTo>
                    <a:pt x="1208" y="1129"/>
                  </a:moveTo>
                  <a:lnTo>
                    <a:pt x="1449" y="386"/>
                  </a:lnTo>
                  <a:cubicBezTo>
                    <a:pt x="1043" y="255"/>
                    <a:pt x="636" y="127"/>
                    <a:pt x="229" y="1"/>
                  </a:cubicBezTo>
                  <a:lnTo>
                    <a:pt x="0" y="748"/>
                  </a:lnTo>
                  <a:cubicBezTo>
                    <a:pt x="402" y="873"/>
                    <a:pt x="806" y="999"/>
                    <a:pt x="1208" y="11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8"/>
            <p:cNvSpPr/>
            <p:nvPr/>
          </p:nvSpPr>
          <p:spPr>
            <a:xfrm>
              <a:off x="4894950" y="3331750"/>
              <a:ext cx="36400" cy="28700"/>
            </a:xfrm>
            <a:custGeom>
              <a:avLst/>
              <a:gdLst/>
              <a:ahLst/>
              <a:cxnLst/>
              <a:rect l="l" t="t" r="r" b="b"/>
              <a:pathLst>
                <a:path w="1456" h="1148" extrusionOk="0">
                  <a:moveTo>
                    <a:pt x="1203" y="1148"/>
                  </a:moveTo>
                  <a:lnTo>
                    <a:pt x="1455" y="408"/>
                  </a:lnTo>
                  <a:cubicBezTo>
                    <a:pt x="1053" y="271"/>
                    <a:pt x="651" y="136"/>
                    <a:pt x="247" y="0"/>
                  </a:cubicBezTo>
                  <a:lnTo>
                    <a:pt x="0" y="741"/>
                  </a:lnTo>
                  <a:cubicBezTo>
                    <a:pt x="402" y="875"/>
                    <a:pt x="803" y="1010"/>
                    <a:pt x="1203" y="11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8"/>
            <p:cNvSpPr/>
            <p:nvPr/>
          </p:nvSpPr>
          <p:spPr>
            <a:xfrm>
              <a:off x="4619400" y="3270250"/>
              <a:ext cx="33150" cy="21750"/>
            </a:xfrm>
            <a:custGeom>
              <a:avLst/>
              <a:gdLst/>
              <a:ahLst/>
              <a:cxnLst/>
              <a:rect l="l" t="t" r="r" b="b"/>
              <a:pathLst>
                <a:path w="1326" h="870" extrusionOk="0">
                  <a:moveTo>
                    <a:pt x="1252" y="869"/>
                  </a:moveTo>
                  <a:lnTo>
                    <a:pt x="1326" y="93"/>
                  </a:lnTo>
                  <a:cubicBezTo>
                    <a:pt x="1273" y="87"/>
                    <a:pt x="1220" y="81"/>
                    <a:pt x="1164" y="77"/>
                  </a:cubicBezTo>
                  <a:lnTo>
                    <a:pt x="1003" y="63"/>
                  </a:lnTo>
                  <a:lnTo>
                    <a:pt x="680" y="38"/>
                  </a:lnTo>
                  <a:cubicBezTo>
                    <a:pt x="627" y="34"/>
                    <a:pt x="573" y="31"/>
                    <a:pt x="519" y="29"/>
                  </a:cubicBezTo>
                  <a:lnTo>
                    <a:pt x="357" y="20"/>
                  </a:lnTo>
                  <a:cubicBezTo>
                    <a:pt x="250" y="14"/>
                    <a:pt x="142" y="6"/>
                    <a:pt x="34" y="1"/>
                  </a:cubicBezTo>
                  <a:lnTo>
                    <a:pt x="0" y="781"/>
                  </a:lnTo>
                  <a:cubicBezTo>
                    <a:pt x="104" y="786"/>
                    <a:pt x="210" y="792"/>
                    <a:pt x="314" y="797"/>
                  </a:cubicBezTo>
                  <a:lnTo>
                    <a:pt x="470" y="807"/>
                  </a:lnTo>
                  <a:cubicBezTo>
                    <a:pt x="522" y="810"/>
                    <a:pt x="574" y="812"/>
                    <a:pt x="626" y="817"/>
                  </a:cubicBezTo>
                  <a:lnTo>
                    <a:pt x="939" y="842"/>
                  </a:lnTo>
                  <a:lnTo>
                    <a:pt x="1096" y="85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8"/>
            <p:cNvSpPr/>
            <p:nvPr/>
          </p:nvSpPr>
          <p:spPr>
            <a:xfrm>
              <a:off x="4675475" y="3275450"/>
              <a:ext cx="34525" cy="24200"/>
            </a:xfrm>
            <a:custGeom>
              <a:avLst/>
              <a:gdLst/>
              <a:ahLst/>
              <a:cxnLst/>
              <a:rect l="l" t="t" r="r" b="b"/>
              <a:pathLst>
                <a:path w="1381" h="968" extrusionOk="0">
                  <a:moveTo>
                    <a:pt x="1246" y="967"/>
                  </a:moveTo>
                  <a:lnTo>
                    <a:pt x="1381" y="198"/>
                  </a:lnTo>
                  <a:lnTo>
                    <a:pt x="1221" y="169"/>
                  </a:lnTo>
                  <a:lnTo>
                    <a:pt x="1062" y="143"/>
                  </a:lnTo>
                  <a:lnTo>
                    <a:pt x="743" y="93"/>
                  </a:lnTo>
                  <a:cubicBezTo>
                    <a:pt x="637" y="74"/>
                    <a:pt x="530" y="62"/>
                    <a:pt x="424" y="46"/>
                  </a:cubicBezTo>
                  <a:lnTo>
                    <a:pt x="103" y="0"/>
                  </a:lnTo>
                  <a:lnTo>
                    <a:pt x="0" y="775"/>
                  </a:lnTo>
                  <a:lnTo>
                    <a:pt x="311" y="819"/>
                  </a:lnTo>
                  <a:cubicBezTo>
                    <a:pt x="415" y="834"/>
                    <a:pt x="520" y="848"/>
                    <a:pt x="623" y="864"/>
                  </a:cubicBezTo>
                  <a:lnTo>
                    <a:pt x="934" y="913"/>
                  </a:lnTo>
                  <a:lnTo>
                    <a:pt x="1088" y="93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8"/>
            <p:cNvSpPr/>
            <p:nvPr/>
          </p:nvSpPr>
          <p:spPr>
            <a:xfrm>
              <a:off x="4731000" y="3285100"/>
              <a:ext cx="35375" cy="26025"/>
            </a:xfrm>
            <a:custGeom>
              <a:avLst/>
              <a:gdLst/>
              <a:ahLst/>
              <a:cxnLst/>
              <a:rect l="l" t="t" r="r" b="b"/>
              <a:pathLst>
                <a:path w="1415" h="1041" extrusionOk="0">
                  <a:moveTo>
                    <a:pt x="1233" y="1041"/>
                  </a:moveTo>
                  <a:lnTo>
                    <a:pt x="1415" y="282"/>
                  </a:lnTo>
                  <a:lnTo>
                    <a:pt x="1259" y="244"/>
                  </a:lnTo>
                  <a:cubicBezTo>
                    <a:pt x="1207" y="232"/>
                    <a:pt x="1155" y="221"/>
                    <a:pt x="1103" y="208"/>
                  </a:cubicBezTo>
                  <a:lnTo>
                    <a:pt x="789" y="136"/>
                  </a:lnTo>
                  <a:cubicBezTo>
                    <a:pt x="685" y="112"/>
                    <a:pt x="579" y="91"/>
                    <a:pt x="474" y="67"/>
                  </a:cubicBezTo>
                  <a:lnTo>
                    <a:pt x="158" y="0"/>
                  </a:lnTo>
                  <a:lnTo>
                    <a:pt x="1" y="766"/>
                  </a:lnTo>
                  <a:lnTo>
                    <a:pt x="309" y="831"/>
                  </a:lnTo>
                  <a:cubicBezTo>
                    <a:pt x="412" y="853"/>
                    <a:pt x="515" y="874"/>
                    <a:pt x="618" y="899"/>
                  </a:cubicBezTo>
                  <a:lnTo>
                    <a:pt x="926" y="969"/>
                  </a:lnTo>
                  <a:cubicBezTo>
                    <a:pt x="977" y="981"/>
                    <a:pt x="1029" y="993"/>
                    <a:pt x="1079" y="10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8"/>
            <p:cNvSpPr/>
            <p:nvPr/>
          </p:nvSpPr>
          <p:spPr>
            <a:xfrm>
              <a:off x="4446675" y="3283850"/>
              <a:ext cx="36525" cy="28425"/>
            </a:xfrm>
            <a:custGeom>
              <a:avLst/>
              <a:gdLst/>
              <a:ahLst/>
              <a:cxnLst/>
              <a:rect l="l" t="t" r="r" b="b"/>
              <a:pathLst>
                <a:path w="1461" h="1137" extrusionOk="0">
                  <a:moveTo>
                    <a:pt x="1461" y="753"/>
                  </a:moveTo>
                  <a:lnTo>
                    <a:pt x="1257" y="0"/>
                  </a:lnTo>
                  <a:cubicBezTo>
                    <a:pt x="832" y="116"/>
                    <a:pt x="413" y="250"/>
                    <a:pt x="1" y="407"/>
                  </a:cubicBezTo>
                  <a:lnTo>
                    <a:pt x="278" y="1136"/>
                  </a:lnTo>
                  <a:cubicBezTo>
                    <a:pt x="664" y="991"/>
                    <a:pt x="1060" y="863"/>
                    <a:pt x="1461" y="7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8"/>
            <p:cNvSpPr/>
            <p:nvPr/>
          </p:nvSpPr>
          <p:spPr>
            <a:xfrm>
              <a:off x="4503500" y="3273050"/>
              <a:ext cx="34650" cy="24025"/>
            </a:xfrm>
            <a:custGeom>
              <a:avLst/>
              <a:gdLst/>
              <a:ahLst/>
              <a:cxnLst/>
              <a:rect l="l" t="t" r="r" b="b"/>
              <a:pathLst>
                <a:path w="1386" h="961" extrusionOk="0">
                  <a:moveTo>
                    <a:pt x="1386" y="776"/>
                  </a:moveTo>
                  <a:lnTo>
                    <a:pt x="1297" y="0"/>
                  </a:lnTo>
                  <a:cubicBezTo>
                    <a:pt x="1243" y="5"/>
                    <a:pt x="1190" y="13"/>
                    <a:pt x="1136" y="19"/>
                  </a:cubicBezTo>
                  <a:lnTo>
                    <a:pt x="974" y="40"/>
                  </a:lnTo>
                  <a:cubicBezTo>
                    <a:pt x="867" y="54"/>
                    <a:pt x="759" y="68"/>
                    <a:pt x="651" y="83"/>
                  </a:cubicBezTo>
                  <a:cubicBezTo>
                    <a:pt x="433" y="116"/>
                    <a:pt x="217" y="152"/>
                    <a:pt x="1" y="194"/>
                  </a:cubicBezTo>
                  <a:lnTo>
                    <a:pt x="151" y="960"/>
                  </a:lnTo>
                  <a:cubicBezTo>
                    <a:pt x="355" y="920"/>
                    <a:pt x="560" y="886"/>
                    <a:pt x="765" y="855"/>
                  </a:cubicBezTo>
                  <a:cubicBezTo>
                    <a:pt x="868" y="841"/>
                    <a:pt x="972" y="827"/>
                    <a:pt x="1075" y="814"/>
                  </a:cubicBezTo>
                  <a:lnTo>
                    <a:pt x="1229" y="793"/>
                  </a:lnTo>
                  <a:cubicBezTo>
                    <a:pt x="1282" y="789"/>
                    <a:pt x="1334" y="781"/>
                    <a:pt x="1386" y="77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8"/>
            <p:cNvSpPr/>
            <p:nvPr/>
          </p:nvSpPr>
          <p:spPr>
            <a:xfrm>
              <a:off x="4561500" y="3269750"/>
              <a:ext cx="32575" cy="20550"/>
            </a:xfrm>
            <a:custGeom>
              <a:avLst/>
              <a:gdLst/>
              <a:ahLst/>
              <a:cxnLst/>
              <a:rect l="l" t="t" r="r" b="b"/>
              <a:pathLst>
                <a:path w="1303" h="822" extrusionOk="0">
                  <a:moveTo>
                    <a:pt x="1302" y="781"/>
                  </a:moveTo>
                  <a:lnTo>
                    <a:pt x="1300" y="0"/>
                  </a:lnTo>
                  <a:lnTo>
                    <a:pt x="1220" y="0"/>
                  </a:lnTo>
                  <a:lnTo>
                    <a:pt x="1138" y="2"/>
                  </a:lnTo>
                  <a:lnTo>
                    <a:pt x="975" y="4"/>
                  </a:lnTo>
                  <a:lnTo>
                    <a:pt x="649" y="11"/>
                  </a:lnTo>
                  <a:lnTo>
                    <a:pt x="324" y="25"/>
                  </a:lnTo>
                  <a:lnTo>
                    <a:pt x="162" y="32"/>
                  </a:lnTo>
                  <a:lnTo>
                    <a:pt x="81" y="37"/>
                  </a:lnTo>
                  <a:lnTo>
                    <a:pt x="1" y="42"/>
                  </a:lnTo>
                  <a:lnTo>
                    <a:pt x="49" y="822"/>
                  </a:lnTo>
                  <a:lnTo>
                    <a:pt x="127" y="816"/>
                  </a:lnTo>
                  <a:lnTo>
                    <a:pt x="205" y="812"/>
                  </a:lnTo>
                  <a:lnTo>
                    <a:pt x="362" y="805"/>
                  </a:lnTo>
                  <a:lnTo>
                    <a:pt x="674" y="791"/>
                  </a:lnTo>
                  <a:lnTo>
                    <a:pt x="988" y="785"/>
                  </a:lnTo>
                  <a:lnTo>
                    <a:pt x="1146" y="783"/>
                  </a:lnTo>
                  <a:lnTo>
                    <a:pt x="1224" y="78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8"/>
            <p:cNvSpPr/>
            <p:nvPr/>
          </p:nvSpPr>
          <p:spPr>
            <a:xfrm>
              <a:off x="4314275" y="3380450"/>
              <a:ext cx="32350" cy="37650"/>
            </a:xfrm>
            <a:custGeom>
              <a:avLst/>
              <a:gdLst/>
              <a:ahLst/>
              <a:cxnLst/>
              <a:rect l="l" t="t" r="r" b="b"/>
              <a:pathLst>
                <a:path w="1294" h="1506" extrusionOk="0">
                  <a:moveTo>
                    <a:pt x="1293" y="433"/>
                  </a:moveTo>
                  <a:lnTo>
                    <a:pt x="644" y="0"/>
                  </a:lnTo>
                  <a:cubicBezTo>
                    <a:pt x="391" y="380"/>
                    <a:pt x="174" y="784"/>
                    <a:pt x="0" y="1210"/>
                  </a:cubicBezTo>
                  <a:lnTo>
                    <a:pt x="724" y="1506"/>
                  </a:lnTo>
                  <a:cubicBezTo>
                    <a:pt x="877" y="1131"/>
                    <a:pt x="1068" y="772"/>
                    <a:pt x="1293" y="4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8"/>
            <p:cNvSpPr/>
            <p:nvPr/>
          </p:nvSpPr>
          <p:spPr>
            <a:xfrm>
              <a:off x="4346925" y="3335975"/>
              <a:ext cx="36875" cy="36275"/>
            </a:xfrm>
            <a:custGeom>
              <a:avLst/>
              <a:gdLst/>
              <a:ahLst/>
              <a:cxnLst/>
              <a:rect l="l" t="t" r="r" b="b"/>
              <a:pathLst>
                <a:path w="1475" h="1451" extrusionOk="0">
                  <a:moveTo>
                    <a:pt x="1474" y="610"/>
                  </a:moveTo>
                  <a:lnTo>
                    <a:pt x="985" y="1"/>
                  </a:lnTo>
                  <a:cubicBezTo>
                    <a:pt x="635" y="282"/>
                    <a:pt x="305" y="591"/>
                    <a:pt x="1" y="927"/>
                  </a:cubicBezTo>
                  <a:lnTo>
                    <a:pt x="582" y="1450"/>
                  </a:lnTo>
                  <a:cubicBezTo>
                    <a:pt x="855" y="1146"/>
                    <a:pt x="1156" y="867"/>
                    <a:pt x="1474" y="6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8"/>
            <p:cNvSpPr/>
            <p:nvPr/>
          </p:nvSpPr>
          <p:spPr>
            <a:xfrm>
              <a:off x="4393000" y="3304500"/>
              <a:ext cx="37600" cy="32625"/>
            </a:xfrm>
            <a:custGeom>
              <a:avLst/>
              <a:gdLst/>
              <a:ahLst/>
              <a:cxnLst/>
              <a:rect l="l" t="t" r="r" b="b"/>
              <a:pathLst>
                <a:path w="1504" h="1305" extrusionOk="0">
                  <a:moveTo>
                    <a:pt x="1503" y="705"/>
                  </a:moveTo>
                  <a:lnTo>
                    <a:pt x="1165" y="0"/>
                  </a:lnTo>
                  <a:cubicBezTo>
                    <a:pt x="766" y="192"/>
                    <a:pt x="376" y="406"/>
                    <a:pt x="1" y="646"/>
                  </a:cubicBezTo>
                  <a:lnTo>
                    <a:pt x="422" y="1305"/>
                  </a:lnTo>
                  <a:cubicBezTo>
                    <a:pt x="769" y="1083"/>
                    <a:pt x="1131" y="884"/>
                    <a:pt x="1503" y="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4" name="Google Shape;444;p8"/>
          <p:cNvGrpSpPr/>
          <p:nvPr/>
        </p:nvGrpSpPr>
        <p:grpSpPr>
          <a:xfrm rot="-3988931">
            <a:off x="-16628" y="-4762579"/>
            <a:ext cx="14904720" cy="9148689"/>
            <a:chOff x="385750" y="206447"/>
            <a:chExt cx="8336049" cy="4757278"/>
          </a:xfrm>
        </p:grpSpPr>
        <p:sp>
          <p:nvSpPr>
            <p:cNvPr id="445" name="Google Shape;445;p8"/>
            <p:cNvSpPr/>
            <p:nvPr/>
          </p:nvSpPr>
          <p:spPr>
            <a:xfrm rot="-5400000">
              <a:off x="2208886" y="-1549189"/>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8"/>
            <p:cNvSpPr/>
            <p:nvPr/>
          </p:nvSpPr>
          <p:spPr>
            <a:xfrm rot="-5400000">
              <a:off x="2168061" y="-1575864"/>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7" name="Google Shape;447;p8"/>
          <p:cNvSpPr txBox="1">
            <a:spLocks noGrp="1"/>
          </p:cNvSpPr>
          <p:nvPr>
            <p:ph type="title"/>
          </p:nvPr>
        </p:nvSpPr>
        <p:spPr>
          <a:xfrm>
            <a:off x="1524000" y="1742800"/>
            <a:ext cx="9144000" cy="33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7466"/>
            </a:lvl1pPr>
            <a:lvl2pPr lvl="1">
              <a:spcBef>
                <a:spcPts val="1333"/>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6485269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48"/>
        <p:cNvGrpSpPr/>
        <p:nvPr/>
      </p:nvGrpSpPr>
      <p:grpSpPr>
        <a:xfrm>
          <a:off x="0" y="0"/>
          <a:ext cx="0" cy="0"/>
          <a:chOff x="0" y="0"/>
          <a:chExt cx="0" cy="0"/>
        </a:xfrm>
      </p:grpSpPr>
      <p:grpSp>
        <p:nvGrpSpPr>
          <p:cNvPr id="449" name="Google Shape;449;p9"/>
          <p:cNvGrpSpPr/>
          <p:nvPr/>
        </p:nvGrpSpPr>
        <p:grpSpPr>
          <a:xfrm>
            <a:off x="10497927" y="-718706"/>
            <a:ext cx="3520527" cy="1438031"/>
            <a:chOff x="4407125" y="893175"/>
            <a:chExt cx="1997575" cy="815950"/>
          </a:xfrm>
        </p:grpSpPr>
        <p:sp>
          <p:nvSpPr>
            <p:cNvPr id="450" name="Google Shape;450;p9"/>
            <p:cNvSpPr/>
            <p:nvPr/>
          </p:nvSpPr>
          <p:spPr>
            <a:xfrm>
              <a:off x="4407425" y="1009550"/>
              <a:ext cx="22800" cy="34100"/>
            </a:xfrm>
            <a:custGeom>
              <a:avLst/>
              <a:gdLst/>
              <a:ahLst/>
              <a:cxnLst/>
              <a:rect l="l" t="t" r="r" b="b"/>
              <a:pathLst>
                <a:path w="912" h="1364" extrusionOk="0">
                  <a:moveTo>
                    <a:pt x="781" y="0"/>
                  </a:moveTo>
                  <a:lnTo>
                    <a:pt x="1" y="44"/>
                  </a:lnTo>
                  <a:lnTo>
                    <a:pt x="5" y="127"/>
                  </a:lnTo>
                  <a:lnTo>
                    <a:pt x="10" y="211"/>
                  </a:lnTo>
                  <a:lnTo>
                    <a:pt x="22" y="375"/>
                  </a:lnTo>
                  <a:cubicBezTo>
                    <a:pt x="32" y="486"/>
                    <a:pt x="41" y="596"/>
                    <a:pt x="53" y="706"/>
                  </a:cubicBezTo>
                  <a:cubicBezTo>
                    <a:pt x="76" y="926"/>
                    <a:pt x="106" y="1144"/>
                    <a:pt x="140" y="1363"/>
                  </a:cubicBezTo>
                  <a:lnTo>
                    <a:pt x="912" y="1242"/>
                  </a:lnTo>
                  <a:cubicBezTo>
                    <a:pt x="880" y="1036"/>
                    <a:pt x="851" y="830"/>
                    <a:pt x="830" y="623"/>
                  </a:cubicBezTo>
                  <a:cubicBezTo>
                    <a:pt x="818" y="520"/>
                    <a:pt x="810" y="416"/>
                    <a:pt x="799" y="312"/>
                  </a:cubicBezTo>
                  <a:lnTo>
                    <a:pt x="788" y="155"/>
                  </a:lnTo>
                  <a:lnTo>
                    <a:pt x="783" y="7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9"/>
            <p:cNvSpPr/>
            <p:nvPr/>
          </p:nvSpPr>
          <p:spPr>
            <a:xfrm>
              <a:off x="4407125" y="950950"/>
              <a:ext cx="22300" cy="33900"/>
            </a:xfrm>
            <a:custGeom>
              <a:avLst/>
              <a:gdLst/>
              <a:ahLst/>
              <a:cxnLst/>
              <a:rect l="l" t="t" r="r" b="b"/>
              <a:pathLst>
                <a:path w="892" h="1356" extrusionOk="0">
                  <a:moveTo>
                    <a:pt x="892" y="118"/>
                  </a:moveTo>
                  <a:lnTo>
                    <a:pt x="120" y="0"/>
                  </a:lnTo>
                  <a:cubicBezTo>
                    <a:pt x="52" y="442"/>
                    <a:pt x="14" y="886"/>
                    <a:pt x="0" y="1331"/>
                  </a:cubicBezTo>
                  <a:lnTo>
                    <a:pt x="781" y="1355"/>
                  </a:lnTo>
                  <a:cubicBezTo>
                    <a:pt x="793" y="942"/>
                    <a:pt x="829" y="527"/>
                    <a:pt x="892" y="11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9"/>
            <p:cNvSpPr/>
            <p:nvPr/>
          </p:nvSpPr>
          <p:spPr>
            <a:xfrm>
              <a:off x="4415350" y="893175"/>
              <a:ext cx="28550" cy="36825"/>
            </a:xfrm>
            <a:custGeom>
              <a:avLst/>
              <a:gdLst/>
              <a:ahLst/>
              <a:cxnLst/>
              <a:rect l="l" t="t" r="r" b="b"/>
              <a:pathLst>
                <a:path w="1142" h="1473" extrusionOk="0">
                  <a:moveTo>
                    <a:pt x="1141" y="295"/>
                  </a:moveTo>
                  <a:lnTo>
                    <a:pt x="418" y="1"/>
                  </a:lnTo>
                  <a:lnTo>
                    <a:pt x="355" y="157"/>
                  </a:lnTo>
                  <a:lnTo>
                    <a:pt x="297" y="315"/>
                  </a:lnTo>
                  <a:cubicBezTo>
                    <a:pt x="288" y="341"/>
                    <a:pt x="277" y="367"/>
                    <a:pt x="268" y="395"/>
                  </a:cubicBezTo>
                  <a:lnTo>
                    <a:pt x="241" y="474"/>
                  </a:lnTo>
                  <a:cubicBezTo>
                    <a:pt x="222" y="527"/>
                    <a:pt x="204" y="579"/>
                    <a:pt x="188" y="632"/>
                  </a:cubicBezTo>
                  <a:cubicBezTo>
                    <a:pt x="153" y="739"/>
                    <a:pt x="118" y="845"/>
                    <a:pt x="89" y="954"/>
                  </a:cubicBezTo>
                  <a:cubicBezTo>
                    <a:pt x="55" y="1061"/>
                    <a:pt x="28" y="1170"/>
                    <a:pt x="0" y="1278"/>
                  </a:cubicBezTo>
                  <a:lnTo>
                    <a:pt x="756" y="1472"/>
                  </a:lnTo>
                  <a:cubicBezTo>
                    <a:pt x="783" y="1372"/>
                    <a:pt x="808" y="1271"/>
                    <a:pt x="838" y="1172"/>
                  </a:cubicBezTo>
                  <a:cubicBezTo>
                    <a:pt x="866" y="1073"/>
                    <a:pt x="898" y="975"/>
                    <a:pt x="929" y="876"/>
                  </a:cubicBezTo>
                  <a:cubicBezTo>
                    <a:pt x="945" y="827"/>
                    <a:pt x="963" y="778"/>
                    <a:pt x="979" y="729"/>
                  </a:cubicBezTo>
                  <a:lnTo>
                    <a:pt x="1003" y="656"/>
                  </a:lnTo>
                  <a:cubicBezTo>
                    <a:pt x="1012" y="631"/>
                    <a:pt x="1022" y="608"/>
                    <a:pt x="1031" y="583"/>
                  </a:cubicBezTo>
                  <a:lnTo>
                    <a:pt x="1084" y="43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9"/>
            <p:cNvSpPr/>
            <p:nvPr/>
          </p:nvSpPr>
          <p:spPr>
            <a:xfrm>
              <a:off x="4458700" y="1169700"/>
              <a:ext cx="33225" cy="37575"/>
            </a:xfrm>
            <a:custGeom>
              <a:avLst/>
              <a:gdLst/>
              <a:ahLst/>
              <a:cxnLst/>
              <a:rect l="l" t="t" r="r" b="b"/>
              <a:pathLst>
                <a:path w="1329" h="1503" extrusionOk="0">
                  <a:moveTo>
                    <a:pt x="686" y="1"/>
                  </a:moveTo>
                  <a:lnTo>
                    <a:pt x="1" y="377"/>
                  </a:lnTo>
                  <a:cubicBezTo>
                    <a:pt x="105" y="568"/>
                    <a:pt x="215" y="758"/>
                    <a:pt x="327" y="945"/>
                  </a:cubicBezTo>
                  <a:cubicBezTo>
                    <a:pt x="438" y="1133"/>
                    <a:pt x="553" y="1319"/>
                    <a:pt x="671" y="1502"/>
                  </a:cubicBezTo>
                  <a:lnTo>
                    <a:pt x="1328" y="1080"/>
                  </a:lnTo>
                  <a:cubicBezTo>
                    <a:pt x="1215" y="906"/>
                    <a:pt x="1105" y="725"/>
                    <a:pt x="998" y="546"/>
                  </a:cubicBezTo>
                  <a:cubicBezTo>
                    <a:pt x="892" y="366"/>
                    <a:pt x="786" y="185"/>
                    <a:pt x="6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9"/>
            <p:cNvSpPr/>
            <p:nvPr/>
          </p:nvSpPr>
          <p:spPr>
            <a:xfrm>
              <a:off x="4433700" y="1118800"/>
              <a:ext cx="30750" cy="37275"/>
            </a:xfrm>
            <a:custGeom>
              <a:avLst/>
              <a:gdLst/>
              <a:ahLst/>
              <a:cxnLst/>
              <a:rect l="l" t="t" r="r" b="b"/>
              <a:pathLst>
                <a:path w="1230" h="1491" extrusionOk="0">
                  <a:moveTo>
                    <a:pt x="726" y="0"/>
                  </a:moveTo>
                  <a:lnTo>
                    <a:pt x="0" y="286"/>
                  </a:lnTo>
                  <a:cubicBezTo>
                    <a:pt x="161" y="695"/>
                    <a:pt x="338" y="1095"/>
                    <a:pt x="526" y="1490"/>
                  </a:cubicBezTo>
                  <a:lnTo>
                    <a:pt x="1230" y="1152"/>
                  </a:lnTo>
                  <a:cubicBezTo>
                    <a:pt x="1048" y="773"/>
                    <a:pt x="879" y="388"/>
                    <a:pt x="7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9"/>
            <p:cNvSpPr/>
            <p:nvPr/>
          </p:nvSpPr>
          <p:spPr>
            <a:xfrm>
              <a:off x="4416100" y="1065325"/>
              <a:ext cx="27475" cy="36225"/>
            </a:xfrm>
            <a:custGeom>
              <a:avLst/>
              <a:gdLst/>
              <a:ahLst/>
              <a:cxnLst/>
              <a:rect l="l" t="t" r="r" b="b"/>
              <a:pathLst>
                <a:path w="1099" h="1449" extrusionOk="0">
                  <a:moveTo>
                    <a:pt x="761" y="0"/>
                  </a:moveTo>
                  <a:lnTo>
                    <a:pt x="0" y="179"/>
                  </a:lnTo>
                  <a:cubicBezTo>
                    <a:pt x="12" y="232"/>
                    <a:pt x="24" y="285"/>
                    <a:pt x="39" y="339"/>
                  </a:cubicBezTo>
                  <a:cubicBezTo>
                    <a:pt x="53" y="392"/>
                    <a:pt x="65" y="445"/>
                    <a:pt x="80" y="499"/>
                  </a:cubicBezTo>
                  <a:cubicBezTo>
                    <a:pt x="108" y="605"/>
                    <a:pt x="136" y="713"/>
                    <a:pt x="165" y="818"/>
                  </a:cubicBezTo>
                  <a:cubicBezTo>
                    <a:pt x="194" y="923"/>
                    <a:pt x="226" y="1028"/>
                    <a:pt x="258" y="1134"/>
                  </a:cubicBezTo>
                  <a:cubicBezTo>
                    <a:pt x="273" y="1186"/>
                    <a:pt x="290" y="1240"/>
                    <a:pt x="306" y="1292"/>
                  </a:cubicBezTo>
                  <a:cubicBezTo>
                    <a:pt x="323" y="1344"/>
                    <a:pt x="339" y="1397"/>
                    <a:pt x="356" y="1449"/>
                  </a:cubicBezTo>
                  <a:lnTo>
                    <a:pt x="1099" y="1208"/>
                  </a:lnTo>
                  <a:cubicBezTo>
                    <a:pt x="1081" y="1158"/>
                    <a:pt x="1066" y="1109"/>
                    <a:pt x="1052" y="1058"/>
                  </a:cubicBezTo>
                  <a:cubicBezTo>
                    <a:pt x="1036" y="1009"/>
                    <a:pt x="1021" y="958"/>
                    <a:pt x="1005" y="908"/>
                  </a:cubicBezTo>
                  <a:cubicBezTo>
                    <a:pt x="975" y="808"/>
                    <a:pt x="945" y="709"/>
                    <a:pt x="918" y="609"/>
                  </a:cubicBezTo>
                  <a:cubicBezTo>
                    <a:pt x="889" y="508"/>
                    <a:pt x="863" y="407"/>
                    <a:pt x="836" y="307"/>
                  </a:cubicBezTo>
                  <a:cubicBezTo>
                    <a:pt x="823" y="256"/>
                    <a:pt x="811" y="205"/>
                    <a:pt x="798" y="154"/>
                  </a:cubicBezTo>
                  <a:cubicBezTo>
                    <a:pt x="783" y="101"/>
                    <a:pt x="771" y="53"/>
                    <a:pt x="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9"/>
            <p:cNvSpPr/>
            <p:nvPr/>
          </p:nvSpPr>
          <p:spPr>
            <a:xfrm>
              <a:off x="4568000" y="1301800"/>
              <a:ext cx="37025" cy="35800"/>
            </a:xfrm>
            <a:custGeom>
              <a:avLst/>
              <a:gdLst/>
              <a:ahLst/>
              <a:cxnLst/>
              <a:rect l="l" t="t" r="r" b="b"/>
              <a:pathLst>
                <a:path w="1481" h="1432" extrusionOk="0">
                  <a:moveTo>
                    <a:pt x="529" y="1"/>
                  </a:moveTo>
                  <a:lnTo>
                    <a:pt x="1" y="575"/>
                  </a:lnTo>
                  <a:lnTo>
                    <a:pt x="243" y="794"/>
                  </a:lnTo>
                  <a:lnTo>
                    <a:pt x="487" y="1010"/>
                  </a:lnTo>
                  <a:lnTo>
                    <a:pt x="610" y="1117"/>
                  </a:lnTo>
                  <a:lnTo>
                    <a:pt x="735" y="1223"/>
                  </a:lnTo>
                  <a:lnTo>
                    <a:pt x="985" y="1431"/>
                  </a:lnTo>
                  <a:lnTo>
                    <a:pt x="1481" y="829"/>
                  </a:lnTo>
                  <a:lnTo>
                    <a:pt x="1240" y="626"/>
                  </a:lnTo>
                  <a:lnTo>
                    <a:pt x="1118" y="524"/>
                  </a:lnTo>
                  <a:lnTo>
                    <a:pt x="1001" y="421"/>
                  </a:lnTo>
                  <a:lnTo>
                    <a:pt x="762" y="21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9"/>
            <p:cNvSpPr/>
            <p:nvPr/>
          </p:nvSpPr>
          <p:spPr>
            <a:xfrm>
              <a:off x="4527000" y="1261525"/>
              <a:ext cx="36225" cy="36725"/>
            </a:xfrm>
            <a:custGeom>
              <a:avLst/>
              <a:gdLst/>
              <a:ahLst/>
              <a:cxnLst/>
              <a:rect l="l" t="t" r="r" b="b"/>
              <a:pathLst>
                <a:path w="1449" h="1469" extrusionOk="0">
                  <a:moveTo>
                    <a:pt x="583" y="0"/>
                  </a:moveTo>
                  <a:lnTo>
                    <a:pt x="0" y="520"/>
                  </a:lnTo>
                  <a:cubicBezTo>
                    <a:pt x="71" y="602"/>
                    <a:pt x="146" y="681"/>
                    <a:pt x="219" y="762"/>
                  </a:cubicBezTo>
                  <a:cubicBezTo>
                    <a:pt x="293" y="841"/>
                    <a:pt x="365" y="922"/>
                    <a:pt x="439" y="1002"/>
                  </a:cubicBezTo>
                  <a:lnTo>
                    <a:pt x="666" y="1237"/>
                  </a:lnTo>
                  <a:lnTo>
                    <a:pt x="779" y="1354"/>
                  </a:lnTo>
                  <a:lnTo>
                    <a:pt x="895" y="1468"/>
                  </a:lnTo>
                  <a:lnTo>
                    <a:pt x="1448" y="916"/>
                  </a:lnTo>
                  <a:lnTo>
                    <a:pt x="1336" y="805"/>
                  </a:lnTo>
                  <a:lnTo>
                    <a:pt x="1227" y="691"/>
                  </a:lnTo>
                  <a:lnTo>
                    <a:pt x="1008" y="463"/>
                  </a:lnTo>
                  <a:cubicBezTo>
                    <a:pt x="937" y="387"/>
                    <a:pt x="865" y="309"/>
                    <a:pt x="794" y="232"/>
                  </a:cubicBezTo>
                  <a:cubicBezTo>
                    <a:pt x="724" y="156"/>
                    <a:pt x="652" y="80"/>
                    <a:pt x="5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9"/>
            <p:cNvSpPr/>
            <p:nvPr/>
          </p:nvSpPr>
          <p:spPr>
            <a:xfrm>
              <a:off x="4490375" y="1217700"/>
              <a:ext cx="35075" cy="37300"/>
            </a:xfrm>
            <a:custGeom>
              <a:avLst/>
              <a:gdLst/>
              <a:ahLst/>
              <a:cxnLst/>
              <a:rect l="l" t="t" r="r" b="b"/>
              <a:pathLst>
                <a:path w="1403" h="1492" extrusionOk="0">
                  <a:moveTo>
                    <a:pt x="634" y="1"/>
                  </a:moveTo>
                  <a:lnTo>
                    <a:pt x="0" y="457"/>
                  </a:lnTo>
                  <a:cubicBezTo>
                    <a:pt x="128" y="634"/>
                    <a:pt x="259" y="810"/>
                    <a:pt x="393" y="980"/>
                  </a:cubicBezTo>
                  <a:lnTo>
                    <a:pt x="493" y="1110"/>
                  </a:lnTo>
                  <a:cubicBezTo>
                    <a:pt x="526" y="1152"/>
                    <a:pt x="559" y="1195"/>
                    <a:pt x="592" y="1238"/>
                  </a:cubicBezTo>
                  <a:lnTo>
                    <a:pt x="797" y="1492"/>
                  </a:lnTo>
                  <a:lnTo>
                    <a:pt x="1403" y="998"/>
                  </a:lnTo>
                  <a:lnTo>
                    <a:pt x="1205" y="752"/>
                  </a:lnTo>
                  <a:cubicBezTo>
                    <a:pt x="1170" y="712"/>
                    <a:pt x="1139" y="670"/>
                    <a:pt x="1107" y="629"/>
                  </a:cubicBezTo>
                  <a:lnTo>
                    <a:pt x="1010" y="504"/>
                  </a:lnTo>
                  <a:cubicBezTo>
                    <a:pt x="882" y="337"/>
                    <a:pt x="755" y="170"/>
                    <a:pt x="6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9"/>
            <p:cNvSpPr/>
            <p:nvPr/>
          </p:nvSpPr>
          <p:spPr>
            <a:xfrm>
              <a:off x="4713375" y="1396175"/>
              <a:ext cx="37175" cy="30700"/>
            </a:xfrm>
            <a:custGeom>
              <a:avLst/>
              <a:gdLst/>
              <a:ahLst/>
              <a:cxnLst/>
              <a:rect l="l" t="t" r="r" b="b"/>
              <a:pathLst>
                <a:path w="1487" h="1228" extrusionOk="0">
                  <a:moveTo>
                    <a:pt x="330" y="0"/>
                  </a:moveTo>
                  <a:lnTo>
                    <a:pt x="0" y="708"/>
                  </a:lnTo>
                  <a:lnTo>
                    <a:pt x="297" y="845"/>
                  </a:lnTo>
                  <a:cubicBezTo>
                    <a:pt x="321" y="856"/>
                    <a:pt x="346" y="869"/>
                    <a:pt x="371" y="879"/>
                  </a:cubicBezTo>
                  <a:lnTo>
                    <a:pt x="446" y="911"/>
                  </a:lnTo>
                  <a:lnTo>
                    <a:pt x="596" y="976"/>
                  </a:lnTo>
                  <a:lnTo>
                    <a:pt x="746" y="1041"/>
                  </a:lnTo>
                  <a:lnTo>
                    <a:pt x="821" y="1074"/>
                  </a:lnTo>
                  <a:lnTo>
                    <a:pt x="897" y="1105"/>
                  </a:lnTo>
                  <a:lnTo>
                    <a:pt x="1200" y="1228"/>
                  </a:lnTo>
                  <a:lnTo>
                    <a:pt x="1487" y="501"/>
                  </a:lnTo>
                  <a:lnTo>
                    <a:pt x="1195" y="382"/>
                  </a:lnTo>
                  <a:lnTo>
                    <a:pt x="1122" y="353"/>
                  </a:lnTo>
                  <a:lnTo>
                    <a:pt x="1050" y="322"/>
                  </a:lnTo>
                  <a:lnTo>
                    <a:pt x="905" y="258"/>
                  </a:lnTo>
                  <a:lnTo>
                    <a:pt x="761" y="196"/>
                  </a:lnTo>
                  <a:lnTo>
                    <a:pt x="688" y="165"/>
                  </a:lnTo>
                  <a:cubicBezTo>
                    <a:pt x="663" y="154"/>
                    <a:pt x="639" y="143"/>
                    <a:pt x="616" y="13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9"/>
            <p:cNvSpPr/>
            <p:nvPr/>
          </p:nvSpPr>
          <p:spPr>
            <a:xfrm>
              <a:off x="4661725" y="1369625"/>
              <a:ext cx="37525" cy="32800"/>
            </a:xfrm>
            <a:custGeom>
              <a:avLst/>
              <a:gdLst/>
              <a:ahLst/>
              <a:cxnLst/>
              <a:rect l="l" t="t" r="r" b="b"/>
              <a:pathLst>
                <a:path w="1501" h="1312" extrusionOk="0">
                  <a:moveTo>
                    <a:pt x="402" y="0"/>
                  </a:moveTo>
                  <a:lnTo>
                    <a:pt x="0" y="669"/>
                  </a:lnTo>
                  <a:lnTo>
                    <a:pt x="140" y="754"/>
                  </a:lnTo>
                  <a:cubicBezTo>
                    <a:pt x="163" y="768"/>
                    <a:pt x="187" y="781"/>
                    <a:pt x="210" y="796"/>
                  </a:cubicBezTo>
                  <a:lnTo>
                    <a:pt x="280" y="835"/>
                  </a:lnTo>
                  <a:lnTo>
                    <a:pt x="564" y="999"/>
                  </a:lnTo>
                  <a:cubicBezTo>
                    <a:pt x="610" y="1026"/>
                    <a:pt x="658" y="1052"/>
                    <a:pt x="707" y="1078"/>
                  </a:cubicBezTo>
                  <a:lnTo>
                    <a:pt x="850" y="1156"/>
                  </a:lnTo>
                  <a:lnTo>
                    <a:pt x="994" y="1234"/>
                  </a:lnTo>
                  <a:cubicBezTo>
                    <a:pt x="1017" y="1247"/>
                    <a:pt x="1041" y="1260"/>
                    <a:pt x="1064" y="1273"/>
                  </a:cubicBezTo>
                  <a:lnTo>
                    <a:pt x="1137" y="1311"/>
                  </a:lnTo>
                  <a:lnTo>
                    <a:pt x="1501" y="620"/>
                  </a:lnTo>
                  <a:lnTo>
                    <a:pt x="1431" y="583"/>
                  </a:lnTo>
                  <a:cubicBezTo>
                    <a:pt x="1407" y="571"/>
                    <a:pt x="1385" y="558"/>
                    <a:pt x="1361" y="545"/>
                  </a:cubicBezTo>
                  <a:lnTo>
                    <a:pt x="1224" y="470"/>
                  </a:lnTo>
                  <a:lnTo>
                    <a:pt x="1085" y="394"/>
                  </a:lnTo>
                  <a:cubicBezTo>
                    <a:pt x="1040" y="370"/>
                    <a:pt x="994" y="345"/>
                    <a:pt x="948" y="318"/>
                  </a:cubicBezTo>
                  <a:lnTo>
                    <a:pt x="674" y="159"/>
                  </a:lnTo>
                  <a:lnTo>
                    <a:pt x="606" y="121"/>
                  </a:lnTo>
                  <a:cubicBezTo>
                    <a:pt x="583" y="107"/>
                    <a:pt x="560" y="95"/>
                    <a:pt x="539" y="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9"/>
            <p:cNvSpPr/>
            <p:nvPr/>
          </p:nvSpPr>
          <p:spPr>
            <a:xfrm>
              <a:off x="4613300" y="1338175"/>
              <a:ext cx="37475" cy="34450"/>
            </a:xfrm>
            <a:custGeom>
              <a:avLst/>
              <a:gdLst/>
              <a:ahLst/>
              <a:cxnLst/>
              <a:rect l="l" t="t" r="r" b="b"/>
              <a:pathLst>
                <a:path w="1499" h="1378" extrusionOk="0">
                  <a:moveTo>
                    <a:pt x="469" y="0"/>
                  </a:moveTo>
                  <a:lnTo>
                    <a:pt x="1" y="625"/>
                  </a:lnTo>
                  <a:lnTo>
                    <a:pt x="263" y="818"/>
                  </a:lnTo>
                  <a:lnTo>
                    <a:pt x="395" y="915"/>
                  </a:lnTo>
                  <a:lnTo>
                    <a:pt x="529" y="1008"/>
                  </a:lnTo>
                  <a:lnTo>
                    <a:pt x="796" y="1196"/>
                  </a:lnTo>
                  <a:cubicBezTo>
                    <a:pt x="886" y="1257"/>
                    <a:pt x="976" y="1316"/>
                    <a:pt x="1067" y="1378"/>
                  </a:cubicBezTo>
                  <a:lnTo>
                    <a:pt x="1499" y="727"/>
                  </a:lnTo>
                  <a:cubicBezTo>
                    <a:pt x="1411" y="669"/>
                    <a:pt x="1323" y="612"/>
                    <a:pt x="1237" y="551"/>
                  </a:cubicBezTo>
                  <a:lnTo>
                    <a:pt x="978" y="370"/>
                  </a:lnTo>
                  <a:lnTo>
                    <a:pt x="849" y="279"/>
                  </a:lnTo>
                  <a:lnTo>
                    <a:pt x="721" y="18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9"/>
            <p:cNvSpPr/>
            <p:nvPr/>
          </p:nvSpPr>
          <p:spPr>
            <a:xfrm>
              <a:off x="4882450" y="1441075"/>
              <a:ext cx="33275" cy="21425"/>
            </a:xfrm>
            <a:custGeom>
              <a:avLst/>
              <a:gdLst/>
              <a:ahLst/>
              <a:cxnLst/>
              <a:rect l="l" t="t" r="r" b="b"/>
              <a:pathLst>
                <a:path w="1331" h="857" extrusionOk="0">
                  <a:moveTo>
                    <a:pt x="75" y="0"/>
                  </a:moveTo>
                  <a:lnTo>
                    <a:pt x="1" y="777"/>
                  </a:lnTo>
                  <a:lnTo>
                    <a:pt x="328" y="804"/>
                  </a:lnTo>
                  <a:cubicBezTo>
                    <a:pt x="382" y="808"/>
                    <a:pt x="437" y="813"/>
                    <a:pt x="490" y="818"/>
                  </a:cubicBezTo>
                  <a:lnTo>
                    <a:pt x="654" y="826"/>
                  </a:lnTo>
                  <a:lnTo>
                    <a:pt x="980" y="846"/>
                  </a:lnTo>
                  <a:lnTo>
                    <a:pt x="1307" y="856"/>
                  </a:lnTo>
                  <a:lnTo>
                    <a:pt x="1330" y="75"/>
                  </a:lnTo>
                  <a:lnTo>
                    <a:pt x="1016" y="65"/>
                  </a:lnTo>
                  <a:lnTo>
                    <a:pt x="702" y="47"/>
                  </a:lnTo>
                  <a:lnTo>
                    <a:pt x="544" y="38"/>
                  </a:lnTo>
                  <a:cubicBezTo>
                    <a:pt x="492" y="34"/>
                    <a:pt x="440" y="28"/>
                    <a:pt x="388" y="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9"/>
            <p:cNvSpPr/>
            <p:nvPr/>
          </p:nvSpPr>
          <p:spPr>
            <a:xfrm>
              <a:off x="4824425" y="1432375"/>
              <a:ext cx="35125" cy="25025"/>
            </a:xfrm>
            <a:custGeom>
              <a:avLst/>
              <a:gdLst/>
              <a:ahLst/>
              <a:cxnLst/>
              <a:rect l="l" t="t" r="r" b="b"/>
              <a:pathLst>
                <a:path w="1405" h="1001" extrusionOk="0">
                  <a:moveTo>
                    <a:pt x="166" y="1"/>
                  </a:moveTo>
                  <a:lnTo>
                    <a:pt x="1" y="764"/>
                  </a:lnTo>
                  <a:cubicBezTo>
                    <a:pt x="427" y="858"/>
                    <a:pt x="859" y="932"/>
                    <a:pt x="1290" y="1000"/>
                  </a:cubicBezTo>
                  <a:lnTo>
                    <a:pt x="1404" y="228"/>
                  </a:lnTo>
                  <a:cubicBezTo>
                    <a:pt x="990" y="163"/>
                    <a:pt x="577" y="93"/>
                    <a:pt x="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9"/>
            <p:cNvSpPr/>
            <p:nvPr/>
          </p:nvSpPr>
          <p:spPr>
            <a:xfrm>
              <a:off x="4768075" y="1417375"/>
              <a:ext cx="36450" cy="28050"/>
            </a:xfrm>
            <a:custGeom>
              <a:avLst/>
              <a:gdLst/>
              <a:ahLst/>
              <a:cxnLst/>
              <a:rect l="l" t="t" r="r" b="b"/>
              <a:pathLst>
                <a:path w="1458" h="1122" extrusionOk="0">
                  <a:moveTo>
                    <a:pt x="252" y="1"/>
                  </a:moveTo>
                  <a:lnTo>
                    <a:pt x="1" y="740"/>
                  </a:lnTo>
                  <a:cubicBezTo>
                    <a:pt x="52" y="758"/>
                    <a:pt x="104" y="775"/>
                    <a:pt x="156" y="792"/>
                  </a:cubicBezTo>
                  <a:lnTo>
                    <a:pt x="312" y="843"/>
                  </a:lnTo>
                  <a:lnTo>
                    <a:pt x="468" y="893"/>
                  </a:lnTo>
                  <a:lnTo>
                    <a:pt x="546" y="918"/>
                  </a:lnTo>
                  <a:lnTo>
                    <a:pt x="624" y="942"/>
                  </a:lnTo>
                  <a:cubicBezTo>
                    <a:pt x="834" y="1002"/>
                    <a:pt x="1042" y="1067"/>
                    <a:pt x="1253" y="1121"/>
                  </a:cubicBezTo>
                  <a:lnTo>
                    <a:pt x="1457" y="367"/>
                  </a:lnTo>
                  <a:cubicBezTo>
                    <a:pt x="1254" y="315"/>
                    <a:pt x="1053" y="253"/>
                    <a:pt x="852" y="194"/>
                  </a:cubicBezTo>
                  <a:lnTo>
                    <a:pt x="776" y="173"/>
                  </a:lnTo>
                  <a:lnTo>
                    <a:pt x="701" y="148"/>
                  </a:lnTo>
                  <a:lnTo>
                    <a:pt x="551" y="100"/>
                  </a:lnTo>
                  <a:lnTo>
                    <a:pt x="402" y="52"/>
                  </a:lnTo>
                  <a:cubicBezTo>
                    <a:pt x="353" y="34"/>
                    <a:pt x="302" y="18"/>
                    <a:pt x="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9"/>
            <p:cNvSpPr/>
            <p:nvPr/>
          </p:nvSpPr>
          <p:spPr>
            <a:xfrm>
              <a:off x="5052400" y="1418500"/>
              <a:ext cx="36350" cy="27925"/>
            </a:xfrm>
            <a:custGeom>
              <a:avLst/>
              <a:gdLst/>
              <a:ahLst/>
              <a:cxnLst/>
              <a:rect l="l" t="t" r="r" b="b"/>
              <a:pathLst>
                <a:path w="1454" h="1117" extrusionOk="0">
                  <a:moveTo>
                    <a:pt x="1" y="362"/>
                  </a:moveTo>
                  <a:lnTo>
                    <a:pt x="199" y="1117"/>
                  </a:lnTo>
                  <a:cubicBezTo>
                    <a:pt x="252" y="1103"/>
                    <a:pt x="304" y="1088"/>
                    <a:pt x="356" y="1074"/>
                  </a:cubicBezTo>
                  <a:lnTo>
                    <a:pt x="513" y="1029"/>
                  </a:lnTo>
                  <a:lnTo>
                    <a:pt x="670" y="985"/>
                  </a:lnTo>
                  <a:cubicBezTo>
                    <a:pt x="696" y="977"/>
                    <a:pt x="722" y="971"/>
                    <a:pt x="750" y="963"/>
                  </a:cubicBezTo>
                  <a:lnTo>
                    <a:pt x="829" y="940"/>
                  </a:lnTo>
                  <a:lnTo>
                    <a:pt x="1142" y="843"/>
                  </a:lnTo>
                  <a:lnTo>
                    <a:pt x="1220" y="820"/>
                  </a:lnTo>
                  <a:lnTo>
                    <a:pt x="1298" y="794"/>
                  </a:lnTo>
                  <a:lnTo>
                    <a:pt x="1453" y="742"/>
                  </a:lnTo>
                  <a:lnTo>
                    <a:pt x="1204" y="1"/>
                  </a:lnTo>
                  <a:lnTo>
                    <a:pt x="1054" y="51"/>
                  </a:lnTo>
                  <a:lnTo>
                    <a:pt x="981" y="76"/>
                  </a:lnTo>
                  <a:lnTo>
                    <a:pt x="905" y="98"/>
                  </a:lnTo>
                  <a:lnTo>
                    <a:pt x="605" y="191"/>
                  </a:lnTo>
                  <a:lnTo>
                    <a:pt x="529" y="215"/>
                  </a:lnTo>
                  <a:cubicBezTo>
                    <a:pt x="504" y="222"/>
                    <a:pt x="478" y="229"/>
                    <a:pt x="454" y="237"/>
                  </a:cubicBezTo>
                  <a:lnTo>
                    <a:pt x="303" y="279"/>
                  </a:lnTo>
                  <a:lnTo>
                    <a:pt x="152" y="320"/>
                  </a:lnTo>
                  <a:cubicBezTo>
                    <a:pt x="102" y="335"/>
                    <a:pt x="51" y="350"/>
                    <a:pt x="1" y="3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9"/>
            <p:cNvSpPr/>
            <p:nvPr/>
          </p:nvSpPr>
          <p:spPr>
            <a:xfrm>
              <a:off x="4997100" y="1433175"/>
              <a:ext cx="34950" cy="24725"/>
            </a:xfrm>
            <a:custGeom>
              <a:avLst/>
              <a:gdLst/>
              <a:ahLst/>
              <a:cxnLst/>
              <a:rect l="l" t="t" r="r" b="b"/>
              <a:pathLst>
                <a:path w="1398" h="989" extrusionOk="0">
                  <a:moveTo>
                    <a:pt x="0" y="216"/>
                  </a:moveTo>
                  <a:lnTo>
                    <a:pt x="107" y="989"/>
                  </a:lnTo>
                  <a:lnTo>
                    <a:pt x="432" y="942"/>
                  </a:lnTo>
                  <a:cubicBezTo>
                    <a:pt x="540" y="925"/>
                    <a:pt x="647" y="906"/>
                    <a:pt x="754" y="888"/>
                  </a:cubicBezTo>
                  <a:cubicBezTo>
                    <a:pt x="971" y="854"/>
                    <a:pt x="1184" y="808"/>
                    <a:pt x="1397" y="766"/>
                  </a:cubicBezTo>
                  <a:lnTo>
                    <a:pt x="1240" y="1"/>
                  </a:lnTo>
                  <a:cubicBezTo>
                    <a:pt x="1034" y="41"/>
                    <a:pt x="829" y="84"/>
                    <a:pt x="622" y="117"/>
                  </a:cubicBezTo>
                  <a:cubicBezTo>
                    <a:pt x="519" y="134"/>
                    <a:pt x="415" y="154"/>
                    <a:pt x="312" y="16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9"/>
            <p:cNvSpPr/>
            <p:nvPr/>
          </p:nvSpPr>
          <p:spPr>
            <a:xfrm>
              <a:off x="4941050" y="1441325"/>
              <a:ext cx="33150" cy="21300"/>
            </a:xfrm>
            <a:custGeom>
              <a:avLst/>
              <a:gdLst/>
              <a:ahLst/>
              <a:cxnLst/>
              <a:rect l="l" t="t" r="r" b="b"/>
              <a:pathLst>
                <a:path w="1326" h="852" extrusionOk="0">
                  <a:moveTo>
                    <a:pt x="0" y="70"/>
                  </a:moveTo>
                  <a:lnTo>
                    <a:pt x="19" y="851"/>
                  </a:lnTo>
                  <a:cubicBezTo>
                    <a:pt x="73" y="850"/>
                    <a:pt x="129" y="850"/>
                    <a:pt x="183" y="848"/>
                  </a:cubicBezTo>
                  <a:lnTo>
                    <a:pt x="347" y="841"/>
                  </a:lnTo>
                  <a:lnTo>
                    <a:pt x="673" y="827"/>
                  </a:lnTo>
                  <a:lnTo>
                    <a:pt x="1000" y="805"/>
                  </a:lnTo>
                  <a:lnTo>
                    <a:pt x="1162" y="793"/>
                  </a:lnTo>
                  <a:cubicBezTo>
                    <a:pt x="1218" y="789"/>
                    <a:pt x="1271" y="783"/>
                    <a:pt x="1326" y="778"/>
                  </a:cubicBezTo>
                  <a:lnTo>
                    <a:pt x="1258" y="1"/>
                  </a:lnTo>
                  <a:cubicBezTo>
                    <a:pt x="1206" y="6"/>
                    <a:pt x="1154" y="11"/>
                    <a:pt x="1102" y="15"/>
                  </a:cubicBezTo>
                  <a:lnTo>
                    <a:pt x="944" y="26"/>
                  </a:lnTo>
                  <a:lnTo>
                    <a:pt x="630" y="47"/>
                  </a:lnTo>
                  <a:lnTo>
                    <a:pt x="315" y="59"/>
                  </a:lnTo>
                  <a:lnTo>
                    <a:pt x="158" y="65"/>
                  </a:lnTo>
                  <a:cubicBezTo>
                    <a:pt x="106" y="69"/>
                    <a:pt x="53" y="69"/>
                    <a:pt x="0" y="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9"/>
            <p:cNvSpPr/>
            <p:nvPr/>
          </p:nvSpPr>
          <p:spPr>
            <a:xfrm>
              <a:off x="5204450" y="1335775"/>
              <a:ext cx="37300" cy="35350"/>
            </a:xfrm>
            <a:custGeom>
              <a:avLst/>
              <a:gdLst/>
              <a:ahLst/>
              <a:cxnLst/>
              <a:rect l="l" t="t" r="r" b="b"/>
              <a:pathLst>
                <a:path w="1492" h="1414" extrusionOk="0">
                  <a:moveTo>
                    <a:pt x="0" y="787"/>
                  </a:moveTo>
                  <a:lnTo>
                    <a:pt x="465" y="1414"/>
                  </a:lnTo>
                  <a:cubicBezTo>
                    <a:pt x="642" y="1285"/>
                    <a:pt x="815" y="1150"/>
                    <a:pt x="986" y="1012"/>
                  </a:cubicBezTo>
                  <a:cubicBezTo>
                    <a:pt x="1158" y="874"/>
                    <a:pt x="1327" y="732"/>
                    <a:pt x="1491" y="586"/>
                  </a:cubicBezTo>
                  <a:lnTo>
                    <a:pt x="976" y="1"/>
                  </a:lnTo>
                  <a:cubicBezTo>
                    <a:pt x="819" y="138"/>
                    <a:pt x="661" y="273"/>
                    <a:pt x="497" y="404"/>
                  </a:cubicBezTo>
                  <a:cubicBezTo>
                    <a:pt x="335" y="536"/>
                    <a:pt x="171" y="664"/>
                    <a:pt x="0" y="78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9"/>
            <p:cNvSpPr/>
            <p:nvPr/>
          </p:nvSpPr>
          <p:spPr>
            <a:xfrm>
              <a:off x="5157100" y="1369725"/>
              <a:ext cx="37575" cy="33225"/>
            </a:xfrm>
            <a:custGeom>
              <a:avLst/>
              <a:gdLst/>
              <a:ahLst/>
              <a:cxnLst/>
              <a:rect l="l" t="t" r="r" b="b"/>
              <a:pathLst>
                <a:path w="1503" h="1329" extrusionOk="0">
                  <a:moveTo>
                    <a:pt x="0" y="646"/>
                  </a:moveTo>
                  <a:lnTo>
                    <a:pt x="378" y="1329"/>
                  </a:lnTo>
                  <a:lnTo>
                    <a:pt x="665" y="1168"/>
                  </a:lnTo>
                  <a:lnTo>
                    <a:pt x="736" y="1127"/>
                  </a:lnTo>
                  <a:cubicBezTo>
                    <a:pt x="760" y="1114"/>
                    <a:pt x="782" y="1099"/>
                    <a:pt x="806" y="1085"/>
                  </a:cubicBezTo>
                  <a:lnTo>
                    <a:pt x="947" y="1001"/>
                  </a:lnTo>
                  <a:lnTo>
                    <a:pt x="1087" y="917"/>
                  </a:lnTo>
                  <a:cubicBezTo>
                    <a:pt x="1134" y="887"/>
                    <a:pt x="1181" y="860"/>
                    <a:pt x="1226" y="830"/>
                  </a:cubicBezTo>
                  <a:lnTo>
                    <a:pt x="1503" y="653"/>
                  </a:lnTo>
                  <a:lnTo>
                    <a:pt x="1076" y="0"/>
                  </a:lnTo>
                  <a:lnTo>
                    <a:pt x="812" y="169"/>
                  </a:lnTo>
                  <a:cubicBezTo>
                    <a:pt x="767" y="198"/>
                    <a:pt x="723" y="224"/>
                    <a:pt x="677" y="251"/>
                  </a:cubicBezTo>
                  <a:lnTo>
                    <a:pt x="543" y="331"/>
                  </a:lnTo>
                  <a:lnTo>
                    <a:pt x="410" y="413"/>
                  </a:lnTo>
                  <a:cubicBezTo>
                    <a:pt x="387" y="425"/>
                    <a:pt x="365" y="440"/>
                    <a:pt x="342" y="453"/>
                  </a:cubicBezTo>
                  <a:lnTo>
                    <a:pt x="272" y="49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9"/>
            <p:cNvSpPr/>
            <p:nvPr/>
          </p:nvSpPr>
          <p:spPr>
            <a:xfrm>
              <a:off x="5106350" y="1397150"/>
              <a:ext cx="37250" cy="30825"/>
            </a:xfrm>
            <a:custGeom>
              <a:avLst/>
              <a:gdLst/>
              <a:ahLst/>
              <a:cxnLst/>
              <a:rect l="l" t="t" r="r" b="b"/>
              <a:pathLst>
                <a:path w="1490" h="1233" extrusionOk="0">
                  <a:moveTo>
                    <a:pt x="0" y="508"/>
                  </a:moveTo>
                  <a:lnTo>
                    <a:pt x="290" y="1233"/>
                  </a:lnTo>
                  <a:cubicBezTo>
                    <a:pt x="494" y="1154"/>
                    <a:pt x="694" y="1066"/>
                    <a:pt x="895" y="980"/>
                  </a:cubicBezTo>
                  <a:lnTo>
                    <a:pt x="969" y="947"/>
                  </a:lnTo>
                  <a:lnTo>
                    <a:pt x="1044" y="914"/>
                  </a:lnTo>
                  <a:lnTo>
                    <a:pt x="1192" y="844"/>
                  </a:lnTo>
                  <a:lnTo>
                    <a:pt x="1341" y="775"/>
                  </a:lnTo>
                  <a:lnTo>
                    <a:pt x="1415" y="742"/>
                  </a:lnTo>
                  <a:cubicBezTo>
                    <a:pt x="1440" y="730"/>
                    <a:pt x="1464" y="718"/>
                    <a:pt x="1489" y="706"/>
                  </a:cubicBezTo>
                  <a:lnTo>
                    <a:pt x="1151" y="1"/>
                  </a:lnTo>
                  <a:cubicBezTo>
                    <a:pt x="1128" y="13"/>
                    <a:pt x="1104" y="25"/>
                    <a:pt x="1081" y="35"/>
                  </a:cubicBezTo>
                  <a:lnTo>
                    <a:pt x="1009" y="67"/>
                  </a:lnTo>
                  <a:lnTo>
                    <a:pt x="865" y="133"/>
                  </a:lnTo>
                  <a:lnTo>
                    <a:pt x="723" y="198"/>
                  </a:lnTo>
                  <a:lnTo>
                    <a:pt x="651" y="230"/>
                  </a:lnTo>
                  <a:lnTo>
                    <a:pt x="579" y="261"/>
                  </a:lnTo>
                  <a:cubicBezTo>
                    <a:pt x="386" y="348"/>
                    <a:pt x="196" y="432"/>
                    <a:pt x="0" y="5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9"/>
            <p:cNvSpPr/>
            <p:nvPr/>
          </p:nvSpPr>
          <p:spPr>
            <a:xfrm>
              <a:off x="5304675" y="1194875"/>
              <a:ext cx="25225" cy="35525"/>
            </a:xfrm>
            <a:custGeom>
              <a:avLst/>
              <a:gdLst/>
              <a:ahLst/>
              <a:cxnLst/>
              <a:rect l="l" t="t" r="r" b="b"/>
              <a:pathLst>
                <a:path w="1009" h="1421" extrusionOk="0">
                  <a:moveTo>
                    <a:pt x="0" y="1201"/>
                  </a:moveTo>
                  <a:lnTo>
                    <a:pt x="750" y="1421"/>
                  </a:lnTo>
                  <a:lnTo>
                    <a:pt x="797" y="1257"/>
                  </a:lnTo>
                  <a:lnTo>
                    <a:pt x="838" y="1092"/>
                  </a:lnTo>
                  <a:cubicBezTo>
                    <a:pt x="844" y="1065"/>
                    <a:pt x="853" y="1037"/>
                    <a:pt x="859" y="1008"/>
                  </a:cubicBezTo>
                  <a:lnTo>
                    <a:pt x="877" y="924"/>
                  </a:lnTo>
                  <a:lnTo>
                    <a:pt x="896" y="839"/>
                  </a:lnTo>
                  <a:cubicBezTo>
                    <a:pt x="902" y="811"/>
                    <a:pt x="908" y="784"/>
                    <a:pt x="912" y="754"/>
                  </a:cubicBezTo>
                  <a:lnTo>
                    <a:pt x="942" y="586"/>
                  </a:lnTo>
                  <a:lnTo>
                    <a:pt x="950" y="542"/>
                  </a:lnTo>
                  <a:lnTo>
                    <a:pt x="957" y="499"/>
                  </a:lnTo>
                  <a:lnTo>
                    <a:pt x="968" y="414"/>
                  </a:lnTo>
                  <a:cubicBezTo>
                    <a:pt x="986" y="300"/>
                    <a:pt x="996" y="186"/>
                    <a:pt x="1009" y="71"/>
                  </a:cubicBezTo>
                  <a:lnTo>
                    <a:pt x="230" y="1"/>
                  </a:lnTo>
                  <a:cubicBezTo>
                    <a:pt x="219" y="103"/>
                    <a:pt x="210" y="204"/>
                    <a:pt x="194" y="305"/>
                  </a:cubicBezTo>
                  <a:lnTo>
                    <a:pt x="183" y="380"/>
                  </a:lnTo>
                  <a:lnTo>
                    <a:pt x="178" y="417"/>
                  </a:lnTo>
                  <a:lnTo>
                    <a:pt x="172" y="456"/>
                  </a:lnTo>
                  <a:lnTo>
                    <a:pt x="145" y="604"/>
                  </a:lnTo>
                  <a:cubicBezTo>
                    <a:pt x="141" y="629"/>
                    <a:pt x="134" y="654"/>
                    <a:pt x="129" y="679"/>
                  </a:cubicBezTo>
                  <a:lnTo>
                    <a:pt x="114" y="753"/>
                  </a:lnTo>
                  <a:lnTo>
                    <a:pt x="98" y="827"/>
                  </a:lnTo>
                  <a:cubicBezTo>
                    <a:pt x="93" y="852"/>
                    <a:pt x="84" y="877"/>
                    <a:pt x="79" y="901"/>
                  </a:cubicBezTo>
                  <a:lnTo>
                    <a:pt x="42" y="105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9"/>
            <p:cNvSpPr/>
            <p:nvPr/>
          </p:nvSpPr>
          <p:spPr>
            <a:xfrm>
              <a:off x="5281725" y="1247800"/>
              <a:ext cx="32425" cy="37650"/>
            </a:xfrm>
            <a:custGeom>
              <a:avLst/>
              <a:gdLst/>
              <a:ahLst/>
              <a:cxnLst/>
              <a:rect l="l" t="t" r="r" b="b"/>
              <a:pathLst>
                <a:path w="1297" h="1506" extrusionOk="0">
                  <a:moveTo>
                    <a:pt x="1" y="1089"/>
                  </a:moveTo>
                  <a:lnTo>
                    <a:pt x="662" y="1506"/>
                  </a:lnTo>
                  <a:cubicBezTo>
                    <a:pt x="691" y="1459"/>
                    <a:pt x="720" y="1411"/>
                    <a:pt x="749" y="1363"/>
                  </a:cubicBezTo>
                  <a:lnTo>
                    <a:pt x="794" y="1291"/>
                  </a:lnTo>
                  <a:lnTo>
                    <a:pt x="836" y="1219"/>
                  </a:lnTo>
                  <a:cubicBezTo>
                    <a:pt x="863" y="1171"/>
                    <a:pt x="893" y="1122"/>
                    <a:pt x="919" y="1073"/>
                  </a:cubicBezTo>
                  <a:lnTo>
                    <a:pt x="1000" y="924"/>
                  </a:lnTo>
                  <a:lnTo>
                    <a:pt x="1021" y="887"/>
                  </a:lnTo>
                  <a:lnTo>
                    <a:pt x="1040" y="850"/>
                  </a:lnTo>
                  <a:lnTo>
                    <a:pt x="1079" y="775"/>
                  </a:lnTo>
                  <a:cubicBezTo>
                    <a:pt x="1105" y="724"/>
                    <a:pt x="1132" y="674"/>
                    <a:pt x="1154" y="624"/>
                  </a:cubicBezTo>
                  <a:lnTo>
                    <a:pt x="1227" y="471"/>
                  </a:lnTo>
                  <a:lnTo>
                    <a:pt x="1296" y="317"/>
                  </a:lnTo>
                  <a:lnTo>
                    <a:pt x="582" y="0"/>
                  </a:lnTo>
                  <a:lnTo>
                    <a:pt x="518" y="141"/>
                  </a:lnTo>
                  <a:lnTo>
                    <a:pt x="452" y="280"/>
                  </a:lnTo>
                  <a:cubicBezTo>
                    <a:pt x="430" y="327"/>
                    <a:pt x="406" y="372"/>
                    <a:pt x="383" y="418"/>
                  </a:cubicBezTo>
                  <a:lnTo>
                    <a:pt x="347" y="487"/>
                  </a:lnTo>
                  <a:lnTo>
                    <a:pt x="330" y="521"/>
                  </a:lnTo>
                  <a:lnTo>
                    <a:pt x="311" y="554"/>
                  </a:lnTo>
                  <a:lnTo>
                    <a:pt x="237" y="690"/>
                  </a:lnTo>
                  <a:cubicBezTo>
                    <a:pt x="212" y="735"/>
                    <a:pt x="185" y="780"/>
                    <a:pt x="160" y="824"/>
                  </a:cubicBezTo>
                  <a:lnTo>
                    <a:pt x="122" y="891"/>
                  </a:lnTo>
                  <a:lnTo>
                    <a:pt x="81" y="957"/>
                  </a:lnTo>
                  <a:cubicBezTo>
                    <a:pt x="54" y="1001"/>
                    <a:pt x="28" y="1046"/>
                    <a:pt x="1" y="108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9"/>
            <p:cNvSpPr/>
            <p:nvPr/>
          </p:nvSpPr>
          <p:spPr>
            <a:xfrm>
              <a:off x="5247150" y="1295000"/>
              <a:ext cx="35900" cy="37075"/>
            </a:xfrm>
            <a:custGeom>
              <a:avLst/>
              <a:gdLst/>
              <a:ahLst/>
              <a:cxnLst/>
              <a:rect l="l" t="t" r="r" b="b"/>
              <a:pathLst>
                <a:path w="1436" h="1483" extrusionOk="0">
                  <a:moveTo>
                    <a:pt x="0" y="938"/>
                  </a:moveTo>
                  <a:lnTo>
                    <a:pt x="559" y="1483"/>
                  </a:lnTo>
                  <a:cubicBezTo>
                    <a:pt x="713" y="1324"/>
                    <a:pt x="865" y="1163"/>
                    <a:pt x="1011" y="995"/>
                  </a:cubicBezTo>
                  <a:lnTo>
                    <a:pt x="1066" y="933"/>
                  </a:lnTo>
                  <a:cubicBezTo>
                    <a:pt x="1084" y="912"/>
                    <a:pt x="1103" y="889"/>
                    <a:pt x="1119" y="868"/>
                  </a:cubicBezTo>
                  <a:lnTo>
                    <a:pt x="1228" y="741"/>
                  </a:lnTo>
                  <a:cubicBezTo>
                    <a:pt x="1297" y="654"/>
                    <a:pt x="1368" y="570"/>
                    <a:pt x="1436" y="481"/>
                  </a:cubicBezTo>
                  <a:lnTo>
                    <a:pt x="819" y="0"/>
                  </a:lnTo>
                  <a:cubicBezTo>
                    <a:pt x="757" y="82"/>
                    <a:pt x="691" y="161"/>
                    <a:pt x="626" y="244"/>
                  </a:cubicBezTo>
                  <a:lnTo>
                    <a:pt x="526" y="362"/>
                  </a:lnTo>
                  <a:cubicBezTo>
                    <a:pt x="509" y="382"/>
                    <a:pt x="491" y="403"/>
                    <a:pt x="475" y="422"/>
                  </a:cubicBezTo>
                  <a:lnTo>
                    <a:pt x="423" y="481"/>
                  </a:lnTo>
                  <a:cubicBezTo>
                    <a:pt x="286" y="637"/>
                    <a:pt x="145" y="788"/>
                    <a:pt x="0" y="9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9"/>
            <p:cNvSpPr/>
            <p:nvPr/>
          </p:nvSpPr>
          <p:spPr>
            <a:xfrm>
              <a:off x="5239425" y="1041700"/>
              <a:ext cx="37950" cy="33350"/>
            </a:xfrm>
            <a:custGeom>
              <a:avLst/>
              <a:gdLst/>
              <a:ahLst/>
              <a:cxnLst/>
              <a:rect l="l" t="t" r="r" b="b"/>
              <a:pathLst>
                <a:path w="1518" h="1334" extrusionOk="0">
                  <a:moveTo>
                    <a:pt x="1026" y="1334"/>
                  </a:moveTo>
                  <a:lnTo>
                    <a:pt x="1518" y="728"/>
                  </a:lnTo>
                  <a:lnTo>
                    <a:pt x="1377" y="619"/>
                  </a:lnTo>
                  <a:lnTo>
                    <a:pt x="1342" y="591"/>
                  </a:lnTo>
                  <a:lnTo>
                    <a:pt x="1305" y="565"/>
                  </a:lnTo>
                  <a:lnTo>
                    <a:pt x="1233" y="514"/>
                  </a:lnTo>
                  <a:cubicBezTo>
                    <a:pt x="1138" y="444"/>
                    <a:pt x="1035" y="384"/>
                    <a:pt x="935" y="321"/>
                  </a:cubicBezTo>
                  <a:cubicBezTo>
                    <a:pt x="732" y="199"/>
                    <a:pt x="521" y="93"/>
                    <a:pt x="304" y="0"/>
                  </a:cubicBezTo>
                  <a:lnTo>
                    <a:pt x="1" y="721"/>
                  </a:lnTo>
                  <a:cubicBezTo>
                    <a:pt x="184" y="799"/>
                    <a:pt x="363" y="888"/>
                    <a:pt x="535" y="991"/>
                  </a:cubicBezTo>
                  <a:cubicBezTo>
                    <a:pt x="618" y="1044"/>
                    <a:pt x="706" y="1095"/>
                    <a:pt x="785" y="1155"/>
                  </a:cubicBezTo>
                  <a:lnTo>
                    <a:pt x="846" y="1197"/>
                  </a:lnTo>
                  <a:lnTo>
                    <a:pt x="878" y="1220"/>
                  </a:lnTo>
                  <a:lnTo>
                    <a:pt x="908" y="124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9"/>
            <p:cNvSpPr/>
            <p:nvPr/>
          </p:nvSpPr>
          <p:spPr>
            <a:xfrm>
              <a:off x="5281750" y="1079800"/>
              <a:ext cx="33525" cy="37925"/>
            </a:xfrm>
            <a:custGeom>
              <a:avLst/>
              <a:gdLst/>
              <a:ahLst/>
              <a:cxnLst/>
              <a:rect l="l" t="t" r="r" b="b"/>
              <a:pathLst>
                <a:path w="1341" h="1517" extrusionOk="0">
                  <a:moveTo>
                    <a:pt x="632" y="1516"/>
                  </a:moveTo>
                  <a:lnTo>
                    <a:pt x="1341" y="1188"/>
                  </a:lnTo>
                  <a:cubicBezTo>
                    <a:pt x="1329" y="1162"/>
                    <a:pt x="1318" y="1135"/>
                    <a:pt x="1304" y="1109"/>
                  </a:cubicBezTo>
                  <a:lnTo>
                    <a:pt x="1266" y="1031"/>
                  </a:lnTo>
                  <a:lnTo>
                    <a:pt x="1226" y="953"/>
                  </a:lnTo>
                  <a:cubicBezTo>
                    <a:pt x="1214" y="927"/>
                    <a:pt x="1200" y="901"/>
                    <a:pt x="1187" y="876"/>
                  </a:cubicBezTo>
                  <a:lnTo>
                    <a:pt x="1101" y="724"/>
                  </a:lnTo>
                  <a:cubicBezTo>
                    <a:pt x="1095" y="712"/>
                    <a:pt x="1088" y="698"/>
                    <a:pt x="1081" y="687"/>
                  </a:cubicBezTo>
                  <a:lnTo>
                    <a:pt x="1059" y="649"/>
                  </a:lnTo>
                  <a:lnTo>
                    <a:pt x="1013" y="574"/>
                  </a:lnTo>
                  <a:lnTo>
                    <a:pt x="968" y="500"/>
                  </a:lnTo>
                  <a:cubicBezTo>
                    <a:pt x="954" y="475"/>
                    <a:pt x="935" y="452"/>
                    <a:pt x="919" y="427"/>
                  </a:cubicBezTo>
                  <a:lnTo>
                    <a:pt x="821" y="282"/>
                  </a:lnTo>
                  <a:cubicBezTo>
                    <a:pt x="753" y="188"/>
                    <a:pt x="685" y="92"/>
                    <a:pt x="611" y="0"/>
                  </a:cubicBezTo>
                  <a:lnTo>
                    <a:pt x="1" y="488"/>
                  </a:lnTo>
                  <a:cubicBezTo>
                    <a:pt x="65" y="564"/>
                    <a:pt x="122" y="647"/>
                    <a:pt x="181" y="728"/>
                  </a:cubicBezTo>
                  <a:lnTo>
                    <a:pt x="264" y="854"/>
                  </a:lnTo>
                  <a:cubicBezTo>
                    <a:pt x="279" y="875"/>
                    <a:pt x="293" y="896"/>
                    <a:pt x="306" y="918"/>
                  </a:cubicBezTo>
                  <a:lnTo>
                    <a:pt x="345" y="983"/>
                  </a:lnTo>
                  <a:lnTo>
                    <a:pt x="384" y="1048"/>
                  </a:lnTo>
                  <a:lnTo>
                    <a:pt x="404" y="1081"/>
                  </a:lnTo>
                  <a:cubicBezTo>
                    <a:pt x="410" y="1092"/>
                    <a:pt x="415" y="1103"/>
                    <a:pt x="422" y="1113"/>
                  </a:cubicBezTo>
                  <a:lnTo>
                    <a:pt x="495" y="1246"/>
                  </a:lnTo>
                  <a:cubicBezTo>
                    <a:pt x="508" y="1269"/>
                    <a:pt x="518" y="1290"/>
                    <a:pt x="531" y="1313"/>
                  </a:cubicBezTo>
                  <a:lnTo>
                    <a:pt x="564" y="1381"/>
                  </a:lnTo>
                  <a:lnTo>
                    <a:pt x="598" y="1449"/>
                  </a:lnTo>
                  <a:cubicBezTo>
                    <a:pt x="612" y="1472"/>
                    <a:pt x="621" y="1493"/>
                    <a:pt x="632" y="15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9"/>
            <p:cNvSpPr/>
            <p:nvPr/>
          </p:nvSpPr>
          <p:spPr>
            <a:xfrm>
              <a:off x="5305725" y="1135100"/>
              <a:ext cx="24525" cy="35200"/>
            </a:xfrm>
            <a:custGeom>
              <a:avLst/>
              <a:gdLst/>
              <a:ahLst/>
              <a:cxnLst/>
              <a:rect l="l" t="t" r="r" b="b"/>
              <a:pathLst>
                <a:path w="981" h="1408" extrusionOk="0">
                  <a:moveTo>
                    <a:pt x="202" y="1408"/>
                  </a:moveTo>
                  <a:lnTo>
                    <a:pt x="981" y="1356"/>
                  </a:lnTo>
                  <a:cubicBezTo>
                    <a:pt x="974" y="1241"/>
                    <a:pt x="962" y="1129"/>
                    <a:pt x="949" y="1014"/>
                  </a:cubicBezTo>
                  <a:cubicBezTo>
                    <a:pt x="943" y="957"/>
                    <a:pt x="934" y="901"/>
                    <a:pt x="927" y="843"/>
                  </a:cubicBezTo>
                  <a:lnTo>
                    <a:pt x="916" y="759"/>
                  </a:lnTo>
                  <a:lnTo>
                    <a:pt x="901" y="674"/>
                  </a:lnTo>
                  <a:cubicBezTo>
                    <a:pt x="891" y="618"/>
                    <a:pt x="882" y="561"/>
                    <a:pt x="871" y="505"/>
                  </a:cubicBezTo>
                  <a:lnTo>
                    <a:pt x="837" y="335"/>
                  </a:lnTo>
                  <a:cubicBezTo>
                    <a:pt x="826" y="280"/>
                    <a:pt x="811" y="224"/>
                    <a:pt x="797" y="168"/>
                  </a:cubicBezTo>
                  <a:lnTo>
                    <a:pt x="776" y="84"/>
                  </a:lnTo>
                  <a:lnTo>
                    <a:pt x="766" y="43"/>
                  </a:lnTo>
                  <a:lnTo>
                    <a:pt x="755" y="1"/>
                  </a:lnTo>
                  <a:lnTo>
                    <a:pt x="1" y="205"/>
                  </a:lnTo>
                  <a:lnTo>
                    <a:pt x="11" y="241"/>
                  </a:lnTo>
                  <a:lnTo>
                    <a:pt x="21" y="278"/>
                  </a:lnTo>
                  <a:lnTo>
                    <a:pt x="38" y="353"/>
                  </a:lnTo>
                  <a:cubicBezTo>
                    <a:pt x="51" y="402"/>
                    <a:pt x="63" y="452"/>
                    <a:pt x="74" y="501"/>
                  </a:cubicBezTo>
                  <a:lnTo>
                    <a:pt x="105" y="651"/>
                  </a:lnTo>
                  <a:cubicBezTo>
                    <a:pt x="114" y="700"/>
                    <a:pt x="122" y="751"/>
                    <a:pt x="131" y="802"/>
                  </a:cubicBezTo>
                  <a:lnTo>
                    <a:pt x="144" y="877"/>
                  </a:lnTo>
                  <a:lnTo>
                    <a:pt x="155" y="953"/>
                  </a:lnTo>
                  <a:cubicBezTo>
                    <a:pt x="161" y="1004"/>
                    <a:pt x="168" y="1053"/>
                    <a:pt x="174" y="1104"/>
                  </a:cubicBezTo>
                  <a:cubicBezTo>
                    <a:pt x="183" y="1205"/>
                    <a:pt x="197" y="1307"/>
                    <a:pt x="202" y="14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9"/>
            <p:cNvSpPr/>
            <p:nvPr/>
          </p:nvSpPr>
          <p:spPr>
            <a:xfrm>
              <a:off x="5074325" y="1060175"/>
              <a:ext cx="37600" cy="34500"/>
            </a:xfrm>
            <a:custGeom>
              <a:avLst/>
              <a:gdLst/>
              <a:ahLst/>
              <a:cxnLst/>
              <a:rect l="l" t="t" r="r" b="b"/>
              <a:pathLst>
                <a:path w="1504" h="1380" extrusionOk="0">
                  <a:moveTo>
                    <a:pt x="1504" y="670"/>
                  </a:moveTo>
                  <a:lnTo>
                    <a:pt x="1102" y="0"/>
                  </a:lnTo>
                  <a:cubicBezTo>
                    <a:pt x="717" y="233"/>
                    <a:pt x="348" y="491"/>
                    <a:pt x="0" y="773"/>
                  </a:cubicBezTo>
                  <a:lnTo>
                    <a:pt x="491" y="1380"/>
                  </a:lnTo>
                  <a:cubicBezTo>
                    <a:pt x="813" y="1120"/>
                    <a:pt x="1151" y="881"/>
                    <a:pt x="1504" y="6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9"/>
            <p:cNvSpPr/>
            <p:nvPr/>
          </p:nvSpPr>
          <p:spPr>
            <a:xfrm>
              <a:off x="5125625" y="1036525"/>
              <a:ext cx="36975" cy="29075"/>
            </a:xfrm>
            <a:custGeom>
              <a:avLst/>
              <a:gdLst/>
              <a:ahLst/>
              <a:cxnLst/>
              <a:rect l="l" t="t" r="r" b="b"/>
              <a:pathLst>
                <a:path w="1479" h="1163" extrusionOk="0">
                  <a:moveTo>
                    <a:pt x="1478" y="758"/>
                  </a:moveTo>
                  <a:lnTo>
                    <a:pt x="1290" y="1"/>
                  </a:lnTo>
                  <a:cubicBezTo>
                    <a:pt x="844" y="111"/>
                    <a:pt x="415" y="264"/>
                    <a:pt x="1" y="450"/>
                  </a:cubicBezTo>
                  <a:lnTo>
                    <a:pt x="320" y="1163"/>
                  </a:lnTo>
                  <a:cubicBezTo>
                    <a:pt x="695" y="993"/>
                    <a:pt x="1082" y="856"/>
                    <a:pt x="1478" y="75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9"/>
            <p:cNvSpPr/>
            <p:nvPr/>
          </p:nvSpPr>
          <p:spPr>
            <a:xfrm>
              <a:off x="5184675" y="1031500"/>
              <a:ext cx="35000" cy="21425"/>
            </a:xfrm>
            <a:custGeom>
              <a:avLst/>
              <a:gdLst/>
              <a:ahLst/>
              <a:cxnLst/>
              <a:rect l="l" t="t" r="r" b="b"/>
              <a:pathLst>
                <a:path w="1400" h="857" extrusionOk="0">
                  <a:moveTo>
                    <a:pt x="1264" y="857"/>
                  </a:moveTo>
                  <a:lnTo>
                    <a:pt x="1399" y="88"/>
                  </a:lnTo>
                  <a:cubicBezTo>
                    <a:pt x="1167" y="48"/>
                    <a:pt x="933" y="22"/>
                    <a:pt x="699" y="11"/>
                  </a:cubicBezTo>
                  <a:cubicBezTo>
                    <a:pt x="464" y="1"/>
                    <a:pt x="231" y="6"/>
                    <a:pt x="0" y="24"/>
                  </a:cubicBezTo>
                  <a:lnTo>
                    <a:pt x="59" y="803"/>
                  </a:lnTo>
                  <a:cubicBezTo>
                    <a:pt x="261" y="787"/>
                    <a:pt x="463" y="783"/>
                    <a:pt x="665" y="791"/>
                  </a:cubicBezTo>
                  <a:cubicBezTo>
                    <a:pt x="866" y="802"/>
                    <a:pt x="1067" y="822"/>
                    <a:pt x="1264" y="85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9"/>
            <p:cNvSpPr/>
            <p:nvPr/>
          </p:nvSpPr>
          <p:spPr>
            <a:xfrm>
              <a:off x="4980725" y="1198000"/>
              <a:ext cx="28500" cy="36675"/>
            </a:xfrm>
            <a:custGeom>
              <a:avLst/>
              <a:gdLst/>
              <a:ahLst/>
              <a:cxnLst/>
              <a:rect l="l" t="t" r="r" b="b"/>
              <a:pathLst>
                <a:path w="1140" h="1467" extrusionOk="0">
                  <a:moveTo>
                    <a:pt x="1139" y="280"/>
                  </a:moveTo>
                  <a:lnTo>
                    <a:pt x="408" y="1"/>
                  </a:lnTo>
                  <a:cubicBezTo>
                    <a:pt x="251" y="415"/>
                    <a:pt x="115" y="837"/>
                    <a:pt x="0" y="1262"/>
                  </a:cubicBezTo>
                  <a:lnTo>
                    <a:pt x="754" y="1467"/>
                  </a:lnTo>
                  <a:cubicBezTo>
                    <a:pt x="861" y="1065"/>
                    <a:pt x="990" y="667"/>
                    <a:pt x="1139" y="2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9"/>
            <p:cNvSpPr/>
            <p:nvPr/>
          </p:nvSpPr>
          <p:spPr>
            <a:xfrm>
              <a:off x="5001325" y="1144575"/>
              <a:ext cx="32550" cy="37650"/>
            </a:xfrm>
            <a:custGeom>
              <a:avLst/>
              <a:gdLst/>
              <a:ahLst/>
              <a:cxnLst/>
              <a:rect l="l" t="t" r="r" b="b"/>
              <a:pathLst>
                <a:path w="1302" h="1506" extrusionOk="0">
                  <a:moveTo>
                    <a:pt x="1301" y="411"/>
                  </a:moveTo>
                  <a:lnTo>
                    <a:pt x="638" y="1"/>
                  </a:lnTo>
                  <a:cubicBezTo>
                    <a:pt x="405" y="378"/>
                    <a:pt x="192" y="768"/>
                    <a:pt x="1" y="1168"/>
                  </a:cubicBezTo>
                  <a:lnTo>
                    <a:pt x="706" y="1506"/>
                  </a:lnTo>
                  <a:cubicBezTo>
                    <a:pt x="884" y="1131"/>
                    <a:pt x="1083" y="765"/>
                    <a:pt x="1301" y="41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9"/>
            <p:cNvSpPr/>
            <p:nvPr/>
          </p:nvSpPr>
          <p:spPr>
            <a:xfrm>
              <a:off x="5032050" y="1097525"/>
              <a:ext cx="35950" cy="37175"/>
            </a:xfrm>
            <a:custGeom>
              <a:avLst/>
              <a:gdLst/>
              <a:ahLst/>
              <a:cxnLst/>
              <a:rect l="l" t="t" r="r" b="b"/>
              <a:pathLst>
                <a:path w="1438" h="1487" extrusionOk="0">
                  <a:moveTo>
                    <a:pt x="1437" y="552"/>
                  </a:moveTo>
                  <a:lnTo>
                    <a:pt x="886" y="0"/>
                  </a:lnTo>
                  <a:cubicBezTo>
                    <a:pt x="570" y="317"/>
                    <a:pt x="273" y="655"/>
                    <a:pt x="1" y="1014"/>
                  </a:cubicBezTo>
                  <a:lnTo>
                    <a:pt x="623" y="1486"/>
                  </a:lnTo>
                  <a:cubicBezTo>
                    <a:pt x="873" y="1156"/>
                    <a:pt x="1145" y="844"/>
                    <a:pt x="1437" y="55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9"/>
            <p:cNvSpPr/>
            <p:nvPr/>
          </p:nvSpPr>
          <p:spPr>
            <a:xfrm>
              <a:off x="4972100" y="1370750"/>
              <a:ext cx="24975" cy="35175"/>
            </a:xfrm>
            <a:custGeom>
              <a:avLst/>
              <a:gdLst/>
              <a:ahLst/>
              <a:cxnLst/>
              <a:rect l="l" t="t" r="r" b="b"/>
              <a:pathLst>
                <a:path w="999" h="1407" extrusionOk="0">
                  <a:moveTo>
                    <a:pt x="773" y="1"/>
                  </a:moveTo>
                  <a:lnTo>
                    <a:pt x="1" y="107"/>
                  </a:lnTo>
                  <a:cubicBezTo>
                    <a:pt x="60" y="543"/>
                    <a:pt x="139" y="977"/>
                    <a:pt x="237" y="1407"/>
                  </a:cubicBezTo>
                  <a:lnTo>
                    <a:pt x="998" y="1232"/>
                  </a:lnTo>
                  <a:cubicBezTo>
                    <a:pt x="904" y="825"/>
                    <a:pt x="829" y="414"/>
                    <a:pt x="7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9"/>
            <p:cNvSpPr/>
            <p:nvPr/>
          </p:nvSpPr>
          <p:spPr>
            <a:xfrm>
              <a:off x="4968400" y="1314325"/>
              <a:ext cx="20525" cy="33050"/>
            </a:xfrm>
            <a:custGeom>
              <a:avLst/>
              <a:gdLst/>
              <a:ahLst/>
              <a:cxnLst/>
              <a:rect l="l" t="t" r="r" b="b"/>
              <a:pathLst>
                <a:path w="821" h="1322" extrusionOk="0">
                  <a:moveTo>
                    <a:pt x="791" y="17"/>
                  </a:moveTo>
                  <a:lnTo>
                    <a:pt x="10" y="1"/>
                  </a:lnTo>
                  <a:cubicBezTo>
                    <a:pt x="1" y="441"/>
                    <a:pt x="10" y="882"/>
                    <a:pt x="40" y="1322"/>
                  </a:cubicBezTo>
                  <a:lnTo>
                    <a:pt x="820" y="1270"/>
                  </a:lnTo>
                  <a:cubicBezTo>
                    <a:pt x="791" y="852"/>
                    <a:pt x="782" y="436"/>
                    <a:pt x="791" y="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9"/>
            <p:cNvSpPr/>
            <p:nvPr/>
          </p:nvSpPr>
          <p:spPr>
            <a:xfrm>
              <a:off x="4970100" y="1255600"/>
              <a:ext cx="23850" cy="34600"/>
            </a:xfrm>
            <a:custGeom>
              <a:avLst/>
              <a:gdLst/>
              <a:ahLst/>
              <a:cxnLst/>
              <a:rect l="l" t="t" r="r" b="b"/>
              <a:pathLst>
                <a:path w="954" h="1384" extrusionOk="0">
                  <a:moveTo>
                    <a:pt x="953" y="145"/>
                  </a:moveTo>
                  <a:lnTo>
                    <a:pt x="186" y="1"/>
                  </a:lnTo>
                  <a:cubicBezTo>
                    <a:pt x="104" y="434"/>
                    <a:pt x="42" y="871"/>
                    <a:pt x="0" y="1312"/>
                  </a:cubicBezTo>
                  <a:lnTo>
                    <a:pt x="778" y="1383"/>
                  </a:lnTo>
                  <a:cubicBezTo>
                    <a:pt x="818" y="968"/>
                    <a:pt x="875" y="554"/>
                    <a:pt x="953" y="1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9"/>
            <p:cNvSpPr/>
            <p:nvPr/>
          </p:nvSpPr>
          <p:spPr>
            <a:xfrm>
              <a:off x="5037475" y="1525675"/>
              <a:ext cx="35475" cy="37300"/>
            </a:xfrm>
            <a:custGeom>
              <a:avLst/>
              <a:gdLst/>
              <a:ahLst/>
              <a:cxnLst/>
              <a:rect l="l" t="t" r="r" b="b"/>
              <a:pathLst>
                <a:path w="1419" h="1492" extrusionOk="0">
                  <a:moveTo>
                    <a:pt x="629" y="0"/>
                  </a:moveTo>
                  <a:lnTo>
                    <a:pt x="0" y="464"/>
                  </a:lnTo>
                  <a:cubicBezTo>
                    <a:pt x="262" y="820"/>
                    <a:pt x="543" y="1163"/>
                    <a:pt x="840" y="1491"/>
                  </a:cubicBezTo>
                  <a:lnTo>
                    <a:pt x="1418" y="965"/>
                  </a:lnTo>
                  <a:cubicBezTo>
                    <a:pt x="1139" y="658"/>
                    <a:pt x="876" y="335"/>
                    <a:pt x="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9"/>
            <p:cNvSpPr/>
            <p:nvPr/>
          </p:nvSpPr>
          <p:spPr>
            <a:xfrm>
              <a:off x="5006625" y="1477825"/>
              <a:ext cx="32725" cy="37600"/>
            </a:xfrm>
            <a:custGeom>
              <a:avLst/>
              <a:gdLst/>
              <a:ahLst/>
              <a:cxnLst/>
              <a:rect l="l" t="t" r="r" b="b"/>
              <a:pathLst>
                <a:path w="1309" h="1504" extrusionOk="0">
                  <a:moveTo>
                    <a:pt x="700" y="0"/>
                  </a:moveTo>
                  <a:lnTo>
                    <a:pt x="0" y="347"/>
                  </a:lnTo>
                  <a:cubicBezTo>
                    <a:pt x="197" y="743"/>
                    <a:pt x="410" y="1129"/>
                    <a:pt x="645" y="1504"/>
                  </a:cubicBezTo>
                  <a:lnTo>
                    <a:pt x="1308" y="1093"/>
                  </a:lnTo>
                  <a:cubicBezTo>
                    <a:pt x="1088" y="740"/>
                    <a:pt x="885" y="374"/>
                    <a:pt x="7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9"/>
            <p:cNvSpPr/>
            <p:nvPr/>
          </p:nvSpPr>
          <p:spPr>
            <a:xfrm>
              <a:off x="4984850" y="1425950"/>
              <a:ext cx="29175" cy="36850"/>
            </a:xfrm>
            <a:custGeom>
              <a:avLst/>
              <a:gdLst/>
              <a:ahLst/>
              <a:cxnLst/>
              <a:rect l="l" t="t" r="r" b="b"/>
              <a:pathLst>
                <a:path w="1167" h="1474" extrusionOk="0">
                  <a:moveTo>
                    <a:pt x="747" y="0"/>
                  </a:moveTo>
                  <a:lnTo>
                    <a:pt x="1" y="227"/>
                  </a:lnTo>
                  <a:cubicBezTo>
                    <a:pt x="129" y="649"/>
                    <a:pt x="277" y="1064"/>
                    <a:pt x="443" y="1474"/>
                  </a:cubicBezTo>
                  <a:lnTo>
                    <a:pt x="1167" y="1179"/>
                  </a:lnTo>
                  <a:cubicBezTo>
                    <a:pt x="1009" y="793"/>
                    <a:pt x="870" y="398"/>
                    <a:pt x="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9"/>
            <p:cNvSpPr/>
            <p:nvPr/>
          </p:nvSpPr>
          <p:spPr>
            <a:xfrm>
              <a:off x="5176225" y="1628325"/>
              <a:ext cx="37150" cy="30275"/>
            </a:xfrm>
            <a:custGeom>
              <a:avLst/>
              <a:gdLst/>
              <a:ahLst/>
              <a:cxnLst/>
              <a:rect l="l" t="t" r="r" b="b"/>
              <a:pathLst>
                <a:path w="1486" h="1211" extrusionOk="0">
                  <a:moveTo>
                    <a:pt x="324" y="1"/>
                  </a:moveTo>
                  <a:lnTo>
                    <a:pt x="1" y="711"/>
                  </a:lnTo>
                  <a:cubicBezTo>
                    <a:pt x="400" y="892"/>
                    <a:pt x="804" y="1059"/>
                    <a:pt x="1212" y="1211"/>
                  </a:cubicBezTo>
                  <a:lnTo>
                    <a:pt x="1486" y="480"/>
                  </a:lnTo>
                  <a:cubicBezTo>
                    <a:pt x="1093" y="332"/>
                    <a:pt x="705" y="174"/>
                    <a:pt x="3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9"/>
            <p:cNvSpPr/>
            <p:nvPr/>
          </p:nvSpPr>
          <p:spPr>
            <a:xfrm>
              <a:off x="5124300" y="1601575"/>
              <a:ext cx="37650" cy="33000"/>
            </a:xfrm>
            <a:custGeom>
              <a:avLst/>
              <a:gdLst/>
              <a:ahLst/>
              <a:cxnLst/>
              <a:rect l="l" t="t" r="r" b="b"/>
              <a:pathLst>
                <a:path w="1506" h="1320" extrusionOk="0">
                  <a:moveTo>
                    <a:pt x="422" y="0"/>
                  </a:moveTo>
                  <a:lnTo>
                    <a:pt x="1" y="657"/>
                  </a:lnTo>
                  <a:cubicBezTo>
                    <a:pt x="371" y="895"/>
                    <a:pt x="751" y="1116"/>
                    <a:pt x="1141" y="1320"/>
                  </a:cubicBezTo>
                  <a:lnTo>
                    <a:pt x="1505" y="629"/>
                  </a:lnTo>
                  <a:cubicBezTo>
                    <a:pt x="1137" y="436"/>
                    <a:pt x="775" y="225"/>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9"/>
            <p:cNvSpPr/>
            <p:nvPr/>
          </p:nvSpPr>
          <p:spPr>
            <a:xfrm>
              <a:off x="5077325" y="1567675"/>
              <a:ext cx="37275" cy="35600"/>
            </a:xfrm>
            <a:custGeom>
              <a:avLst/>
              <a:gdLst/>
              <a:ahLst/>
              <a:cxnLst/>
              <a:rect l="l" t="t" r="r" b="b"/>
              <a:pathLst>
                <a:path w="1491" h="1424" extrusionOk="0">
                  <a:moveTo>
                    <a:pt x="531" y="1"/>
                  </a:moveTo>
                  <a:lnTo>
                    <a:pt x="0" y="573"/>
                  </a:lnTo>
                  <a:cubicBezTo>
                    <a:pt x="82" y="647"/>
                    <a:pt x="165" y="722"/>
                    <a:pt x="248" y="795"/>
                  </a:cubicBezTo>
                  <a:cubicBezTo>
                    <a:pt x="332" y="867"/>
                    <a:pt x="416" y="940"/>
                    <a:pt x="501" y="1012"/>
                  </a:cubicBezTo>
                  <a:lnTo>
                    <a:pt x="630" y="1117"/>
                  </a:lnTo>
                  <a:lnTo>
                    <a:pt x="696" y="1169"/>
                  </a:lnTo>
                  <a:cubicBezTo>
                    <a:pt x="718" y="1186"/>
                    <a:pt x="738" y="1204"/>
                    <a:pt x="760" y="1221"/>
                  </a:cubicBezTo>
                  <a:lnTo>
                    <a:pt x="891" y="1323"/>
                  </a:lnTo>
                  <a:cubicBezTo>
                    <a:pt x="936" y="1356"/>
                    <a:pt x="979" y="1391"/>
                    <a:pt x="1024" y="1423"/>
                  </a:cubicBezTo>
                  <a:lnTo>
                    <a:pt x="1490" y="797"/>
                  </a:lnTo>
                  <a:cubicBezTo>
                    <a:pt x="1447" y="767"/>
                    <a:pt x="1407" y="735"/>
                    <a:pt x="1365" y="701"/>
                  </a:cubicBezTo>
                  <a:lnTo>
                    <a:pt x="1242" y="607"/>
                  </a:lnTo>
                  <a:cubicBezTo>
                    <a:pt x="1222" y="591"/>
                    <a:pt x="1202" y="574"/>
                    <a:pt x="1181" y="559"/>
                  </a:cubicBezTo>
                  <a:lnTo>
                    <a:pt x="1121" y="509"/>
                  </a:lnTo>
                  <a:lnTo>
                    <a:pt x="1000" y="412"/>
                  </a:lnTo>
                  <a:cubicBezTo>
                    <a:pt x="921" y="345"/>
                    <a:pt x="843" y="277"/>
                    <a:pt x="763" y="210"/>
                  </a:cubicBezTo>
                  <a:cubicBezTo>
                    <a:pt x="685" y="139"/>
                    <a:pt x="609" y="70"/>
                    <a:pt x="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9"/>
            <p:cNvSpPr/>
            <p:nvPr/>
          </p:nvSpPr>
          <p:spPr>
            <a:xfrm>
              <a:off x="5344400" y="1674325"/>
              <a:ext cx="34575" cy="24000"/>
            </a:xfrm>
            <a:custGeom>
              <a:avLst/>
              <a:gdLst/>
              <a:ahLst/>
              <a:cxnLst/>
              <a:rect l="l" t="t" r="r" b="b"/>
              <a:pathLst>
                <a:path w="1383" h="960" extrusionOk="0">
                  <a:moveTo>
                    <a:pt x="128" y="1"/>
                  </a:moveTo>
                  <a:lnTo>
                    <a:pt x="1" y="771"/>
                  </a:lnTo>
                  <a:lnTo>
                    <a:pt x="81" y="785"/>
                  </a:lnTo>
                  <a:lnTo>
                    <a:pt x="160" y="797"/>
                  </a:lnTo>
                  <a:lnTo>
                    <a:pt x="321" y="821"/>
                  </a:lnTo>
                  <a:lnTo>
                    <a:pt x="639" y="870"/>
                  </a:lnTo>
                  <a:lnTo>
                    <a:pt x="800" y="894"/>
                  </a:lnTo>
                  <a:lnTo>
                    <a:pt x="879" y="906"/>
                  </a:lnTo>
                  <a:lnTo>
                    <a:pt x="959" y="917"/>
                  </a:lnTo>
                  <a:lnTo>
                    <a:pt x="1280" y="959"/>
                  </a:lnTo>
                  <a:lnTo>
                    <a:pt x="1383" y="186"/>
                  </a:lnTo>
                  <a:lnTo>
                    <a:pt x="1067" y="144"/>
                  </a:lnTo>
                  <a:lnTo>
                    <a:pt x="989" y="134"/>
                  </a:lnTo>
                  <a:lnTo>
                    <a:pt x="911" y="120"/>
                  </a:lnTo>
                  <a:lnTo>
                    <a:pt x="754" y="96"/>
                  </a:lnTo>
                  <a:lnTo>
                    <a:pt x="441" y="48"/>
                  </a:lnTo>
                  <a:lnTo>
                    <a:pt x="284" y="26"/>
                  </a:lnTo>
                  <a:lnTo>
                    <a:pt x="206" y="1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9"/>
            <p:cNvSpPr/>
            <p:nvPr/>
          </p:nvSpPr>
          <p:spPr>
            <a:xfrm>
              <a:off x="5287450" y="1663500"/>
              <a:ext cx="35375" cy="25650"/>
            </a:xfrm>
            <a:custGeom>
              <a:avLst/>
              <a:gdLst/>
              <a:ahLst/>
              <a:cxnLst/>
              <a:rect l="l" t="t" r="r" b="b"/>
              <a:pathLst>
                <a:path w="1415" h="1026" extrusionOk="0">
                  <a:moveTo>
                    <a:pt x="175" y="0"/>
                  </a:moveTo>
                  <a:lnTo>
                    <a:pt x="1" y="762"/>
                  </a:lnTo>
                  <a:cubicBezTo>
                    <a:pt x="423" y="857"/>
                    <a:pt x="845" y="946"/>
                    <a:pt x="1269" y="1026"/>
                  </a:cubicBezTo>
                  <a:lnTo>
                    <a:pt x="1415" y="258"/>
                  </a:lnTo>
                  <a:cubicBezTo>
                    <a:pt x="1000" y="182"/>
                    <a:pt x="586" y="95"/>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9"/>
            <p:cNvSpPr/>
            <p:nvPr/>
          </p:nvSpPr>
          <p:spPr>
            <a:xfrm>
              <a:off x="5231400" y="1648650"/>
              <a:ext cx="36250" cy="27775"/>
            </a:xfrm>
            <a:custGeom>
              <a:avLst/>
              <a:gdLst/>
              <a:ahLst/>
              <a:cxnLst/>
              <a:rect l="l" t="t" r="r" b="b"/>
              <a:pathLst>
                <a:path w="1450" h="1111" extrusionOk="0">
                  <a:moveTo>
                    <a:pt x="240" y="1"/>
                  </a:moveTo>
                  <a:lnTo>
                    <a:pt x="0" y="744"/>
                  </a:lnTo>
                  <a:cubicBezTo>
                    <a:pt x="413" y="877"/>
                    <a:pt x="830" y="999"/>
                    <a:pt x="1250" y="1111"/>
                  </a:cubicBezTo>
                  <a:lnTo>
                    <a:pt x="1449" y="356"/>
                  </a:lnTo>
                  <a:cubicBezTo>
                    <a:pt x="1043" y="247"/>
                    <a:pt x="639" y="130"/>
                    <a:pt x="2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9"/>
            <p:cNvSpPr/>
            <p:nvPr/>
          </p:nvSpPr>
          <p:spPr>
            <a:xfrm>
              <a:off x="5517350" y="1689275"/>
              <a:ext cx="32200" cy="19850"/>
            </a:xfrm>
            <a:custGeom>
              <a:avLst/>
              <a:gdLst/>
              <a:ahLst/>
              <a:cxnLst/>
              <a:rect l="l" t="t" r="r" b="b"/>
              <a:pathLst>
                <a:path w="1288" h="794" extrusionOk="0">
                  <a:moveTo>
                    <a:pt x="16" y="0"/>
                  </a:moveTo>
                  <a:lnTo>
                    <a:pt x="1" y="781"/>
                  </a:lnTo>
                  <a:cubicBezTo>
                    <a:pt x="430" y="792"/>
                    <a:pt x="860" y="792"/>
                    <a:pt x="1288" y="794"/>
                  </a:cubicBezTo>
                  <a:lnTo>
                    <a:pt x="1287" y="13"/>
                  </a:lnTo>
                  <a:cubicBezTo>
                    <a:pt x="863" y="11"/>
                    <a:pt x="439" y="11"/>
                    <a:pt x="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9"/>
            <p:cNvSpPr/>
            <p:nvPr/>
          </p:nvSpPr>
          <p:spPr>
            <a:xfrm>
              <a:off x="5459600" y="1686925"/>
              <a:ext cx="32950" cy="21125"/>
            </a:xfrm>
            <a:custGeom>
              <a:avLst/>
              <a:gdLst/>
              <a:ahLst/>
              <a:cxnLst/>
              <a:rect l="l" t="t" r="r" b="b"/>
              <a:pathLst>
                <a:path w="1318" h="845" extrusionOk="0">
                  <a:moveTo>
                    <a:pt x="50" y="0"/>
                  </a:moveTo>
                  <a:lnTo>
                    <a:pt x="0" y="780"/>
                  </a:lnTo>
                  <a:lnTo>
                    <a:pt x="323" y="801"/>
                  </a:lnTo>
                  <a:lnTo>
                    <a:pt x="645" y="816"/>
                  </a:lnTo>
                  <a:lnTo>
                    <a:pt x="967" y="832"/>
                  </a:lnTo>
                  <a:lnTo>
                    <a:pt x="1128" y="840"/>
                  </a:lnTo>
                  <a:lnTo>
                    <a:pt x="1288" y="845"/>
                  </a:lnTo>
                  <a:lnTo>
                    <a:pt x="1317" y="65"/>
                  </a:lnTo>
                  <a:lnTo>
                    <a:pt x="1159" y="59"/>
                  </a:lnTo>
                  <a:lnTo>
                    <a:pt x="1002" y="53"/>
                  </a:lnTo>
                  <a:lnTo>
                    <a:pt x="684" y="37"/>
                  </a:lnTo>
                  <a:lnTo>
                    <a:pt x="367" y="2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9"/>
            <p:cNvSpPr/>
            <p:nvPr/>
          </p:nvSpPr>
          <p:spPr>
            <a:xfrm>
              <a:off x="5402175" y="1682075"/>
              <a:ext cx="33750" cy="22475"/>
            </a:xfrm>
            <a:custGeom>
              <a:avLst/>
              <a:gdLst/>
              <a:ahLst/>
              <a:cxnLst/>
              <a:rect l="l" t="t" r="r" b="b"/>
              <a:pathLst>
                <a:path w="1350" h="899" extrusionOk="0">
                  <a:moveTo>
                    <a:pt x="87" y="1"/>
                  </a:moveTo>
                  <a:lnTo>
                    <a:pt x="0" y="777"/>
                  </a:lnTo>
                  <a:lnTo>
                    <a:pt x="161" y="794"/>
                  </a:lnTo>
                  <a:cubicBezTo>
                    <a:pt x="214" y="800"/>
                    <a:pt x="267" y="805"/>
                    <a:pt x="321" y="810"/>
                  </a:cubicBezTo>
                  <a:lnTo>
                    <a:pt x="642" y="841"/>
                  </a:lnTo>
                  <a:lnTo>
                    <a:pt x="964" y="872"/>
                  </a:lnTo>
                  <a:cubicBezTo>
                    <a:pt x="1071" y="882"/>
                    <a:pt x="1178" y="890"/>
                    <a:pt x="1285" y="898"/>
                  </a:cubicBezTo>
                  <a:lnTo>
                    <a:pt x="1350" y="120"/>
                  </a:lnTo>
                  <a:cubicBezTo>
                    <a:pt x="1245" y="111"/>
                    <a:pt x="1140" y="103"/>
                    <a:pt x="1034" y="93"/>
                  </a:cubicBezTo>
                  <a:lnTo>
                    <a:pt x="718" y="62"/>
                  </a:lnTo>
                  <a:lnTo>
                    <a:pt x="401" y="32"/>
                  </a:lnTo>
                  <a:cubicBezTo>
                    <a:pt x="349" y="27"/>
                    <a:pt x="296" y="21"/>
                    <a:pt x="244" y="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9"/>
            <p:cNvSpPr/>
            <p:nvPr/>
          </p:nvSpPr>
          <p:spPr>
            <a:xfrm>
              <a:off x="5688800" y="1680625"/>
              <a:ext cx="33575" cy="22325"/>
            </a:xfrm>
            <a:custGeom>
              <a:avLst/>
              <a:gdLst/>
              <a:ahLst/>
              <a:cxnLst/>
              <a:rect l="l" t="t" r="r" b="b"/>
              <a:pathLst>
                <a:path w="1343" h="893" extrusionOk="0">
                  <a:moveTo>
                    <a:pt x="0" y="114"/>
                  </a:moveTo>
                  <a:lnTo>
                    <a:pt x="65" y="893"/>
                  </a:lnTo>
                  <a:lnTo>
                    <a:pt x="703" y="838"/>
                  </a:lnTo>
                  <a:lnTo>
                    <a:pt x="863" y="824"/>
                  </a:lnTo>
                  <a:lnTo>
                    <a:pt x="1024" y="807"/>
                  </a:lnTo>
                  <a:lnTo>
                    <a:pt x="1342" y="778"/>
                  </a:lnTo>
                  <a:lnTo>
                    <a:pt x="1268" y="1"/>
                  </a:lnTo>
                  <a:lnTo>
                    <a:pt x="952" y="31"/>
                  </a:lnTo>
                  <a:lnTo>
                    <a:pt x="794" y="45"/>
                  </a:lnTo>
                  <a:lnTo>
                    <a:pt x="635" y="6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9"/>
            <p:cNvSpPr/>
            <p:nvPr/>
          </p:nvSpPr>
          <p:spPr>
            <a:xfrm>
              <a:off x="5631900" y="1685325"/>
              <a:ext cx="33100" cy="21425"/>
            </a:xfrm>
            <a:custGeom>
              <a:avLst/>
              <a:gdLst/>
              <a:ahLst/>
              <a:cxnLst/>
              <a:rect l="l" t="t" r="r" b="b"/>
              <a:pathLst>
                <a:path w="1324" h="857" extrusionOk="0">
                  <a:moveTo>
                    <a:pt x="0" y="77"/>
                  </a:moveTo>
                  <a:lnTo>
                    <a:pt x="41" y="857"/>
                  </a:lnTo>
                  <a:lnTo>
                    <a:pt x="682" y="821"/>
                  </a:lnTo>
                  <a:lnTo>
                    <a:pt x="1323" y="780"/>
                  </a:lnTo>
                  <a:lnTo>
                    <a:pt x="1270" y="1"/>
                  </a:lnTo>
                  <a:lnTo>
                    <a:pt x="635" y="4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9"/>
            <p:cNvSpPr/>
            <p:nvPr/>
          </p:nvSpPr>
          <p:spPr>
            <a:xfrm>
              <a:off x="5575125" y="1688375"/>
              <a:ext cx="32525" cy="20450"/>
            </a:xfrm>
            <a:custGeom>
              <a:avLst/>
              <a:gdLst/>
              <a:ahLst/>
              <a:cxnLst/>
              <a:rect l="l" t="t" r="r" b="b"/>
              <a:pathLst>
                <a:path w="1301" h="818" extrusionOk="0">
                  <a:moveTo>
                    <a:pt x="0" y="36"/>
                  </a:moveTo>
                  <a:lnTo>
                    <a:pt x="15" y="817"/>
                  </a:lnTo>
                  <a:lnTo>
                    <a:pt x="335" y="810"/>
                  </a:lnTo>
                  <a:cubicBezTo>
                    <a:pt x="443" y="808"/>
                    <a:pt x="551" y="807"/>
                    <a:pt x="657" y="803"/>
                  </a:cubicBezTo>
                  <a:lnTo>
                    <a:pt x="1301" y="782"/>
                  </a:lnTo>
                  <a:lnTo>
                    <a:pt x="1270" y="1"/>
                  </a:lnTo>
                  <a:lnTo>
                    <a:pt x="635" y="22"/>
                  </a:lnTo>
                  <a:cubicBezTo>
                    <a:pt x="530" y="26"/>
                    <a:pt x="423" y="27"/>
                    <a:pt x="318" y="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9"/>
            <p:cNvSpPr/>
            <p:nvPr/>
          </p:nvSpPr>
          <p:spPr>
            <a:xfrm>
              <a:off x="5859200" y="1659350"/>
              <a:ext cx="34425" cy="23900"/>
            </a:xfrm>
            <a:custGeom>
              <a:avLst/>
              <a:gdLst/>
              <a:ahLst/>
              <a:cxnLst/>
              <a:rect l="l" t="t" r="r" b="b"/>
              <a:pathLst>
                <a:path w="1377" h="956" extrusionOk="0">
                  <a:moveTo>
                    <a:pt x="1" y="183"/>
                  </a:moveTo>
                  <a:lnTo>
                    <a:pt x="110" y="956"/>
                  </a:lnTo>
                  <a:cubicBezTo>
                    <a:pt x="533" y="897"/>
                    <a:pt x="955" y="834"/>
                    <a:pt x="1376" y="772"/>
                  </a:cubicBezTo>
                  <a:lnTo>
                    <a:pt x="1262" y="1"/>
                  </a:lnTo>
                  <a:cubicBezTo>
                    <a:pt x="841" y="62"/>
                    <a:pt x="421" y="125"/>
                    <a:pt x="1" y="18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9"/>
            <p:cNvSpPr/>
            <p:nvPr/>
          </p:nvSpPr>
          <p:spPr>
            <a:xfrm>
              <a:off x="5802600" y="1667325"/>
              <a:ext cx="34200" cy="23550"/>
            </a:xfrm>
            <a:custGeom>
              <a:avLst/>
              <a:gdLst/>
              <a:ahLst/>
              <a:cxnLst/>
              <a:rect l="l" t="t" r="r" b="b"/>
              <a:pathLst>
                <a:path w="1368" h="942" extrusionOk="0">
                  <a:moveTo>
                    <a:pt x="0" y="167"/>
                  </a:moveTo>
                  <a:lnTo>
                    <a:pt x="97" y="942"/>
                  </a:lnTo>
                  <a:lnTo>
                    <a:pt x="415" y="901"/>
                  </a:lnTo>
                  <a:lnTo>
                    <a:pt x="732" y="859"/>
                  </a:lnTo>
                  <a:cubicBezTo>
                    <a:pt x="945" y="832"/>
                    <a:pt x="1156" y="805"/>
                    <a:pt x="1367" y="775"/>
                  </a:cubicBezTo>
                  <a:lnTo>
                    <a:pt x="1263" y="0"/>
                  </a:lnTo>
                  <a:cubicBezTo>
                    <a:pt x="1053" y="30"/>
                    <a:pt x="844" y="57"/>
                    <a:pt x="632" y="84"/>
                  </a:cubicBezTo>
                  <a:lnTo>
                    <a:pt x="316" y="12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9"/>
            <p:cNvSpPr/>
            <p:nvPr/>
          </p:nvSpPr>
          <p:spPr>
            <a:xfrm>
              <a:off x="5746025" y="1674550"/>
              <a:ext cx="33975" cy="22975"/>
            </a:xfrm>
            <a:custGeom>
              <a:avLst/>
              <a:gdLst/>
              <a:ahLst/>
              <a:cxnLst/>
              <a:rect l="l" t="t" r="r" b="b"/>
              <a:pathLst>
                <a:path w="1359" h="919" extrusionOk="0">
                  <a:moveTo>
                    <a:pt x="1" y="141"/>
                  </a:moveTo>
                  <a:lnTo>
                    <a:pt x="83" y="918"/>
                  </a:lnTo>
                  <a:cubicBezTo>
                    <a:pt x="189" y="908"/>
                    <a:pt x="294" y="896"/>
                    <a:pt x="402" y="884"/>
                  </a:cubicBezTo>
                  <a:lnTo>
                    <a:pt x="720" y="849"/>
                  </a:lnTo>
                  <a:lnTo>
                    <a:pt x="1040" y="814"/>
                  </a:lnTo>
                  <a:lnTo>
                    <a:pt x="1358" y="777"/>
                  </a:lnTo>
                  <a:lnTo>
                    <a:pt x="1267" y="1"/>
                  </a:lnTo>
                  <a:lnTo>
                    <a:pt x="951" y="38"/>
                  </a:lnTo>
                  <a:lnTo>
                    <a:pt x="635" y="74"/>
                  </a:lnTo>
                  <a:lnTo>
                    <a:pt x="318" y="108"/>
                  </a:lnTo>
                  <a:cubicBezTo>
                    <a:pt x="212" y="120"/>
                    <a:pt x="106" y="131"/>
                    <a:pt x="1" y="14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9"/>
            <p:cNvSpPr/>
            <p:nvPr/>
          </p:nvSpPr>
          <p:spPr>
            <a:xfrm>
              <a:off x="6029000" y="1632825"/>
              <a:ext cx="34475" cy="24100"/>
            </a:xfrm>
            <a:custGeom>
              <a:avLst/>
              <a:gdLst/>
              <a:ahLst/>
              <a:cxnLst/>
              <a:rect l="l" t="t" r="r" b="b"/>
              <a:pathLst>
                <a:path w="1379" h="964" extrusionOk="0">
                  <a:moveTo>
                    <a:pt x="1" y="192"/>
                  </a:moveTo>
                  <a:lnTo>
                    <a:pt x="120" y="964"/>
                  </a:lnTo>
                  <a:cubicBezTo>
                    <a:pt x="540" y="900"/>
                    <a:pt x="959" y="836"/>
                    <a:pt x="1378" y="774"/>
                  </a:cubicBezTo>
                  <a:lnTo>
                    <a:pt x="1266" y="1"/>
                  </a:lnTo>
                  <a:cubicBezTo>
                    <a:pt x="844" y="62"/>
                    <a:pt x="422" y="128"/>
                    <a:pt x="1" y="1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9"/>
            <p:cNvSpPr/>
            <p:nvPr/>
          </p:nvSpPr>
          <p:spPr>
            <a:xfrm>
              <a:off x="5972475" y="1641550"/>
              <a:ext cx="34600" cy="24375"/>
            </a:xfrm>
            <a:custGeom>
              <a:avLst/>
              <a:gdLst/>
              <a:ahLst/>
              <a:cxnLst/>
              <a:rect l="l" t="t" r="r" b="b"/>
              <a:pathLst>
                <a:path w="1384" h="975" extrusionOk="0">
                  <a:moveTo>
                    <a:pt x="0" y="204"/>
                  </a:moveTo>
                  <a:lnTo>
                    <a:pt x="124" y="974"/>
                  </a:lnTo>
                  <a:lnTo>
                    <a:pt x="1384" y="773"/>
                  </a:lnTo>
                  <a:lnTo>
                    <a:pt x="12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9"/>
            <p:cNvSpPr/>
            <p:nvPr/>
          </p:nvSpPr>
          <p:spPr>
            <a:xfrm>
              <a:off x="5916150" y="1650625"/>
              <a:ext cx="34575" cy="24175"/>
            </a:xfrm>
            <a:custGeom>
              <a:avLst/>
              <a:gdLst/>
              <a:ahLst/>
              <a:cxnLst/>
              <a:rect l="l" t="t" r="r" b="b"/>
              <a:pathLst>
                <a:path w="1383" h="967" extrusionOk="0">
                  <a:moveTo>
                    <a:pt x="0" y="195"/>
                  </a:moveTo>
                  <a:lnTo>
                    <a:pt x="119" y="966"/>
                  </a:lnTo>
                  <a:lnTo>
                    <a:pt x="751" y="869"/>
                  </a:lnTo>
                  <a:lnTo>
                    <a:pt x="1383" y="770"/>
                  </a:lnTo>
                  <a:lnTo>
                    <a:pt x="1261" y="0"/>
                  </a:lnTo>
                  <a:lnTo>
                    <a:pt x="630" y="9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9"/>
            <p:cNvSpPr/>
            <p:nvPr/>
          </p:nvSpPr>
          <p:spPr>
            <a:xfrm>
              <a:off x="6200600" y="1617675"/>
              <a:ext cx="32325" cy="20400"/>
            </a:xfrm>
            <a:custGeom>
              <a:avLst/>
              <a:gdLst/>
              <a:ahLst/>
              <a:cxnLst/>
              <a:rect l="l" t="t" r="r" b="b"/>
              <a:pathLst>
                <a:path w="1293" h="816" extrusionOk="0">
                  <a:moveTo>
                    <a:pt x="0" y="36"/>
                  </a:moveTo>
                  <a:lnTo>
                    <a:pt x="34" y="815"/>
                  </a:lnTo>
                  <a:lnTo>
                    <a:pt x="349" y="803"/>
                  </a:lnTo>
                  <a:cubicBezTo>
                    <a:pt x="401" y="799"/>
                    <a:pt x="454" y="797"/>
                    <a:pt x="506" y="796"/>
                  </a:cubicBezTo>
                  <a:lnTo>
                    <a:pt x="664" y="793"/>
                  </a:lnTo>
                  <a:lnTo>
                    <a:pt x="1292" y="782"/>
                  </a:lnTo>
                  <a:lnTo>
                    <a:pt x="1288" y="1"/>
                  </a:lnTo>
                  <a:lnTo>
                    <a:pt x="646" y="12"/>
                  </a:lnTo>
                  <a:lnTo>
                    <a:pt x="484" y="15"/>
                  </a:lnTo>
                  <a:cubicBezTo>
                    <a:pt x="430" y="16"/>
                    <a:pt x="377" y="19"/>
                    <a:pt x="324" y="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9"/>
            <p:cNvSpPr/>
            <p:nvPr/>
          </p:nvSpPr>
          <p:spPr>
            <a:xfrm>
              <a:off x="6143125" y="1619900"/>
              <a:ext cx="33425" cy="22175"/>
            </a:xfrm>
            <a:custGeom>
              <a:avLst/>
              <a:gdLst/>
              <a:ahLst/>
              <a:cxnLst/>
              <a:rect l="l" t="t" r="r" b="b"/>
              <a:pathLst>
                <a:path w="1337" h="887" extrusionOk="0">
                  <a:moveTo>
                    <a:pt x="0" y="110"/>
                  </a:moveTo>
                  <a:lnTo>
                    <a:pt x="75" y="886"/>
                  </a:lnTo>
                  <a:lnTo>
                    <a:pt x="391" y="855"/>
                  </a:lnTo>
                  <a:lnTo>
                    <a:pt x="706" y="829"/>
                  </a:lnTo>
                  <a:lnTo>
                    <a:pt x="1021" y="803"/>
                  </a:lnTo>
                  <a:lnTo>
                    <a:pt x="1178" y="791"/>
                  </a:lnTo>
                  <a:cubicBezTo>
                    <a:pt x="1230" y="786"/>
                    <a:pt x="1284" y="783"/>
                    <a:pt x="1336" y="780"/>
                  </a:cubicBezTo>
                  <a:lnTo>
                    <a:pt x="1282" y="0"/>
                  </a:lnTo>
                  <a:cubicBezTo>
                    <a:pt x="1229" y="5"/>
                    <a:pt x="1176" y="7"/>
                    <a:pt x="1123" y="11"/>
                  </a:cubicBezTo>
                  <a:lnTo>
                    <a:pt x="962" y="23"/>
                  </a:lnTo>
                  <a:lnTo>
                    <a:pt x="642" y="49"/>
                  </a:lnTo>
                  <a:lnTo>
                    <a:pt x="322" y="7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9"/>
            <p:cNvSpPr/>
            <p:nvPr/>
          </p:nvSpPr>
          <p:spPr>
            <a:xfrm>
              <a:off x="6086225" y="1625275"/>
              <a:ext cx="34050" cy="23375"/>
            </a:xfrm>
            <a:custGeom>
              <a:avLst/>
              <a:gdLst/>
              <a:ahLst/>
              <a:cxnLst/>
              <a:rect l="l" t="t" r="r" b="b"/>
              <a:pathLst>
                <a:path w="1362" h="935" extrusionOk="0">
                  <a:moveTo>
                    <a:pt x="0" y="160"/>
                  </a:moveTo>
                  <a:lnTo>
                    <a:pt x="104" y="935"/>
                  </a:lnTo>
                  <a:lnTo>
                    <a:pt x="261" y="912"/>
                  </a:lnTo>
                  <a:lnTo>
                    <a:pt x="418" y="893"/>
                  </a:lnTo>
                  <a:lnTo>
                    <a:pt x="733" y="853"/>
                  </a:lnTo>
                  <a:lnTo>
                    <a:pt x="1047" y="813"/>
                  </a:lnTo>
                  <a:lnTo>
                    <a:pt x="1361" y="777"/>
                  </a:lnTo>
                  <a:lnTo>
                    <a:pt x="1272" y="1"/>
                  </a:lnTo>
                  <a:lnTo>
                    <a:pt x="953" y="37"/>
                  </a:lnTo>
                  <a:lnTo>
                    <a:pt x="635" y="78"/>
                  </a:lnTo>
                  <a:lnTo>
                    <a:pt x="318" y="119"/>
                  </a:lnTo>
                  <a:lnTo>
                    <a:pt x="159" y="13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9"/>
            <p:cNvSpPr/>
            <p:nvPr/>
          </p:nvSpPr>
          <p:spPr>
            <a:xfrm>
              <a:off x="6369275" y="1631400"/>
              <a:ext cx="35425" cy="26375"/>
            </a:xfrm>
            <a:custGeom>
              <a:avLst/>
              <a:gdLst/>
              <a:ahLst/>
              <a:cxnLst/>
              <a:rect l="l" t="t" r="r" b="b"/>
              <a:pathLst>
                <a:path w="1417" h="1055" extrusionOk="0">
                  <a:moveTo>
                    <a:pt x="162" y="1"/>
                  </a:moveTo>
                  <a:lnTo>
                    <a:pt x="0" y="765"/>
                  </a:lnTo>
                  <a:cubicBezTo>
                    <a:pt x="407" y="851"/>
                    <a:pt x="814" y="947"/>
                    <a:pt x="1216" y="1054"/>
                  </a:cubicBezTo>
                  <a:lnTo>
                    <a:pt x="1416" y="299"/>
                  </a:lnTo>
                  <a:cubicBezTo>
                    <a:pt x="1002" y="188"/>
                    <a:pt x="583" y="89"/>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9"/>
            <p:cNvSpPr/>
            <p:nvPr/>
          </p:nvSpPr>
          <p:spPr>
            <a:xfrm>
              <a:off x="6313975" y="1622050"/>
              <a:ext cx="34225" cy="23825"/>
            </a:xfrm>
            <a:custGeom>
              <a:avLst/>
              <a:gdLst/>
              <a:ahLst/>
              <a:cxnLst/>
              <a:rect l="l" t="t" r="r" b="b"/>
              <a:pathLst>
                <a:path w="1369" h="953" extrusionOk="0">
                  <a:moveTo>
                    <a:pt x="90" y="1"/>
                  </a:moveTo>
                  <a:lnTo>
                    <a:pt x="1" y="778"/>
                  </a:lnTo>
                  <a:cubicBezTo>
                    <a:pt x="414" y="825"/>
                    <a:pt x="828" y="884"/>
                    <a:pt x="1239" y="952"/>
                  </a:cubicBezTo>
                  <a:lnTo>
                    <a:pt x="1369" y="182"/>
                  </a:lnTo>
                  <a:cubicBezTo>
                    <a:pt x="943" y="112"/>
                    <a:pt x="517" y="5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9"/>
            <p:cNvSpPr/>
            <p:nvPr/>
          </p:nvSpPr>
          <p:spPr>
            <a:xfrm>
              <a:off x="6258150" y="1618050"/>
              <a:ext cx="32750" cy="21100"/>
            </a:xfrm>
            <a:custGeom>
              <a:avLst/>
              <a:gdLst/>
              <a:ahLst/>
              <a:cxnLst/>
              <a:rect l="l" t="t" r="r" b="b"/>
              <a:pathLst>
                <a:path w="1310" h="844" extrusionOk="0">
                  <a:moveTo>
                    <a:pt x="22" y="0"/>
                  </a:moveTo>
                  <a:lnTo>
                    <a:pt x="0" y="781"/>
                  </a:lnTo>
                  <a:lnTo>
                    <a:pt x="314" y="792"/>
                  </a:lnTo>
                  <a:lnTo>
                    <a:pt x="470" y="797"/>
                  </a:lnTo>
                  <a:cubicBezTo>
                    <a:pt x="522" y="799"/>
                    <a:pt x="574" y="799"/>
                    <a:pt x="626" y="803"/>
                  </a:cubicBezTo>
                  <a:lnTo>
                    <a:pt x="1251" y="844"/>
                  </a:lnTo>
                  <a:lnTo>
                    <a:pt x="1309" y="65"/>
                  </a:lnTo>
                  <a:lnTo>
                    <a:pt x="667" y="23"/>
                  </a:lnTo>
                  <a:cubicBezTo>
                    <a:pt x="614" y="19"/>
                    <a:pt x="560" y="18"/>
                    <a:pt x="505" y="17"/>
                  </a:cubicBezTo>
                  <a:lnTo>
                    <a:pt x="344" y="1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3" name="Google Shape;513;p9"/>
          <p:cNvSpPr/>
          <p:nvPr/>
        </p:nvSpPr>
        <p:spPr>
          <a:xfrm rot="-7479214">
            <a:off x="-337236" y="5810157"/>
            <a:ext cx="2400791" cy="1003939"/>
          </a:xfrm>
          <a:custGeom>
            <a:avLst/>
            <a:gdLst/>
            <a:ahLst/>
            <a:cxnLst/>
            <a:rect l="l" t="t" r="r" b="b"/>
            <a:pathLst>
              <a:path w="10545" h="3509" extrusionOk="0">
                <a:moveTo>
                  <a:pt x="7015" y="530"/>
                </a:moveTo>
                <a:cubicBezTo>
                  <a:pt x="7125" y="530"/>
                  <a:pt x="7230" y="538"/>
                  <a:pt x="7300" y="555"/>
                </a:cubicBezTo>
                <a:cubicBezTo>
                  <a:pt x="7595" y="628"/>
                  <a:pt x="7802" y="761"/>
                  <a:pt x="7932" y="927"/>
                </a:cubicBezTo>
                <a:lnTo>
                  <a:pt x="7932" y="927"/>
                </a:lnTo>
                <a:cubicBezTo>
                  <a:pt x="7883" y="928"/>
                  <a:pt x="7837" y="929"/>
                  <a:pt x="7793" y="929"/>
                </a:cubicBezTo>
                <a:cubicBezTo>
                  <a:pt x="7678" y="929"/>
                  <a:pt x="7585" y="924"/>
                  <a:pt x="7524" y="914"/>
                </a:cubicBezTo>
                <a:cubicBezTo>
                  <a:pt x="7280" y="874"/>
                  <a:pt x="7038" y="821"/>
                  <a:pt x="6800" y="753"/>
                </a:cubicBezTo>
                <a:cubicBezTo>
                  <a:pt x="6290" y="609"/>
                  <a:pt x="6675" y="530"/>
                  <a:pt x="7015" y="530"/>
                </a:cubicBezTo>
                <a:close/>
                <a:moveTo>
                  <a:pt x="2570" y="2230"/>
                </a:moveTo>
                <a:cubicBezTo>
                  <a:pt x="2585" y="2230"/>
                  <a:pt x="2602" y="2281"/>
                  <a:pt x="2580" y="2390"/>
                </a:cubicBezTo>
                <a:lnTo>
                  <a:pt x="2580" y="2390"/>
                </a:lnTo>
                <a:cubicBezTo>
                  <a:pt x="2541" y="2286"/>
                  <a:pt x="2554" y="2230"/>
                  <a:pt x="2570" y="2230"/>
                </a:cubicBezTo>
                <a:close/>
                <a:moveTo>
                  <a:pt x="9867" y="0"/>
                </a:moveTo>
                <a:cubicBezTo>
                  <a:pt x="9740" y="0"/>
                  <a:pt x="9588" y="102"/>
                  <a:pt x="9671" y="198"/>
                </a:cubicBezTo>
                <a:cubicBezTo>
                  <a:pt x="10032" y="616"/>
                  <a:pt x="9080" y="833"/>
                  <a:pt x="8311" y="903"/>
                </a:cubicBezTo>
                <a:lnTo>
                  <a:pt x="8311" y="903"/>
                </a:lnTo>
                <a:cubicBezTo>
                  <a:pt x="7997" y="501"/>
                  <a:pt x="7388" y="255"/>
                  <a:pt x="6883" y="255"/>
                </a:cubicBezTo>
                <a:cubicBezTo>
                  <a:pt x="6828" y="255"/>
                  <a:pt x="6774" y="258"/>
                  <a:pt x="6722" y="264"/>
                </a:cubicBezTo>
                <a:cubicBezTo>
                  <a:pt x="6532" y="286"/>
                  <a:pt x="6130" y="387"/>
                  <a:pt x="6101" y="645"/>
                </a:cubicBezTo>
                <a:cubicBezTo>
                  <a:pt x="6072" y="905"/>
                  <a:pt x="6675" y="1009"/>
                  <a:pt x="6815" y="1046"/>
                </a:cubicBezTo>
                <a:cubicBezTo>
                  <a:pt x="7216" y="1149"/>
                  <a:pt x="7582" y="1197"/>
                  <a:pt x="7953" y="1197"/>
                </a:cubicBezTo>
                <a:cubicBezTo>
                  <a:pt x="7992" y="1197"/>
                  <a:pt x="8032" y="1197"/>
                  <a:pt x="8071" y="1196"/>
                </a:cubicBezTo>
                <a:lnTo>
                  <a:pt x="8071" y="1196"/>
                </a:lnTo>
                <a:cubicBezTo>
                  <a:pt x="8208" y="1653"/>
                  <a:pt x="7953" y="2224"/>
                  <a:pt x="7478" y="2562"/>
                </a:cubicBezTo>
                <a:cubicBezTo>
                  <a:pt x="6790" y="3051"/>
                  <a:pt x="5888" y="3247"/>
                  <a:pt x="5007" y="3247"/>
                </a:cubicBezTo>
                <a:cubicBezTo>
                  <a:pt x="4524" y="3247"/>
                  <a:pt x="4048" y="3188"/>
                  <a:pt x="3617" y="3086"/>
                </a:cubicBezTo>
                <a:cubicBezTo>
                  <a:pt x="3341" y="3020"/>
                  <a:pt x="3078" y="2914"/>
                  <a:pt x="2844" y="2749"/>
                </a:cubicBezTo>
                <a:cubicBezTo>
                  <a:pt x="2826" y="2736"/>
                  <a:pt x="2808" y="2723"/>
                  <a:pt x="2791" y="2708"/>
                </a:cubicBezTo>
                <a:lnTo>
                  <a:pt x="2791" y="2708"/>
                </a:lnTo>
                <a:cubicBezTo>
                  <a:pt x="2948" y="2455"/>
                  <a:pt x="3018" y="2090"/>
                  <a:pt x="2785" y="1890"/>
                </a:cubicBezTo>
                <a:cubicBezTo>
                  <a:pt x="2711" y="1826"/>
                  <a:pt x="2634" y="1797"/>
                  <a:pt x="2561" y="1797"/>
                </a:cubicBezTo>
                <a:cubicBezTo>
                  <a:pt x="2432" y="1797"/>
                  <a:pt x="2314" y="1889"/>
                  <a:pt x="2244" y="2039"/>
                </a:cubicBezTo>
                <a:cubicBezTo>
                  <a:pt x="2121" y="2301"/>
                  <a:pt x="2236" y="2568"/>
                  <a:pt x="2408" y="2774"/>
                </a:cubicBezTo>
                <a:lnTo>
                  <a:pt x="2408" y="2774"/>
                </a:lnTo>
                <a:cubicBezTo>
                  <a:pt x="2268" y="2949"/>
                  <a:pt x="2067" y="3024"/>
                  <a:pt x="1853" y="3024"/>
                </a:cubicBezTo>
                <a:cubicBezTo>
                  <a:pt x="1103" y="3024"/>
                  <a:pt x="189" y="2107"/>
                  <a:pt x="1140" y="1383"/>
                </a:cubicBezTo>
                <a:cubicBezTo>
                  <a:pt x="1278" y="1279"/>
                  <a:pt x="1163" y="1189"/>
                  <a:pt x="1040" y="1189"/>
                </a:cubicBezTo>
                <a:cubicBezTo>
                  <a:pt x="996" y="1189"/>
                  <a:pt x="952" y="1200"/>
                  <a:pt x="917" y="1227"/>
                </a:cubicBezTo>
                <a:cubicBezTo>
                  <a:pt x="1" y="1923"/>
                  <a:pt x="483" y="3055"/>
                  <a:pt x="1476" y="3233"/>
                </a:cubicBezTo>
                <a:cubicBezTo>
                  <a:pt x="1548" y="3245"/>
                  <a:pt x="1621" y="3252"/>
                  <a:pt x="1694" y="3252"/>
                </a:cubicBezTo>
                <a:cubicBezTo>
                  <a:pt x="2009" y="3252"/>
                  <a:pt x="2327" y="3136"/>
                  <a:pt x="2578" y="2943"/>
                </a:cubicBezTo>
                <a:lnTo>
                  <a:pt x="2578" y="2943"/>
                </a:lnTo>
                <a:cubicBezTo>
                  <a:pt x="2610" y="2970"/>
                  <a:pt x="2643" y="2995"/>
                  <a:pt x="2675" y="3017"/>
                </a:cubicBezTo>
                <a:cubicBezTo>
                  <a:pt x="3211" y="3392"/>
                  <a:pt x="3968" y="3508"/>
                  <a:pt x="4676" y="3508"/>
                </a:cubicBezTo>
                <a:cubicBezTo>
                  <a:pt x="4974" y="3508"/>
                  <a:pt x="5264" y="3488"/>
                  <a:pt x="5524" y="3457"/>
                </a:cubicBezTo>
                <a:cubicBezTo>
                  <a:pt x="6522" y="3341"/>
                  <a:pt x="7744" y="2996"/>
                  <a:pt x="8329" y="2073"/>
                </a:cubicBezTo>
                <a:cubicBezTo>
                  <a:pt x="8543" y="1738"/>
                  <a:pt x="8563" y="1431"/>
                  <a:pt x="8463" y="1168"/>
                </a:cubicBezTo>
                <a:lnTo>
                  <a:pt x="8463" y="1168"/>
                </a:lnTo>
                <a:cubicBezTo>
                  <a:pt x="8620" y="1151"/>
                  <a:pt x="8780" y="1125"/>
                  <a:pt x="8946" y="1093"/>
                </a:cubicBezTo>
                <a:cubicBezTo>
                  <a:pt x="9369" y="1012"/>
                  <a:pt x="10545" y="693"/>
                  <a:pt x="9982" y="44"/>
                </a:cubicBezTo>
                <a:cubicBezTo>
                  <a:pt x="9955" y="13"/>
                  <a:pt x="9912" y="0"/>
                  <a:pt x="9867" y="0"/>
                </a:cubicBezTo>
                <a:close/>
              </a:path>
            </a:pathLst>
          </a:custGeom>
          <a:solidFill>
            <a:srgbClr val="FF7C35">
              <a:alpha val="562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14" name="Google Shape;514;p9"/>
          <p:cNvGrpSpPr/>
          <p:nvPr/>
        </p:nvGrpSpPr>
        <p:grpSpPr>
          <a:xfrm>
            <a:off x="514334" y="275263"/>
            <a:ext cx="11114732" cy="6343037"/>
            <a:chOff x="385750" y="206447"/>
            <a:chExt cx="8336049" cy="4757278"/>
          </a:xfrm>
        </p:grpSpPr>
        <p:sp>
          <p:nvSpPr>
            <p:cNvPr id="515" name="Google Shape;515;p9"/>
            <p:cNvSpPr/>
            <p:nvPr/>
          </p:nvSpPr>
          <p:spPr>
            <a:xfrm rot="-5400000">
              <a:off x="2208886" y="-1549189"/>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9"/>
            <p:cNvSpPr/>
            <p:nvPr/>
          </p:nvSpPr>
          <p:spPr>
            <a:xfrm rot="-5400000">
              <a:off x="2168061" y="-1575864"/>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7" name="Google Shape;517;p9"/>
          <p:cNvSpPr txBox="1">
            <a:spLocks noGrp="1"/>
          </p:cNvSpPr>
          <p:nvPr>
            <p:ph type="title"/>
          </p:nvPr>
        </p:nvSpPr>
        <p:spPr>
          <a:xfrm>
            <a:off x="5247897" y="2315685"/>
            <a:ext cx="5462000" cy="114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6667"/>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518" name="Google Shape;518;p9"/>
          <p:cNvSpPr txBox="1">
            <a:spLocks noGrp="1"/>
          </p:cNvSpPr>
          <p:nvPr>
            <p:ph type="subTitle" idx="1"/>
          </p:nvPr>
        </p:nvSpPr>
        <p:spPr>
          <a:xfrm>
            <a:off x="5247897" y="3474315"/>
            <a:ext cx="5462000" cy="106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7324326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19"/>
        <p:cNvGrpSpPr/>
        <p:nvPr/>
      </p:nvGrpSpPr>
      <p:grpSpPr>
        <a:xfrm>
          <a:off x="0" y="0"/>
          <a:ext cx="0" cy="0"/>
          <a:chOff x="0" y="0"/>
          <a:chExt cx="0" cy="0"/>
        </a:xfrm>
      </p:grpSpPr>
      <p:sp>
        <p:nvSpPr>
          <p:cNvPr id="520" name="Google Shape;520;p10"/>
          <p:cNvSpPr txBox="1">
            <a:spLocks noGrp="1"/>
          </p:cNvSpPr>
          <p:nvPr>
            <p:ph type="title"/>
          </p:nvPr>
        </p:nvSpPr>
        <p:spPr>
          <a:xfrm>
            <a:off x="784367" y="3889300"/>
            <a:ext cx="5145200" cy="22492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4222855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3923"/>
        <p:cNvGrpSpPr/>
        <p:nvPr/>
      </p:nvGrpSpPr>
      <p:grpSpPr>
        <a:xfrm>
          <a:off x="0" y="0"/>
          <a:ext cx="0" cy="0"/>
          <a:chOff x="0" y="0"/>
          <a:chExt cx="0" cy="0"/>
        </a:xfrm>
      </p:grpSpPr>
      <p:grpSp>
        <p:nvGrpSpPr>
          <p:cNvPr id="3924" name="Google Shape;3924;p34"/>
          <p:cNvGrpSpPr/>
          <p:nvPr/>
        </p:nvGrpSpPr>
        <p:grpSpPr>
          <a:xfrm>
            <a:off x="-514613" y="-153803"/>
            <a:ext cx="12801796" cy="7178681"/>
            <a:chOff x="-385960" y="-115353"/>
            <a:chExt cx="9601347" cy="5384011"/>
          </a:xfrm>
        </p:grpSpPr>
        <p:grpSp>
          <p:nvGrpSpPr>
            <p:cNvPr id="3925" name="Google Shape;3925;p34"/>
            <p:cNvGrpSpPr/>
            <p:nvPr/>
          </p:nvGrpSpPr>
          <p:grpSpPr>
            <a:xfrm rot="10800000" flipH="1">
              <a:off x="-148671" y="-115353"/>
              <a:ext cx="669658" cy="654854"/>
              <a:chOff x="6920359" y="1788354"/>
              <a:chExt cx="3297184" cy="3224292"/>
            </a:xfrm>
          </p:grpSpPr>
          <p:sp>
            <p:nvSpPr>
              <p:cNvPr id="3926" name="Google Shape;3926;p34"/>
              <p:cNvSpPr/>
              <p:nvPr/>
            </p:nvSpPr>
            <p:spPr>
              <a:xfrm>
                <a:off x="9497739" y="2014764"/>
                <a:ext cx="719804" cy="535563"/>
              </a:xfrm>
              <a:custGeom>
                <a:avLst/>
                <a:gdLst/>
                <a:ahLst/>
                <a:cxnLst/>
                <a:rect l="l" t="t" r="r" b="b"/>
                <a:pathLst>
                  <a:path w="1531497" h="1139495" extrusionOk="0">
                    <a:moveTo>
                      <a:pt x="671430" y="1046384"/>
                    </a:moveTo>
                    <a:cubicBezTo>
                      <a:pt x="1005305" y="945698"/>
                      <a:pt x="1535838" y="673663"/>
                      <a:pt x="1531470" y="332382"/>
                    </a:cubicBezTo>
                    <a:cubicBezTo>
                      <a:pt x="1530053" y="221573"/>
                      <a:pt x="1472060" y="87884"/>
                      <a:pt x="1366138" y="30295"/>
                    </a:cubicBezTo>
                    <a:cubicBezTo>
                      <a:pt x="1271237" y="-21278"/>
                      <a:pt x="1155828" y="-1985"/>
                      <a:pt x="1023701" y="50484"/>
                    </a:cubicBezTo>
                    <a:cubicBezTo>
                      <a:pt x="533055" y="245406"/>
                      <a:pt x="-113379" y="868527"/>
                      <a:pt x="17013" y="1073717"/>
                    </a:cubicBezTo>
                    <a:cubicBezTo>
                      <a:pt x="107662" y="1216373"/>
                      <a:pt x="530481" y="1088874"/>
                      <a:pt x="671401" y="104638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27" name="Google Shape;3927;p34"/>
              <p:cNvSpPr/>
              <p:nvPr/>
            </p:nvSpPr>
            <p:spPr>
              <a:xfrm>
                <a:off x="6920359" y="2190697"/>
                <a:ext cx="3096838" cy="2821949"/>
              </a:xfrm>
              <a:custGeom>
                <a:avLst/>
                <a:gdLst/>
                <a:ahLst/>
                <a:cxnLst/>
                <a:rect l="l" t="t" r="r" b="b"/>
                <a:pathLst>
                  <a:path w="6589018" h="6004146" extrusionOk="0">
                    <a:moveTo>
                      <a:pt x="8552" y="6004146"/>
                    </a:moveTo>
                    <a:cubicBezTo>
                      <a:pt x="6874" y="6004146"/>
                      <a:pt x="5197" y="6003655"/>
                      <a:pt x="3722" y="6002642"/>
                    </a:cubicBezTo>
                    <a:cubicBezTo>
                      <a:pt x="-183" y="5999981"/>
                      <a:pt x="-1167" y="5994659"/>
                      <a:pt x="1494" y="5990755"/>
                    </a:cubicBezTo>
                    <a:cubicBezTo>
                      <a:pt x="1141756" y="4325166"/>
                      <a:pt x="2515584" y="2862135"/>
                      <a:pt x="4084796" y="1642302"/>
                    </a:cubicBezTo>
                    <a:cubicBezTo>
                      <a:pt x="4867030" y="1034222"/>
                      <a:pt x="5705320" y="482024"/>
                      <a:pt x="6576324" y="1068"/>
                    </a:cubicBezTo>
                    <a:cubicBezTo>
                      <a:pt x="6580431" y="-1217"/>
                      <a:pt x="6585667" y="287"/>
                      <a:pt x="6587951" y="4423"/>
                    </a:cubicBezTo>
                    <a:cubicBezTo>
                      <a:pt x="6590236" y="8559"/>
                      <a:pt x="6588732" y="13765"/>
                      <a:pt x="6584596" y="16051"/>
                    </a:cubicBezTo>
                    <a:cubicBezTo>
                      <a:pt x="5714345" y="496602"/>
                      <a:pt x="4876836" y="1048279"/>
                      <a:pt x="4095295" y="1655810"/>
                    </a:cubicBezTo>
                    <a:cubicBezTo>
                      <a:pt x="2527472" y="2874544"/>
                      <a:pt x="1154859" y="4336302"/>
                      <a:pt x="15610" y="6000415"/>
                    </a:cubicBezTo>
                    <a:cubicBezTo>
                      <a:pt x="13961" y="6002845"/>
                      <a:pt x="11271" y="6004146"/>
                      <a:pt x="8552" y="60041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28" name="Google Shape;3928;p34"/>
              <p:cNvSpPr/>
              <p:nvPr/>
            </p:nvSpPr>
            <p:spPr>
              <a:xfrm>
                <a:off x="9882117" y="2267980"/>
                <a:ext cx="72206" cy="35342"/>
              </a:xfrm>
              <a:custGeom>
                <a:avLst/>
                <a:gdLst/>
                <a:ahLst/>
                <a:cxnLst/>
                <a:rect l="l" t="t" r="r" b="b"/>
                <a:pathLst>
                  <a:path w="153629" h="75195" extrusionOk="0">
                    <a:moveTo>
                      <a:pt x="145077" y="75196"/>
                    </a:moveTo>
                    <a:cubicBezTo>
                      <a:pt x="143949" y="75196"/>
                      <a:pt x="142821" y="74964"/>
                      <a:pt x="141721" y="74501"/>
                    </a:cubicBezTo>
                    <a:lnTo>
                      <a:pt x="5227" y="16421"/>
                    </a:lnTo>
                    <a:cubicBezTo>
                      <a:pt x="859" y="14570"/>
                      <a:pt x="-1165" y="9537"/>
                      <a:pt x="685" y="5198"/>
                    </a:cubicBezTo>
                    <a:cubicBezTo>
                      <a:pt x="2537" y="860"/>
                      <a:pt x="7599" y="-1165"/>
                      <a:pt x="11909" y="686"/>
                    </a:cubicBezTo>
                    <a:lnTo>
                      <a:pt x="148403" y="58766"/>
                    </a:lnTo>
                    <a:cubicBezTo>
                      <a:pt x="152771" y="60618"/>
                      <a:pt x="154795" y="65651"/>
                      <a:pt x="152944" y="69989"/>
                    </a:cubicBezTo>
                    <a:cubicBezTo>
                      <a:pt x="151556" y="73229"/>
                      <a:pt x="148403" y="75196"/>
                      <a:pt x="145077" y="7519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29" name="Google Shape;3929;p34"/>
              <p:cNvSpPr/>
              <p:nvPr/>
            </p:nvSpPr>
            <p:spPr>
              <a:xfrm>
                <a:off x="9755129" y="2339154"/>
                <a:ext cx="109258" cy="58975"/>
              </a:xfrm>
              <a:custGeom>
                <a:avLst/>
                <a:gdLst/>
                <a:ahLst/>
                <a:cxnLst/>
                <a:rect l="l" t="t" r="r" b="b"/>
                <a:pathLst>
                  <a:path w="232463" h="125478" extrusionOk="0">
                    <a:moveTo>
                      <a:pt x="223903" y="125449"/>
                    </a:moveTo>
                    <a:cubicBezTo>
                      <a:pt x="222601" y="125449"/>
                      <a:pt x="221300" y="125160"/>
                      <a:pt x="220056" y="124553"/>
                    </a:cubicBezTo>
                    <a:lnTo>
                      <a:pt x="4713" y="16202"/>
                    </a:lnTo>
                    <a:cubicBezTo>
                      <a:pt x="490" y="14090"/>
                      <a:pt x="-1216" y="8941"/>
                      <a:pt x="924" y="4719"/>
                    </a:cubicBezTo>
                    <a:cubicBezTo>
                      <a:pt x="3035" y="467"/>
                      <a:pt x="8184" y="-1211"/>
                      <a:pt x="12407" y="929"/>
                    </a:cubicBezTo>
                    <a:lnTo>
                      <a:pt x="227750" y="109281"/>
                    </a:lnTo>
                    <a:cubicBezTo>
                      <a:pt x="231973" y="111392"/>
                      <a:pt x="233679" y="116541"/>
                      <a:pt x="231539" y="120764"/>
                    </a:cubicBezTo>
                    <a:cubicBezTo>
                      <a:pt x="230035" y="123743"/>
                      <a:pt x="227027" y="125478"/>
                      <a:pt x="223903" y="125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30" name="Google Shape;3930;p34"/>
              <p:cNvSpPr/>
              <p:nvPr/>
            </p:nvSpPr>
            <p:spPr>
              <a:xfrm>
                <a:off x="9648573" y="2406195"/>
                <a:ext cx="117750" cy="72622"/>
              </a:xfrm>
              <a:custGeom>
                <a:avLst/>
                <a:gdLst/>
                <a:ahLst/>
                <a:cxnLst/>
                <a:rect l="l" t="t" r="r" b="b"/>
                <a:pathLst>
                  <a:path w="250531" h="154514" extrusionOk="0">
                    <a:moveTo>
                      <a:pt x="241976" y="154515"/>
                    </a:moveTo>
                    <a:cubicBezTo>
                      <a:pt x="240501" y="154515"/>
                      <a:pt x="238997" y="154139"/>
                      <a:pt x="237638" y="153329"/>
                    </a:cubicBezTo>
                    <a:lnTo>
                      <a:pt x="4217" y="15937"/>
                    </a:lnTo>
                    <a:cubicBezTo>
                      <a:pt x="167" y="13537"/>
                      <a:pt x="-1221" y="8301"/>
                      <a:pt x="1179" y="4223"/>
                    </a:cubicBezTo>
                    <a:cubicBezTo>
                      <a:pt x="3580" y="145"/>
                      <a:pt x="8844" y="-1215"/>
                      <a:pt x="12894" y="1186"/>
                    </a:cubicBezTo>
                    <a:lnTo>
                      <a:pt x="246315" y="138577"/>
                    </a:lnTo>
                    <a:cubicBezTo>
                      <a:pt x="250364" y="140978"/>
                      <a:pt x="251752" y="146213"/>
                      <a:pt x="249351" y="150292"/>
                    </a:cubicBezTo>
                    <a:cubicBezTo>
                      <a:pt x="247761" y="153011"/>
                      <a:pt x="244898" y="154515"/>
                      <a:pt x="241976" y="15451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31" name="Google Shape;3931;p34"/>
              <p:cNvSpPr/>
              <p:nvPr/>
            </p:nvSpPr>
            <p:spPr>
              <a:xfrm>
                <a:off x="9810969" y="2162578"/>
                <a:ext cx="71951" cy="148789"/>
              </a:xfrm>
              <a:custGeom>
                <a:avLst/>
                <a:gdLst/>
                <a:ahLst/>
                <a:cxnLst/>
                <a:rect l="l" t="t" r="r" b="b"/>
                <a:pathLst>
                  <a:path w="153088" h="316572" extrusionOk="0">
                    <a:moveTo>
                      <a:pt x="8572" y="316572"/>
                    </a:moveTo>
                    <a:cubicBezTo>
                      <a:pt x="7386" y="316572"/>
                      <a:pt x="6171" y="316341"/>
                      <a:pt x="5014" y="315791"/>
                    </a:cubicBezTo>
                    <a:cubicBezTo>
                      <a:pt x="704" y="313853"/>
                      <a:pt x="-1176" y="308763"/>
                      <a:pt x="762" y="304453"/>
                    </a:cubicBezTo>
                    <a:lnTo>
                      <a:pt x="136736" y="5027"/>
                    </a:lnTo>
                    <a:cubicBezTo>
                      <a:pt x="138703" y="717"/>
                      <a:pt x="143765" y="-1192"/>
                      <a:pt x="148074" y="775"/>
                    </a:cubicBezTo>
                    <a:cubicBezTo>
                      <a:pt x="152384" y="2713"/>
                      <a:pt x="154265" y="7803"/>
                      <a:pt x="152327" y="12113"/>
                    </a:cubicBezTo>
                    <a:lnTo>
                      <a:pt x="16353" y="311540"/>
                    </a:lnTo>
                    <a:cubicBezTo>
                      <a:pt x="14907" y="314692"/>
                      <a:pt x="11811" y="316572"/>
                      <a:pt x="8572" y="3165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32" name="Google Shape;3932;p34"/>
              <p:cNvSpPr/>
              <p:nvPr/>
            </p:nvSpPr>
            <p:spPr>
              <a:xfrm>
                <a:off x="9048509" y="2687819"/>
                <a:ext cx="958242" cy="461887"/>
              </a:xfrm>
              <a:custGeom>
                <a:avLst/>
                <a:gdLst/>
                <a:ahLst/>
                <a:cxnLst/>
                <a:rect l="l" t="t" r="r" b="b"/>
                <a:pathLst>
                  <a:path w="2038813" h="982738" extrusionOk="0">
                    <a:moveTo>
                      <a:pt x="1189344" y="26271"/>
                    </a:moveTo>
                    <a:cubicBezTo>
                      <a:pt x="1350078" y="-1265"/>
                      <a:pt x="1517898" y="-16653"/>
                      <a:pt x="1676548" y="29076"/>
                    </a:cubicBezTo>
                    <a:cubicBezTo>
                      <a:pt x="1835200" y="74806"/>
                      <a:pt x="1983871" y="192905"/>
                      <a:pt x="2026564" y="353609"/>
                    </a:cubicBezTo>
                    <a:cubicBezTo>
                      <a:pt x="2075851" y="539102"/>
                      <a:pt x="1970566" y="735731"/>
                      <a:pt x="1815357" y="840293"/>
                    </a:cubicBezTo>
                    <a:cubicBezTo>
                      <a:pt x="1660119" y="944855"/>
                      <a:pt x="1465544" y="973751"/>
                      <a:pt x="1276841" y="980779"/>
                    </a:cubicBezTo>
                    <a:cubicBezTo>
                      <a:pt x="1034772" y="989804"/>
                      <a:pt x="47347" y="983325"/>
                      <a:pt x="1270" y="602187"/>
                    </a:cubicBezTo>
                    <a:cubicBezTo>
                      <a:pt x="-40121" y="259778"/>
                      <a:pt x="942213" y="68587"/>
                      <a:pt x="1189344" y="2627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33" name="Google Shape;3933;p34"/>
              <p:cNvSpPr/>
              <p:nvPr/>
            </p:nvSpPr>
            <p:spPr>
              <a:xfrm>
                <a:off x="9461199" y="2886798"/>
                <a:ext cx="110929" cy="87282"/>
              </a:xfrm>
              <a:custGeom>
                <a:avLst/>
                <a:gdLst/>
                <a:ahLst/>
                <a:cxnLst/>
                <a:rect l="l" t="t" r="r" b="b"/>
                <a:pathLst>
                  <a:path w="236019" h="185707" extrusionOk="0">
                    <a:moveTo>
                      <a:pt x="227445" y="185707"/>
                    </a:moveTo>
                    <a:cubicBezTo>
                      <a:pt x="225623" y="185707"/>
                      <a:pt x="223772" y="185129"/>
                      <a:pt x="222239" y="183914"/>
                    </a:cubicBezTo>
                    <a:lnTo>
                      <a:pt x="3338" y="15342"/>
                    </a:lnTo>
                    <a:cubicBezTo>
                      <a:pt x="-393" y="12450"/>
                      <a:pt x="-1116" y="7099"/>
                      <a:pt x="1776" y="3338"/>
                    </a:cubicBezTo>
                    <a:cubicBezTo>
                      <a:pt x="4669" y="-393"/>
                      <a:pt x="10049" y="-1116"/>
                      <a:pt x="13780" y="1776"/>
                    </a:cubicBezTo>
                    <a:lnTo>
                      <a:pt x="232681" y="170349"/>
                    </a:lnTo>
                    <a:cubicBezTo>
                      <a:pt x="236412" y="173241"/>
                      <a:pt x="237135" y="178592"/>
                      <a:pt x="234243" y="182352"/>
                    </a:cubicBezTo>
                    <a:cubicBezTo>
                      <a:pt x="232565" y="184550"/>
                      <a:pt x="230020" y="185678"/>
                      <a:pt x="227445" y="1856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34" name="Google Shape;3934;p34"/>
              <p:cNvSpPr/>
              <p:nvPr/>
            </p:nvSpPr>
            <p:spPr>
              <a:xfrm>
                <a:off x="9335629" y="2891663"/>
                <a:ext cx="102435" cy="111069"/>
              </a:xfrm>
              <a:custGeom>
                <a:avLst/>
                <a:gdLst/>
                <a:ahLst/>
                <a:cxnLst/>
                <a:rect l="l" t="t" r="r" b="b"/>
                <a:pathLst>
                  <a:path w="217947" h="236317" extrusionOk="0">
                    <a:moveTo>
                      <a:pt x="209400" y="236317"/>
                    </a:moveTo>
                    <a:cubicBezTo>
                      <a:pt x="207086" y="236317"/>
                      <a:pt x="204772" y="235391"/>
                      <a:pt x="203094" y="233540"/>
                    </a:cubicBezTo>
                    <a:lnTo>
                      <a:pt x="2242" y="14321"/>
                    </a:lnTo>
                    <a:cubicBezTo>
                      <a:pt x="-939" y="10850"/>
                      <a:pt x="-708" y="5413"/>
                      <a:pt x="2763" y="2231"/>
                    </a:cubicBezTo>
                    <a:cubicBezTo>
                      <a:pt x="6234" y="-922"/>
                      <a:pt x="11672" y="-719"/>
                      <a:pt x="14853" y="2752"/>
                    </a:cubicBezTo>
                    <a:lnTo>
                      <a:pt x="215705" y="221970"/>
                    </a:lnTo>
                    <a:cubicBezTo>
                      <a:pt x="218887" y="225441"/>
                      <a:pt x="218655" y="230879"/>
                      <a:pt x="215185" y="234061"/>
                    </a:cubicBezTo>
                    <a:cubicBezTo>
                      <a:pt x="213536" y="235565"/>
                      <a:pt x="211482" y="236317"/>
                      <a:pt x="209400" y="2363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35" name="Google Shape;3935;p34"/>
              <p:cNvSpPr/>
              <p:nvPr/>
            </p:nvSpPr>
            <p:spPr>
              <a:xfrm>
                <a:off x="9184042" y="2906184"/>
                <a:ext cx="121091" cy="125053"/>
              </a:xfrm>
              <a:custGeom>
                <a:avLst/>
                <a:gdLst/>
                <a:ahLst/>
                <a:cxnLst/>
                <a:rect l="l" t="t" r="r" b="b"/>
                <a:pathLst>
                  <a:path w="257640" h="266070" extrusionOk="0">
                    <a:moveTo>
                      <a:pt x="249103" y="266070"/>
                    </a:moveTo>
                    <a:cubicBezTo>
                      <a:pt x="246876" y="266070"/>
                      <a:pt x="244620" y="265203"/>
                      <a:pt x="242942" y="263467"/>
                    </a:cubicBezTo>
                    <a:lnTo>
                      <a:pt x="2406" y="14485"/>
                    </a:lnTo>
                    <a:cubicBezTo>
                      <a:pt x="-892" y="11101"/>
                      <a:pt x="-776" y="5663"/>
                      <a:pt x="2608" y="2395"/>
                    </a:cubicBezTo>
                    <a:cubicBezTo>
                      <a:pt x="6050" y="-874"/>
                      <a:pt x="11459" y="-787"/>
                      <a:pt x="14699" y="2597"/>
                    </a:cubicBezTo>
                    <a:lnTo>
                      <a:pt x="255235" y="251579"/>
                    </a:lnTo>
                    <a:cubicBezTo>
                      <a:pt x="258532" y="254992"/>
                      <a:pt x="258417" y="260401"/>
                      <a:pt x="255032" y="263670"/>
                    </a:cubicBezTo>
                    <a:cubicBezTo>
                      <a:pt x="253355" y="265261"/>
                      <a:pt x="251214" y="266070"/>
                      <a:pt x="249074" y="2660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36" name="Google Shape;3936;p34"/>
              <p:cNvSpPr/>
              <p:nvPr/>
            </p:nvSpPr>
            <p:spPr>
              <a:xfrm>
                <a:off x="8930008" y="1788354"/>
                <a:ext cx="483368" cy="908289"/>
              </a:xfrm>
              <a:custGeom>
                <a:avLst/>
                <a:gdLst/>
                <a:ahLst/>
                <a:cxnLst/>
                <a:rect l="l" t="t" r="r" b="b"/>
                <a:pathLst>
                  <a:path w="1028443" h="1932529" extrusionOk="0">
                    <a:moveTo>
                      <a:pt x="292136" y="1909122"/>
                    </a:moveTo>
                    <a:cubicBezTo>
                      <a:pt x="303329" y="1903771"/>
                      <a:pt x="314928" y="1897437"/>
                      <a:pt x="326961" y="1890119"/>
                    </a:cubicBezTo>
                    <a:cubicBezTo>
                      <a:pt x="512106" y="1777284"/>
                      <a:pt x="651783" y="1597316"/>
                      <a:pt x="748825" y="1414282"/>
                    </a:cubicBezTo>
                    <a:cubicBezTo>
                      <a:pt x="893534" y="1141379"/>
                      <a:pt x="1039082" y="833362"/>
                      <a:pt x="1027830" y="533617"/>
                    </a:cubicBezTo>
                    <a:cubicBezTo>
                      <a:pt x="1017504" y="258690"/>
                      <a:pt x="795104" y="-102461"/>
                      <a:pt x="442919" y="27207"/>
                    </a:cubicBezTo>
                    <a:cubicBezTo>
                      <a:pt x="125560" y="144062"/>
                      <a:pt x="59756" y="682955"/>
                      <a:pt x="29414" y="932342"/>
                    </a:cubicBezTo>
                    <a:cubicBezTo>
                      <a:pt x="7403" y="1113235"/>
                      <a:pt x="-97796" y="2095598"/>
                      <a:pt x="292107" y="190909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37" name="Google Shape;3937;p34"/>
              <p:cNvSpPr/>
              <p:nvPr/>
            </p:nvSpPr>
            <p:spPr>
              <a:xfrm>
                <a:off x="8833526" y="1965658"/>
                <a:ext cx="862705" cy="1011261"/>
              </a:xfrm>
              <a:custGeom>
                <a:avLst/>
                <a:gdLst/>
                <a:ahLst/>
                <a:cxnLst/>
                <a:rect l="l" t="t" r="r" b="b"/>
                <a:pathLst>
                  <a:path w="1835543" h="2151619" extrusionOk="0">
                    <a:moveTo>
                      <a:pt x="8561" y="2151619"/>
                    </a:moveTo>
                    <a:cubicBezTo>
                      <a:pt x="5900" y="2151619"/>
                      <a:pt x="3355" y="2150376"/>
                      <a:pt x="1706" y="2148177"/>
                    </a:cubicBezTo>
                    <a:cubicBezTo>
                      <a:pt x="-376" y="2145372"/>
                      <a:pt x="-579" y="2141611"/>
                      <a:pt x="1243" y="2138632"/>
                    </a:cubicBezTo>
                    <a:cubicBezTo>
                      <a:pt x="558387" y="1214928"/>
                      <a:pt x="770664" y="19073"/>
                      <a:pt x="772747" y="7099"/>
                    </a:cubicBezTo>
                    <a:cubicBezTo>
                      <a:pt x="773557" y="2442"/>
                      <a:pt x="777895" y="-682"/>
                      <a:pt x="782639" y="128"/>
                    </a:cubicBezTo>
                    <a:cubicBezTo>
                      <a:pt x="787296" y="938"/>
                      <a:pt x="790420" y="5363"/>
                      <a:pt x="789581" y="10020"/>
                    </a:cubicBezTo>
                    <a:cubicBezTo>
                      <a:pt x="787527" y="21937"/>
                      <a:pt x="577449" y="1205701"/>
                      <a:pt x="26523" y="2129723"/>
                    </a:cubicBezTo>
                    <a:cubicBezTo>
                      <a:pt x="179939" y="2091890"/>
                      <a:pt x="1172050" y="1859395"/>
                      <a:pt x="1828694" y="1994443"/>
                    </a:cubicBezTo>
                    <a:cubicBezTo>
                      <a:pt x="1833322" y="1995398"/>
                      <a:pt x="1836301" y="1999910"/>
                      <a:pt x="1835375" y="2004538"/>
                    </a:cubicBezTo>
                    <a:cubicBezTo>
                      <a:pt x="1834421" y="2009195"/>
                      <a:pt x="1829851" y="2012145"/>
                      <a:pt x="1825252" y="2011191"/>
                    </a:cubicBezTo>
                    <a:cubicBezTo>
                      <a:pt x="1119320" y="1865990"/>
                      <a:pt x="21693" y="2148467"/>
                      <a:pt x="10702" y="2151330"/>
                    </a:cubicBezTo>
                    <a:cubicBezTo>
                      <a:pt x="9979" y="2151504"/>
                      <a:pt x="9256" y="2151619"/>
                      <a:pt x="8532" y="215161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38" name="Google Shape;3938;p34"/>
              <p:cNvSpPr/>
              <p:nvPr/>
            </p:nvSpPr>
            <p:spPr>
              <a:xfrm>
                <a:off x="9108130" y="2036390"/>
                <a:ext cx="63983" cy="88844"/>
              </a:xfrm>
              <a:custGeom>
                <a:avLst/>
                <a:gdLst/>
                <a:ahLst/>
                <a:cxnLst/>
                <a:rect l="l" t="t" r="r" b="b"/>
                <a:pathLst>
                  <a:path w="136133" h="189030" extrusionOk="0">
                    <a:moveTo>
                      <a:pt x="127579" y="189002"/>
                    </a:moveTo>
                    <a:cubicBezTo>
                      <a:pt x="124860" y="189002"/>
                      <a:pt x="122199" y="187700"/>
                      <a:pt x="120550" y="185329"/>
                    </a:cubicBezTo>
                    <a:lnTo>
                      <a:pt x="1526" y="13430"/>
                    </a:lnTo>
                    <a:cubicBezTo>
                      <a:pt x="-1164" y="9554"/>
                      <a:pt x="-210" y="4203"/>
                      <a:pt x="3695" y="1513"/>
                    </a:cubicBezTo>
                    <a:cubicBezTo>
                      <a:pt x="7513" y="-1148"/>
                      <a:pt x="12893" y="-222"/>
                      <a:pt x="15583" y="3683"/>
                    </a:cubicBezTo>
                    <a:lnTo>
                      <a:pt x="134608" y="175581"/>
                    </a:lnTo>
                    <a:cubicBezTo>
                      <a:pt x="137298" y="179457"/>
                      <a:pt x="136343" y="184808"/>
                      <a:pt x="132438" y="187498"/>
                    </a:cubicBezTo>
                    <a:cubicBezTo>
                      <a:pt x="130963" y="188539"/>
                      <a:pt x="129257" y="189031"/>
                      <a:pt x="127579" y="1890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39" name="Google Shape;3939;p34"/>
              <p:cNvSpPr/>
              <p:nvPr/>
            </p:nvSpPr>
            <p:spPr>
              <a:xfrm>
                <a:off x="9021431" y="2168677"/>
                <a:ext cx="104724" cy="124239"/>
              </a:xfrm>
              <a:custGeom>
                <a:avLst/>
                <a:gdLst/>
                <a:ahLst/>
                <a:cxnLst/>
                <a:rect l="l" t="t" r="r" b="b"/>
                <a:pathLst>
                  <a:path w="222816" h="264339" extrusionOk="0">
                    <a:moveTo>
                      <a:pt x="214254" y="264339"/>
                    </a:moveTo>
                    <a:cubicBezTo>
                      <a:pt x="211448" y="264339"/>
                      <a:pt x="208701" y="262951"/>
                      <a:pt x="207052" y="260405"/>
                    </a:cubicBezTo>
                    <a:cubicBezTo>
                      <a:pt x="201527" y="252567"/>
                      <a:pt x="81490" y="108870"/>
                      <a:pt x="2006" y="14055"/>
                    </a:cubicBezTo>
                    <a:cubicBezTo>
                      <a:pt x="-1031" y="10440"/>
                      <a:pt x="-568" y="5031"/>
                      <a:pt x="3047" y="1994"/>
                    </a:cubicBezTo>
                    <a:cubicBezTo>
                      <a:pt x="6663" y="-1043"/>
                      <a:pt x="12072" y="-551"/>
                      <a:pt x="15109" y="3064"/>
                    </a:cubicBezTo>
                    <a:cubicBezTo>
                      <a:pt x="48835" y="43269"/>
                      <a:pt x="217175" y="244179"/>
                      <a:pt x="221543" y="251294"/>
                    </a:cubicBezTo>
                    <a:cubicBezTo>
                      <a:pt x="224030" y="255315"/>
                      <a:pt x="222758" y="260579"/>
                      <a:pt x="218737" y="263067"/>
                    </a:cubicBezTo>
                    <a:cubicBezTo>
                      <a:pt x="217320" y="263934"/>
                      <a:pt x="215787" y="264339"/>
                      <a:pt x="214254" y="2643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40" name="Google Shape;3940;p34"/>
              <p:cNvSpPr/>
              <p:nvPr/>
            </p:nvSpPr>
            <p:spPr>
              <a:xfrm>
                <a:off x="8966098" y="2348130"/>
                <a:ext cx="102603" cy="126117"/>
              </a:xfrm>
              <a:custGeom>
                <a:avLst/>
                <a:gdLst/>
                <a:ahLst/>
                <a:cxnLst/>
                <a:rect l="l" t="t" r="r" b="b"/>
                <a:pathLst>
                  <a:path w="218305" h="268333" extrusionOk="0">
                    <a:moveTo>
                      <a:pt x="209752" y="268333"/>
                    </a:moveTo>
                    <a:cubicBezTo>
                      <a:pt x="207236" y="268333"/>
                      <a:pt x="204777" y="267234"/>
                      <a:pt x="203070" y="265123"/>
                    </a:cubicBezTo>
                    <a:lnTo>
                      <a:pt x="1872" y="13913"/>
                    </a:lnTo>
                    <a:cubicBezTo>
                      <a:pt x="-1079" y="10240"/>
                      <a:pt x="-471" y="4831"/>
                      <a:pt x="3202" y="1881"/>
                    </a:cubicBezTo>
                    <a:cubicBezTo>
                      <a:pt x="6876" y="-1070"/>
                      <a:pt x="12255" y="-491"/>
                      <a:pt x="15235" y="3211"/>
                    </a:cubicBezTo>
                    <a:lnTo>
                      <a:pt x="216433" y="254420"/>
                    </a:lnTo>
                    <a:cubicBezTo>
                      <a:pt x="219384" y="258094"/>
                      <a:pt x="218777" y="263503"/>
                      <a:pt x="215103" y="266453"/>
                    </a:cubicBezTo>
                    <a:cubicBezTo>
                      <a:pt x="213541" y="267726"/>
                      <a:pt x="211632" y="268333"/>
                      <a:pt x="209752" y="26833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41" name="Google Shape;3941;p34"/>
              <p:cNvSpPr/>
              <p:nvPr/>
            </p:nvSpPr>
            <p:spPr>
              <a:xfrm>
                <a:off x="9146608" y="2135433"/>
                <a:ext cx="129233" cy="75302"/>
              </a:xfrm>
              <a:custGeom>
                <a:avLst/>
                <a:gdLst/>
                <a:ahLst/>
                <a:cxnLst/>
                <a:rect l="l" t="t" r="r" b="b"/>
                <a:pathLst>
                  <a:path w="274963" h="160217" extrusionOk="0">
                    <a:moveTo>
                      <a:pt x="8565" y="160217"/>
                    </a:moveTo>
                    <a:cubicBezTo>
                      <a:pt x="5557" y="160217"/>
                      <a:pt x="2635" y="158626"/>
                      <a:pt x="1073" y="155821"/>
                    </a:cubicBezTo>
                    <a:cubicBezTo>
                      <a:pt x="-1211" y="151684"/>
                      <a:pt x="264" y="146478"/>
                      <a:pt x="4429" y="144193"/>
                    </a:cubicBezTo>
                    <a:lnTo>
                      <a:pt x="262262" y="1075"/>
                    </a:lnTo>
                    <a:cubicBezTo>
                      <a:pt x="266340" y="-1211"/>
                      <a:pt x="271575" y="265"/>
                      <a:pt x="273890" y="4401"/>
                    </a:cubicBezTo>
                    <a:cubicBezTo>
                      <a:pt x="276175" y="8537"/>
                      <a:pt x="274700" y="13743"/>
                      <a:pt x="270534" y="16029"/>
                    </a:cubicBezTo>
                    <a:lnTo>
                      <a:pt x="12701" y="159147"/>
                    </a:lnTo>
                    <a:cubicBezTo>
                      <a:pt x="11400" y="159870"/>
                      <a:pt x="9982" y="160217"/>
                      <a:pt x="8565" y="160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42" name="Google Shape;3942;p34"/>
              <p:cNvSpPr/>
              <p:nvPr/>
            </p:nvSpPr>
            <p:spPr>
              <a:xfrm>
                <a:off x="9410839" y="2784412"/>
                <a:ext cx="116236" cy="107941"/>
              </a:xfrm>
              <a:custGeom>
                <a:avLst/>
                <a:gdLst/>
                <a:ahLst/>
                <a:cxnLst/>
                <a:rect l="l" t="t" r="r" b="b"/>
                <a:pathLst>
                  <a:path w="247310" h="229661" extrusionOk="0">
                    <a:moveTo>
                      <a:pt x="8548" y="229661"/>
                    </a:moveTo>
                    <a:cubicBezTo>
                      <a:pt x="6755" y="229661"/>
                      <a:pt x="4961" y="229112"/>
                      <a:pt x="3429" y="227955"/>
                    </a:cubicBezTo>
                    <a:cubicBezTo>
                      <a:pt x="-361" y="225120"/>
                      <a:pt x="-1113" y="219769"/>
                      <a:pt x="1693" y="215980"/>
                    </a:cubicBezTo>
                    <a:cubicBezTo>
                      <a:pt x="21130" y="190092"/>
                      <a:pt x="224411" y="9806"/>
                      <a:pt x="233060" y="2170"/>
                    </a:cubicBezTo>
                    <a:cubicBezTo>
                      <a:pt x="236618" y="-983"/>
                      <a:pt x="241998" y="-665"/>
                      <a:pt x="245150" y="2893"/>
                    </a:cubicBezTo>
                    <a:cubicBezTo>
                      <a:pt x="248303" y="6422"/>
                      <a:pt x="247956" y="11831"/>
                      <a:pt x="244427" y="14984"/>
                    </a:cubicBezTo>
                    <a:cubicBezTo>
                      <a:pt x="171653" y="79485"/>
                      <a:pt x="30097" y="206637"/>
                      <a:pt x="15403" y="226248"/>
                    </a:cubicBezTo>
                    <a:cubicBezTo>
                      <a:pt x="13725" y="228504"/>
                      <a:pt x="11151" y="229661"/>
                      <a:pt x="8548" y="22966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43" name="Google Shape;3943;p34"/>
              <p:cNvSpPr/>
              <p:nvPr/>
            </p:nvSpPr>
            <p:spPr>
              <a:xfrm>
                <a:off x="8407817" y="3346112"/>
                <a:ext cx="1012916" cy="540215"/>
              </a:xfrm>
              <a:custGeom>
                <a:avLst/>
                <a:gdLst/>
                <a:ahLst/>
                <a:cxnLst/>
                <a:rect l="l" t="t" r="r" b="b"/>
                <a:pathLst>
                  <a:path w="2155141" h="1149393" extrusionOk="0">
                    <a:moveTo>
                      <a:pt x="1279404" y="4862"/>
                    </a:moveTo>
                    <a:cubicBezTo>
                      <a:pt x="1450059" y="12672"/>
                      <a:pt x="1627626" y="36072"/>
                      <a:pt x="1792669" y="127213"/>
                    </a:cubicBezTo>
                    <a:cubicBezTo>
                      <a:pt x="1957713" y="218354"/>
                      <a:pt x="2108814" y="389905"/>
                      <a:pt x="2146271" y="584307"/>
                    </a:cubicBezTo>
                    <a:cubicBezTo>
                      <a:pt x="2189514" y="808674"/>
                      <a:pt x="2069361" y="1008022"/>
                      <a:pt x="1900905" y="1089734"/>
                    </a:cubicBezTo>
                    <a:cubicBezTo>
                      <a:pt x="1732448" y="1171445"/>
                      <a:pt x="1526043" y="1156954"/>
                      <a:pt x="1326869" y="1118861"/>
                    </a:cubicBezTo>
                    <a:cubicBezTo>
                      <a:pt x="1071379" y="1069978"/>
                      <a:pt x="31225" y="821112"/>
                      <a:pt x="536" y="373563"/>
                    </a:cubicBezTo>
                    <a:cubicBezTo>
                      <a:pt x="-27029" y="-28517"/>
                      <a:pt x="1017030" y="-7113"/>
                      <a:pt x="1279404" y="489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44" name="Google Shape;3944;p34"/>
              <p:cNvSpPr/>
              <p:nvPr/>
            </p:nvSpPr>
            <p:spPr>
              <a:xfrm>
                <a:off x="8202920" y="3498857"/>
                <a:ext cx="974265" cy="138887"/>
              </a:xfrm>
              <a:custGeom>
                <a:avLst/>
                <a:gdLst/>
                <a:ahLst/>
                <a:cxnLst/>
                <a:rect l="l" t="t" r="r" b="b"/>
                <a:pathLst>
                  <a:path w="2072905" h="295505" extrusionOk="0">
                    <a:moveTo>
                      <a:pt x="2064370" y="295476"/>
                    </a:moveTo>
                    <a:cubicBezTo>
                      <a:pt x="2063444" y="295476"/>
                      <a:pt x="2062519" y="295332"/>
                      <a:pt x="2061593" y="295013"/>
                    </a:cubicBezTo>
                    <a:cubicBezTo>
                      <a:pt x="943227" y="-89249"/>
                      <a:pt x="18974" y="36457"/>
                      <a:pt x="9776" y="37788"/>
                    </a:cubicBezTo>
                    <a:cubicBezTo>
                      <a:pt x="5292" y="38366"/>
                      <a:pt x="751" y="35185"/>
                      <a:pt x="86" y="30528"/>
                    </a:cubicBezTo>
                    <a:cubicBezTo>
                      <a:pt x="-579" y="25871"/>
                      <a:pt x="2689" y="21503"/>
                      <a:pt x="7346" y="20838"/>
                    </a:cubicBezTo>
                    <a:cubicBezTo>
                      <a:pt x="16544" y="19536"/>
                      <a:pt x="944673" y="-106892"/>
                      <a:pt x="2067118" y="278845"/>
                    </a:cubicBezTo>
                    <a:cubicBezTo>
                      <a:pt x="2071601" y="280378"/>
                      <a:pt x="2073973" y="285237"/>
                      <a:pt x="2072440" y="289720"/>
                    </a:cubicBezTo>
                    <a:cubicBezTo>
                      <a:pt x="2071225" y="293278"/>
                      <a:pt x="2067899" y="295505"/>
                      <a:pt x="2064341" y="2955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45" name="Google Shape;3945;p34"/>
              <p:cNvSpPr/>
              <p:nvPr/>
            </p:nvSpPr>
            <p:spPr>
              <a:xfrm>
                <a:off x="8993168" y="3520542"/>
                <a:ext cx="87613" cy="153197"/>
              </a:xfrm>
              <a:custGeom>
                <a:avLst/>
                <a:gdLst/>
                <a:ahLst/>
                <a:cxnLst/>
                <a:rect l="l" t="t" r="r" b="b"/>
                <a:pathLst>
                  <a:path w="186410" h="325950" extrusionOk="0">
                    <a:moveTo>
                      <a:pt x="177910" y="325922"/>
                    </a:moveTo>
                    <a:cubicBezTo>
                      <a:pt x="175538" y="325922"/>
                      <a:pt x="173166" y="324938"/>
                      <a:pt x="171459" y="323001"/>
                    </a:cubicBezTo>
                    <a:lnTo>
                      <a:pt x="2135" y="129640"/>
                    </a:lnTo>
                    <a:cubicBezTo>
                      <a:pt x="631" y="127905"/>
                      <a:pt x="-150" y="125648"/>
                      <a:pt x="24" y="123393"/>
                    </a:cubicBezTo>
                    <a:cubicBezTo>
                      <a:pt x="197" y="121107"/>
                      <a:pt x="1267" y="118967"/>
                      <a:pt x="3003" y="117521"/>
                    </a:cubicBezTo>
                    <a:lnTo>
                      <a:pt x="138283" y="2054"/>
                    </a:lnTo>
                    <a:cubicBezTo>
                      <a:pt x="141869" y="-1012"/>
                      <a:pt x="147278" y="-607"/>
                      <a:pt x="150344" y="3009"/>
                    </a:cubicBezTo>
                    <a:cubicBezTo>
                      <a:pt x="153410" y="6595"/>
                      <a:pt x="152977" y="12004"/>
                      <a:pt x="149390" y="15070"/>
                    </a:cubicBezTo>
                    <a:lnTo>
                      <a:pt x="20705" y="124925"/>
                    </a:lnTo>
                    <a:lnTo>
                      <a:pt x="184302" y="311778"/>
                    </a:lnTo>
                    <a:cubicBezTo>
                      <a:pt x="187397" y="315336"/>
                      <a:pt x="187049" y="320744"/>
                      <a:pt x="183492" y="323839"/>
                    </a:cubicBezTo>
                    <a:cubicBezTo>
                      <a:pt x="181872" y="325256"/>
                      <a:pt x="179876" y="325951"/>
                      <a:pt x="177852" y="32595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46" name="Google Shape;3946;p34"/>
              <p:cNvSpPr/>
              <p:nvPr/>
            </p:nvSpPr>
            <p:spPr>
              <a:xfrm>
                <a:off x="8821256" y="3538721"/>
                <a:ext cx="97133" cy="152871"/>
              </a:xfrm>
              <a:custGeom>
                <a:avLst/>
                <a:gdLst/>
                <a:ahLst/>
                <a:cxnLst/>
                <a:rect l="l" t="t" r="r" b="b"/>
                <a:pathLst>
                  <a:path w="206667" h="325257" extrusionOk="0">
                    <a:moveTo>
                      <a:pt x="198105" y="325257"/>
                    </a:moveTo>
                    <a:cubicBezTo>
                      <a:pt x="195241" y="325257"/>
                      <a:pt x="192435" y="323811"/>
                      <a:pt x="190816" y="321179"/>
                    </a:cubicBezTo>
                    <a:lnTo>
                      <a:pt x="1273" y="13046"/>
                    </a:lnTo>
                    <a:cubicBezTo>
                      <a:pt x="-1214" y="9025"/>
                      <a:pt x="59" y="3761"/>
                      <a:pt x="4079" y="1274"/>
                    </a:cubicBezTo>
                    <a:cubicBezTo>
                      <a:pt x="8042" y="-1214"/>
                      <a:pt x="13335" y="59"/>
                      <a:pt x="15852" y="4079"/>
                    </a:cubicBezTo>
                    <a:lnTo>
                      <a:pt x="205394" y="312212"/>
                    </a:lnTo>
                    <a:cubicBezTo>
                      <a:pt x="207881" y="316232"/>
                      <a:pt x="206608" y="321497"/>
                      <a:pt x="202588" y="323984"/>
                    </a:cubicBezTo>
                    <a:cubicBezTo>
                      <a:pt x="201200" y="324852"/>
                      <a:pt x="199638" y="325257"/>
                      <a:pt x="198105" y="32525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47" name="Google Shape;3947;p34"/>
              <p:cNvSpPr/>
              <p:nvPr/>
            </p:nvSpPr>
            <p:spPr>
              <a:xfrm>
                <a:off x="8632312" y="3512729"/>
                <a:ext cx="101142" cy="164205"/>
              </a:xfrm>
              <a:custGeom>
                <a:avLst/>
                <a:gdLst/>
                <a:ahLst/>
                <a:cxnLst/>
                <a:rect l="l" t="t" r="r" b="b"/>
                <a:pathLst>
                  <a:path w="215196" h="349372" extrusionOk="0">
                    <a:moveTo>
                      <a:pt x="206607" y="349343"/>
                    </a:moveTo>
                    <a:cubicBezTo>
                      <a:pt x="203686" y="349343"/>
                      <a:pt x="200851" y="347868"/>
                      <a:pt x="199260" y="345178"/>
                    </a:cubicBezTo>
                    <a:lnTo>
                      <a:pt x="1214" y="12951"/>
                    </a:lnTo>
                    <a:cubicBezTo>
                      <a:pt x="-1216" y="8902"/>
                      <a:pt x="115" y="3638"/>
                      <a:pt x="4193" y="1208"/>
                    </a:cubicBezTo>
                    <a:cubicBezTo>
                      <a:pt x="8214" y="-1193"/>
                      <a:pt x="13478" y="80"/>
                      <a:pt x="15937" y="4187"/>
                    </a:cubicBezTo>
                    <a:lnTo>
                      <a:pt x="213983" y="336414"/>
                    </a:lnTo>
                    <a:cubicBezTo>
                      <a:pt x="216412" y="340463"/>
                      <a:pt x="215082" y="345728"/>
                      <a:pt x="211004" y="348157"/>
                    </a:cubicBezTo>
                    <a:cubicBezTo>
                      <a:pt x="209644" y="348967"/>
                      <a:pt x="208140" y="349372"/>
                      <a:pt x="206636" y="3493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48" name="Google Shape;3948;p34"/>
              <p:cNvSpPr/>
              <p:nvPr/>
            </p:nvSpPr>
            <p:spPr>
              <a:xfrm>
                <a:off x="8765242" y="3431847"/>
                <a:ext cx="132530" cy="101935"/>
              </a:xfrm>
              <a:custGeom>
                <a:avLst/>
                <a:gdLst/>
                <a:ahLst/>
                <a:cxnLst/>
                <a:rect l="l" t="t" r="r" b="b"/>
                <a:pathLst>
                  <a:path w="281978" h="216883" extrusionOk="0">
                    <a:moveTo>
                      <a:pt x="8544" y="216883"/>
                    </a:moveTo>
                    <a:cubicBezTo>
                      <a:pt x="5941" y="216883"/>
                      <a:pt x="3395" y="215726"/>
                      <a:pt x="1718" y="213470"/>
                    </a:cubicBezTo>
                    <a:cubicBezTo>
                      <a:pt x="-1117" y="209710"/>
                      <a:pt x="-365" y="204330"/>
                      <a:pt x="3395" y="201496"/>
                    </a:cubicBezTo>
                    <a:lnTo>
                      <a:pt x="268286" y="1714"/>
                    </a:lnTo>
                    <a:cubicBezTo>
                      <a:pt x="272017" y="-1092"/>
                      <a:pt x="277426" y="-398"/>
                      <a:pt x="280261" y="3392"/>
                    </a:cubicBezTo>
                    <a:cubicBezTo>
                      <a:pt x="283095" y="7152"/>
                      <a:pt x="282343" y="12532"/>
                      <a:pt x="278583" y="15366"/>
                    </a:cubicBezTo>
                    <a:lnTo>
                      <a:pt x="13692" y="215148"/>
                    </a:lnTo>
                    <a:cubicBezTo>
                      <a:pt x="12159" y="216305"/>
                      <a:pt x="10337" y="216883"/>
                      <a:pt x="8544" y="2168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49" name="Google Shape;3949;p34"/>
              <p:cNvSpPr/>
              <p:nvPr/>
            </p:nvSpPr>
            <p:spPr>
              <a:xfrm>
                <a:off x="8201120" y="2266056"/>
                <a:ext cx="469223" cy="972937"/>
              </a:xfrm>
              <a:custGeom>
                <a:avLst/>
                <a:gdLst/>
                <a:ahLst/>
                <a:cxnLst/>
                <a:rect l="l" t="t" r="r" b="b"/>
                <a:pathLst>
                  <a:path w="998346" h="2070078" extrusionOk="0">
                    <a:moveTo>
                      <a:pt x="402807" y="2040015"/>
                    </a:moveTo>
                    <a:cubicBezTo>
                      <a:pt x="413740" y="2033710"/>
                      <a:pt x="424963" y="2026392"/>
                      <a:pt x="436504" y="2017946"/>
                    </a:cubicBezTo>
                    <a:cubicBezTo>
                      <a:pt x="614042" y="1888104"/>
                      <a:pt x="735410" y="1689624"/>
                      <a:pt x="812031" y="1490276"/>
                    </a:cubicBezTo>
                    <a:cubicBezTo>
                      <a:pt x="926311" y="1193019"/>
                      <a:pt x="1036803" y="858565"/>
                      <a:pt x="985375" y="541524"/>
                    </a:cubicBezTo>
                    <a:cubicBezTo>
                      <a:pt x="938199" y="250746"/>
                      <a:pt x="659107" y="-119633"/>
                      <a:pt x="310161" y="37369"/>
                    </a:cubicBezTo>
                    <a:cubicBezTo>
                      <a:pt x="-4306" y="178839"/>
                      <a:pt x="-1298" y="753569"/>
                      <a:pt x="235" y="1019530"/>
                    </a:cubicBezTo>
                    <a:cubicBezTo>
                      <a:pt x="1334" y="1212456"/>
                      <a:pt x="22160" y="2259321"/>
                      <a:pt x="402807" y="204004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50" name="Google Shape;3950;p34"/>
              <p:cNvSpPr/>
              <p:nvPr/>
            </p:nvSpPr>
            <p:spPr>
              <a:xfrm>
                <a:off x="8276950" y="2436006"/>
                <a:ext cx="112604" cy="1009405"/>
              </a:xfrm>
              <a:custGeom>
                <a:avLst/>
                <a:gdLst/>
                <a:ahLst/>
                <a:cxnLst/>
                <a:rect l="l" t="t" r="r" b="b"/>
                <a:pathLst>
                  <a:path w="239584" h="2147670" extrusionOk="0">
                    <a:moveTo>
                      <a:pt x="8551" y="2147670"/>
                    </a:moveTo>
                    <a:cubicBezTo>
                      <a:pt x="7742" y="2147670"/>
                      <a:pt x="6903" y="2147555"/>
                      <a:pt x="6064" y="2147294"/>
                    </a:cubicBezTo>
                    <a:cubicBezTo>
                      <a:pt x="1552" y="2145935"/>
                      <a:pt x="-994" y="2141133"/>
                      <a:pt x="366" y="2136621"/>
                    </a:cubicBezTo>
                    <a:cubicBezTo>
                      <a:pt x="275583" y="1229115"/>
                      <a:pt x="217618" y="21112"/>
                      <a:pt x="217010" y="9021"/>
                    </a:cubicBezTo>
                    <a:cubicBezTo>
                      <a:pt x="216750" y="4307"/>
                      <a:pt x="220395" y="286"/>
                      <a:pt x="225109" y="26"/>
                    </a:cubicBezTo>
                    <a:cubicBezTo>
                      <a:pt x="230345" y="-350"/>
                      <a:pt x="233845" y="3439"/>
                      <a:pt x="234076" y="8154"/>
                    </a:cubicBezTo>
                    <a:cubicBezTo>
                      <a:pt x="234683" y="20273"/>
                      <a:pt x="292850" y="1231197"/>
                      <a:pt x="16737" y="2141596"/>
                    </a:cubicBezTo>
                    <a:cubicBezTo>
                      <a:pt x="15609" y="2145299"/>
                      <a:pt x="12225" y="2147670"/>
                      <a:pt x="8551" y="21476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51" name="Google Shape;3951;p34"/>
              <p:cNvSpPr/>
              <p:nvPr/>
            </p:nvSpPr>
            <p:spPr>
              <a:xfrm>
                <a:off x="8305745" y="2561644"/>
                <a:ext cx="81311" cy="137899"/>
              </a:xfrm>
              <a:custGeom>
                <a:avLst/>
                <a:gdLst/>
                <a:ahLst/>
                <a:cxnLst/>
                <a:rect l="l" t="t" r="r" b="b"/>
                <a:pathLst>
                  <a:path w="173003" h="293403" extrusionOk="0">
                    <a:moveTo>
                      <a:pt x="164468" y="293403"/>
                    </a:moveTo>
                    <a:cubicBezTo>
                      <a:pt x="161489" y="293403"/>
                      <a:pt x="158597" y="291842"/>
                      <a:pt x="157006" y="289036"/>
                    </a:cubicBezTo>
                    <a:lnTo>
                      <a:pt x="1102" y="12778"/>
                    </a:lnTo>
                    <a:cubicBezTo>
                      <a:pt x="-1212" y="8671"/>
                      <a:pt x="235" y="3435"/>
                      <a:pt x="4342" y="1121"/>
                    </a:cubicBezTo>
                    <a:cubicBezTo>
                      <a:pt x="8420" y="-1222"/>
                      <a:pt x="13656" y="225"/>
                      <a:pt x="15999" y="4361"/>
                    </a:cubicBezTo>
                    <a:lnTo>
                      <a:pt x="171902" y="280619"/>
                    </a:lnTo>
                    <a:cubicBezTo>
                      <a:pt x="174215" y="284726"/>
                      <a:pt x="172769" y="289961"/>
                      <a:pt x="168662" y="292276"/>
                    </a:cubicBezTo>
                    <a:cubicBezTo>
                      <a:pt x="167331" y="293027"/>
                      <a:pt x="165885" y="293375"/>
                      <a:pt x="164439" y="2933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52" name="Google Shape;3952;p34"/>
              <p:cNvSpPr/>
              <p:nvPr/>
            </p:nvSpPr>
            <p:spPr>
              <a:xfrm>
                <a:off x="8272204" y="2799098"/>
                <a:ext cx="103731" cy="133900"/>
              </a:xfrm>
              <a:custGeom>
                <a:avLst/>
                <a:gdLst/>
                <a:ahLst/>
                <a:cxnLst/>
                <a:rect l="l" t="t" r="r" b="b"/>
                <a:pathLst>
                  <a:path w="220704" h="284893" extrusionOk="0">
                    <a:moveTo>
                      <a:pt x="212138" y="284893"/>
                    </a:moveTo>
                    <a:cubicBezTo>
                      <a:pt x="209563" y="284893"/>
                      <a:pt x="207018" y="283736"/>
                      <a:pt x="205311" y="281509"/>
                    </a:cubicBezTo>
                    <a:lnTo>
                      <a:pt x="1741" y="13755"/>
                    </a:lnTo>
                    <a:cubicBezTo>
                      <a:pt x="-1123" y="9995"/>
                      <a:pt x="-371" y="4615"/>
                      <a:pt x="3389" y="1751"/>
                    </a:cubicBezTo>
                    <a:cubicBezTo>
                      <a:pt x="7178" y="-1112"/>
                      <a:pt x="12529" y="-389"/>
                      <a:pt x="15393" y="3371"/>
                    </a:cubicBezTo>
                    <a:lnTo>
                      <a:pt x="218964" y="271125"/>
                    </a:lnTo>
                    <a:cubicBezTo>
                      <a:pt x="221827" y="274885"/>
                      <a:pt x="221075" y="280265"/>
                      <a:pt x="217315" y="283129"/>
                    </a:cubicBezTo>
                    <a:cubicBezTo>
                      <a:pt x="215753" y="284315"/>
                      <a:pt x="213931" y="284864"/>
                      <a:pt x="212138" y="28486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53" name="Google Shape;3953;p34"/>
              <p:cNvSpPr/>
              <p:nvPr/>
            </p:nvSpPr>
            <p:spPr>
              <a:xfrm>
                <a:off x="8282575" y="3049363"/>
                <a:ext cx="67981" cy="86279"/>
              </a:xfrm>
              <a:custGeom>
                <a:avLst/>
                <a:gdLst/>
                <a:ahLst/>
                <a:cxnLst/>
                <a:rect l="l" t="t" r="r" b="b"/>
                <a:pathLst>
                  <a:path w="144640" h="183572" extrusionOk="0">
                    <a:moveTo>
                      <a:pt x="136079" y="183572"/>
                    </a:moveTo>
                    <a:cubicBezTo>
                      <a:pt x="134285" y="183572"/>
                      <a:pt x="132492" y="183023"/>
                      <a:pt x="130959" y="181866"/>
                    </a:cubicBezTo>
                    <a:cubicBezTo>
                      <a:pt x="116497" y="171019"/>
                      <a:pt x="20670" y="39789"/>
                      <a:pt x="1637" y="13583"/>
                    </a:cubicBezTo>
                    <a:cubicBezTo>
                      <a:pt x="-1139" y="9765"/>
                      <a:pt x="-301" y="4414"/>
                      <a:pt x="3517" y="1637"/>
                    </a:cubicBezTo>
                    <a:cubicBezTo>
                      <a:pt x="7336" y="-1139"/>
                      <a:pt x="12686" y="-300"/>
                      <a:pt x="15463" y="3517"/>
                    </a:cubicBezTo>
                    <a:cubicBezTo>
                      <a:pt x="58966" y="63304"/>
                      <a:pt x="131566" y="160867"/>
                      <a:pt x="141227" y="168156"/>
                    </a:cubicBezTo>
                    <a:cubicBezTo>
                      <a:pt x="144987" y="170990"/>
                      <a:pt x="145768" y="176370"/>
                      <a:pt x="142934" y="180131"/>
                    </a:cubicBezTo>
                    <a:cubicBezTo>
                      <a:pt x="141256" y="182358"/>
                      <a:pt x="138682" y="183544"/>
                      <a:pt x="136079" y="18354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54" name="Google Shape;3954;p34"/>
              <p:cNvSpPr/>
              <p:nvPr/>
            </p:nvSpPr>
            <p:spPr>
              <a:xfrm>
                <a:off x="8379591" y="2658795"/>
                <a:ext cx="134892" cy="127253"/>
              </a:xfrm>
              <a:custGeom>
                <a:avLst/>
                <a:gdLst/>
                <a:ahLst/>
                <a:cxnLst/>
                <a:rect l="l" t="t" r="r" b="b"/>
                <a:pathLst>
                  <a:path w="287004" h="270751" extrusionOk="0">
                    <a:moveTo>
                      <a:pt x="8570" y="270752"/>
                    </a:moveTo>
                    <a:cubicBezTo>
                      <a:pt x="6285" y="270752"/>
                      <a:pt x="4028" y="269855"/>
                      <a:pt x="2322" y="268062"/>
                    </a:cubicBezTo>
                    <a:cubicBezTo>
                      <a:pt x="-918" y="264620"/>
                      <a:pt x="-744" y="259211"/>
                      <a:pt x="2698" y="255971"/>
                    </a:cubicBezTo>
                    <a:lnTo>
                      <a:pt x="272592" y="2332"/>
                    </a:lnTo>
                    <a:cubicBezTo>
                      <a:pt x="276034" y="-907"/>
                      <a:pt x="281443" y="-763"/>
                      <a:pt x="284683" y="2708"/>
                    </a:cubicBezTo>
                    <a:cubicBezTo>
                      <a:pt x="287922" y="6150"/>
                      <a:pt x="287749" y="11559"/>
                      <a:pt x="284307" y="14799"/>
                    </a:cubicBezTo>
                    <a:lnTo>
                      <a:pt x="14412" y="268438"/>
                    </a:lnTo>
                    <a:cubicBezTo>
                      <a:pt x="12764" y="270000"/>
                      <a:pt x="10652" y="270752"/>
                      <a:pt x="8541" y="27075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55" name="Google Shape;3955;p34"/>
              <p:cNvSpPr/>
              <p:nvPr/>
            </p:nvSpPr>
            <p:spPr>
              <a:xfrm>
                <a:off x="7654059" y="3990077"/>
                <a:ext cx="1110582" cy="656622"/>
              </a:xfrm>
              <a:custGeom>
                <a:avLst/>
                <a:gdLst/>
                <a:ahLst/>
                <a:cxnLst/>
                <a:rect l="l" t="t" r="r" b="b"/>
                <a:pathLst>
                  <a:path w="2362940" h="1397069" extrusionOk="0">
                    <a:moveTo>
                      <a:pt x="28347" y="419842"/>
                    </a:moveTo>
                    <a:cubicBezTo>
                      <a:pt x="54668" y="366303"/>
                      <a:pt x="103666" y="282307"/>
                      <a:pt x="189832" y="204471"/>
                    </a:cubicBezTo>
                    <a:cubicBezTo>
                      <a:pt x="189832" y="204471"/>
                      <a:pt x="304749" y="100661"/>
                      <a:pt x="476011" y="47179"/>
                    </a:cubicBezTo>
                    <a:cubicBezTo>
                      <a:pt x="855067" y="-71180"/>
                      <a:pt x="2203643" y="7148"/>
                      <a:pt x="2349076" y="583931"/>
                    </a:cubicBezTo>
                    <a:cubicBezTo>
                      <a:pt x="2383322" y="719761"/>
                      <a:pt x="2344361" y="857441"/>
                      <a:pt x="2336175" y="884804"/>
                    </a:cubicBezTo>
                    <a:cubicBezTo>
                      <a:pt x="2252468" y="1164938"/>
                      <a:pt x="1985234" y="1297441"/>
                      <a:pt x="1938290" y="1320725"/>
                    </a:cubicBezTo>
                    <a:cubicBezTo>
                      <a:pt x="1572829" y="1501937"/>
                      <a:pt x="1176823" y="1329489"/>
                      <a:pt x="711312" y="1126757"/>
                    </a:cubicBezTo>
                    <a:cubicBezTo>
                      <a:pt x="457210" y="1016092"/>
                      <a:pt x="608" y="817265"/>
                      <a:pt x="1" y="540284"/>
                    </a:cubicBezTo>
                    <a:cubicBezTo>
                      <a:pt x="-115" y="490621"/>
                      <a:pt x="14463" y="449114"/>
                      <a:pt x="28318" y="41984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56" name="Google Shape;3956;p34"/>
              <p:cNvSpPr/>
              <p:nvPr/>
            </p:nvSpPr>
            <p:spPr>
              <a:xfrm>
                <a:off x="7569542" y="4168431"/>
                <a:ext cx="1027335" cy="209639"/>
              </a:xfrm>
              <a:custGeom>
                <a:avLst/>
                <a:gdLst/>
                <a:ahLst/>
                <a:cxnLst/>
                <a:rect l="l" t="t" r="r" b="b"/>
                <a:pathLst>
                  <a:path w="2185820" h="446041" extrusionOk="0">
                    <a:moveTo>
                      <a:pt x="2177247" y="446042"/>
                    </a:moveTo>
                    <a:cubicBezTo>
                      <a:pt x="2176091" y="446042"/>
                      <a:pt x="2174905" y="445811"/>
                      <a:pt x="2173748" y="445319"/>
                    </a:cubicBezTo>
                    <a:cubicBezTo>
                      <a:pt x="1021945" y="-68930"/>
                      <a:pt x="19421" y="23108"/>
                      <a:pt x="9385" y="24062"/>
                    </a:cubicBezTo>
                    <a:cubicBezTo>
                      <a:pt x="4930" y="24670"/>
                      <a:pt x="505" y="21112"/>
                      <a:pt x="42" y="16397"/>
                    </a:cubicBezTo>
                    <a:cubicBezTo>
                      <a:pt x="-421" y="11711"/>
                      <a:pt x="2992" y="7517"/>
                      <a:pt x="7707" y="7026"/>
                    </a:cubicBezTo>
                    <a:cubicBezTo>
                      <a:pt x="17802" y="6071"/>
                      <a:pt x="1024519" y="-86487"/>
                      <a:pt x="2180747" y="429670"/>
                    </a:cubicBezTo>
                    <a:cubicBezTo>
                      <a:pt x="2185057" y="431608"/>
                      <a:pt x="2186995" y="436670"/>
                      <a:pt x="2185086" y="440980"/>
                    </a:cubicBezTo>
                    <a:cubicBezTo>
                      <a:pt x="2183669" y="444162"/>
                      <a:pt x="2180545" y="446042"/>
                      <a:pt x="2177276" y="44604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57" name="Google Shape;3957;p34"/>
              <p:cNvSpPr/>
              <p:nvPr/>
            </p:nvSpPr>
            <p:spPr>
              <a:xfrm>
                <a:off x="8385777" y="4293235"/>
                <a:ext cx="53778" cy="95052"/>
              </a:xfrm>
              <a:custGeom>
                <a:avLst/>
                <a:gdLst/>
                <a:ahLst/>
                <a:cxnLst/>
                <a:rect l="l" t="t" r="r" b="b"/>
                <a:pathLst>
                  <a:path w="114421" h="202239" extrusionOk="0">
                    <a:moveTo>
                      <a:pt x="105864" y="202240"/>
                    </a:moveTo>
                    <a:cubicBezTo>
                      <a:pt x="102884" y="202240"/>
                      <a:pt x="99992" y="200678"/>
                      <a:pt x="98401" y="197872"/>
                    </a:cubicBezTo>
                    <a:cubicBezTo>
                      <a:pt x="53510" y="117925"/>
                      <a:pt x="0" y="20189"/>
                      <a:pt x="0" y="8562"/>
                    </a:cubicBezTo>
                    <a:cubicBezTo>
                      <a:pt x="0" y="3818"/>
                      <a:pt x="3818" y="0"/>
                      <a:pt x="8562" y="0"/>
                    </a:cubicBezTo>
                    <a:cubicBezTo>
                      <a:pt x="13305" y="0"/>
                      <a:pt x="16747" y="3471"/>
                      <a:pt x="17094" y="7896"/>
                    </a:cubicBezTo>
                    <a:cubicBezTo>
                      <a:pt x="20131" y="20739"/>
                      <a:pt x="77633" y="125879"/>
                      <a:pt x="113326" y="189484"/>
                    </a:cubicBezTo>
                    <a:cubicBezTo>
                      <a:pt x="115640" y="193620"/>
                      <a:pt x="114165" y="198827"/>
                      <a:pt x="110058" y="201141"/>
                    </a:cubicBezTo>
                    <a:cubicBezTo>
                      <a:pt x="108727" y="201893"/>
                      <a:pt x="107281" y="202240"/>
                      <a:pt x="105864" y="202240"/>
                    </a:cubicBezTo>
                    <a:close/>
                    <a:moveTo>
                      <a:pt x="17123" y="8562"/>
                    </a:moveTo>
                    <a:lnTo>
                      <a:pt x="17297" y="8562"/>
                    </a:lnTo>
                    <a:lnTo>
                      <a:pt x="17123" y="856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58" name="Google Shape;3958;p34"/>
              <p:cNvSpPr/>
              <p:nvPr/>
            </p:nvSpPr>
            <p:spPr>
              <a:xfrm>
                <a:off x="8136972" y="4222016"/>
                <a:ext cx="106126" cy="224118"/>
              </a:xfrm>
              <a:custGeom>
                <a:avLst/>
                <a:gdLst/>
                <a:ahLst/>
                <a:cxnLst/>
                <a:rect l="l" t="t" r="r" b="b"/>
                <a:pathLst>
                  <a:path w="225800" h="476847" extrusionOk="0">
                    <a:moveTo>
                      <a:pt x="217217" y="476818"/>
                    </a:moveTo>
                    <a:cubicBezTo>
                      <a:pt x="213977" y="476818"/>
                      <a:pt x="210853" y="474938"/>
                      <a:pt x="209436" y="471814"/>
                    </a:cubicBezTo>
                    <a:lnTo>
                      <a:pt x="775" y="12088"/>
                    </a:lnTo>
                    <a:cubicBezTo>
                      <a:pt x="-1192" y="7778"/>
                      <a:pt x="717" y="2716"/>
                      <a:pt x="5027" y="750"/>
                    </a:cubicBezTo>
                    <a:cubicBezTo>
                      <a:pt x="9365" y="-1159"/>
                      <a:pt x="14427" y="692"/>
                      <a:pt x="16365" y="5002"/>
                    </a:cubicBezTo>
                    <a:lnTo>
                      <a:pt x="225026" y="464728"/>
                    </a:lnTo>
                    <a:cubicBezTo>
                      <a:pt x="226993" y="469038"/>
                      <a:pt x="225084" y="474099"/>
                      <a:pt x="220774" y="476066"/>
                    </a:cubicBezTo>
                    <a:cubicBezTo>
                      <a:pt x="219618" y="476587"/>
                      <a:pt x="218432" y="476847"/>
                      <a:pt x="217217" y="4768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59" name="Google Shape;3959;p34"/>
              <p:cNvSpPr/>
              <p:nvPr/>
            </p:nvSpPr>
            <p:spPr>
              <a:xfrm>
                <a:off x="7882173" y="4181029"/>
                <a:ext cx="98634" cy="221627"/>
              </a:xfrm>
              <a:custGeom>
                <a:avLst/>
                <a:gdLst/>
                <a:ahLst/>
                <a:cxnLst/>
                <a:rect l="l" t="t" r="r" b="b"/>
                <a:pathLst>
                  <a:path w="209859" h="471547" extrusionOk="0">
                    <a:moveTo>
                      <a:pt x="201277" y="471519"/>
                    </a:moveTo>
                    <a:cubicBezTo>
                      <a:pt x="197951" y="471519"/>
                      <a:pt x="194769" y="469552"/>
                      <a:pt x="193410" y="466312"/>
                    </a:cubicBezTo>
                    <a:lnTo>
                      <a:pt x="686" y="11908"/>
                    </a:lnTo>
                    <a:cubicBezTo>
                      <a:pt x="-1165" y="7570"/>
                      <a:pt x="859" y="2537"/>
                      <a:pt x="5227" y="686"/>
                    </a:cubicBezTo>
                    <a:cubicBezTo>
                      <a:pt x="9565" y="-1166"/>
                      <a:pt x="14598" y="859"/>
                      <a:pt x="16449" y="5227"/>
                    </a:cubicBezTo>
                    <a:lnTo>
                      <a:pt x="209173" y="459631"/>
                    </a:lnTo>
                    <a:cubicBezTo>
                      <a:pt x="211025" y="463969"/>
                      <a:pt x="209000" y="469002"/>
                      <a:pt x="204632" y="470853"/>
                    </a:cubicBezTo>
                    <a:cubicBezTo>
                      <a:pt x="203533" y="471316"/>
                      <a:pt x="202405" y="471548"/>
                      <a:pt x="201277" y="47154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60" name="Google Shape;3960;p34"/>
              <p:cNvSpPr/>
              <p:nvPr/>
            </p:nvSpPr>
            <p:spPr>
              <a:xfrm>
                <a:off x="8272551" y="4171610"/>
                <a:ext cx="158041" cy="90138"/>
              </a:xfrm>
              <a:custGeom>
                <a:avLst/>
                <a:gdLst/>
                <a:ahLst/>
                <a:cxnLst/>
                <a:rect l="l" t="t" r="r" b="b"/>
                <a:pathLst>
                  <a:path w="336257" h="191782" extrusionOk="0">
                    <a:moveTo>
                      <a:pt x="8552" y="191782"/>
                    </a:moveTo>
                    <a:cubicBezTo>
                      <a:pt x="5515" y="191782"/>
                      <a:pt x="2594" y="190191"/>
                      <a:pt x="1061" y="187328"/>
                    </a:cubicBezTo>
                    <a:cubicBezTo>
                      <a:pt x="-1224" y="183191"/>
                      <a:pt x="309" y="177985"/>
                      <a:pt x="4445" y="175700"/>
                    </a:cubicBezTo>
                    <a:lnTo>
                      <a:pt x="323569" y="1054"/>
                    </a:lnTo>
                    <a:cubicBezTo>
                      <a:pt x="327676" y="-1202"/>
                      <a:pt x="332911" y="273"/>
                      <a:pt x="335197" y="4438"/>
                    </a:cubicBezTo>
                    <a:cubicBezTo>
                      <a:pt x="337482" y="8574"/>
                      <a:pt x="335949" y="13781"/>
                      <a:pt x="331812" y="16066"/>
                    </a:cubicBezTo>
                    <a:lnTo>
                      <a:pt x="12688" y="190712"/>
                    </a:lnTo>
                    <a:cubicBezTo>
                      <a:pt x="11387" y="191435"/>
                      <a:pt x="9969" y="191753"/>
                      <a:pt x="8581" y="1917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61" name="Google Shape;3961;p34"/>
              <p:cNvSpPr/>
              <p:nvPr/>
            </p:nvSpPr>
            <p:spPr>
              <a:xfrm>
                <a:off x="7364461" y="2899064"/>
                <a:ext cx="601560" cy="1138464"/>
              </a:xfrm>
              <a:custGeom>
                <a:avLst/>
                <a:gdLst/>
                <a:ahLst/>
                <a:cxnLst/>
                <a:rect l="l" t="t" r="r" b="b"/>
                <a:pathLst>
                  <a:path w="1279915" h="2422264" extrusionOk="0">
                    <a:moveTo>
                      <a:pt x="376176" y="2373245"/>
                    </a:moveTo>
                    <a:cubicBezTo>
                      <a:pt x="390175" y="2364481"/>
                      <a:pt x="404638" y="2354474"/>
                      <a:pt x="419649" y="2343164"/>
                    </a:cubicBezTo>
                    <a:cubicBezTo>
                      <a:pt x="650583" y="2168981"/>
                      <a:pt x="823204" y="1922978"/>
                      <a:pt x="942228" y="1681950"/>
                    </a:cubicBezTo>
                    <a:cubicBezTo>
                      <a:pt x="1119680" y="1322592"/>
                      <a:pt x="1297595" y="920686"/>
                      <a:pt x="1278505" y="560778"/>
                    </a:cubicBezTo>
                    <a:cubicBezTo>
                      <a:pt x="1261005" y="230663"/>
                      <a:pt x="975405" y="-160281"/>
                      <a:pt x="534740" y="68396"/>
                    </a:cubicBezTo>
                    <a:cubicBezTo>
                      <a:pt x="137664" y="274454"/>
                      <a:pt x="63791" y="939082"/>
                      <a:pt x="29776" y="1246636"/>
                    </a:cubicBezTo>
                    <a:cubicBezTo>
                      <a:pt x="5103" y="1469702"/>
                      <a:pt x="-110971" y="2678254"/>
                      <a:pt x="376176" y="237321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62" name="Google Shape;3962;p34"/>
              <p:cNvSpPr/>
              <p:nvPr/>
            </p:nvSpPr>
            <p:spPr>
              <a:xfrm>
                <a:off x="7396594" y="3077332"/>
                <a:ext cx="314657" cy="1301249"/>
              </a:xfrm>
              <a:custGeom>
                <a:avLst/>
                <a:gdLst/>
                <a:ahLst/>
                <a:cxnLst/>
                <a:rect l="l" t="t" r="r" b="b"/>
                <a:pathLst>
                  <a:path w="669482" h="2768614" extrusionOk="0">
                    <a:moveTo>
                      <a:pt x="8556" y="2768615"/>
                    </a:moveTo>
                    <a:cubicBezTo>
                      <a:pt x="8238" y="2768615"/>
                      <a:pt x="7949" y="2768615"/>
                      <a:pt x="7631" y="2768557"/>
                    </a:cubicBezTo>
                    <a:cubicBezTo>
                      <a:pt x="2945" y="2768066"/>
                      <a:pt x="-468" y="2763843"/>
                      <a:pt x="52" y="2759128"/>
                    </a:cubicBezTo>
                    <a:cubicBezTo>
                      <a:pt x="88735" y="1932032"/>
                      <a:pt x="647065" y="25328"/>
                      <a:pt x="652705" y="6151"/>
                    </a:cubicBezTo>
                    <a:cubicBezTo>
                      <a:pt x="654036" y="1610"/>
                      <a:pt x="658837" y="-964"/>
                      <a:pt x="663320" y="337"/>
                    </a:cubicBezTo>
                    <a:cubicBezTo>
                      <a:pt x="667861" y="1668"/>
                      <a:pt x="670465" y="6412"/>
                      <a:pt x="669134" y="10953"/>
                    </a:cubicBezTo>
                    <a:cubicBezTo>
                      <a:pt x="663523" y="30101"/>
                      <a:pt x="105627" y="1935358"/>
                      <a:pt x="17089" y="2760950"/>
                    </a:cubicBezTo>
                    <a:cubicBezTo>
                      <a:pt x="16626" y="2765318"/>
                      <a:pt x="12924" y="2768586"/>
                      <a:pt x="8585" y="27685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63" name="Google Shape;3963;p34"/>
              <p:cNvSpPr/>
              <p:nvPr/>
            </p:nvSpPr>
            <p:spPr>
              <a:xfrm>
                <a:off x="7583712" y="3130811"/>
                <a:ext cx="77143" cy="129577"/>
              </a:xfrm>
              <a:custGeom>
                <a:avLst/>
                <a:gdLst/>
                <a:ahLst/>
                <a:cxnLst/>
                <a:rect l="l" t="t" r="r" b="b"/>
                <a:pathLst>
                  <a:path w="164135" h="275695" extrusionOk="0">
                    <a:moveTo>
                      <a:pt x="155582" y="275696"/>
                    </a:moveTo>
                    <a:cubicBezTo>
                      <a:pt x="154686" y="275696"/>
                      <a:pt x="153789" y="275551"/>
                      <a:pt x="152863" y="275262"/>
                    </a:cubicBezTo>
                    <a:cubicBezTo>
                      <a:pt x="148872" y="273931"/>
                      <a:pt x="144360" y="272427"/>
                      <a:pt x="1068" y="12714"/>
                    </a:cubicBezTo>
                    <a:cubicBezTo>
                      <a:pt x="-1217" y="8578"/>
                      <a:pt x="287" y="3371"/>
                      <a:pt x="4423" y="1086"/>
                    </a:cubicBezTo>
                    <a:cubicBezTo>
                      <a:pt x="8501" y="-1227"/>
                      <a:pt x="13766" y="276"/>
                      <a:pt x="16051" y="4442"/>
                    </a:cubicBezTo>
                    <a:cubicBezTo>
                      <a:pt x="69532" y="101368"/>
                      <a:pt x="151707" y="248420"/>
                      <a:pt x="161194" y="260655"/>
                    </a:cubicBezTo>
                    <a:cubicBezTo>
                      <a:pt x="163710" y="262853"/>
                      <a:pt x="164809" y="266440"/>
                      <a:pt x="163710" y="269824"/>
                    </a:cubicBezTo>
                    <a:cubicBezTo>
                      <a:pt x="162495" y="273411"/>
                      <a:pt x="159169" y="275667"/>
                      <a:pt x="155582" y="2756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64" name="Google Shape;3964;p34"/>
              <p:cNvSpPr/>
              <p:nvPr/>
            </p:nvSpPr>
            <p:spPr>
              <a:xfrm>
                <a:off x="7470514" y="3326257"/>
                <a:ext cx="126579" cy="163530"/>
              </a:xfrm>
              <a:custGeom>
                <a:avLst/>
                <a:gdLst/>
                <a:ahLst/>
                <a:cxnLst/>
                <a:rect l="l" t="t" r="r" b="b"/>
                <a:pathLst>
                  <a:path w="269318" h="347937" extrusionOk="0">
                    <a:moveTo>
                      <a:pt x="260770" y="347937"/>
                    </a:moveTo>
                    <a:cubicBezTo>
                      <a:pt x="258196" y="347937"/>
                      <a:pt x="255651" y="346780"/>
                      <a:pt x="253973" y="344553"/>
                    </a:cubicBezTo>
                    <a:lnTo>
                      <a:pt x="1751" y="13743"/>
                    </a:lnTo>
                    <a:cubicBezTo>
                      <a:pt x="-1112" y="10012"/>
                      <a:pt x="-389" y="4604"/>
                      <a:pt x="3371" y="1769"/>
                    </a:cubicBezTo>
                    <a:cubicBezTo>
                      <a:pt x="7073" y="-1095"/>
                      <a:pt x="12453" y="-430"/>
                      <a:pt x="15346" y="3389"/>
                    </a:cubicBezTo>
                    <a:lnTo>
                      <a:pt x="267568" y="334198"/>
                    </a:lnTo>
                    <a:cubicBezTo>
                      <a:pt x="270431" y="337930"/>
                      <a:pt x="269708" y="343338"/>
                      <a:pt x="265948" y="346173"/>
                    </a:cubicBezTo>
                    <a:cubicBezTo>
                      <a:pt x="264415" y="347359"/>
                      <a:pt x="262593" y="347937"/>
                      <a:pt x="260770" y="34793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65" name="Google Shape;3965;p34"/>
              <p:cNvSpPr/>
              <p:nvPr/>
            </p:nvSpPr>
            <p:spPr>
              <a:xfrm>
                <a:off x="7417845" y="3591074"/>
                <a:ext cx="113861" cy="157622"/>
              </a:xfrm>
              <a:custGeom>
                <a:avLst/>
                <a:gdLst/>
                <a:ahLst/>
                <a:cxnLst/>
                <a:rect l="l" t="t" r="r" b="b"/>
                <a:pathLst>
                  <a:path w="242257" h="335365" extrusionOk="0">
                    <a:moveTo>
                      <a:pt x="233688" y="335366"/>
                    </a:moveTo>
                    <a:cubicBezTo>
                      <a:pt x="231027" y="335366"/>
                      <a:pt x="228366" y="334122"/>
                      <a:pt x="226689" y="331750"/>
                    </a:cubicBezTo>
                    <a:lnTo>
                      <a:pt x="1569" y="13523"/>
                    </a:lnTo>
                    <a:cubicBezTo>
                      <a:pt x="-1150" y="9647"/>
                      <a:pt x="-253" y="4325"/>
                      <a:pt x="3623" y="1577"/>
                    </a:cubicBezTo>
                    <a:cubicBezTo>
                      <a:pt x="7470" y="-1142"/>
                      <a:pt x="12821" y="-274"/>
                      <a:pt x="15569" y="3631"/>
                    </a:cubicBezTo>
                    <a:lnTo>
                      <a:pt x="240688" y="321858"/>
                    </a:lnTo>
                    <a:cubicBezTo>
                      <a:pt x="243407" y="325734"/>
                      <a:pt x="242510" y="331056"/>
                      <a:pt x="238634" y="333804"/>
                    </a:cubicBezTo>
                    <a:cubicBezTo>
                      <a:pt x="237130" y="334874"/>
                      <a:pt x="235395" y="335366"/>
                      <a:pt x="233688" y="33536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66" name="Google Shape;3966;p34"/>
              <p:cNvSpPr/>
              <p:nvPr/>
            </p:nvSpPr>
            <p:spPr>
              <a:xfrm>
                <a:off x="7624586" y="3246522"/>
                <a:ext cx="190646" cy="123932"/>
              </a:xfrm>
              <a:custGeom>
                <a:avLst/>
                <a:gdLst/>
                <a:ahLst/>
                <a:cxnLst/>
                <a:rect l="l" t="t" r="r" b="b"/>
                <a:pathLst>
                  <a:path w="405630" h="263686" extrusionOk="0">
                    <a:moveTo>
                      <a:pt x="8573" y="263687"/>
                    </a:moveTo>
                    <a:cubicBezTo>
                      <a:pt x="5738" y="263687"/>
                      <a:pt x="2961" y="262269"/>
                      <a:pt x="1342" y="259695"/>
                    </a:cubicBezTo>
                    <a:cubicBezTo>
                      <a:pt x="-1204" y="255703"/>
                      <a:pt x="-18" y="250410"/>
                      <a:pt x="3974" y="247894"/>
                    </a:cubicBezTo>
                    <a:lnTo>
                      <a:pt x="392488" y="1342"/>
                    </a:lnTo>
                    <a:cubicBezTo>
                      <a:pt x="396450" y="-1204"/>
                      <a:pt x="401772" y="-18"/>
                      <a:pt x="404289" y="3974"/>
                    </a:cubicBezTo>
                    <a:cubicBezTo>
                      <a:pt x="406834" y="7965"/>
                      <a:pt x="405648" y="13258"/>
                      <a:pt x="401657" y="15775"/>
                    </a:cubicBezTo>
                    <a:lnTo>
                      <a:pt x="13143" y="262327"/>
                    </a:lnTo>
                    <a:cubicBezTo>
                      <a:pt x="11726" y="263224"/>
                      <a:pt x="10135" y="263658"/>
                      <a:pt x="8573" y="26365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3967" name="Google Shape;3967;p34"/>
            <p:cNvGrpSpPr/>
            <p:nvPr/>
          </p:nvGrpSpPr>
          <p:grpSpPr>
            <a:xfrm flipH="1">
              <a:off x="8545729" y="4563297"/>
              <a:ext cx="669658" cy="654854"/>
              <a:chOff x="6920359" y="1788354"/>
              <a:chExt cx="3297184" cy="3224292"/>
            </a:xfrm>
          </p:grpSpPr>
          <p:sp>
            <p:nvSpPr>
              <p:cNvPr id="3968" name="Google Shape;3968;p34"/>
              <p:cNvSpPr/>
              <p:nvPr/>
            </p:nvSpPr>
            <p:spPr>
              <a:xfrm>
                <a:off x="9497739" y="2014764"/>
                <a:ext cx="719804" cy="535563"/>
              </a:xfrm>
              <a:custGeom>
                <a:avLst/>
                <a:gdLst/>
                <a:ahLst/>
                <a:cxnLst/>
                <a:rect l="l" t="t" r="r" b="b"/>
                <a:pathLst>
                  <a:path w="1531497" h="1139495" extrusionOk="0">
                    <a:moveTo>
                      <a:pt x="671430" y="1046384"/>
                    </a:moveTo>
                    <a:cubicBezTo>
                      <a:pt x="1005305" y="945698"/>
                      <a:pt x="1535838" y="673663"/>
                      <a:pt x="1531470" y="332382"/>
                    </a:cubicBezTo>
                    <a:cubicBezTo>
                      <a:pt x="1530053" y="221573"/>
                      <a:pt x="1472060" y="87884"/>
                      <a:pt x="1366138" y="30295"/>
                    </a:cubicBezTo>
                    <a:cubicBezTo>
                      <a:pt x="1271237" y="-21278"/>
                      <a:pt x="1155828" y="-1985"/>
                      <a:pt x="1023701" y="50484"/>
                    </a:cubicBezTo>
                    <a:cubicBezTo>
                      <a:pt x="533055" y="245406"/>
                      <a:pt x="-113379" y="868527"/>
                      <a:pt x="17013" y="1073717"/>
                    </a:cubicBezTo>
                    <a:cubicBezTo>
                      <a:pt x="107662" y="1216373"/>
                      <a:pt x="530481" y="1088874"/>
                      <a:pt x="671401" y="104638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69" name="Google Shape;3969;p34"/>
              <p:cNvSpPr/>
              <p:nvPr/>
            </p:nvSpPr>
            <p:spPr>
              <a:xfrm>
                <a:off x="6920359" y="2190697"/>
                <a:ext cx="3096838" cy="2821949"/>
              </a:xfrm>
              <a:custGeom>
                <a:avLst/>
                <a:gdLst/>
                <a:ahLst/>
                <a:cxnLst/>
                <a:rect l="l" t="t" r="r" b="b"/>
                <a:pathLst>
                  <a:path w="6589018" h="6004146" extrusionOk="0">
                    <a:moveTo>
                      <a:pt x="8552" y="6004146"/>
                    </a:moveTo>
                    <a:cubicBezTo>
                      <a:pt x="6874" y="6004146"/>
                      <a:pt x="5197" y="6003655"/>
                      <a:pt x="3722" y="6002642"/>
                    </a:cubicBezTo>
                    <a:cubicBezTo>
                      <a:pt x="-183" y="5999981"/>
                      <a:pt x="-1167" y="5994659"/>
                      <a:pt x="1494" y="5990755"/>
                    </a:cubicBezTo>
                    <a:cubicBezTo>
                      <a:pt x="1141756" y="4325166"/>
                      <a:pt x="2515584" y="2862135"/>
                      <a:pt x="4084796" y="1642302"/>
                    </a:cubicBezTo>
                    <a:cubicBezTo>
                      <a:pt x="4867030" y="1034222"/>
                      <a:pt x="5705320" y="482024"/>
                      <a:pt x="6576324" y="1068"/>
                    </a:cubicBezTo>
                    <a:cubicBezTo>
                      <a:pt x="6580431" y="-1217"/>
                      <a:pt x="6585667" y="287"/>
                      <a:pt x="6587951" y="4423"/>
                    </a:cubicBezTo>
                    <a:cubicBezTo>
                      <a:pt x="6590236" y="8559"/>
                      <a:pt x="6588732" y="13765"/>
                      <a:pt x="6584596" y="16051"/>
                    </a:cubicBezTo>
                    <a:cubicBezTo>
                      <a:pt x="5714345" y="496602"/>
                      <a:pt x="4876836" y="1048279"/>
                      <a:pt x="4095295" y="1655810"/>
                    </a:cubicBezTo>
                    <a:cubicBezTo>
                      <a:pt x="2527472" y="2874544"/>
                      <a:pt x="1154859" y="4336302"/>
                      <a:pt x="15610" y="6000415"/>
                    </a:cubicBezTo>
                    <a:cubicBezTo>
                      <a:pt x="13961" y="6002845"/>
                      <a:pt x="11271" y="6004146"/>
                      <a:pt x="8552" y="60041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70" name="Google Shape;3970;p34"/>
              <p:cNvSpPr/>
              <p:nvPr/>
            </p:nvSpPr>
            <p:spPr>
              <a:xfrm>
                <a:off x="9882117" y="2267980"/>
                <a:ext cx="72206" cy="35342"/>
              </a:xfrm>
              <a:custGeom>
                <a:avLst/>
                <a:gdLst/>
                <a:ahLst/>
                <a:cxnLst/>
                <a:rect l="l" t="t" r="r" b="b"/>
                <a:pathLst>
                  <a:path w="153629" h="75195" extrusionOk="0">
                    <a:moveTo>
                      <a:pt x="145077" y="75196"/>
                    </a:moveTo>
                    <a:cubicBezTo>
                      <a:pt x="143949" y="75196"/>
                      <a:pt x="142821" y="74964"/>
                      <a:pt x="141721" y="74501"/>
                    </a:cubicBezTo>
                    <a:lnTo>
                      <a:pt x="5227" y="16421"/>
                    </a:lnTo>
                    <a:cubicBezTo>
                      <a:pt x="859" y="14570"/>
                      <a:pt x="-1165" y="9537"/>
                      <a:pt x="685" y="5198"/>
                    </a:cubicBezTo>
                    <a:cubicBezTo>
                      <a:pt x="2537" y="860"/>
                      <a:pt x="7599" y="-1165"/>
                      <a:pt x="11909" y="686"/>
                    </a:cubicBezTo>
                    <a:lnTo>
                      <a:pt x="148403" y="58766"/>
                    </a:lnTo>
                    <a:cubicBezTo>
                      <a:pt x="152771" y="60618"/>
                      <a:pt x="154795" y="65651"/>
                      <a:pt x="152944" y="69989"/>
                    </a:cubicBezTo>
                    <a:cubicBezTo>
                      <a:pt x="151556" y="73229"/>
                      <a:pt x="148403" y="75196"/>
                      <a:pt x="145077" y="7519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71" name="Google Shape;3971;p34"/>
              <p:cNvSpPr/>
              <p:nvPr/>
            </p:nvSpPr>
            <p:spPr>
              <a:xfrm>
                <a:off x="9755129" y="2339154"/>
                <a:ext cx="109258" cy="58975"/>
              </a:xfrm>
              <a:custGeom>
                <a:avLst/>
                <a:gdLst/>
                <a:ahLst/>
                <a:cxnLst/>
                <a:rect l="l" t="t" r="r" b="b"/>
                <a:pathLst>
                  <a:path w="232463" h="125478" extrusionOk="0">
                    <a:moveTo>
                      <a:pt x="223903" y="125449"/>
                    </a:moveTo>
                    <a:cubicBezTo>
                      <a:pt x="222601" y="125449"/>
                      <a:pt x="221300" y="125160"/>
                      <a:pt x="220056" y="124553"/>
                    </a:cubicBezTo>
                    <a:lnTo>
                      <a:pt x="4713" y="16202"/>
                    </a:lnTo>
                    <a:cubicBezTo>
                      <a:pt x="490" y="14090"/>
                      <a:pt x="-1216" y="8941"/>
                      <a:pt x="924" y="4719"/>
                    </a:cubicBezTo>
                    <a:cubicBezTo>
                      <a:pt x="3035" y="467"/>
                      <a:pt x="8184" y="-1211"/>
                      <a:pt x="12407" y="929"/>
                    </a:cubicBezTo>
                    <a:lnTo>
                      <a:pt x="227750" y="109281"/>
                    </a:lnTo>
                    <a:cubicBezTo>
                      <a:pt x="231973" y="111392"/>
                      <a:pt x="233679" y="116541"/>
                      <a:pt x="231539" y="120764"/>
                    </a:cubicBezTo>
                    <a:cubicBezTo>
                      <a:pt x="230035" y="123743"/>
                      <a:pt x="227027" y="125478"/>
                      <a:pt x="223903" y="125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72" name="Google Shape;3972;p34"/>
              <p:cNvSpPr/>
              <p:nvPr/>
            </p:nvSpPr>
            <p:spPr>
              <a:xfrm>
                <a:off x="9648573" y="2406195"/>
                <a:ext cx="117750" cy="72622"/>
              </a:xfrm>
              <a:custGeom>
                <a:avLst/>
                <a:gdLst/>
                <a:ahLst/>
                <a:cxnLst/>
                <a:rect l="l" t="t" r="r" b="b"/>
                <a:pathLst>
                  <a:path w="250531" h="154514" extrusionOk="0">
                    <a:moveTo>
                      <a:pt x="241976" y="154515"/>
                    </a:moveTo>
                    <a:cubicBezTo>
                      <a:pt x="240501" y="154515"/>
                      <a:pt x="238997" y="154139"/>
                      <a:pt x="237638" y="153329"/>
                    </a:cubicBezTo>
                    <a:lnTo>
                      <a:pt x="4217" y="15937"/>
                    </a:lnTo>
                    <a:cubicBezTo>
                      <a:pt x="167" y="13537"/>
                      <a:pt x="-1221" y="8301"/>
                      <a:pt x="1179" y="4223"/>
                    </a:cubicBezTo>
                    <a:cubicBezTo>
                      <a:pt x="3580" y="145"/>
                      <a:pt x="8844" y="-1215"/>
                      <a:pt x="12894" y="1186"/>
                    </a:cubicBezTo>
                    <a:lnTo>
                      <a:pt x="246315" y="138577"/>
                    </a:lnTo>
                    <a:cubicBezTo>
                      <a:pt x="250364" y="140978"/>
                      <a:pt x="251752" y="146213"/>
                      <a:pt x="249351" y="150292"/>
                    </a:cubicBezTo>
                    <a:cubicBezTo>
                      <a:pt x="247761" y="153011"/>
                      <a:pt x="244898" y="154515"/>
                      <a:pt x="241976" y="15451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73" name="Google Shape;3973;p34"/>
              <p:cNvSpPr/>
              <p:nvPr/>
            </p:nvSpPr>
            <p:spPr>
              <a:xfrm>
                <a:off x="9810969" y="2162578"/>
                <a:ext cx="71951" cy="148789"/>
              </a:xfrm>
              <a:custGeom>
                <a:avLst/>
                <a:gdLst/>
                <a:ahLst/>
                <a:cxnLst/>
                <a:rect l="l" t="t" r="r" b="b"/>
                <a:pathLst>
                  <a:path w="153088" h="316572" extrusionOk="0">
                    <a:moveTo>
                      <a:pt x="8572" y="316572"/>
                    </a:moveTo>
                    <a:cubicBezTo>
                      <a:pt x="7386" y="316572"/>
                      <a:pt x="6171" y="316341"/>
                      <a:pt x="5014" y="315791"/>
                    </a:cubicBezTo>
                    <a:cubicBezTo>
                      <a:pt x="704" y="313853"/>
                      <a:pt x="-1176" y="308763"/>
                      <a:pt x="762" y="304453"/>
                    </a:cubicBezTo>
                    <a:lnTo>
                      <a:pt x="136736" y="5027"/>
                    </a:lnTo>
                    <a:cubicBezTo>
                      <a:pt x="138703" y="717"/>
                      <a:pt x="143765" y="-1192"/>
                      <a:pt x="148074" y="775"/>
                    </a:cubicBezTo>
                    <a:cubicBezTo>
                      <a:pt x="152384" y="2713"/>
                      <a:pt x="154265" y="7803"/>
                      <a:pt x="152327" y="12113"/>
                    </a:cubicBezTo>
                    <a:lnTo>
                      <a:pt x="16353" y="311540"/>
                    </a:lnTo>
                    <a:cubicBezTo>
                      <a:pt x="14907" y="314692"/>
                      <a:pt x="11811" y="316572"/>
                      <a:pt x="8572" y="3165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74" name="Google Shape;3974;p34"/>
              <p:cNvSpPr/>
              <p:nvPr/>
            </p:nvSpPr>
            <p:spPr>
              <a:xfrm>
                <a:off x="9048509" y="2687819"/>
                <a:ext cx="958242" cy="461887"/>
              </a:xfrm>
              <a:custGeom>
                <a:avLst/>
                <a:gdLst/>
                <a:ahLst/>
                <a:cxnLst/>
                <a:rect l="l" t="t" r="r" b="b"/>
                <a:pathLst>
                  <a:path w="2038813" h="982738" extrusionOk="0">
                    <a:moveTo>
                      <a:pt x="1189344" y="26271"/>
                    </a:moveTo>
                    <a:cubicBezTo>
                      <a:pt x="1350078" y="-1265"/>
                      <a:pt x="1517898" y="-16653"/>
                      <a:pt x="1676548" y="29076"/>
                    </a:cubicBezTo>
                    <a:cubicBezTo>
                      <a:pt x="1835200" y="74806"/>
                      <a:pt x="1983871" y="192905"/>
                      <a:pt x="2026564" y="353609"/>
                    </a:cubicBezTo>
                    <a:cubicBezTo>
                      <a:pt x="2075851" y="539102"/>
                      <a:pt x="1970566" y="735731"/>
                      <a:pt x="1815357" y="840293"/>
                    </a:cubicBezTo>
                    <a:cubicBezTo>
                      <a:pt x="1660119" y="944855"/>
                      <a:pt x="1465544" y="973751"/>
                      <a:pt x="1276841" y="980779"/>
                    </a:cubicBezTo>
                    <a:cubicBezTo>
                      <a:pt x="1034772" y="989804"/>
                      <a:pt x="47347" y="983325"/>
                      <a:pt x="1270" y="602187"/>
                    </a:cubicBezTo>
                    <a:cubicBezTo>
                      <a:pt x="-40121" y="259778"/>
                      <a:pt x="942213" y="68587"/>
                      <a:pt x="1189344" y="2627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75" name="Google Shape;3975;p34"/>
              <p:cNvSpPr/>
              <p:nvPr/>
            </p:nvSpPr>
            <p:spPr>
              <a:xfrm>
                <a:off x="9461199" y="2886798"/>
                <a:ext cx="110929" cy="87282"/>
              </a:xfrm>
              <a:custGeom>
                <a:avLst/>
                <a:gdLst/>
                <a:ahLst/>
                <a:cxnLst/>
                <a:rect l="l" t="t" r="r" b="b"/>
                <a:pathLst>
                  <a:path w="236019" h="185707" extrusionOk="0">
                    <a:moveTo>
                      <a:pt x="227445" y="185707"/>
                    </a:moveTo>
                    <a:cubicBezTo>
                      <a:pt x="225623" y="185707"/>
                      <a:pt x="223772" y="185129"/>
                      <a:pt x="222239" y="183914"/>
                    </a:cubicBezTo>
                    <a:lnTo>
                      <a:pt x="3338" y="15342"/>
                    </a:lnTo>
                    <a:cubicBezTo>
                      <a:pt x="-393" y="12450"/>
                      <a:pt x="-1116" y="7099"/>
                      <a:pt x="1776" y="3338"/>
                    </a:cubicBezTo>
                    <a:cubicBezTo>
                      <a:pt x="4669" y="-393"/>
                      <a:pt x="10049" y="-1116"/>
                      <a:pt x="13780" y="1776"/>
                    </a:cubicBezTo>
                    <a:lnTo>
                      <a:pt x="232681" y="170349"/>
                    </a:lnTo>
                    <a:cubicBezTo>
                      <a:pt x="236412" y="173241"/>
                      <a:pt x="237135" y="178592"/>
                      <a:pt x="234243" y="182352"/>
                    </a:cubicBezTo>
                    <a:cubicBezTo>
                      <a:pt x="232565" y="184550"/>
                      <a:pt x="230020" y="185678"/>
                      <a:pt x="227445" y="1856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76" name="Google Shape;3976;p34"/>
              <p:cNvSpPr/>
              <p:nvPr/>
            </p:nvSpPr>
            <p:spPr>
              <a:xfrm>
                <a:off x="9335629" y="2891663"/>
                <a:ext cx="102435" cy="111069"/>
              </a:xfrm>
              <a:custGeom>
                <a:avLst/>
                <a:gdLst/>
                <a:ahLst/>
                <a:cxnLst/>
                <a:rect l="l" t="t" r="r" b="b"/>
                <a:pathLst>
                  <a:path w="217947" h="236317" extrusionOk="0">
                    <a:moveTo>
                      <a:pt x="209400" y="236317"/>
                    </a:moveTo>
                    <a:cubicBezTo>
                      <a:pt x="207086" y="236317"/>
                      <a:pt x="204772" y="235391"/>
                      <a:pt x="203094" y="233540"/>
                    </a:cubicBezTo>
                    <a:lnTo>
                      <a:pt x="2242" y="14321"/>
                    </a:lnTo>
                    <a:cubicBezTo>
                      <a:pt x="-939" y="10850"/>
                      <a:pt x="-708" y="5413"/>
                      <a:pt x="2763" y="2231"/>
                    </a:cubicBezTo>
                    <a:cubicBezTo>
                      <a:pt x="6234" y="-922"/>
                      <a:pt x="11672" y="-719"/>
                      <a:pt x="14853" y="2752"/>
                    </a:cubicBezTo>
                    <a:lnTo>
                      <a:pt x="215705" y="221970"/>
                    </a:lnTo>
                    <a:cubicBezTo>
                      <a:pt x="218887" y="225441"/>
                      <a:pt x="218655" y="230879"/>
                      <a:pt x="215185" y="234061"/>
                    </a:cubicBezTo>
                    <a:cubicBezTo>
                      <a:pt x="213536" y="235565"/>
                      <a:pt x="211482" y="236317"/>
                      <a:pt x="209400" y="2363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77" name="Google Shape;3977;p34"/>
              <p:cNvSpPr/>
              <p:nvPr/>
            </p:nvSpPr>
            <p:spPr>
              <a:xfrm>
                <a:off x="9184042" y="2906184"/>
                <a:ext cx="121091" cy="125053"/>
              </a:xfrm>
              <a:custGeom>
                <a:avLst/>
                <a:gdLst/>
                <a:ahLst/>
                <a:cxnLst/>
                <a:rect l="l" t="t" r="r" b="b"/>
                <a:pathLst>
                  <a:path w="257640" h="266070" extrusionOk="0">
                    <a:moveTo>
                      <a:pt x="249103" y="266070"/>
                    </a:moveTo>
                    <a:cubicBezTo>
                      <a:pt x="246876" y="266070"/>
                      <a:pt x="244620" y="265203"/>
                      <a:pt x="242942" y="263467"/>
                    </a:cubicBezTo>
                    <a:lnTo>
                      <a:pt x="2406" y="14485"/>
                    </a:lnTo>
                    <a:cubicBezTo>
                      <a:pt x="-892" y="11101"/>
                      <a:pt x="-776" y="5663"/>
                      <a:pt x="2608" y="2395"/>
                    </a:cubicBezTo>
                    <a:cubicBezTo>
                      <a:pt x="6050" y="-874"/>
                      <a:pt x="11459" y="-787"/>
                      <a:pt x="14699" y="2597"/>
                    </a:cubicBezTo>
                    <a:lnTo>
                      <a:pt x="255235" y="251579"/>
                    </a:lnTo>
                    <a:cubicBezTo>
                      <a:pt x="258532" y="254992"/>
                      <a:pt x="258417" y="260401"/>
                      <a:pt x="255032" y="263670"/>
                    </a:cubicBezTo>
                    <a:cubicBezTo>
                      <a:pt x="253355" y="265261"/>
                      <a:pt x="251214" y="266070"/>
                      <a:pt x="249074" y="2660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78" name="Google Shape;3978;p34"/>
              <p:cNvSpPr/>
              <p:nvPr/>
            </p:nvSpPr>
            <p:spPr>
              <a:xfrm>
                <a:off x="8930008" y="1788354"/>
                <a:ext cx="483368" cy="908289"/>
              </a:xfrm>
              <a:custGeom>
                <a:avLst/>
                <a:gdLst/>
                <a:ahLst/>
                <a:cxnLst/>
                <a:rect l="l" t="t" r="r" b="b"/>
                <a:pathLst>
                  <a:path w="1028443" h="1932529" extrusionOk="0">
                    <a:moveTo>
                      <a:pt x="292136" y="1909122"/>
                    </a:moveTo>
                    <a:cubicBezTo>
                      <a:pt x="303329" y="1903771"/>
                      <a:pt x="314928" y="1897437"/>
                      <a:pt x="326961" y="1890119"/>
                    </a:cubicBezTo>
                    <a:cubicBezTo>
                      <a:pt x="512106" y="1777284"/>
                      <a:pt x="651783" y="1597316"/>
                      <a:pt x="748825" y="1414282"/>
                    </a:cubicBezTo>
                    <a:cubicBezTo>
                      <a:pt x="893534" y="1141379"/>
                      <a:pt x="1039082" y="833362"/>
                      <a:pt x="1027830" y="533617"/>
                    </a:cubicBezTo>
                    <a:cubicBezTo>
                      <a:pt x="1017504" y="258690"/>
                      <a:pt x="795104" y="-102461"/>
                      <a:pt x="442919" y="27207"/>
                    </a:cubicBezTo>
                    <a:cubicBezTo>
                      <a:pt x="125560" y="144062"/>
                      <a:pt x="59756" y="682955"/>
                      <a:pt x="29414" y="932342"/>
                    </a:cubicBezTo>
                    <a:cubicBezTo>
                      <a:pt x="7403" y="1113235"/>
                      <a:pt x="-97796" y="2095598"/>
                      <a:pt x="292107" y="190909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79" name="Google Shape;3979;p34"/>
              <p:cNvSpPr/>
              <p:nvPr/>
            </p:nvSpPr>
            <p:spPr>
              <a:xfrm>
                <a:off x="8833526" y="1965658"/>
                <a:ext cx="862705" cy="1011261"/>
              </a:xfrm>
              <a:custGeom>
                <a:avLst/>
                <a:gdLst/>
                <a:ahLst/>
                <a:cxnLst/>
                <a:rect l="l" t="t" r="r" b="b"/>
                <a:pathLst>
                  <a:path w="1835543" h="2151619" extrusionOk="0">
                    <a:moveTo>
                      <a:pt x="8561" y="2151619"/>
                    </a:moveTo>
                    <a:cubicBezTo>
                      <a:pt x="5900" y="2151619"/>
                      <a:pt x="3355" y="2150376"/>
                      <a:pt x="1706" y="2148177"/>
                    </a:cubicBezTo>
                    <a:cubicBezTo>
                      <a:pt x="-376" y="2145372"/>
                      <a:pt x="-579" y="2141611"/>
                      <a:pt x="1243" y="2138632"/>
                    </a:cubicBezTo>
                    <a:cubicBezTo>
                      <a:pt x="558387" y="1214928"/>
                      <a:pt x="770664" y="19073"/>
                      <a:pt x="772747" y="7099"/>
                    </a:cubicBezTo>
                    <a:cubicBezTo>
                      <a:pt x="773557" y="2442"/>
                      <a:pt x="777895" y="-682"/>
                      <a:pt x="782639" y="128"/>
                    </a:cubicBezTo>
                    <a:cubicBezTo>
                      <a:pt x="787296" y="938"/>
                      <a:pt x="790420" y="5363"/>
                      <a:pt x="789581" y="10020"/>
                    </a:cubicBezTo>
                    <a:cubicBezTo>
                      <a:pt x="787527" y="21937"/>
                      <a:pt x="577449" y="1205701"/>
                      <a:pt x="26523" y="2129723"/>
                    </a:cubicBezTo>
                    <a:cubicBezTo>
                      <a:pt x="179939" y="2091890"/>
                      <a:pt x="1172050" y="1859395"/>
                      <a:pt x="1828694" y="1994443"/>
                    </a:cubicBezTo>
                    <a:cubicBezTo>
                      <a:pt x="1833322" y="1995398"/>
                      <a:pt x="1836301" y="1999910"/>
                      <a:pt x="1835375" y="2004538"/>
                    </a:cubicBezTo>
                    <a:cubicBezTo>
                      <a:pt x="1834421" y="2009195"/>
                      <a:pt x="1829851" y="2012145"/>
                      <a:pt x="1825252" y="2011191"/>
                    </a:cubicBezTo>
                    <a:cubicBezTo>
                      <a:pt x="1119320" y="1865990"/>
                      <a:pt x="21693" y="2148467"/>
                      <a:pt x="10702" y="2151330"/>
                    </a:cubicBezTo>
                    <a:cubicBezTo>
                      <a:pt x="9979" y="2151504"/>
                      <a:pt x="9256" y="2151619"/>
                      <a:pt x="8532" y="215161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80" name="Google Shape;3980;p34"/>
              <p:cNvSpPr/>
              <p:nvPr/>
            </p:nvSpPr>
            <p:spPr>
              <a:xfrm>
                <a:off x="9108130" y="2036390"/>
                <a:ext cx="63983" cy="88844"/>
              </a:xfrm>
              <a:custGeom>
                <a:avLst/>
                <a:gdLst/>
                <a:ahLst/>
                <a:cxnLst/>
                <a:rect l="l" t="t" r="r" b="b"/>
                <a:pathLst>
                  <a:path w="136133" h="189030" extrusionOk="0">
                    <a:moveTo>
                      <a:pt x="127579" y="189002"/>
                    </a:moveTo>
                    <a:cubicBezTo>
                      <a:pt x="124860" y="189002"/>
                      <a:pt x="122199" y="187700"/>
                      <a:pt x="120550" y="185329"/>
                    </a:cubicBezTo>
                    <a:lnTo>
                      <a:pt x="1526" y="13430"/>
                    </a:lnTo>
                    <a:cubicBezTo>
                      <a:pt x="-1164" y="9554"/>
                      <a:pt x="-210" y="4203"/>
                      <a:pt x="3695" y="1513"/>
                    </a:cubicBezTo>
                    <a:cubicBezTo>
                      <a:pt x="7513" y="-1148"/>
                      <a:pt x="12893" y="-222"/>
                      <a:pt x="15583" y="3683"/>
                    </a:cubicBezTo>
                    <a:lnTo>
                      <a:pt x="134608" y="175581"/>
                    </a:lnTo>
                    <a:cubicBezTo>
                      <a:pt x="137298" y="179457"/>
                      <a:pt x="136343" y="184808"/>
                      <a:pt x="132438" y="187498"/>
                    </a:cubicBezTo>
                    <a:cubicBezTo>
                      <a:pt x="130963" y="188539"/>
                      <a:pt x="129257" y="189031"/>
                      <a:pt x="127579" y="1890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81" name="Google Shape;3981;p34"/>
              <p:cNvSpPr/>
              <p:nvPr/>
            </p:nvSpPr>
            <p:spPr>
              <a:xfrm>
                <a:off x="9021431" y="2168677"/>
                <a:ext cx="104724" cy="124239"/>
              </a:xfrm>
              <a:custGeom>
                <a:avLst/>
                <a:gdLst/>
                <a:ahLst/>
                <a:cxnLst/>
                <a:rect l="l" t="t" r="r" b="b"/>
                <a:pathLst>
                  <a:path w="222816" h="264339" extrusionOk="0">
                    <a:moveTo>
                      <a:pt x="214254" y="264339"/>
                    </a:moveTo>
                    <a:cubicBezTo>
                      <a:pt x="211448" y="264339"/>
                      <a:pt x="208701" y="262951"/>
                      <a:pt x="207052" y="260405"/>
                    </a:cubicBezTo>
                    <a:cubicBezTo>
                      <a:pt x="201527" y="252567"/>
                      <a:pt x="81490" y="108870"/>
                      <a:pt x="2006" y="14055"/>
                    </a:cubicBezTo>
                    <a:cubicBezTo>
                      <a:pt x="-1031" y="10440"/>
                      <a:pt x="-568" y="5031"/>
                      <a:pt x="3047" y="1994"/>
                    </a:cubicBezTo>
                    <a:cubicBezTo>
                      <a:pt x="6663" y="-1043"/>
                      <a:pt x="12072" y="-551"/>
                      <a:pt x="15109" y="3064"/>
                    </a:cubicBezTo>
                    <a:cubicBezTo>
                      <a:pt x="48835" y="43269"/>
                      <a:pt x="217175" y="244179"/>
                      <a:pt x="221543" y="251294"/>
                    </a:cubicBezTo>
                    <a:cubicBezTo>
                      <a:pt x="224030" y="255315"/>
                      <a:pt x="222758" y="260579"/>
                      <a:pt x="218737" y="263067"/>
                    </a:cubicBezTo>
                    <a:cubicBezTo>
                      <a:pt x="217320" y="263934"/>
                      <a:pt x="215787" y="264339"/>
                      <a:pt x="214254" y="2643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82" name="Google Shape;3982;p34"/>
              <p:cNvSpPr/>
              <p:nvPr/>
            </p:nvSpPr>
            <p:spPr>
              <a:xfrm>
                <a:off x="8966098" y="2348130"/>
                <a:ext cx="102603" cy="126117"/>
              </a:xfrm>
              <a:custGeom>
                <a:avLst/>
                <a:gdLst/>
                <a:ahLst/>
                <a:cxnLst/>
                <a:rect l="l" t="t" r="r" b="b"/>
                <a:pathLst>
                  <a:path w="218305" h="268333" extrusionOk="0">
                    <a:moveTo>
                      <a:pt x="209752" y="268333"/>
                    </a:moveTo>
                    <a:cubicBezTo>
                      <a:pt x="207236" y="268333"/>
                      <a:pt x="204777" y="267234"/>
                      <a:pt x="203070" y="265123"/>
                    </a:cubicBezTo>
                    <a:lnTo>
                      <a:pt x="1872" y="13913"/>
                    </a:lnTo>
                    <a:cubicBezTo>
                      <a:pt x="-1079" y="10240"/>
                      <a:pt x="-471" y="4831"/>
                      <a:pt x="3202" y="1881"/>
                    </a:cubicBezTo>
                    <a:cubicBezTo>
                      <a:pt x="6876" y="-1070"/>
                      <a:pt x="12255" y="-491"/>
                      <a:pt x="15235" y="3211"/>
                    </a:cubicBezTo>
                    <a:lnTo>
                      <a:pt x="216433" y="254420"/>
                    </a:lnTo>
                    <a:cubicBezTo>
                      <a:pt x="219384" y="258094"/>
                      <a:pt x="218777" y="263503"/>
                      <a:pt x="215103" y="266453"/>
                    </a:cubicBezTo>
                    <a:cubicBezTo>
                      <a:pt x="213541" y="267726"/>
                      <a:pt x="211632" y="268333"/>
                      <a:pt x="209752" y="26833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83" name="Google Shape;3983;p34"/>
              <p:cNvSpPr/>
              <p:nvPr/>
            </p:nvSpPr>
            <p:spPr>
              <a:xfrm>
                <a:off x="9146608" y="2135433"/>
                <a:ext cx="129233" cy="75302"/>
              </a:xfrm>
              <a:custGeom>
                <a:avLst/>
                <a:gdLst/>
                <a:ahLst/>
                <a:cxnLst/>
                <a:rect l="l" t="t" r="r" b="b"/>
                <a:pathLst>
                  <a:path w="274963" h="160217" extrusionOk="0">
                    <a:moveTo>
                      <a:pt x="8565" y="160217"/>
                    </a:moveTo>
                    <a:cubicBezTo>
                      <a:pt x="5557" y="160217"/>
                      <a:pt x="2635" y="158626"/>
                      <a:pt x="1073" y="155821"/>
                    </a:cubicBezTo>
                    <a:cubicBezTo>
                      <a:pt x="-1211" y="151684"/>
                      <a:pt x="264" y="146478"/>
                      <a:pt x="4429" y="144193"/>
                    </a:cubicBezTo>
                    <a:lnTo>
                      <a:pt x="262262" y="1075"/>
                    </a:lnTo>
                    <a:cubicBezTo>
                      <a:pt x="266340" y="-1211"/>
                      <a:pt x="271575" y="265"/>
                      <a:pt x="273890" y="4401"/>
                    </a:cubicBezTo>
                    <a:cubicBezTo>
                      <a:pt x="276175" y="8537"/>
                      <a:pt x="274700" y="13743"/>
                      <a:pt x="270534" y="16029"/>
                    </a:cubicBezTo>
                    <a:lnTo>
                      <a:pt x="12701" y="159147"/>
                    </a:lnTo>
                    <a:cubicBezTo>
                      <a:pt x="11400" y="159870"/>
                      <a:pt x="9982" y="160217"/>
                      <a:pt x="8565" y="160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84" name="Google Shape;3984;p34"/>
              <p:cNvSpPr/>
              <p:nvPr/>
            </p:nvSpPr>
            <p:spPr>
              <a:xfrm>
                <a:off x="9410839" y="2784412"/>
                <a:ext cx="116236" cy="107941"/>
              </a:xfrm>
              <a:custGeom>
                <a:avLst/>
                <a:gdLst/>
                <a:ahLst/>
                <a:cxnLst/>
                <a:rect l="l" t="t" r="r" b="b"/>
                <a:pathLst>
                  <a:path w="247310" h="229661" extrusionOk="0">
                    <a:moveTo>
                      <a:pt x="8548" y="229661"/>
                    </a:moveTo>
                    <a:cubicBezTo>
                      <a:pt x="6755" y="229661"/>
                      <a:pt x="4961" y="229112"/>
                      <a:pt x="3429" y="227955"/>
                    </a:cubicBezTo>
                    <a:cubicBezTo>
                      <a:pt x="-361" y="225120"/>
                      <a:pt x="-1113" y="219769"/>
                      <a:pt x="1693" y="215980"/>
                    </a:cubicBezTo>
                    <a:cubicBezTo>
                      <a:pt x="21130" y="190092"/>
                      <a:pt x="224411" y="9806"/>
                      <a:pt x="233060" y="2170"/>
                    </a:cubicBezTo>
                    <a:cubicBezTo>
                      <a:pt x="236618" y="-983"/>
                      <a:pt x="241998" y="-665"/>
                      <a:pt x="245150" y="2893"/>
                    </a:cubicBezTo>
                    <a:cubicBezTo>
                      <a:pt x="248303" y="6422"/>
                      <a:pt x="247956" y="11831"/>
                      <a:pt x="244427" y="14984"/>
                    </a:cubicBezTo>
                    <a:cubicBezTo>
                      <a:pt x="171653" y="79485"/>
                      <a:pt x="30097" y="206637"/>
                      <a:pt x="15403" y="226248"/>
                    </a:cubicBezTo>
                    <a:cubicBezTo>
                      <a:pt x="13725" y="228504"/>
                      <a:pt x="11151" y="229661"/>
                      <a:pt x="8548" y="22966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85" name="Google Shape;3985;p34"/>
              <p:cNvSpPr/>
              <p:nvPr/>
            </p:nvSpPr>
            <p:spPr>
              <a:xfrm>
                <a:off x="8407817" y="3346112"/>
                <a:ext cx="1012916" cy="540215"/>
              </a:xfrm>
              <a:custGeom>
                <a:avLst/>
                <a:gdLst/>
                <a:ahLst/>
                <a:cxnLst/>
                <a:rect l="l" t="t" r="r" b="b"/>
                <a:pathLst>
                  <a:path w="2155141" h="1149393" extrusionOk="0">
                    <a:moveTo>
                      <a:pt x="1279404" y="4862"/>
                    </a:moveTo>
                    <a:cubicBezTo>
                      <a:pt x="1450059" y="12672"/>
                      <a:pt x="1627626" y="36072"/>
                      <a:pt x="1792669" y="127213"/>
                    </a:cubicBezTo>
                    <a:cubicBezTo>
                      <a:pt x="1957713" y="218354"/>
                      <a:pt x="2108814" y="389905"/>
                      <a:pt x="2146271" y="584307"/>
                    </a:cubicBezTo>
                    <a:cubicBezTo>
                      <a:pt x="2189514" y="808674"/>
                      <a:pt x="2069361" y="1008022"/>
                      <a:pt x="1900905" y="1089734"/>
                    </a:cubicBezTo>
                    <a:cubicBezTo>
                      <a:pt x="1732448" y="1171445"/>
                      <a:pt x="1526043" y="1156954"/>
                      <a:pt x="1326869" y="1118861"/>
                    </a:cubicBezTo>
                    <a:cubicBezTo>
                      <a:pt x="1071379" y="1069978"/>
                      <a:pt x="31225" y="821112"/>
                      <a:pt x="536" y="373563"/>
                    </a:cubicBezTo>
                    <a:cubicBezTo>
                      <a:pt x="-27029" y="-28517"/>
                      <a:pt x="1017030" y="-7113"/>
                      <a:pt x="1279404" y="489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86" name="Google Shape;3986;p34"/>
              <p:cNvSpPr/>
              <p:nvPr/>
            </p:nvSpPr>
            <p:spPr>
              <a:xfrm>
                <a:off x="8202920" y="3498857"/>
                <a:ext cx="974265" cy="138887"/>
              </a:xfrm>
              <a:custGeom>
                <a:avLst/>
                <a:gdLst/>
                <a:ahLst/>
                <a:cxnLst/>
                <a:rect l="l" t="t" r="r" b="b"/>
                <a:pathLst>
                  <a:path w="2072905" h="295505" extrusionOk="0">
                    <a:moveTo>
                      <a:pt x="2064370" y="295476"/>
                    </a:moveTo>
                    <a:cubicBezTo>
                      <a:pt x="2063444" y="295476"/>
                      <a:pt x="2062519" y="295332"/>
                      <a:pt x="2061593" y="295013"/>
                    </a:cubicBezTo>
                    <a:cubicBezTo>
                      <a:pt x="943227" y="-89249"/>
                      <a:pt x="18974" y="36457"/>
                      <a:pt x="9776" y="37788"/>
                    </a:cubicBezTo>
                    <a:cubicBezTo>
                      <a:pt x="5292" y="38366"/>
                      <a:pt x="751" y="35185"/>
                      <a:pt x="86" y="30528"/>
                    </a:cubicBezTo>
                    <a:cubicBezTo>
                      <a:pt x="-579" y="25871"/>
                      <a:pt x="2689" y="21503"/>
                      <a:pt x="7346" y="20838"/>
                    </a:cubicBezTo>
                    <a:cubicBezTo>
                      <a:pt x="16544" y="19536"/>
                      <a:pt x="944673" y="-106892"/>
                      <a:pt x="2067118" y="278845"/>
                    </a:cubicBezTo>
                    <a:cubicBezTo>
                      <a:pt x="2071601" y="280378"/>
                      <a:pt x="2073973" y="285237"/>
                      <a:pt x="2072440" y="289720"/>
                    </a:cubicBezTo>
                    <a:cubicBezTo>
                      <a:pt x="2071225" y="293278"/>
                      <a:pt x="2067899" y="295505"/>
                      <a:pt x="2064341" y="2955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87" name="Google Shape;3987;p34"/>
              <p:cNvSpPr/>
              <p:nvPr/>
            </p:nvSpPr>
            <p:spPr>
              <a:xfrm>
                <a:off x="8993168" y="3520542"/>
                <a:ext cx="87613" cy="153197"/>
              </a:xfrm>
              <a:custGeom>
                <a:avLst/>
                <a:gdLst/>
                <a:ahLst/>
                <a:cxnLst/>
                <a:rect l="l" t="t" r="r" b="b"/>
                <a:pathLst>
                  <a:path w="186410" h="325950" extrusionOk="0">
                    <a:moveTo>
                      <a:pt x="177910" y="325922"/>
                    </a:moveTo>
                    <a:cubicBezTo>
                      <a:pt x="175538" y="325922"/>
                      <a:pt x="173166" y="324938"/>
                      <a:pt x="171459" y="323001"/>
                    </a:cubicBezTo>
                    <a:lnTo>
                      <a:pt x="2135" y="129640"/>
                    </a:lnTo>
                    <a:cubicBezTo>
                      <a:pt x="631" y="127905"/>
                      <a:pt x="-150" y="125648"/>
                      <a:pt x="24" y="123393"/>
                    </a:cubicBezTo>
                    <a:cubicBezTo>
                      <a:pt x="197" y="121107"/>
                      <a:pt x="1267" y="118967"/>
                      <a:pt x="3003" y="117521"/>
                    </a:cubicBezTo>
                    <a:lnTo>
                      <a:pt x="138283" y="2054"/>
                    </a:lnTo>
                    <a:cubicBezTo>
                      <a:pt x="141869" y="-1012"/>
                      <a:pt x="147278" y="-607"/>
                      <a:pt x="150344" y="3009"/>
                    </a:cubicBezTo>
                    <a:cubicBezTo>
                      <a:pt x="153410" y="6595"/>
                      <a:pt x="152977" y="12004"/>
                      <a:pt x="149390" y="15070"/>
                    </a:cubicBezTo>
                    <a:lnTo>
                      <a:pt x="20705" y="124925"/>
                    </a:lnTo>
                    <a:lnTo>
                      <a:pt x="184302" y="311778"/>
                    </a:lnTo>
                    <a:cubicBezTo>
                      <a:pt x="187397" y="315336"/>
                      <a:pt x="187049" y="320744"/>
                      <a:pt x="183492" y="323839"/>
                    </a:cubicBezTo>
                    <a:cubicBezTo>
                      <a:pt x="181872" y="325256"/>
                      <a:pt x="179876" y="325951"/>
                      <a:pt x="177852" y="32595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88" name="Google Shape;3988;p34"/>
              <p:cNvSpPr/>
              <p:nvPr/>
            </p:nvSpPr>
            <p:spPr>
              <a:xfrm>
                <a:off x="8821256" y="3538721"/>
                <a:ext cx="97133" cy="152871"/>
              </a:xfrm>
              <a:custGeom>
                <a:avLst/>
                <a:gdLst/>
                <a:ahLst/>
                <a:cxnLst/>
                <a:rect l="l" t="t" r="r" b="b"/>
                <a:pathLst>
                  <a:path w="206667" h="325257" extrusionOk="0">
                    <a:moveTo>
                      <a:pt x="198105" y="325257"/>
                    </a:moveTo>
                    <a:cubicBezTo>
                      <a:pt x="195241" y="325257"/>
                      <a:pt x="192435" y="323811"/>
                      <a:pt x="190816" y="321179"/>
                    </a:cubicBezTo>
                    <a:lnTo>
                      <a:pt x="1273" y="13046"/>
                    </a:lnTo>
                    <a:cubicBezTo>
                      <a:pt x="-1214" y="9025"/>
                      <a:pt x="59" y="3761"/>
                      <a:pt x="4079" y="1274"/>
                    </a:cubicBezTo>
                    <a:cubicBezTo>
                      <a:pt x="8042" y="-1214"/>
                      <a:pt x="13335" y="59"/>
                      <a:pt x="15852" y="4079"/>
                    </a:cubicBezTo>
                    <a:lnTo>
                      <a:pt x="205394" y="312212"/>
                    </a:lnTo>
                    <a:cubicBezTo>
                      <a:pt x="207881" y="316232"/>
                      <a:pt x="206608" y="321497"/>
                      <a:pt x="202588" y="323984"/>
                    </a:cubicBezTo>
                    <a:cubicBezTo>
                      <a:pt x="201200" y="324852"/>
                      <a:pt x="199638" y="325257"/>
                      <a:pt x="198105" y="32525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89" name="Google Shape;3989;p34"/>
              <p:cNvSpPr/>
              <p:nvPr/>
            </p:nvSpPr>
            <p:spPr>
              <a:xfrm>
                <a:off x="8632312" y="3512729"/>
                <a:ext cx="101142" cy="164205"/>
              </a:xfrm>
              <a:custGeom>
                <a:avLst/>
                <a:gdLst/>
                <a:ahLst/>
                <a:cxnLst/>
                <a:rect l="l" t="t" r="r" b="b"/>
                <a:pathLst>
                  <a:path w="215196" h="349372" extrusionOk="0">
                    <a:moveTo>
                      <a:pt x="206607" y="349343"/>
                    </a:moveTo>
                    <a:cubicBezTo>
                      <a:pt x="203686" y="349343"/>
                      <a:pt x="200851" y="347868"/>
                      <a:pt x="199260" y="345178"/>
                    </a:cubicBezTo>
                    <a:lnTo>
                      <a:pt x="1214" y="12951"/>
                    </a:lnTo>
                    <a:cubicBezTo>
                      <a:pt x="-1216" y="8902"/>
                      <a:pt x="115" y="3638"/>
                      <a:pt x="4193" y="1208"/>
                    </a:cubicBezTo>
                    <a:cubicBezTo>
                      <a:pt x="8214" y="-1193"/>
                      <a:pt x="13478" y="80"/>
                      <a:pt x="15937" y="4187"/>
                    </a:cubicBezTo>
                    <a:lnTo>
                      <a:pt x="213983" y="336414"/>
                    </a:lnTo>
                    <a:cubicBezTo>
                      <a:pt x="216412" y="340463"/>
                      <a:pt x="215082" y="345728"/>
                      <a:pt x="211004" y="348157"/>
                    </a:cubicBezTo>
                    <a:cubicBezTo>
                      <a:pt x="209644" y="348967"/>
                      <a:pt x="208140" y="349372"/>
                      <a:pt x="206636" y="3493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90" name="Google Shape;3990;p34"/>
              <p:cNvSpPr/>
              <p:nvPr/>
            </p:nvSpPr>
            <p:spPr>
              <a:xfrm>
                <a:off x="8765242" y="3431847"/>
                <a:ext cx="132530" cy="101935"/>
              </a:xfrm>
              <a:custGeom>
                <a:avLst/>
                <a:gdLst/>
                <a:ahLst/>
                <a:cxnLst/>
                <a:rect l="l" t="t" r="r" b="b"/>
                <a:pathLst>
                  <a:path w="281978" h="216883" extrusionOk="0">
                    <a:moveTo>
                      <a:pt x="8544" y="216883"/>
                    </a:moveTo>
                    <a:cubicBezTo>
                      <a:pt x="5941" y="216883"/>
                      <a:pt x="3395" y="215726"/>
                      <a:pt x="1718" y="213470"/>
                    </a:cubicBezTo>
                    <a:cubicBezTo>
                      <a:pt x="-1117" y="209710"/>
                      <a:pt x="-365" y="204330"/>
                      <a:pt x="3395" y="201496"/>
                    </a:cubicBezTo>
                    <a:lnTo>
                      <a:pt x="268286" y="1714"/>
                    </a:lnTo>
                    <a:cubicBezTo>
                      <a:pt x="272017" y="-1092"/>
                      <a:pt x="277426" y="-398"/>
                      <a:pt x="280261" y="3392"/>
                    </a:cubicBezTo>
                    <a:cubicBezTo>
                      <a:pt x="283095" y="7152"/>
                      <a:pt x="282343" y="12532"/>
                      <a:pt x="278583" y="15366"/>
                    </a:cubicBezTo>
                    <a:lnTo>
                      <a:pt x="13692" y="215148"/>
                    </a:lnTo>
                    <a:cubicBezTo>
                      <a:pt x="12159" y="216305"/>
                      <a:pt x="10337" y="216883"/>
                      <a:pt x="8544" y="2168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91" name="Google Shape;3991;p34"/>
              <p:cNvSpPr/>
              <p:nvPr/>
            </p:nvSpPr>
            <p:spPr>
              <a:xfrm>
                <a:off x="8201120" y="2266056"/>
                <a:ext cx="469223" cy="972937"/>
              </a:xfrm>
              <a:custGeom>
                <a:avLst/>
                <a:gdLst/>
                <a:ahLst/>
                <a:cxnLst/>
                <a:rect l="l" t="t" r="r" b="b"/>
                <a:pathLst>
                  <a:path w="998346" h="2070078" extrusionOk="0">
                    <a:moveTo>
                      <a:pt x="402807" y="2040015"/>
                    </a:moveTo>
                    <a:cubicBezTo>
                      <a:pt x="413740" y="2033710"/>
                      <a:pt x="424963" y="2026392"/>
                      <a:pt x="436504" y="2017946"/>
                    </a:cubicBezTo>
                    <a:cubicBezTo>
                      <a:pt x="614042" y="1888104"/>
                      <a:pt x="735410" y="1689624"/>
                      <a:pt x="812031" y="1490276"/>
                    </a:cubicBezTo>
                    <a:cubicBezTo>
                      <a:pt x="926311" y="1193019"/>
                      <a:pt x="1036803" y="858565"/>
                      <a:pt x="985375" y="541524"/>
                    </a:cubicBezTo>
                    <a:cubicBezTo>
                      <a:pt x="938199" y="250746"/>
                      <a:pt x="659107" y="-119633"/>
                      <a:pt x="310161" y="37369"/>
                    </a:cubicBezTo>
                    <a:cubicBezTo>
                      <a:pt x="-4306" y="178839"/>
                      <a:pt x="-1298" y="753569"/>
                      <a:pt x="235" y="1019530"/>
                    </a:cubicBezTo>
                    <a:cubicBezTo>
                      <a:pt x="1334" y="1212456"/>
                      <a:pt x="22160" y="2259321"/>
                      <a:pt x="402807" y="204004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92" name="Google Shape;3992;p34"/>
              <p:cNvSpPr/>
              <p:nvPr/>
            </p:nvSpPr>
            <p:spPr>
              <a:xfrm>
                <a:off x="8276950" y="2436006"/>
                <a:ext cx="112604" cy="1009405"/>
              </a:xfrm>
              <a:custGeom>
                <a:avLst/>
                <a:gdLst/>
                <a:ahLst/>
                <a:cxnLst/>
                <a:rect l="l" t="t" r="r" b="b"/>
                <a:pathLst>
                  <a:path w="239584" h="2147670" extrusionOk="0">
                    <a:moveTo>
                      <a:pt x="8551" y="2147670"/>
                    </a:moveTo>
                    <a:cubicBezTo>
                      <a:pt x="7742" y="2147670"/>
                      <a:pt x="6903" y="2147555"/>
                      <a:pt x="6064" y="2147294"/>
                    </a:cubicBezTo>
                    <a:cubicBezTo>
                      <a:pt x="1552" y="2145935"/>
                      <a:pt x="-994" y="2141133"/>
                      <a:pt x="366" y="2136621"/>
                    </a:cubicBezTo>
                    <a:cubicBezTo>
                      <a:pt x="275583" y="1229115"/>
                      <a:pt x="217618" y="21112"/>
                      <a:pt x="217010" y="9021"/>
                    </a:cubicBezTo>
                    <a:cubicBezTo>
                      <a:pt x="216750" y="4307"/>
                      <a:pt x="220395" y="286"/>
                      <a:pt x="225109" y="26"/>
                    </a:cubicBezTo>
                    <a:cubicBezTo>
                      <a:pt x="230345" y="-350"/>
                      <a:pt x="233845" y="3439"/>
                      <a:pt x="234076" y="8154"/>
                    </a:cubicBezTo>
                    <a:cubicBezTo>
                      <a:pt x="234683" y="20273"/>
                      <a:pt x="292850" y="1231197"/>
                      <a:pt x="16737" y="2141596"/>
                    </a:cubicBezTo>
                    <a:cubicBezTo>
                      <a:pt x="15609" y="2145299"/>
                      <a:pt x="12225" y="2147670"/>
                      <a:pt x="8551" y="21476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93" name="Google Shape;3993;p34"/>
              <p:cNvSpPr/>
              <p:nvPr/>
            </p:nvSpPr>
            <p:spPr>
              <a:xfrm>
                <a:off x="8305745" y="2561644"/>
                <a:ext cx="81311" cy="137899"/>
              </a:xfrm>
              <a:custGeom>
                <a:avLst/>
                <a:gdLst/>
                <a:ahLst/>
                <a:cxnLst/>
                <a:rect l="l" t="t" r="r" b="b"/>
                <a:pathLst>
                  <a:path w="173003" h="293403" extrusionOk="0">
                    <a:moveTo>
                      <a:pt x="164468" y="293403"/>
                    </a:moveTo>
                    <a:cubicBezTo>
                      <a:pt x="161489" y="293403"/>
                      <a:pt x="158597" y="291842"/>
                      <a:pt x="157006" y="289036"/>
                    </a:cubicBezTo>
                    <a:lnTo>
                      <a:pt x="1102" y="12778"/>
                    </a:lnTo>
                    <a:cubicBezTo>
                      <a:pt x="-1212" y="8671"/>
                      <a:pt x="235" y="3435"/>
                      <a:pt x="4342" y="1121"/>
                    </a:cubicBezTo>
                    <a:cubicBezTo>
                      <a:pt x="8420" y="-1222"/>
                      <a:pt x="13656" y="225"/>
                      <a:pt x="15999" y="4361"/>
                    </a:cubicBezTo>
                    <a:lnTo>
                      <a:pt x="171902" y="280619"/>
                    </a:lnTo>
                    <a:cubicBezTo>
                      <a:pt x="174215" y="284726"/>
                      <a:pt x="172769" y="289961"/>
                      <a:pt x="168662" y="292276"/>
                    </a:cubicBezTo>
                    <a:cubicBezTo>
                      <a:pt x="167331" y="293027"/>
                      <a:pt x="165885" y="293375"/>
                      <a:pt x="164439" y="2933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94" name="Google Shape;3994;p34"/>
              <p:cNvSpPr/>
              <p:nvPr/>
            </p:nvSpPr>
            <p:spPr>
              <a:xfrm>
                <a:off x="8272204" y="2799098"/>
                <a:ext cx="103731" cy="133900"/>
              </a:xfrm>
              <a:custGeom>
                <a:avLst/>
                <a:gdLst/>
                <a:ahLst/>
                <a:cxnLst/>
                <a:rect l="l" t="t" r="r" b="b"/>
                <a:pathLst>
                  <a:path w="220704" h="284893" extrusionOk="0">
                    <a:moveTo>
                      <a:pt x="212138" y="284893"/>
                    </a:moveTo>
                    <a:cubicBezTo>
                      <a:pt x="209563" y="284893"/>
                      <a:pt x="207018" y="283736"/>
                      <a:pt x="205311" y="281509"/>
                    </a:cubicBezTo>
                    <a:lnTo>
                      <a:pt x="1741" y="13755"/>
                    </a:lnTo>
                    <a:cubicBezTo>
                      <a:pt x="-1123" y="9995"/>
                      <a:pt x="-371" y="4615"/>
                      <a:pt x="3389" y="1751"/>
                    </a:cubicBezTo>
                    <a:cubicBezTo>
                      <a:pt x="7178" y="-1112"/>
                      <a:pt x="12529" y="-389"/>
                      <a:pt x="15393" y="3371"/>
                    </a:cubicBezTo>
                    <a:lnTo>
                      <a:pt x="218964" y="271125"/>
                    </a:lnTo>
                    <a:cubicBezTo>
                      <a:pt x="221827" y="274885"/>
                      <a:pt x="221075" y="280265"/>
                      <a:pt x="217315" y="283129"/>
                    </a:cubicBezTo>
                    <a:cubicBezTo>
                      <a:pt x="215753" y="284315"/>
                      <a:pt x="213931" y="284864"/>
                      <a:pt x="212138" y="28486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95" name="Google Shape;3995;p34"/>
              <p:cNvSpPr/>
              <p:nvPr/>
            </p:nvSpPr>
            <p:spPr>
              <a:xfrm>
                <a:off x="8282575" y="3049363"/>
                <a:ext cx="67981" cy="86279"/>
              </a:xfrm>
              <a:custGeom>
                <a:avLst/>
                <a:gdLst/>
                <a:ahLst/>
                <a:cxnLst/>
                <a:rect l="l" t="t" r="r" b="b"/>
                <a:pathLst>
                  <a:path w="144640" h="183572" extrusionOk="0">
                    <a:moveTo>
                      <a:pt x="136079" y="183572"/>
                    </a:moveTo>
                    <a:cubicBezTo>
                      <a:pt x="134285" y="183572"/>
                      <a:pt x="132492" y="183023"/>
                      <a:pt x="130959" y="181866"/>
                    </a:cubicBezTo>
                    <a:cubicBezTo>
                      <a:pt x="116497" y="171019"/>
                      <a:pt x="20670" y="39789"/>
                      <a:pt x="1637" y="13583"/>
                    </a:cubicBezTo>
                    <a:cubicBezTo>
                      <a:pt x="-1139" y="9765"/>
                      <a:pt x="-301" y="4414"/>
                      <a:pt x="3517" y="1637"/>
                    </a:cubicBezTo>
                    <a:cubicBezTo>
                      <a:pt x="7336" y="-1139"/>
                      <a:pt x="12686" y="-300"/>
                      <a:pt x="15463" y="3517"/>
                    </a:cubicBezTo>
                    <a:cubicBezTo>
                      <a:pt x="58966" y="63304"/>
                      <a:pt x="131566" y="160867"/>
                      <a:pt x="141227" y="168156"/>
                    </a:cubicBezTo>
                    <a:cubicBezTo>
                      <a:pt x="144987" y="170990"/>
                      <a:pt x="145768" y="176370"/>
                      <a:pt x="142934" y="180131"/>
                    </a:cubicBezTo>
                    <a:cubicBezTo>
                      <a:pt x="141256" y="182358"/>
                      <a:pt x="138682" y="183544"/>
                      <a:pt x="136079" y="18354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96" name="Google Shape;3996;p34"/>
              <p:cNvSpPr/>
              <p:nvPr/>
            </p:nvSpPr>
            <p:spPr>
              <a:xfrm>
                <a:off x="8379591" y="2658795"/>
                <a:ext cx="134892" cy="127253"/>
              </a:xfrm>
              <a:custGeom>
                <a:avLst/>
                <a:gdLst/>
                <a:ahLst/>
                <a:cxnLst/>
                <a:rect l="l" t="t" r="r" b="b"/>
                <a:pathLst>
                  <a:path w="287004" h="270751" extrusionOk="0">
                    <a:moveTo>
                      <a:pt x="8570" y="270752"/>
                    </a:moveTo>
                    <a:cubicBezTo>
                      <a:pt x="6285" y="270752"/>
                      <a:pt x="4028" y="269855"/>
                      <a:pt x="2322" y="268062"/>
                    </a:cubicBezTo>
                    <a:cubicBezTo>
                      <a:pt x="-918" y="264620"/>
                      <a:pt x="-744" y="259211"/>
                      <a:pt x="2698" y="255971"/>
                    </a:cubicBezTo>
                    <a:lnTo>
                      <a:pt x="272592" y="2332"/>
                    </a:lnTo>
                    <a:cubicBezTo>
                      <a:pt x="276034" y="-907"/>
                      <a:pt x="281443" y="-763"/>
                      <a:pt x="284683" y="2708"/>
                    </a:cubicBezTo>
                    <a:cubicBezTo>
                      <a:pt x="287922" y="6150"/>
                      <a:pt x="287749" y="11559"/>
                      <a:pt x="284307" y="14799"/>
                    </a:cubicBezTo>
                    <a:lnTo>
                      <a:pt x="14412" y="268438"/>
                    </a:lnTo>
                    <a:cubicBezTo>
                      <a:pt x="12764" y="270000"/>
                      <a:pt x="10652" y="270752"/>
                      <a:pt x="8541" y="27075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97" name="Google Shape;3997;p34"/>
              <p:cNvSpPr/>
              <p:nvPr/>
            </p:nvSpPr>
            <p:spPr>
              <a:xfrm>
                <a:off x="7654059" y="3990077"/>
                <a:ext cx="1110582" cy="656622"/>
              </a:xfrm>
              <a:custGeom>
                <a:avLst/>
                <a:gdLst/>
                <a:ahLst/>
                <a:cxnLst/>
                <a:rect l="l" t="t" r="r" b="b"/>
                <a:pathLst>
                  <a:path w="2362940" h="1397069" extrusionOk="0">
                    <a:moveTo>
                      <a:pt x="28347" y="419842"/>
                    </a:moveTo>
                    <a:cubicBezTo>
                      <a:pt x="54668" y="366303"/>
                      <a:pt x="103666" y="282307"/>
                      <a:pt x="189832" y="204471"/>
                    </a:cubicBezTo>
                    <a:cubicBezTo>
                      <a:pt x="189832" y="204471"/>
                      <a:pt x="304749" y="100661"/>
                      <a:pt x="476011" y="47179"/>
                    </a:cubicBezTo>
                    <a:cubicBezTo>
                      <a:pt x="855067" y="-71180"/>
                      <a:pt x="2203643" y="7148"/>
                      <a:pt x="2349076" y="583931"/>
                    </a:cubicBezTo>
                    <a:cubicBezTo>
                      <a:pt x="2383322" y="719761"/>
                      <a:pt x="2344361" y="857441"/>
                      <a:pt x="2336175" y="884804"/>
                    </a:cubicBezTo>
                    <a:cubicBezTo>
                      <a:pt x="2252468" y="1164938"/>
                      <a:pt x="1985234" y="1297441"/>
                      <a:pt x="1938290" y="1320725"/>
                    </a:cubicBezTo>
                    <a:cubicBezTo>
                      <a:pt x="1572829" y="1501937"/>
                      <a:pt x="1176823" y="1329489"/>
                      <a:pt x="711312" y="1126757"/>
                    </a:cubicBezTo>
                    <a:cubicBezTo>
                      <a:pt x="457210" y="1016092"/>
                      <a:pt x="608" y="817265"/>
                      <a:pt x="1" y="540284"/>
                    </a:cubicBezTo>
                    <a:cubicBezTo>
                      <a:pt x="-115" y="490621"/>
                      <a:pt x="14463" y="449114"/>
                      <a:pt x="28318" y="41984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98" name="Google Shape;3998;p34"/>
              <p:cNvSpPr/>
              <p:nvPr/>
            </p:nvSpPr>
            <p:spPr>
              <a:xfrm>
                <a:off x="7569542" y="4168431"/>
                <a:ext cx="1027335" cy="209639"/>
              </a:xfrm>
              <a:custGeom>
                <a:avLst/>
                <a:gdLst/>
                <a:ahLst/>
                <a:cxnLst/>
                <a:rect l="l" t="t" r="r" b="b"/>
                <a:pathLst>
                  <a:path w="2185820" h="446041" extrusionOk="0">
                    <a:moveTo>
                      <a:pt x="2177247" y="446042"/>
                    </a:moveTo>
                    <a:cubicBezTo>
                      <a:pt x="2176091" y="446042"/>
                      <a:pt x="2174905" y="445811"/>
                      <a:pt x="2173748" y="445319"/>
                    </a:cubicBezTo>
                    <a:cubicBezTo>
                      <a:pt x="1021945" y="-68930"/>
                      <a:pt x="19421" y="23108"/>
                      <a:pt x="9385" y="24062"/>
                    </a:cubicBezTo>
                    <a:cubicBezTo>
                      <a:pt x="4930" y="24670"/>
                      <a:pt x="505" y="21112"/>
                      <a:pt x="42" y="16397"/>
                    </a:cubicBezTo>
                    <a:cubicBezTo>
                      <a:pt x="-421" y="11711"/>
                      <a:pt x="2992" y="7517"/>
                      <a:pt x="7707" y="7026"/>
                    </a:cubicBezTo>
                    <a:cubicBezTo>
                      <a:pt x="17802" y="6071"/>
                      <a:pt x="1024519" y="-86487"/>
                      <a:pt x="2180747" y="429670"/>
                    </a:cubicBezTo>
                    <a:cubicBezTo>
                      <a:pt x="2185057" y="431608"/>
                      <a:pt x="2186995" y="436670"/>
                      <a:pt x="2185086" y="440980"/>
                    </a:cubicBezTo>
                    <a:cubicBezTo>
                      <a:pt x="2183669" y="444162"/>
                      <a:pt x="2180545" y="446042"/>
                      <a:pt x="2177276" y="44604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99" name="Google Shape;3999;p34"/>
              <p:cNvSpPr/>
              <p:nvPr/>
            </p:nvSpPr>
            <p:spPr>
              <a:xfrm>
                <a:off x="8385777" y="4293235"/>
                <a:ext cx="53778" cy="95052"/>
              </a:xfrm>
              <a:custGeom>
                <a:avLst/>
                <a:gdLst/>
                <a:ahLst/>
                <a:cxnLst/>
                <a:rect l="l" t="t" r="r" b="b"/>
                <a:pathLst>
                  <a:path w="114421" h="202239" extrusionOk="0">
                    <a:moveTo>
                      <a:pt x="105864" y="202240"/>
                    </a:moveTo>
                    <a:cubicBezTo>
                      <a:pt x="102884" y="202240"/>
                      <a:pt x="99992" y="200678"/>
                      <a:pt x="98401" y="197872"/>
                    </a:cubicBezTo>
                    <a:cubicBezTo>
                      <a:pt x="53510" y="117925"/>
                      <a:pt x="0" y="20189"/>
                      <a:pt x="0" y="8562"/>
                    </a:cubicBezTo>
                    <a:cubicBezTo>
                      <a:pt x="0" y="3818"/>
                      <a:pt x="3818" y="0"/>
                      <a:pt x="8562" y="0"/>
                    </a:cubicBezTo>
                    <a:cubicBezTo>
                      <a:pt x="13305" y="0"/>
                      <a:pt x="16747" y="3471"/>
                      <a:pt x="17094" y="7896"/>
                    </a:cubicBezTo>
                    <a:cubicBezTo>
                      <a:pt x="20131" y="20739"/>
                      <a:pt x="77633" y="125879"/>
                      <a:pt x="113326" y="189484"/>
                    </a:cubicBezTo>
                    <a:cubicBezTo>
                      <a:pt x="115640" y="193620"/>
                      <a:pt x="114165" y="198827"/>
                      <a:pt x="110058" y="201141"/>
                    </a:cubicBezTo>
                    <a:cubicBezTo>
                      <a:pt x="108727" y="201893"/>
                      <a:pt x="107281" y="202240"/>
                      <a:pt x="105864" y="202240"/>
                    </a:cubicBezTo>
                    <a:close/>
                    <a:moveTo>
                      <a:pt x="17123" y="8562"/>
                    </a:moveTo>
                    <a:lnTo>
                      <a:pt x="17297" y="8562"/>
                    </a:lnTo>
                    <a:lnTo>
                      <a:pt x="17123" y="856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00" name="Google Shape;4000;p34"/>
              <p:cNvSpPr/>
              <p:nvPr/>
            </p:nvSpPr>
            <p:spPr>
              <a:xfrm>
                <a:off x="8136972" y="4222016"/>
                <a:ext cx="106126" cy="224118"/>
              </a:xfrm>
              <a:custGeom>
                <a:avLst/>
                <a:gdLst/>
                <a:ahLst/>
                <a:cxnLst/>
                <a:rect l="l" t="t" r="r" b="b"/>
                <a:pathLst>
                  <a:path w="225800" h="476847" extrusionOk="0">
                    <a:moveTo>
                      <a:pt x="217217" y="476818"/>
                    </a:moveTo>
                    <a:cubicBezTo>
                      <a:pt x="213977" y="476818"/>
                      <a:pt x="210853" y="474938"/>
                      <a:pt x="209436" y="471814"/>
                    </a:cubicBezTo>
                    <a:lnTo>
                      <a:pt x="775" y="12088"/>
                    </a:lnTo>
                    <a:cubicBezTo>
                      <a:pt x="-1192" y="7778"/>
                      <a:pt x="717" y="2716"/>
                      <a:pt x="5027" y="750"/>
                    </a:cubicBezTo>
                    <a:cubicBezTo>
                      <a:pt x="9365" y="-1159"/>
                      <a:pt x="14427" y="692"/>
                      <a:pt x="16365" y="5002"/>
                    </a:cubicBezTo>
                    <a:lnTo>
                      <a:pt x="225026" y="464728"/>
                    </a:lnTo>
                    <a:cubicBezTo>
                      <a:pt x="226993" y="469038"/>
                      <a:pt x="225084" y="474099"/>
                      <a:pt x="220774" y="476066"/>
                    </a:cubicBezTo>
                    <a:cubicBezTo>
                      <a:pt x="219618" y="476587"/>
                      <a:pt x="218432" y="476847"/>
                      <a:pt x="217217" y="4768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01" name="Google Shape;4001;p34"/>
              <p:cNvSpPr/>
              <p:nvPr/>
            </p:nvSpPr>
            <p:spPr>
              <a:xfrm>
                <a:off x="7882173" y="4181029"/>
                <a:ext cx="98634" cy="221627"/>
              </a:xfrm>
              <a:custGeom>
                <a:avLst/>
                <a:gdLst/>
                <a:ahLst/>
                <a:cxnLst/>
                <a:rect l="l" t="t" r="r" b="b"/>
                <a:pathLst>
                  <a:path w="209859" h="471547" extrusionOk="0">
                    <a:moveTo>
                      <a:pt x="201277" y="471519"/>
                    </a:moveTo>
                    <a:cubicBezTo>
                      <a:pt x="197951" y="471519"/>
                      <a:pt x="194769" y="469552"/>
                      <a:pt x="193410" y="466312"/>
                    </a:cubicBezTo>
                    <a:lnTo>
                      <a:pt x="686" y="11908"/>
                    </a:lnTo>
                    <a:cubicBezTo>
                      <a:pt x="-1165" y="7570"/>
                      <a:pt x="859" y="2537"/>
                      <a:pt x="5227" y="686"/>
                    </a:cubicBezTo>
                    <a:cubicBezTo>
                      <a:pt x="9565" y="-1166"/>
                      <a:pt x="14598" y="859"/>
                      <a:pt x="16449" y="5227"/>
                    </a:cubicBezTo>
                    <a:lnTo>
                      <a:pt x="209173" y="459631"/>
                    </a:lnTo>
                    <a:cubicBezTo>
                      <a:pt x="211025" y="463969"/>
                      <a:pt x="209000" y="469002"/>
                      <a:pt x="204632" y="470853"/>
                    </a:cubicBezTo>
                    <a:cubicBezTo>
                      <a:pt x="203533" y="471316"/>
                      <a:pt x="202405" y="471548"/>
                      <a:pt x="201277" y="47154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02" name="Google Shape;4002;p34"/>
              <p:cNvSpPr/>
              <p:nvPr/>
            </p:nvSpPr>
            <p:spPr>
              <a:xfrm>
                <a:off x="8272551" y="4171610"/>
                <a:ext cx="158041" cy="90138"/>
              </a:xfrm>
              <a:custGeom>
                <a:avLst/>
                <a:gdLst/>
                <a:ahLst/>
                <a:cxnLst/>
                <a:rect l="l" t="t" r="r" b="b"/>
                <a:pathLst>
                  <a:path w="336257" h="191782" extrusionOk="0">
                    <a:moveTo>
                      <a:pt x="8552" y="191782"/>
                    </a:moveTo>
                    <a:cubicBezTo>
                      <a:pt x="5515" y="191782"/>
                      <a:pt x="2594" y="190191"/>
                      <a:pt x="1061" y="187328"/>
                    </a:cubicBezTo>
                    <a:cubicBezTo>
                      <a:pt x="-1224" y="183191"/>
                      <a:pt x="309" y="177985"/>
                      <a:pt x="4445" y="175700"/>
                    </a:cubicBezTo>
                    <a:lnTo>
                      <a:pt x="323569" y="1054"/>
                    </a:lnTo>
                    <a:cubicBezTo>
                      <a:pt x="327676" y="-1202"/>
                      <a:pt x="332911" y="273"/>
                      <a:pt x="335197" y="4438"/>
                    </a:cubicBezTo>
                    <a:cubicBezTo>
                      <a:pt x="337482" y="8574"/>
                      <a:pt x="335949" y="13781"/>
                      <a:pt x="331812" y="16066"/>
                    </a:cubicBezTo>
                    <a:lnTo>
                      <a:pt x="12688" y="190712"/>
                    </a:lnTo>
                    <a:cubicBezTo>
                      <a:pt x="11387" y="191435"/>
                      <a:pt x="9969" y="191753"/>
                      <a:pt x="8581" y="1917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03" name="Google Shape;4003;p34"/>
              <p:cNvSpPr/>
              <p:nvPr/>
            </p:nvSpPr>
            <p:spPr>
              <a:xfrm>
                <a:off x="7364461" y="2899064"/>
                <a:ext cx="601560" cy="1138464"/>
              </a:xfrm>
              <a:custGeom>
                <a:avLst/>
                <a:gdLst/>
                <a:ahLst/>
                <a:cxnLst/>
                <a:rect l="l" t="t" r="r" b="b"/>
                <a:pathLst>
                  <a:path w="1279915" h="2422264" extrusionOk="0">
                    <a:moveTo>
                      <a:pt x="376176" y="2373245"/>
                    </a:moveTo>
                    <a:cubicBezTo>
                      <a:pt x="390175" y="2364481"/>
                      <a:pt x="404638" y="2354474"/>
                      <a:pt x="419649" y="2343164"/>
                    </a:cubicBezTo>
                    <a:cubicBezTo>
                      <a:pt x="650583" y="2168981"/>
                      <a:pt x="823204" y="1922978"/>
                      <a:pt x="942228" y="1681950"/>
                    </a:cubicBezTo>
                    <a:cubicBezTo>
                      <a:pt x="1119680" y="1322592"/>
                      <a:pt x="1297595" y="920686"/>
                      <a:pt x="1278505" y="560778"/>
                    </a:cubicBezTo>
                    <a:cubicBezTo>
                      <a:pt x="1261005" y="230663"/>
                      <a:pt x="975405" y="-160281"/>
                      <a:pt x="534740" y="68396"/>
                    </a:cubicBezTo>
                    <a:cubicBezTo>
                      <a:pt x="137664" y="274454"/>
                      <a:pt x="63791" y="939082"/>
                      <a:pt x="29776" y="1246636"/>
                    </a:cubicBezTo>
                    <a:cubicBezTo>
                      <a:pt x="5103" y="1469702"/>
                      <a:pt x="-110971" y="2678254"/>
                      <a:pt x="376176" y="237321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04" name="Google Shape;4004;p34"/>
              <p:cNvSpPr/>
              <p:nvPr/>
            </p:nvSpPr>
            <p:spPr>
              <a:xfrm>
                <a:off x="7396594" y="3077332"/>
                <a:ext cx="314657" cy="1301249"/>
              </a:xfrm>
              <a:custGeom>
                <a:avLst/>
                <a:gdLst/>
                <a:ahLst/>
                <a:cxnLst/>
                <a:rect l="l" t="t" r="r" b="b"/>
                <a:pathLst>
                  <a:path w="669482" h="2768614" extrusionOk="0">
                    <a:moveTo>
                      <a:pt x="8556" y="2768615"/>
                    </a:moveTo>
                    <a:cubicBezTo>
                      <a:pt x="8238" y="2768615"/>
                      <a:pt x="7949" y="2768615"/>
                      <a:pt x="7631" y="2768557"/>
                    </a:cubicBezTo>
                    <a:cubicBezTo>
                      <a:pt x="2945" y="2768066"/>
                      <a:pt x="-468" y="2763843"/>
                      <a:pt x="52" y="2759128"/>
                    </a:cubicBezTo>
                    <a:cubicBezTo>
                      <a:pt x="88735" y="1932032"/>
                      <a:pt x="647065" y="25328"/>
                      <a:pt x="652705" y="6151"/>
                    </a:cubicBezTo>
                    <a:cubicBezTo>
                      <a:pt x="654036" y="1610"/>
                      <a:pt x="658837" y="-964"/>
                      <a:pt x="663320" y="337"/>
                    </a:cubicBezTo>
                    <a:cubicBezTo>
                      <a:pt x="667861" y="1668"/>
                      <a:pt x="670465" y="6412"/>
                      <a:pt x="669134" y="10953"/>
                    </a:cubicBezTo>
                    <a:cubicBezTo>
                      <a:pt x="663523" y="30101"/>
                      <a:pt x="105627" y="1935358"/>
                      <a:pt x="17089" y="2760950"/>
                    </a:cubicBezTo>
                    <a:cubicBezTo>
                      <a:pt x="16626" y="2765318"/>
                      <a:pt x="12924" y="2768586"/>
                      <a:pt x="8585" y="27685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05" name="Google Shape;4005;p34"/>
              <p:cNvSpPr/>
              <p:nvPr/>
            </p:nvSpPr>
            <p:spPr>
              <a:xfrm>
                <a:off x="7583712" y="3130811"/>
                <a:ext cx="77143" cy="129577"/>
              </a:xfrm>
              <a:custGeom>
                <a:avLst/>
                <a:gdLst/>
                <a:ahLst/>
                <a:cxnLst/>
                <a:rect l="l" t="t" r="r" b="b"/>
                <a:pathLst>
                  <a:path w="164135" h="275695" extrusionOk="0">
                    <a:moveTo>
                      <a:pt x="155582" y="275696"/>
                    </a:moveTo>
                    <a:cubicBezTo>
                      <a:pt x="154686" y="275696"/>
                      <a:pt x="153789" y="275551"/>
                      <a:pt x="152863" y="275262"/>
                    </a:cubicBezTo>
                    <a:cubicBezTo>
                      <a:pt x="148872" y="273931"/>
                      <a:pt x="144360" y="272427"/>
                      <a:pt x="1068" y="12714"/>
                    </a:cubicBezTo>
                    <a:cubicBezTo>
                      <a:pt x="-1217" y="8578"/>
                      <a:pt x="287" y="3371"/>
                      <a:pt x="4423" y="1086"/>
                    </a:cubicBezTo>
                    <a:cubicBezTo>
                      <a:pt x="8501" y="-1227"/>
                      <a:pt x="13766" y="276"/>
                      <a:pt x="16051" y="4442"/>
                    </a:cubicBezTo>
                    <a:cubicBezTo>
                      <a:pt x="69532" y="101368"/>
                      <a:pt x="151707" y="248420"/>
                      <a:pt x="161194" y="260655"/>
                    </a:cubicBezTo>
                    <a:cubicBezTo>
                      <a:pt x="163710" y="262853"/>
                      <a:pt x="164809" y="266440"/>
                      <a:pt x="163710" y="269824"/>
                    </a:cubicBezTo>
                    <a:cubicBezTo>
                      <a:pt x="162495" y="273411"/>
                      <a:pt x="159169" y="275667"/>
                      <a:pt x="155582" y="2756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06" name="Google Shape;4006;p34"/>
              <p:cNvSpPr/>
              <p:nvPr/>
            </p:nvSpPr>
            <p:spPr>
              <a:xfrm>
                <a:off x="7470514" y="3326257"/>
                <a:ext cx="126579" cy="163530"/>
              </a:xfrm>
              <a:custGeom>
                <a:avLst/>
                <a:gdLst/>
                <a:ahLst/>
                <a:cxnLst/>
                <a:rect l="l" t="t" r="r" b="b"/>
                <a:pathLst>
                  <a:path w="269318" h="347937" extrusionOk="0">
                    <a:moveTo>
                      <a:pt x="260770" y="347937"/>
                    </a:moveTo>
                    <a:cubicBezTo>
                      <a:pt x="258196" y="347937"/>
                      <a:pt x="255651" y="346780"/>
                      <a:pt x="253973" y="344553"/>
                    </a:cubicBezTo>
                    <a:lnTo>
                      <a:pt x="1751" y="13743"/>
                    </a:lnTo>
                    <a:cubicBezTo>
                      <a:pt x="-1112" y="10012"/>
                      <a:pt x="-389" y="4604"/>
                      <a:pt x="3371" y="1769"/>
                    </a:cubicBezTo>
                    <a:cubicBezTo>
                      <a:pt x="7073" y="-1095"/>
                      <a:pt x="12453" y="-430"/>
                      <a:pt x="15346" y="3389"/>
                    </a:cubicBezTo>
                    <a:lnTo>
                      <a:pt x="267568" y="334198"/>
                    </a:lnTo>
                    <a:cubicBezTo>
                      <a:pt x="270431" y="337930"/>
                      <a:pt x="269708" y="343338"/>
                      <a:pt x="265948" y="346173"/>
                    </a:cubicBezTo>
                    <a:cubicBezTo>
                      <a:pt x="264415" y="347359"/>
                      <a:pt x="262593" y="347937"/>
                      <a:pt x="260770" y="34793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07" name="Google Shape;4007;p34"/>
              <p:cNvSpPr/>
              <p:nvPr/>
            </p:nvSpPr>
            <p:spPr>
              <a:xfrm>
                <a:off x="7417845" y="3591074"/>
                <a:ext cx="113861" cy="157622"/>
              </a:xfrm>
              <a:custGeom>
                <a:avLst/>
                <a:gdLst/>
                <a:ahLst/>
                <a:cxnLst/>
                <a:rect l="l" t="t" r="r" b="b"/>
                <a:pathLst>
                  <a:path w="242257" h="335365" extrusionOk="0">
                    <a:moveTo>
                      <a:pt x="233688" y="335366"/>
                    </a:moveTo>
                    <a:cubicBezTo>
                      <a:pt x="231027" y="335366"/>
                      <a:pt x="228366" y="334122"/>
                      <a:pt x="226689" y="331750"/>
                    </a:cubicBezTo>
                    <a:lnTo>
                      <a:pt x="1569" y="13523"/>
                    </a:lnTo>
                    <a:cubicBezTo>
                      <a:pt x="-1150" y="9647"/>
                      <a:pt x="-253" y="4325"/>
                      <a:pt x="3623" y="1577"/>
                    </a:cubicBezTo>
                    <a:cubicBezTo>
                      <a:pt x="7470" y="-1142"/>
                      <a:pt x="12821" y="-274"/>
                      <a:pt x="15569" y="3631"/>
                    </a:cubicBezTo>
                    <a:lnTo>
                      <a:pt x="240688" y="321858"/>
                    </a:lnTo>
                    <a:cubicBezTo>
                      <a:pt x="243407" y="325734"/>
                      <a:pt x="242510" y="331056"/>
                      <a:pt x="238634" y="333804"/>
                    </a:cubicBezTo>
                    <a:cubicBezTo>
                      <a:pt x="237130" y="334874"/>
                      <a:pt x="235395" y="335366"/>
                      <a:pt x="233688" y="33536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08" name="Google Shape;4008;p34"/>
              <p:cNvSpPr/>
              <p:nvPr/>
            </p:nvSpPr>
            <p:spPr>
              <a:xfrm>
                <a:off x="7624586" y="3246522"/>
                <a:ext cx="190646" cy="123932"/>
              </a:xfrm>
              <a:custGeom>
                <a:avLst/>
                <a:gdLst/>
                <a:ahLst/>
                <a:cxnLst/>
                <a:rect l="l" t="t" r="r" b="b"/>
                <a:pathLst>
                  <a:path w="405630" h="263686" extrusionOk="0">
                    <a:moveTo>
                      <a:pt x="8573" y="263687"/>
                    </a:moveTo>
                    <a:cubicBezTo>
                      <a:pt x="5738" y="263687"/>
                      <a:pt x="2961" y="262269"/>
                      <a:pt x="1342" y="259695"/>
                    </a:cubicBezTo>
                    <a:cubicBezTo>
                      <a:pt x="-1204" y="255703"/>
                      <a:pt x="-18" y="250410"/>
                      <a:pt x="3974" y="247894"/>
                    </a:cubicBezTo>
                    <a:lnTo>
                      <a:pt x="392488" y="1342"/>
                    </a:lnTo>
                    <a:cubicBezTo>
                      <a:pt x="396450" y="-1204"/>
                      <a:pt x="401772" y="-18"/>
                      <a:pt x="404289" y="3974"/>
                    </a:cubicBezTo>
                    <a:cubicBezTo>
                      <a:pt x="406834" y="7965"/>
                      <a:pt x="405648" y="13258"/>
                      <a:pt x="401657" y="15775"/>
                    </a:cubicBezTo>
                    <a:lnTo>
                      <a:pt x="13143" y="262327"/>
                    </a:lnTo>
                    <a:cubicBezTo>
                      <a:pt x="11726" y="263224"/>
                      <a:pt x="10135" y="263658"/>
                      <a:pt x="8573" y="26365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4009" name="Google Shape;4009;p34"/>
            <p:cNvGrpSpPr/>
            <p:nvPr/>
          </p:nvGrpSpPr>
          <p:grpSpPr>
            <a:xfrm rot="-3726004">
              <a:off x="9082" y="4324089"/>
              <a:ext cx="772283" cy="821988"/>
              <a:chOff x="1968758" y="830460"/>
              <a:chExt cx="2298812" cy="2446767"/>
            </a:xfrm>
          </p:grpSpPr>
          <p:sp>
            <p:nvSpPr>
              <p:cNvPr id="4010" name="Google Shape;4010;p34"/>
              <p:cNvSpPr/>
              <p:nvPr/>
            </p:nvSpPr>
            <p:spPr>
              <a:xfrm rot="-1747443">
                <a:off x="2561744" y="1964455"/>
                <a:ext cx="1561073" cy="982072"/>
              </a:xfrm>
              <a:custGeom>
                <a:avLst/>
                <a:gdLst/>
                <a:ahLst/>
                <a:cxnLst/>
                <a:rect l="l" t="t" r="r" b="b"/>
                <a:pathLst>
                  <a:path w="3896296" h="2451163" extrusionOk="0">
                    <a:moveTo>
                      <a:pt x="0" y="0"/>
                    </a:moveTo>
                    <a:lnTo>
                      <a:pt x="3896296" y="0"/>
                    </a:lnTo>
                    <a:lnTo>
                      <a:pt x="3896296" y="2451164"/>
                    </a:lnTo>
                    <a:lnTo>
                      <a:pt x="0" y="2451164"/>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11" name="Google Shape;4011;p34"/>
              <p:cNvSpPr/>
              <p:nvPr/>
            </p:nvSpPr>
            <p:spPr>
              <a:xfrm rot="-1747443">
                <a:off x="2118971" y="1150394"/>
                <a:ext cx="1561073" cy="982072"/>
              </a:xfrm>
              <a:custGeom>
                <a:avLst/>
                <a:gdLst/>
                <a:ahLst/>
                <a:cxnLst/>
                <a:rect l="l" t="t" r="r" b="b"/>
                <a:pathLst>
                  <a:path w="3896296" h="2451163" extrusionOk="0">
                    <a:moveTo>
                      <a:pt x="0" y="0"/>
                    </a:moveTo>
                    <a:lnTo>
                      <a:pt x="3896297" y="0"/>
                    </a:lnTo>
                    <a:lnTo>
                      <a:pt x="3896297" y="2451164"/>
                    </a:lnTo>
                    <a:lnTo>
                      <a:pt x="0" y="2451164"/>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12" name="Google Shape;4012;p34"/>
              <p:cNvSpPr/>
              <p:nvPr/>
            </p:nvSpPr>
            <p:spPr>
              <a:xfrm rot="-1718335">
                <a:off x="2425956" y="1475256"/>
                <a:ext cx="22648" cy="1913601"/>
              </a:xfrm>
              <a:custGeom>
                <a:avLst/>
                <a:gdLst/>
                <a:ahLst/>
                <a:cxnLst/>
                <a:rect l="l" t="t" r="r" b="b"/>
                <a:pathLst>
                  <a:path w="56388" h="4764501" extrusionOk="0">
                    <a:moveTo>
                      <a:pt x="0" y="0"/>
                    </a:moveTo>
                    <a:lnTo>
                      <a:pt x="56388" y="0"/>
                    </a:lnTo>
                    <a:lnTo>
                      <a:pt x="56388" y="4764502"/>
                    </a:lnTo>
                    <a:lnTo>
                      <a:pt x="0" y="4764502"/>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13" name="Google Shape;4013;p34"/>
              <p:cNvSpPr/>
              <p:nvPr/>
            </p:nvSpPr>
            <p:spPr>
              <a:xfrm>
                <a:off x="2421208" y="1620381"/>
                <a:ext cx="1423302" cy="908913"/>
              </a:xfrm>
              <a:custGeom>
                <a:avLst/>
                <a:gdLst/>
                <a:ahLst/>
                <a:cxnLst/>
                <a:rect l="l" t="t" r="r" b="b"/>
                <a:pathLst>
                  <a:path w="3558254" h="2272283" extrusionOk="0">
                    <a:moveTo>
                      <a:pt x="0" y="1905952"/>
                    </a:moveTo>
                    <a:cubicBezTo>
                      <a:pt x="1131475" y="1270635"/>
                      <a:pt x="2262950" y="635318"/>
                      <a:pt x="3394424" y="0"/>
                    </a:cubicBezTo>
                    <a:cubicBezTo>
                      <a:pt x="3423857" y="43339"/>
                      <a:pt x="3454908" y="94393"/>
                      <a:pt x="3484245" y="153257"/>
                    </a:cubicBezTo>
                    <a:cubicBezTo>
                      <a:pt x="3516725" y="218218"/>
                      <a:pt x="3540538" y="279083"/>
                      <a:pt x="3558254" y="332899"/>
                    </a:cubicBezTo>
                    <a:cubicBezTo>
                      <a:pt x="2437924" y="979360"/>
                      <a:pt x="1317593" y="1625822"/>
                      <a:pt x="197263" y="2272284"/>
                    </a:cubicBezTo>
                    <a:cubicBezTo>
                      <a:pt x="131540" y="2150174"/>
                      <a:pt x="65723" y="2028063"/>
                      <a:pt x="0" y="190585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14" name="Google Shape;4014;p34"/>
              <p:cNvSpPr/>
              <p:nvPr/>
            </p:nvSpPr>
            <p:spPr>
              <a:xfrm>
                <a:off x="3338400" y="830460"/>
                <a:ext cx="448306" cy="803292"/>
              </a:xfrm>
              <a:custGeom>
                <a:avLst/>
                <a:gdLst/>
                <a:ahLst/>
                <a:cxnLst/>
                <a:rect l="l" t="t" r="r" b="b"/>
                <a:pathLst>
                  <a:path w="1120764" h="2008230" extrusionOk="0">
                    <a:moveTo>
                      <a:pt x="1106689" y="2008230"/>
                    </a:moveTo>
                    <a:cubicBezTo>
                      <a:pt x="1101736" y="2008230"/>
                      <a:pt x="1096878" y="2005658"/>
                      <a:pt x="1094402" y="2000896"/>
                    </a:cubicBezTo>
                    <a:lnTo>
                      <a:pt x="1789" y="20934"/>
                    </a:lnTo>
                    <a:cubicBezTo>
                      <a:pt x="-2021" y="14171"/>
                      <a:pt x="455" y="5504"/>
                      <a:pt x="7313" y="1789"/>
                    </a:cubicBezTo>
                    <a:cubicBezTo>
                      <a:pt x="14076" y="-2021"/>
                      <a:pt x="22648" y="455"/>
                      <a:pt x="26459" y="7313"/>
                    </a:cubicBezTo>
                    <a:lnTo>
                      <a:pt x="1118976" y="1987370"/>
                    </a:lnTo>
                    <a:cubicBezTo>
                      <a:pt x="1122786" y="1994133"/>
                      <a:pt x="1120310" y="2002801"/>
                      <a:pt x="1113452" y="2006516"/>
                    </a:cubicBezTo>
                    <a:cubicBezTo>
                      <a:pt x="1111261" y="2007754"/>
                      <a:pt x="1108975" y="2008230"/>
                      <a:pt x="1106689" y="20082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15" name="Google Shape;4015;p34"/>
              <p:cNvSpPr/>
              <p:nvPr/>
            </p:nvSpPr>
            <p:spPr>
              <a:xfrm>
                <a:off x="3840993" y="1748050"/>
                <a:ext cx="426578" cy="765624"/>
              </a:xfrm>
              <a:custGeom>
                <a:avLst/>
                <a:gdLst/>
                <a:ahLst/>
                <a:cxnLst/>
                <a:rect l="l" t="t" r="r" b="b"/>
                <a:pathLst>
                  <a:path w="1066444" h="1914061" extrusionOk="0">
                    <a:moveTo>
                      <a:pt x="1052430" y="1914061"/>
                    </a:moveTo>
                    <a:cubicBezTo>
                      <a:pt x="1047477" y="1914061"/>
                      <a:pt x="1042619" y="1911394"/>
                      <a:pt x="1040047" y="1906727"/>
                    </a:cubicBezTo>
                    <a:lnTo>
                      <a:pt x="1727" y="20872"/>
                    </a:lnTo>
                    <a:cubicBezTo>
                      <a:pt x="-1988" y="14014"/>
                      <a:pt x="489" y="5442"/>
                      <a:pt x="7251" y="1727"/>
                    </a:cubicBezTo>
                    <a:cubicBezTo>
                      <a:pt x="14014" y="-1988"/>
                      <a:pt x="22587" y="489"/>
                      <a:pt x="26397" y="7252"/>
                    </a:cubicBezTo>
                    <a:lnTo>
                      <a:pt x="1064717" y="1893106"/>
                    </a:lnTo>
                    <a:cubicBezTo>
                      <a:pt x="1068432" y="1899964"/>
                      <a:pt x="1065955" y="1908537"/>
                      <a:pt x="1059193" y="1912251"/>
                    </a:cubicBezTo>
                    <a:cubicBezTo>
                      <a:pt x="1057002" y="1913394"/>
                      <a:pt x="1054716" y="1913966"/>
                      <a:pt x="1052430" y="191396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16" name="Google Shape;4016;p34"/>
              <p:cNvSpPr/>
              <p:nvPr/>
            </p:nvSpPr>
            <p:spPr>
              <a:xfrm>
                <a:off x="3418550" y="1744076"/>
                <a:ext cx="245197" cy="201102"/>
              </a:xfrm>
              <a:custGeom>
                <a:avLst/>
                <a:gdLst/>
                <a:ahLst/>
                <a:cxnLst/>
                <a:rect l="l" t="t" r="r" b="b"/>
                <a:pathLst>
                  <a:path w="612992" h="502755" extrusionOk="0">
                    <a:moveTo>
                      <a:pt x="122135" y="502660"/>
                    </a:moveTo>
                    <a:cubicBezTo>
                      <a:pt x="119753" y="502660"/>
                      <a:pt x="117277" y="501993"/>
                      <a:pt x="115086" y="500755"/>
                    </a:cubicBezTo>
                    <a:cubicBezTo>
                      <a:pt x="110705" y="498183"/>
                      <a:pt x="108038" y="493611"/>
                      <a:pt x="108038" y="488563"/>
                    </a:cubicBezTo>
                    <a:cubicBezTo>
                      <a:pt x="108038" y="446177"/>
                      <a:pt x="32028" y="334448"/>
                      <a:pt x="2786" y="294920"/>
                    </a:cubicBezTo>
                    <a:cubicBezTo>
                      <a:pt x="405" y="291681"/>
                      <a:pt x="-547" y="287586"/>
                      <a:pt x="310" y="283680"/>
                    </a:cubicBezTo>
                    <a:cubicBezTo>
                      <a:pt x="1072" y="279775"/>
                      <a:pt x="3548" y="276346"/>
                      <a:pt x="6977" y="274346"/>
                    </a:cubicBezTo>
                    <a:lnTo>
                      <a:pt x="471988" y="1931"/>
                    </a:lnTo>
                    <a:cubicBezTo>
                      <a:pt x="476941" y="-927"/>
                      <a:pt x="483227" y="-641"/>
                      <a:pt x="487800" y="2979"/>
                    </a:cubicBezTo>
                    <a:cubicBezTo>
                      <a:pt x="524090" y="31173"/>
                      <a:pt x="553808" y="65844"/>
                      <a:pt x="576001" y="105944"/>
                    </a:cubicBezTo>
                    <a:cubicBezTo>
                      <a:pt x="593813" y="138043"/>
                      <a:pt x="606195" y="172714"/>
                      <a:pt x="612767" y="208909"/>
                    </a:cubicBezTo>
                    <a:cubicBezTo>
                      <a:pt x="613815" y="214814"/>
                      <a:pt x="611148" y="220625"/>
                      <a:pt x="606005" y="223673"/>
                    </a:cubicBezTo>
                    <a:lnTo>
                      <a:pt x="129278" y="500850"/>
                    </a:lnTo>
                    <a:cubicBezTo>
                      <a:pt x="127088" y="502089"/>
                      <a:pt x="124611" y="502755"/>
                      <a:pt x="122230" y="502755"/>
                    </a:cubicBezTo>
                    <a:close/>
                    <a:moveTo>
                      <a:pt x="34695" y="290824"/>
                    </a:moveTo>
                    <a:cubicBezTo>
                      <a:pt x="58793" y="324447"/>
                      <a:pt x="117944" y="410553"/>
                      <a:pt x="132803" y="466084"/>
                    </a:cubicBezTo>
                    <a:lnTo>
                      <a:pt x="583145" y="204337"/>
                    </a:lnTo>
                    <a:cubicBezTo>
                      <a:pt x="576763" y="174619"/>
                      <a:pt x="566095" y="146234"/>
                      <a:pt x="551331" y="119660"/>
                    </a:cubicBezTo>
                    <a:cubicBezTo>
                      <a:pt x="532758" y="86227"/>
                      <a:pt x="507516" y="55842"/>
                      <a:pt x="477893" y="31268"/>
                    </a:cubicBezTo>
                    <a:lnTo>
                      <a:pt x="34695" y="29091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17" name="Google Shape;4017;p34"/>
              <p:cNvSpPr/>
              <p:nvPr/>
            </p:nvSpPr>
            <p:spPr>
              <a:xfrm>
                <a:off x="2526930" y="2244157"/>
                <a:ext cx="246938" cy="199204"/>
              </a:xfrm>
              <a:custGeom>
                <a:avLst/>
                <a:gdLst/>
                <a:ahLst/>
                <a:cxnLst/>
                <a:rect l="l" t="t" r="r" b="b"/>
                <a:pathLst>
                  <a:path w="617345" h="498010" extrusionOk="0">
                    <a:moveTo>
                      <a:pt x="125570" y="498010"/>
                    </a:moveTo>
                    <a:cubicBezTo>
                      <a:pt x="122331" y="498010"/>
                      <a:pt x="119092" y="496867"/>
                      <a:pt x="116521" y="494677"/>
                    </a:cubicBezTo>
                    <a:cubicBezTo>
                      <a:pt x="88327" y="470864"/>
                      <a:pt x="64514" y="442956"/>
                      <a:pt x="45464" y="411523"/>
                    </a:cubicBezTo>
                    <a:cubicBezTo>
                      <a:pt x="21842" y="372471"/>
                      <a:pt x="6602" y="329418"/>
                      <a:pt x="125" y="283793"/>
                    </a:cubicBezTo>
                    <a:cubicBezTo>
                      <a:pt x="-637" y="278078"/>
                      <a:pt x="2125" y="272458"/>
                      <a:pt x="7079" y="269601"/>
                    </a:cubicBezTo>
                    <a:lnTo>
                      <a:pt x="474851" y="1853"/>
                    </a:lnTo>
                    <a:cubicBezTo>
                      <a:pt x="478280" y="-147"/>
                      <a:pt x="482471" y="-528"/>
                      <a:pt x="486281" y="710"/>
                    </a:cubicBezTo>
                    <a:cubicBezTo>
                      <a:pt x="490091" y="1948"/>
                      <a:pt x="493139" y="4806"/>
                      <a:pt x="494759" y="8425"/>
                    </a:cubicBezTo>
                    <a:cubicBezTo>
                      <a:pt x="514475" y="53478"/>
                      <a:pt x="573530" y="175018"/>
                      <a:pt x="610297" y="196068"/>
                    </a:cubicBezTo>
                    <a:cubicBezTo>
                      <a:pt x="614678" y="198544"/>
                      <a:pt x="617345" y="203211"/>
                      <a:pt x="617345" y="208260"/>
                    </a:cubicBezTo>
                    <a:cubicBezTo>
                      <a:pt x="617345" y="213308"/>
                      <a:pt x="614678" y="217975"/>
                      <a:pt x="610297" y="220452"/>
                    </a:cubicBezTo>
                    <a:lnTo>
                      <a:pt x="132618" y="496010"/>
                    </a:lnTo>
                    <a:cubicBezTo>
                      <a:pt x="130427" y="497248"/>
                      <a:pt x="127951" y="497915"/>
                      <a:pt x="125570" y="497915"/>
                    </a:cubicBezTo>
                    <a:close/>
                    <a:moveTo>
                      <a:pt x="29462" y="289222"/>
                    </a:moveTo>
                    <a:cubicBezTo>
                      <a:pt x="36035" y="327608"/>
                      <a:pt x="49560" y="363803"/>
                      <a:pt x="69563" y="396950"/>
                    </a:cubicBezTo>
                    <a:cubicBezTo>
                      <a:pt x="85279" y="422858"/>
                      <a:pt x="104615" y="446290"/>
                      <a:pt x="127189" y="466673"/>
                    </a:cubicBezTo>
                    <a:lnTo>
                      <a:pt x="578388" y="206355"/>
                    </a:lnTo>
                    <a:cubicBezTo>
                      <a:pt x="537716" y="165778"/>
                      <a:pt x="492377" y="71671"/>
                      <a:pt x="475232" y="34048"/>
                    </a:cubicBezTo>
                    <a:lnTo>
                      <a:pt x="29367" y="289222"/>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18" name="Google Shape;4018;p34"/>
              <p:cNvSpPr/>
              <p:nvPr/>
            </p:nvSpPr>
            <p:spPr>
              <a:xfrm>
                <a:off x="2759926" y="1878628"/>
                <a:ext cx="667979" cy="426186"/>
              </a:xfrm>
              <a:custGeom>
                <a:avLst/>
                <a:gdLst/>
                <a:ahLst/>
                <a:cxnLst/>
                <a:rect l="l" t="t" r="r" b="b"/>
                <a:pathLst>
                  <a:path w="1669947" h="1065466" extrusionOk="0">
                    <a:moveTo>
                      <a:pt x="131642" y="1065466"/>
                    </a:moveTo>
                    <a:cubicBezTo>
                      <a:pt x="120593" y="1065466"/>
                      <a:pt x="116117" y="1052988"/>
                      <a:pt x="108592" y="1032414"/>
                    </a:cubicBezTo>
                    <a:cubicBezTo>
                      <a:pt x="100781" y="1010793"/>
                      <a:pt x="88970" y="978217"/>
                      <a:pt x="70206" y="946880"/>
                    </a:cubicBezTo>
                    <a:cubicBezTo>
                      <a:pt x="69349" y="945642"/>
                      <a:pt x="60110" y="932116"/>
                      <a:pt x="3150" y="861441"/>
                    </a:cubicBezTo>
                    <a:cubicBezTo>
                      <a:pt x="483" y="858202"/>
                      <a:pt x="-565" y="853916"/>
                      <a:pt x="293" y="849820"/>
                    </a:cubicBezTo>
                    <a:cubicBezTo>
                      <a:pt x="1055" y="845724"/>
                      <a:pt x="3722" y="842200"/>
                      <a:pt x="7341" y="840200"/>
                    </a:cubicBezTo>
                    <a:lnTo>
                      <a:pt x="1536294" y="1714"/>
                    </a:lnTo>
                    <a:cubicBezTo>
                      <a:pt x="1540009" y="-286"/>
                      <a:pt x="1544486" y="-572"/>
                      <a:pt x="1548391" y="1047"/>
                    </a:cubicBezTo>
                    <a:cubicBezTo>
                      <a:pt x="1552296" y="2667"/>
                      <a:pt x="1555344" y="5905"/>
                      <a:pt x="1556582" y="10001"/>
                    </a:cubicBezTo>
                    <a:cubicBezTo>
                      <a:pt x="1566393" y="42195"/>
                      <a:pt x="1580109" y="73152"/>
                      <a:pt x="1597445" y="101917"/>
                    </a:cubicBezTo>
                    <a:cubicBezTo>
                      <a:pt x="1616209" y="133159"/>
                      <a:pt x="1639164" y="161829"/>
                      <a:pt x="1665548" y="187071"/>
                    </a:cubicBezTo>
                    <a:cubicBezTo>
                      <a:pt x="1668787" y="190119"/>
                      <a:pt x="1670406" y="194595"/>
                      <a:pt x="1669835" y="199072"/>
                    </a:cubicBezTo>
                    <a:cubicBezTo>
                      <a:pt x="1669263" y="203549"/>
                      <a:pt x="1666596" y="207454"/>
                      <a:pt x="1662691" y="209550"/>
                    </a:cubicBezTo>
                    <a:cubicBezTo>
                      <a:pt x="450825" y="879538"/>
                      <a:pt x="166599" y="1042130"/>
                      <a:pt x="144596" y="1059084"/>
                    </a:cubicBezTo>
                    <a:cubicBezTo>
                      <a:pt x="142501" y="1061751"/>
                      <a:pt x="139548" y="1063942"/>
                      <a:pt x="136691" y="1064704"/>
                    </a:cubicBezTo>
                    <a:cubicBezTo>
                      <a:pt x="134881" y="1065180"/>
                      <a:pt x="133166" y="1065466"/>
                      <a:pt x="131642" y="1065466"/>
                    </a:cubicBezTo>
                    <a:close/>
                    <a:moveTo>
                      <a:pt x="94304" y="932306"/>
                    </a:moveTo>
                    <a:cubicBezTo>
                      <a:pt x="114593" y="966025"/>
                      <a:pt x="126880" y="1000220"/>
                      <a:pt x="135167" y="1022889"/>
                    </a:cubicBezTo>
                    <a:cubicBezTo>
                      <a:pt x="136119" y="1025652"/>
                      <a:pt x="137167" y="1028509"/>
                      <a:pt x="138119" y="1031176"/>
                    </a:cubicBezTo>
                    <a:cubicBezTo>
                      <a:pt x="196793" y="992505"/>
                      <a:pt x="456064" y="844581"/>
                      <a:pt x="1632592" y="194119"/>
                    </a:cubicBezTo>
                    <a:cubicBezTo>
                      <a:pt x="1610018" y="170592"/>
                      <a:pt x="1590111" y="144589"/>
                      <a:pt x="1573251" y="116586"/>
                    </a:cubicBezTo>
                    <a:cubicBezTo>
                      <a:pt x="1557726" y="90678"/>
                      <a:pt x="1544867" y="63246"/>
                      <a:pt x="1534961" y="34766"/>
                    </a:cubicBezTo>
                    <a:lnTo>
                      <a:pt x="35630" y="856964"/>
                    </a:lnTo>
                    <a:cubicBezTo>
                      <a:pt x="76016" y="907065"/>
                      <a:pt x="89542" y="924782"/>
                      <a:pt x="94019" y="932497"/>
                    </a:cubicBezTo>
                    <a:lnTo>
                      <a:pt x="94304" y="932306"/>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19" name="Google Shape;4019;p34"/>
              <p:cNvSpPr/>
              <p:nvPr/>
            </p:nvSpPr>
            <p:spPr>
              <a:xfrm>
                <a:off x="3159804" y="1930816"/>
                <a:ext cx="193990" cy="115112"/>
              </a:xfrm>
              <a:custGeom>
                <a:avLst/>
                <a:gdLst/>
                <a:ahLst/>
                <a:cxnLst/>
                <a:rect l="l" t="t" r="r" b="b"/>
                <a:pathLst>
                  <a:path w="484975" h="287779" extrusionOk="0">
                    <a:moveTo>
                      <a:pt x="14126" y="287779"/>
                    </a:moveTo>
                    <a:cubicBezTo>
                      <a:pt x="9268" y="287779"/>
                      <a:pt x="4506" y="285207"/>
                      <a:pt x="1839" y="280635"/>
                    </a:cubicBezTo>
                    <a:cubicBezTo>
                      <a:pt x="-1971" y="273873"/>
                      <a:pt x="315" y="265300"/>
                      <a:pt x="7078" y="261395"/>
                    </a:cubicBezTo>
                    <a:lnTo>
                      <a:pt x="463897" y="1839"/>
                    </a:lnTo>
                    <a:cubicBezTo>
                      <a:pt x="470659" y="-1971"/>
                      <a:pt x="479232" y="315"/>
                      <a:pt x="483137" y="7077"/>
                    </a:cubicBezTo>
                    <a:cubicBezTo>
                      <a:pt x="486947" y="13840"/>
                      <a:pt x="484661" y="22413"/>
                      <a:pt x="477898" y="26318"/>
                    </a:cubicBezTo>
                    <a:lnTo>
                      <a:pt x="21079" y="285874"/>
                    </a:lnTo>
                    <a:cubicBezTo>
                      <a:pt x="18889" y="287112"/>
                      <a:pt x="16507" y="287684"/>
                      <a:pt x="14126" y="28768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20" name="Google Shape;4020;p34"/>
              <p:cNvSpPr/>
              <p:nvPr/>
            </p:nvSpPr>
            <p:spPr>
              <a:xfrm>
                <a:off x="2826285" y="2117607"/>
                <a:ext cx="194958" cy="117919"/>
              </a:xfrm>
              <a:custGeom>
                <a:avLst/>
                <a:gdLst/>
                <a:ahLst/>
                <a:cxnLst/>
                <a:rect l="l" t="t" r="r" b="b"/>
                <a:pathLst>
                  <a:path w="487394" h="294798" extrusionOk="0">
                    <a:moveTo>
                      <a:pt x="14097" y="294799"/>
                    </a:moveTo>
                    <a:cubicBezTo>
                      <a:pt x="9239" y="294799"/>
                      <a:pt x="4477" y="292322"/>
                      <a:pt x="1905" y="287751"/>
                    </a:cubicBezTo>
                    <a:cubicBezTo>
                      <a:pt x="-2000" y="280988"/>
                      <a:pt x="286" y="272415"/>
                      <a:pt x="7049" y="268510"/>
                    </a:cubicBezTo>
                    <a:lnTo>
                      <a:pt x="466249" y="1905"/>
                    </a:lnTo>
                    <a:cubicBezTo>
                      <a:pt x="472917" y="-2000"/>
                      <a:pt x="481584" y="286"/>
                      <a:pt x="485489" y="7049"/>
                    </a:cubicBezTo>
                    <a:cubicBezTo>
                      <a:pt x="489395" y="13811"/>
                      <a:pt x="487109" y="22384"/>
                      <a:pt x="480346" y="26289"/>
                    </a:cubicBezTo>
                    <a:lnTo>
                      <a:pt x="21146" y="292894"/>
                    </a:lnTo>
                    <a:cubicBezTo>
                      <a:pt x="18955" y="294227"/>
                      <a:pt x="16478" y="294799"/>
                      <a:pt x="14097" y="29479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21" name="Google Shape;4021;p34"/>
              <p:cNvSpPr/>
              <p:nvPr/>
            </p:nvSpPr>
            <p:spPr>
              <a:xfrm>
                <a:off x="3035615" y="2083761"/>
                <a:ext cx="54483" cy="51663"/>
              </a:xfrm>
              <a:custGeom>
                <a:avLst/>
                <a:gdLst/>
                <a:ahLst/>
                <a:cxnLst/>
                <a:rect l="l" t="t" r="r" b="b"/>
                <a:pathLst>
                  <a:path w="136207" h="129158" extrusionOk="0">
                    <a:moveTo>
                      <a:pt x="68104" y="129159"/>
                    </a:moveTo>
                    <a:cubicBezTo>
                      <a:pt x="30575" y="129159"/>
                      <a:pt x="0" y="100203"/>
                      <a:pt x="0" y="64579"/>
                    </a:cubicBezTo>
                    <a:cubicBezTo>
                      <a:pt x="0" y="28956"/>
                      <a:pt x="30575" y="0"/>
                      <a:pt x="68104" y="0"/>
                    </a:cubicBezTo>
                    <a:cubicBezTo>
                      <a:pt x="105632" y="0"/>
                      <a:pt x="136207" y="28956"/>
                      <a:pt x="136207" y="64579"/>
                    </a:cubicBezTo>
                    <a:cubicBezTo>
                      <a:pt x="136207" y="100203"/>
                      <a:pt x="105632" y="129159"/>
                      <a:pt x="68104" y="129159"/>
                    </a:cubicBezTo>
                    <a:close/>
                    <a:moveTo>
                      <a:pt x="68104" y="28194"/>
                    </a:moveTo>
                    <a:cubicBezTo>
                      <a:pt x="46101" y="28194"/>
                      <a:pt x="28194" y="44577"/>
                      <a:pt x="28194" y="64579"/>
                    </a:cubicBezTo>
                    <a:cubicBezTo>
                      <a:pt x="28194" y="84582"/>
                      <a:pt x="46101" y="100965"/>
                      <a:pt x="68104" y="100965"/>
                    </a:cubicBezTo>
                    <a:cubicBezTo>
                      <a:pt x="90106" y="100965"/>
                      <a:pt x="108013" y="84677"/>
                      <a:pt x="108013" y="64579"/>
                    </a:cubicBezTo>
                    <a:cubicBezTo>
                      <a:pt x="108013" y="44482"/>
                      <a:pt x="90106" y="28194"/>
                      <a:pt x="68104" y="2819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22" name="Google Shape;4022;p34"/>
              <p:cNvSpPr/>
              <p:nvPr/>
            </p:nvSpPr>
            <p:spPr>
              <a:xfrm>
                <a:off x="3096323" y="2046367"/>
                <a:ext cx="54483" cy="51663"/>
              </a:xfrm>
              <a:custGeom>
                <a:avLst/>
                <a:gdLst/>
                <a:ahLst/>
                <a:cxnLst/>
                <a:rect l="l" t="t" r="r" b="b"/>
                <a:pathLst>
                  <a:path w="136207" h="129158" extrusionOk="0">
                    <a:moveTo>
                      <a:pt x="68104" y="129159"/>
                    </a:moveTo>
                    <a:cubicBezTo>
                      <a:pt x="30575" y="129159"/>
                      <a:pt x="0" y="100203"/>
                      <a:pt x="0" y="64579"/>
                    </a:cubicBezTo>
                    <a:cubicBezTo>
                      <a:pt x="0" y="28956"/>
                      <a:pt x="30575" y="0"/>
                      <a:pt x="68104" y="0"/>
                    </a:cubicBezTo>
                    <a:cubicBezTo>
                      <a:pt x="105632" y="0"/>
                      <a:pt x="136207" y="28956"/>
                      <a:pt x="136207" y="64579"/>
                    </a:cubicBezTo>
                    <a:cubicBezTo>
                      <a:pt x="136207" y="100203"/>
                      <a:pt x="105632" y="129159"/>
                      <a:pt x="68104" y="129159"/>
                    </a:cubicBezTo>
                    <a:close/>
                    <a:moveTo>
                      <a:pt x="68104" y="28099"/>
                    </a:moveTo>
                    <a:cubicBezTo>
                      <a:pt x="46101" y="28099"/>
                      <a:pt x="28194" y="44387"/>
                      <a:pt x="28194" y="64484"/>
                    </a:cubicBezTo>
                    <a:cubicBezTo>
                      <a:pt x="28194" y="84582"/>
                      <a:pt x="46101" y="100870"/>
                      <a:pt x="68104" y="100870"/>
                    </a:cubicBezTo>
                    <a:cubicBezTo>
                      <a:pt x="90106" y="100870"/>
                      <a:pt x="108013" y="84582"/>
                      <a:pt x="108013" y="64484"/>
                    </a:cubicBezTo>
                    <a:cubicBezTo>
                      <a:pt x="108013" y="44387"/>
                      <a:pt x="90106" y="28099"/>
                      <a:pt x="68104" y="2809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23" name="Google Shape;4023;p34"/>
              <p:cNvSpPr/>
              <p:nvPr/>
            </p:nvSpPr>
            <p:spPr>
              <a:xfrm>
                <a:off x="2616916" y="2322282"/>
                <a:ext cx="54483" cy="51663"/>
              </a:xfrm>
              <a:custGeom>
                <a:avLst/>
                <a:gdLst/>
                <a:ahLst/>
                <a:cxnLst/>
                <a:rect l="l" t="t" r="r" b="b"/>
                <a:pathLst>
                  <a:path w="136207" h="129158" extrusionOk="0">
                    <a:moveTo>
                      <a:pt x="68104" y="129159"/>
                    </a:moveTo>
                    <a:cubicBezTo>
                      <a:pt x="30575" y="129159"/>
                      <a:pt x="0" y="100203"/>
                      <a:pt x="0" y="64579"/>
                    </a:cubicBezTo>
                    <a:cubicBezTo>
                      <a:pt x="0" y="28956"/>
                      <a:pt x="30575" y="0"/>
                      <a:pt x="68104" y="0"/>
                    </a:cubicBezTo>
                    <a:cubicBezTo>
                      <a:pt x="105632" y="0"/>
                      <a:pt x="136208" y="28956"/>
                      <a:pt x="136208" y="64579"/>
                    </a:cubicBezTo>
                    <a:cubicBezTo>
                      <a:pt x="136208" y="100203"/>
                      <a:pt x="105632" y="129159"/>
                      <a:pt x="68104" y="129159"/>
                    </a:cubicBezTo>
                    <a:close/>
                    <a:moveTo>
                      <a:pt x="68104" y="28099"/>
                    </a:moveTo>
                    <a:cubicBezTo>
                      <a:pt x="46101" y="28099"/>
                      <a:pt x="28194" y="44482"/>
                      <a:pt x="28194" y="64484"/>
                    </a:cubicBezTo>
                    <a:cubicBezTo>
                      <a:pt x="28194" y="84487"/>
                      <a:pt x="46101" y="100870"/>
                      <a:pt x="68104" y="100870"/>
                    </a:cubicBezTo>
                    <a:cubicBezTo>
                      <a:pt x="90107" y="100870"/>
                      <a:pt x="108014" y="84582"/>
                      <a:pt x="108014" y="64484"/>
                    </a:cubicBezTo>
                    <a:cubicBezTo>
                      <a:pt x="108014" y="44387"/>
                      <a:pt x="90107" y="28099"/>
                      <a:pt x="68104" y="2809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24" name="Google Shape;4024;p34"/>
              <p:cNvSpPr/>
              <p:nvPr/>
            </p:nvSpPr>
            <p:spPr>
              <a:xfrm>
                <a:off x="3518303" y="1814677"/>
                <a:ext cx="54483" cy="51663"/>
              </a:xfrm>
              <a:custGeom>
                <a:avLst/>
                <a:gdLst/>
                <a:ahLst/>
                <a:cxnLst/>
                <a:rect l="l" t="t" r="r" b="b"/>
                <a:pathLst>
                  <a:path w="136207" h="129158" extrusionOk="0">
                    <a:moveTo>
                      <a:pt x="68104" y="129159"/>
                    </a:moveTo>
                    <a:cubicBezTo>
                      <a:pt x="30575" y="129159"/>
                      <a:pt x="0" y="100203"/>
                      <a:pt x="0" y="64579"/>
                    </a:cubicBezTo>
                    <a:cubicBezTo>
                      <a:pt x="0" y="28956"/>
                      <a:pt x="30575" y="0"/>
                      <a:pt x="68104" y="0"/>
                    </a:cubicBezTo>
                    <a:cubicBezTo>
                      <a:pt x="105632" y="0"/>
                      <a:pt x="136207" y="28956"/>
                      <a:pt x="136207" y="64579"/>
                    </a:cubicBezTo>
                    <a:cubicBezTo>
                      <a:pt x="136207" y="100203"/>
                      <a:pt x="105632" y="129159"/>
                      <a:pt x="68104" y="129159"/>
                    </a:cubicBezTo>
                    <a:close/>
                    <a:moveTo>
                      <a:pt x="68104" y="28099"/>
                    </a:moveTo>
                    <a:cubicBezTo>
                      <a:pt x="46101" y="28099"/>
                      <a:pt x="28194" y="44387"/>
                      <a:pt x="28194" y="64484"/>
                    </a:cubicBezTo>
                    <a:cubicBezTo>
                      <a:pt x="28194" y="84582"/>
                      <a:pt x="46101" y="100870"/>
                      <a:pt x="68104" y="100870"/>
                    </a:cubicBezTo>
                    <a:cubicBezTo>
                      <a:pt x="90106" y="100870"/>
                      <a:pt x="108013" y="84487"/>
                      <a:pt x="108013" y="64484"/>
                    </a:cubicBezTo>
                    <a:cubicBezTo>
                      <a:pt x="108013" y="44482"/>
                      <a:pt x="90106" y="28099"/>
                      <a:pt x="68104" y="2809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25" name="Google Shape;4025;p34"/>
              <p:cNvSpPr/>
              <p:nvPr/>
            </p:nvSpPr>
            <p:spPr>
              <a:xfrm>
                <a:off x="2553892" y="2361267"/>
                <a:ext cx="54475" cy="35711"/>
              </a:xfrm>
              <a:custGeom>
                <a:avLst/>
                <a:gdLst/>
                <a:ahLst/>
                <a:cxnLst/>
                <a:rect l="l" t="t" r="r" b="b"/>
                <a:pathLst>
                  <a:path w="136187" h="89278" extrusionOk="0">
                    <a:moveTo>
                      <a:pt x="14068" y="89278"/>
                    </a:moveTo>
                    <a:cubicBezTo>
                      <a:pt x="9782" y="89278"/>
                      <a:pt x="5495" y="87278"/>
                      <a:pt x="2828" y="83658"/>
                    </a:cubicBezTo>
                    <a:cubicBezTo>
                      <a:pt x="-1839" y="77467"/>
                      <a:pt x="-601" y="68609"/>
                      <a:pt x="5591" y="63942"/>
                    </a:cubicBezTo>
                    <a:cubicBezTo>
                      <a:pt x="15306" y="56608"/>
                      <a:pt x="98650" y="10887"/>
                      <a:pt x="115319" y="1743"/>
                    </a:cubicBezTo>
                    <a:cubicBezTo>
                      <a:pt x="122081" y="-1971"/>
                      <a:pt x="130749" y="410"/>
                      <a:pt x="134464" y="7363"/>
                    </a:cubicBezTo>
                    <a:cubicBezTo>
                      <a:pt x="138179" y="14221"/>
                      <a:pt x="135702" y="22794"/>
                      <a:pt x="128844" y="26508"/>
                    </a:cubicBezTo>
                    <a:cubicBezTo>
                      <a:pt x="81600" y="52417"/>
                      <a:pt x="28260" y="82230"/>
                      <a:pt x="22450" y="86516"/>
                    </a:cubicBezTo>
                    <a:cubicBezTo>
                      <a:pt x="19878" y="88421"/>
                      <a:pt x="16925" y="89278"/>
                      <a:pt x="14068" y="892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26" name="Google Shape;4026;p34"/>
              <p:cNvSpPr/>
              <p:nvPr/>
            </p:nvSpPr>
            <p:spPr>
              <a:xfrm>
                <a:off x="2672425" y="2295426"/>
                <a:ext cx="54502" cy="36645"/>
              </a:xfrm>
              <a:custGeom>
                <a:avLst/>
                <a:gdLst/>
                <a:ahLst/>
                <a:cxnLst/>
                <a:rect l="l" t="t" r="r" b="b"/>
                <a:pathLst>
                  <a:path w="136256" h="91612" extrusionOk="0">
                    <a:moveTo>
                      <a:pt x="14122" y="91613"/>
                    </a:moveTo>
                    <a:cubicBezTo>
                      <a:pt x="9264" y="91613"/>
                      <a:pt x="4597" y="89136"/>
                      <a:pt x="1930" y="84660"/>
                    </a:cubicBezTo>
                    <a:cubicBezTo>
                      <a:pt x="-1975" y="77897"/>
                      <a:pt x="215" y="69324"/>
                      <a:pt x="6978" y="65324"/>
                    </a:cubicBezTo>
                    <a:lnTo>
                      <a:pt x="114991" y="1887"/>
                    </a:lnTo>
                    <a:cubicBezTo>
                      <a:pt x="121564" y="-1923"/>
                      <a:pt x="130231" y="173"/>
                      <a:pt x="134327" y="6936"/>
                    </a:cubicBezTo>
                    <a:cubicBezTo>
                      <a:pt x="138232" y="13698"/>
                      <a:pt x="136042" y="22271"/>
                      <a:pt x="129279" y="26271"/>
                    </a:cubicBezTo>
                    <a:lnTo>
                      <a:pt x="21265" y="89708"/>
                    </a:lnTo>
                    <a:cubicBezTo>
                      <a:pt x="19075" y="91041"/>
                      <a:pt x="16598" y="91613"/>
                      <a:pt x="14122" y="9161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27" name="Google Shape;4027;p34"/>
              <p:cNvSpPr/>
              <p:nvPr/>
            </p:nvSpPr>
            <p:spPr>
              <a:xfrm>
                <a:off x="3577788" y="1786918"/>
                <a:ext cx="53533" cy="35908"/>
              </a:xfrm>
              <a:custGeom>
                <a:avLst/>
                <a:gdLst/>
                <a:ahLst/>
                <a:cxnLst/>
                <a:rect l="l" t="t" r="r" b="b"/>
                <a:pathLst>
                  <a:path w="133833" h="89771" extrusionOk="0">
                    <a:moveTo>
                      <a:pt x="14101" y="89771"/>
                    </a:moveTo>
                    <a:cubicBezTo>
                      <a:pt x="9243" y="89771"/>
                      <a:pt x="4576" y="87295"/>
                      <a:pt x="1909" y="82818"/>
                    </a:cubicBezTo>
                    <a:cubicBezTo>
                      <a:pt x="-1997" y="76055"/>
                      <a:pt x="289" y="67483"/>
                      <a:pt x="6957" y="63578"/>
                    </a:cubicBezTo>
                    <a:lnTo>
                      <a:pt x="112684" y="1951"/>
                    </a:lnTo>
                    <a:cubicBezTo>
                      <a:pt x="119352" y="-2050"/>
                      <a:pt x="128020" y="332"/>
                      <a:pt x="131925" y="6999"/>
                    </a:cubicBezTo>
                    <a:cubicBezTo>
                      <a:pt x="135830" y="13667"/>
                      <a:pt x="133544" y="22334"/>
                      <a:pt x="126877" y="26240"/>
                    </a:cubicBezTo>
                    <a:lnTo>
                      <a:pt x="21149" y="87867"/>
                    </a:lnTo>
                    <a:cubicBezTo>
                      <a:pt x="18958" y="89200"/>
                      <a:pt x="16482" y="89771"/>
                      <a:pt x="14005" y="8977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28" name="Google Shape;4028;p34"/>
              <p:cNvSpPr/>
              <p:nvPr/>
            </p:nvSpPr>
            <p:spPr>
              <a:xfrm>
                <a:off x="3455721" y="1851096"/>
                <a:ext cx="56396" cy="35949"/>
              </a:xfrm>
              <a:custGeom>
                <a:avLst/>
                <a:gdLst/>
                <a:ahLst/>
                <a:cxnLst/>
                <a:rect l="l" t="t" r="r" b="b"/>
                <a:pathLst>
                  <a:path w="140989" h="89872" extrusionOk="0">
                    <a:moveTo>
                      <a:pt x="14106" y="89873"/>
                    </a:moveTo>
                    <a:cubicBezTo>
                      <a:pt x="9154" y="89873"/>
                      <a:pt x="4296" y="87206"/>
                      <a:pt x="1724" y="82538"/>
                    </a:cubicBezTo>
                    <a:cubicBezTo>
                      <a:pt x="-1991" y="75680"/>
                      <a:pt x="486" y="67108"/>
                      <a:pt x="7344" y="63393"/>
                    </a:cubicBezTo>
                    <a:lnTo>
                      <a:pt x="120120" y="1766"/>
                    </a:lnTo>
                    <a:cubicBezTo>
                      <a:pt x="126978" y="-2044"/>
                      <a:pt x="135550" y="528"/>
                      <a:pt x="139265" y="7386"/>
                    </a:cubicBezTo>
                    <a:cubicBezTo>
                      <a:pt x="142980" y="14244"/>
                      <a:pt x="140503" y="22817"/>
                      <a:pt x="133645" y="26531"/>
                    </a:cubicBezTo>
                    <a:lnTo>
                      <a:pt x="20869" y="88158"/>
                    </a:lnTo>
                    <a:cubicBezTo>
                      <a:pt x="18679" y="89301"/>
                      <a:pt x="16393" y="89873"/>
                      <a:pt x="14106" y="8987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29" name="Google Shape;4029;p34"/>
              <p:cNvSpPr/>
              <p:nvPr/>
            </p:nvSpPr>
            <p:spPr>
              <a:xfrm>
                <a:off x="2820146" y="2602677"/>
                <a:ext cx="195918" cy="323626"/>
              </a:xfrm>
              <a:custGeom>
                <a:avLst/>
                <a:gdLst/>
                <a:ahLst/>
                <a:cxnLst/>
                <a:rect l="l" t="t" r="r" b="b"/>
                <a:pathLst>
                  <a:path w="489794" h="809066" extrusionOk="0">
                    <a:moveTo>
                      <a:pt x="378988" y="339715"/>
                    </a:moveTo>
                    <a:cubicBezTo>
                      <a:pt x="492145" y="560219"/>
                      <a:pt x="523864" y="767960"/>
                      <a:pt x="449759" y="803774"/>
                    </a:cubicBezTo>
                    <a:cubicBezTo>
                      <a:pt x="375750" y="839587"/>
                      <a:pt x="223921" y="689854"/>
                      <a:pt x="110764" y="469350"/>
                    </a:cubicBezTo>
                    <a:cubicBezTo>
                      <a:pt x="-2393" y="248847"/>
                      <a:pt x="-34016" y="41106"/>
                      <a:pt x="39993" y="5293"/>
                    </a:cubicBezTo>
                    <a:cubicBezTo>
                      <a:pt x="114003" y="-30521"/>
                      <a:pt x="265831" y="119212"/>
                      <a:pt x="378988" y="33971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30" name="Google Shape;4030;p34"/>
              <p:cNvSpPr/>
              <p:nvPr/>
            </p:nvSpPr>
            <p:spPr>
              <a:xfrm>
                <a:off x="2839377" y="2587376"/>
                <a:ext cx="195918" cy="323626"/>
              </a:xfrm>
              <a:custGeom>
                <a:avLst/>
                <a:gdLst/>
                <a:ahLst/>
                <a:cxnLst/>
                <a:rect l="l" t="t" r="r" b="b"/>
                <a:pathLst>
                  <a:path w="489794" h="809066" extrusionOk="0">
                    <a:moveTo>
                      <a:pt x="378988" y="339715"/>
                    </a:moveTo>
                    <a:cubicBezTo>
                      <a:pt x="492145" y="560219"/>
                      <a:pt x="523864" y="767960"/>
                      <a:pt x="449759" y="803774"/>
                    </a:cubicBezTo>
                    <a:cubicBezTo>
                      <a:pt x="375750" y="839588"/>
                      <a:pt x="223921" y="689854"/>
                      <a:pt x="110764" y="469351"/>
                    </a:cubicBezTo>
                    <a:cubicBezTo>
                      <a:pt x="-2393" y="248847"/>
                      <a:pt x="-34016" y="41107"/>
                      <a:pt x="39993" y="5293"/>
                    </a:cubicBezTo>
                    <a:cubicBezTo>
                      <a:pt x="114003" y="-30521"/>
                      <a:pt x="265831" y="119212"/>
                      <a:pt x="378988" y="339715"/>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31" name="Google Shape;4031;p34"/>
              <p:cNvSpPr/>
              <p:nvPr/>
            </p:nvSpPr>
            <p:spPr>
              <a:xfrm>
                <a:off x="2881765" y="2513602"/>
                <a:ext cx="405308" cy="322135"/>
              </a:xfrm>
              <a:custGeom>
                <a:avLst/>
                <a:gdLst/>
                <a:ahLst/>
                <a:cxnLst/>
                <a:rect l="l" t="t" r="r" b="b"/>
                <a:pathLst>
                  <a:path w="1013269" h="805338" extrusionOk="0">
                    <a:moveTo>
                      <a:pt x="812387" y="0"/>
                    </a:moveTo>
                    <a:cubicBezTo>
                      <a:pt x="541592" y="146971"/>
                      <a:pt x="270796" y="293846"/>
                      <a:pt x="0" y="440817"/>
                    </a:cubicBezTo>
                    <a:cubicBezTo>
                      <a:pt x="69913" y="562356"/>
                      <a:pt x="139732" y="683800"/>
                      <a:pt x="209645" y="805339"/>
                    </a:cubicBezTo>
                    <a:cubicBezTo>
                      <a:pt x="477488" y="659797"/>
                      <a:pt x="745427" y="514350"/>
                      <a:pt x="1013270" y="368808"/>
                    </a:cubicBezTo>
                    <a:cubicBezTo>
                      <a:pt x="946309" y="245936"/>
                      <a:pt x="879348" y="122968"/>
                      <a:pt x="812387" y="95"/>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32" name="Google Shape;4032;p34"/>
              <p:cNvSpPr/>
              <p:nvPr/>
            </p:nvSpPr>
            <p:spPr>
              <a:xfrm>
                <a:off x="3143816" y="2422690"/>
                <a:ext cx="195918" cy="323626"/>
              </a:xfrm>
              <a:custGeom>
                <a:avLst/>
                <a:gdLst/>
                <a:ahLst/>
                <a:cxnLst/>
                <a:rect l="l" t="t" r="r" b="b"/>
                <a:pathLst>
                  <a:path w="489794" h="809066" extrusionOk="0">
                    <a:moveTo>
                      <a:pt x="379030" y="339716"/>
                    </a:moveTo>
                    <a:cubicBezTo>
                      <a:pt x="492187" y="560219"/>
                      <a:pt x="523810" y="767960"/>
                      <a:pt x="449801" y="803774"/>
                    </a:cubicBezTo>
                    <a:cubicBezTo>
                      <a:pt x="375792" y="839587"/>
                      <a:pt x="223963" y="689854"/>
                      <a:pt x="110806" y="469351"/>
                    </a:cubicBezTo>
                    <a:cubicBezTo>
                      <a:pt x="-2351" y="248847"/>
                      <a:pt x="-34069" y="41107"/>
                      <a:pt x="40036" y="5293"/>
                    </a:cubicBezTo>
                    <a:cubicBezTo>
                      <a:pt x="114045" y="-30521"/>
                      <a:pt x="265873" y="119212"/>
                      <a:pt x="379030" y="33971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33" name="Google Shape;4033;p34"/>
              <p:cNvSpPr/>
              <p:nvPr/>
            </p:nvSpPr>
            <p:spPr>
              <a:xfrm>
                <a:off x="3163064" y="2407427"/>
                <a:ext cx="195918" cy="323626"/>
              </a:xfrm>
              <a:custGeom>
                <a:avLst/>
                <a:gdLst/>
                <a:ahLst/>
                <a:cxnLst/>
                <a:rect l="l" t="t" r="r" b="b"/>
                <a:pathLst>
                  <a:path w="489794" h="809066" extrusionOk="0">
                    <a:moveTo>
                      <a:pt x="378988" y="339716"/>
                    </a:moveTo>
                    <a:cubicBezTo>
                      <a:pt x="492145" y="560219"/>
                      <a:pt x="523863" y="767960"/>
                      <a:pt x="449759" y="803774"/>
                    </a:cubicBezTo>
                    <a:cubicBezTo>
                      <a:pt x="375750" y="839587"/>
                      <a:pt x="223921" y="689854"/>
                      <a:pt x="110764" y="469351"/>
                    </a:cubicBezTo>
                    <a:cubicBezTo>
                      <a:pt x="-2393" y="248847"/>
                      <a:pt x="-34016" y="41107"/>
                      <a:pt x="39994" y="5293"/>
                    </a:cubicBezTo>
                    <a:cubicBezTo>
                      <a:pt x="114003" y="-30521"/>
                      <a:pt x="265831" y="119212"/>
                      <a:pt x="378988" y="339716"/>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34" name="Google Shape;4034;p34"/>
              <p:cNvSpPr/>
              <p:nvPr/>
            </p:nvSpPr>
            <p:spPr>
              <a:xfrm>
                <a:off x="2925540" y="2559835"/>
                <a:ext cx="234908" cy="135268"/>
              </a:xfrm>
              <a:custGeom>
                <a:avLst/>
                <a:gdLst/>
                <a:ahLst/>
                <a:cxnLst/>
                <a:rect l="l" t="t" r="r" b="b"/>
                <a:pathLst>
                  <a:path w="587269" h="338169" extrusionOk="0">
                    <a:moveTo>
                      <a:pt x="14076" y="338170"/>
                    </a:moveTo>
                    <a:cubicBezTo>
                      <a:pt x="9123" y="338170"/>
                      <a:pt x="4361" y="335598"/>
                      <a:pt x="1789" y="330931"/>
                    </a:cubicBezTo>
                    <a:cubicBezTo>
                      <a:pt x="-2021" y="324168"/>
                      <a:pt x="455" y="315500"/>
                      <a:pt x="7313" y="311785"/>
                    </a:cubicBezTo>
                    <a:lnTo>
                      <a:pt x="566336" y="1747"/>
                    </a:lnTo>
                    <a:cubicBezTo>
                      <a:pt x="573099" y="-1968"/>
                      <a:pt x="581671" y="413"/>
                      <a:pt x="585481" y="7271"/>
                    </a:cubicBezTo>
                    <a:cubicBezTo>
                      <a:pt x="589291" y="14034"/>
                      <a:pt x="586814" y="22702"/>
                      <a:pt x="579957" y="26416"/>
                    </a:cubicBezTo>
                    <a:lnTo>
                      <a:pt x="20934" y="336455"/>
                    </a:lnTo>
                    <a:cubicBezTo>
                      <a:pt x="18743" y="337598"/>
                      <a:pt x="16457" y="338170"/>
                      <a:pt x="14076" y="33817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35" name="Google Shape;4035;p34"/>
              <p:cNvSpPr/>
              <p:nvPr/>
            </p:nvSpPr>
            <p:spPr>
              <a:xfrm>
                <a:off x="2934011" y="2589025"/>
                <a:ext cx="234908" cy="135268"/>
              </a:xfrm>
              <a:custGeom>
                <a:avLst/>
                <a:gdLst/>
                <a:ahLst/>
                <a:cxnLst/>
                <a:rect l="l" t="t" r="r" b="b"/>
                <a:pathLst>
                  <a:path w="587269" h="338169" extrusionOk="0">
                    <a:moveTo>
                      <a:pt x="14076" y="338170"/>
                    </a:moveTo>
                    <a:cubicBezTo>
                      <a:pt x="9123" y="338170"/>
                      <a:pt x="4361" y="335598"/>
                      <a:pt x="1789" y="330930"/>
                    </a:cubicBezTo>
                    <a:cubicBezTo>
                      <a:pt x="-2021" y="324168"/>
                      <a:pt x="455" y="315500"/>
                      <a:pt x="7313" y="311785"/>
                    </a:cubicBezTo>
                    <a:lnTo>
                      <a:pt x="566336" y="1746"/>
                    </a:lnTo>
                    <a:cubicBezTo>
                      <a:pt x="573099" y="-1968"/>
                      <a:pt x="581671" y="413"/>
                      <a:pt x="585481" y="7271"/>
                    </a:cubicBezTo>
                    <a:cubicBezTo>
                      <a:pt x="589291" y="14034"/>
                      <a:pt x="586814" y="22702"/>
                      <a:pt x="579956" y="26416"/>
                    </a:cubicBezTo>
                    <a:lnTo>
                      <a:pt x="20934" y="336455"/>
                    </a:lnTo>
                    <a:cubicBezTo>
                      <a:pt x="18743" y="337598"/>
                      <a:pt x="16457" y="338170"/>
                      <a:pt x="14076" y="33817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36" name="Google Shape;4036;p34"/>
              <p:cNvSpPr/>
              <p:nvPr/>
            </p:nvSpPr>
            <p:spPr>
              <a:xfrm>
                <a:off x="2944351" y="2617262"/>
                <a:ext cx="234908" cy="135268"/>
              </a:xfrm>
              <a:custGeom>
                <a:avLst/>
                <a:gdLst/>
                <a:ahLst/>
                <a:cxnLst/>
                <a:rect l="l" t="t" r="r" b="b"/>
                <a:pathLst>
                  <a:path w="587269" h="338169" extrusionOk="0">
                    <a:moveTo>
                      <a:pt x="14076" y="338170"/>
                    </a:moveTo>
                    <a:cubicBezTo>
                      <a:pt x="9123" y="338170"/>
                      <a:pt x="4361" y="335598"/>
                      <a:pt x="1789" y="330930"/>
                    </a:cubicBezTo>
                    <a:cubicBezTo>
                      <a:pt x="-2021" y="324168"/>
                      <a:pt x="455" y="315500"/>
                      <a:pt x="7313" y="311785"/>
                    </a:cubicBezTo>
                    <a:lnTo>
                      <a:pt x="566336" y="1746"/>
                    </a:lnTo>
                    <a:cubicBezTo>
                      <a:pt x="573098" y="-1968"/>
                      <a:pt x="581671" y="413"/>
                      <a:pt x="585481" y="7271"/>
                    </a:cubicBezTo>
                    <a:cubicBezTo>
                      <a:pt x="589291" y="14034"/>
                      <a:pt x="586814" y="22702"/>
                      <a:pt x="579956" y="26416"/>
                    </a:cubicBezTo>
                    <a:lnTo>
                      <a:pt x="20934" y="336455"/>
                    </a:lnTo>
                    <a:cubicBezTo>
                      <a:pt x="18743" y="337598"/>
                      <a:pt x="16457" y="338170"/>
                      <a:pt x="14076" y="33817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37" name="Google Shape;4037;p34"/>
              <p:cNvSpPr/>
              <p:nvPr/>
            </p:nvSpPr>
            <p:spPr>
              <a:xfrm>
                <a:off x="2977281" y="2673696"/>
                <a:ext cx="234908" cy="135268"/>
              </a:xfrm>
              <a:custGeom>
                <a:avLst/>
                <a:gdLst/>
                <a:ahLst/>
                <a:cxnLst/>
                <a:rect l="l" t="t" r="r" b="b"/>
                <a:pathLst>
                  <a:path w="587269" h="338169" extrusionOk="0">
                    <a:moveTo>
                      <a:pt x="14076" y="338170"/>
                    </a:moveTo>
                    <a:cubicBezTo>
                      <a:pt x="9123" y="338170"/>
                      <a:pt x="4361" y="335598"/>
                      <a:pt x="1789" y="330931"/>
                    </a:cubicBezTo>
                    <a:cubicBezTo>
                      <a:pt x="-2021" y="324168"/>
                      <a:pt x="455" y="315500"/>
                      <a:pt x="7313" y="311785"/>
                    </a:cubicBezTo>
                    <a:lnTo>
                      <a:pt x="566336" y="1747"/>
                    </a:lnTo>
                    <a:cubicBezTo>
                      <a:pt x="573098" y="-1968"/>
                      <a:pt x="581671" y="413"/>
                      <a:pt x="585481" y="7271"/>
                    </a:cubicBezTo>
                    <a:cubicBezTo>
                      <a:pt x="589291" y="14034"/>
                      <a:pt x="586815" y="22702"/>
                      <a:pt x="579957" y="26416"/>
                    </a:cubicBezTo>
                    <a:lnTo>
                      <a:pt x="20934" y="336455"/>
                    </a:lnTo>
                    <a:cubicBezTo>
                      <a:pt x="18743" y="337598"/>
                      <a:pt x="16457" y="338170"/>
                      <a:pt x="14076" y="33817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38" name="Google Shape;4038;p34"/>
              <p:cNvSpPr/>
              <p:nvPr/>
            </p:nvSpPr>
            <p:spPr>
              <a:xfrm>
                <a:off x="2962247" y="2650191"/>
                <a:ext cx="234908" cy="135268"/>
              </a:xfrm>
              <a:custGeom>
                <a:avLst/>
                <a:gdLst/>
                <a:ahLst/>
                <a:cxnLst/>
                <a:rect l="l" t="t" r="r" b="b"/>
                <a:pathLst>
                  <a:path w="587269" h="338169" extrusionOk="0">
                    <a:moveTo>
                      <a:pt x="14076" y="338169"/>
                    </a:moveTo>
                    <a:cubicBezTo>
                      <a:pt x="9123" y="338169"/>
                      <a:pt x="4360" y="335598"/>
                      <a:pt x="1789" y="330930"/>
                    </a:cubicBezTo>
                    <a:cubicBezTo>
                      <a:pt x="-2021" y="324168"/>
                      <a:pt x="455" y="315500"/>
                      <a:pt x="7313" y="311785"/>
                    </a:cubicBezTo>
                    <a:lnTo>
                      <a:pt x="566335" y="1746"/>
                    </a:lnTo>
                    <a:cubicBezTo>
                      <a:pt x="573098" y="-1968"/>
                      <a:pt x="581671" y="413"/>
                      <a:pt x="585481" y="7271"/>
                    </a:cubicBezTo>
                    <a:cubicBezTo>
                      <a:pt x="589291" y="14034"/>
                      <a:pt x="586814" y="22702"/>
                      <a:pt x="579956" y="26416"/>
                    </a:cubicBezTo>
                    <a:lnTo>
                      <a:pt x="20934" y="336455"/>
                    </a:lnTo>
                    <a:cubicBezTo>
                      <a:pt x="18743" y="337598"/>
                      <a:pt x="16457" y="338169"/>
                      <a:pt x="14076" y="33816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39" name="Google Shape;4039;p34"/>
              <p:cNvSpPr/>
              <p:nvPr/>
            </p:nvSpPr>
            <p:spPr>
              <a:xfrm>
                <a:off x="3582264" y="2092212"/>
                <a:ext cx="255556" cy="435960"/>
              </a:xfrm>
              <a:custGeom>
                <a:avLst/>
                <a:gdLst/>
                <a:ahLst/>
                <a:cxnLst/>
                <a:rect l="l" t="t" r="r" b="b"/>
                <a:pathLst>
                  <a:path w="638889" h="1089900" extrusionOk="0">
                    <a:moveTo>
                      <a:pt x="624721" y="1089805"/>
                    </a:moveTo>
                    <a:cubicBezTo>
                      <a:pt x="619863" y="1089805"/>
                      <a:pt x="615101" y="1087233"/>
                      <a:pt x="612529" y="1082756"/>
                    </a:cubicBezTo>
                    <a:lnTo>
                      <a:pt x="1881" y="21100"/>
                    </a:lnTo>
                    <a:cubicBezTo>
                      <a:pt x="-2024" y="14337"/>
                      <a:pt x="357" y="5765"/>
                      <a:pt x="7120" y="1859"/>
                    </a:cubicBezTo>
                    <a:cubicBezTo>
                      <a:pt x="13787" y="-1951"/>
                      <a:pt x="22455" y="240"/>
                      <a:pt x="26360" y="7098"/>
                    </a:cubicBezTo>
                    <a:lnTo>
                      <a:pt x="637008" y="1068755"/>
                    </a:lnTo>
                    <a:cubicBezTo>
                      <a:pt x="640913" y="1075517"/>
                      <a:pt x="638532" y="1084090"/>
                      <a:pt x="631769" y="1087995"/>
                    </a:cubicBezTo>
                    <a:cubicBezTo>
                      <a:pt x="629579" y="1089233"/>
                      <a:pt x="627102" y="1089900"/>
                      <a:pt x="624721" y="10899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40" name="Google Shape;4040;p34"/>
              <p:cNvSpPr/>
              <p:nvPr/>
            </p:nvSpPr>
            <p:spPr>
              <a:xfrm>
                <a:off x="3465617" y="2174996"/>
                <a:ext cx="255556" cy="435977"/>
              </a:xfrm>
              <a:custGeom>
                <a:avLst/>
                <a:gdLst/>
                <a:ahLst/>
                <a:cxnLst/>
                <a:rect l="l" t="t" r="r" b="b"/>
                <a:pathLst>
                  <a:path w="638889" h="1089942" extrusionOk="0">
                    <a:moveTo>
                      <a:pt x="624721" y="1089847"/>
                    </a:moveTo>
                    <a:cubicBezTo>
                      <a:pt x="619863" y="1089847"/>
                      <a:pt x="615101" y="1087275"/>
                      <a:pt x="612529" y="1082799"/>
                    </a:cubicBezTo>
                    <a:lnTo>
                      <a:pt x="1881" y="21142"/>
                    </a:lnTo>
                    <a:cubicBezTo>
                      <a:pt x="-2024" y="14379"/>
                      <a:pt x="357" y="5807"/>
                      <a:pt x="7120" y="1902"/>
                    </a:cubicBezTo>
                    <a:cubicBezTo>
                      <a:pt x="13787" y="-2004"/>
                      <a:pt x="22455" y="282"/>
                      <a:pt x="26360" y="7140"/>
                    </a:cubicBezTo>
                    <a:lnTo>
                      <a:pt x="637008" y="1068797"/>
                    </a:lnTo>
                    <a:cubicBezTo>
                      <a:pt x="640913" y="1075560"/>
                      <a:pt x="638532" y="1084132"/>
                      <a:pt x="631769" y="1088038"/>
                    </a:cubicBezTo>
                    <a:cubicBezTo>
                      <a:pt x="629579" y="1089276"/>
                      <a:pt x="627102" y="1089942"/>
                      <a:pt x="624721" y="108994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41" name="Google Shape;4041;p34"/>
              <p:cNvSpPr/>
              <p:nvPr/>
            </p:nvSpPr>
            <p:spPr>
              <a:xfrm>
                <a:off x="3256735" y="2364102"/>
                <a:ext cx="256489" cy="267766"/>
              </a:xfrm>
              <a:custGeom>
                <a:avLst/>
                <a:gdLst/>
                <a:ahLst/>
                <a:cxnLst/>
                <a:rect l="l" t="t" r="r" b="b"/>
                <a:pathLst>
                  <a:path w="641223" h="669416" extrusionOk="0">
                    <a:moveTo>
                      <a:pt x="320612" y="669417"/>
                    </a:moveTo>
                    <a:cubicBezTo>
                      <a:pt x="143828" y="669417"/>
                      <a:pt x="0" y="519303"/>
                      <a:pt x="0" y="334709"/>
                    </a:cubicBezTo>
                    <a:cubicBezTo>
                      <a:pt x="0" y="150114"/>
                      <a:pt x="143828" y="0"/>
                      <a:pt x="320612" y="0"/>
                    </a:cubicBezTo>
                    <a:cubicBezTo>
                      <a:pt x="497396" y="0"/>
                      <a:pt x="641223" y="150114"/>
                      <a:pt x="641223" y="334709"/>
                    </a:cubicBezTo>
                    <a:cubicBezTo>
                      <a:pt x="641223" y="519303"/>
                      <a:pt x="497396" y="669417"/>
                      <a:pt x="320612" y="669417"/>
                    </a:cubicBezTo>
                    <a:close/>
                    <a:moveTo>
                      <a:pt x="320612" y="28289"/>
                    </a:moveTo>
                    <a:cubicBezTo>
                      <a:pt x="159353" y="28289"/>
                      <a:pt x="28194" y="165830"/>
                      <a:pt x="28194" y="334804"/>
                    </a:cubicBezTo>
                    <a:cubicBezTo>
                      <a:pt x="28194" y="503777"/>
                      <a:pt x="159353" y="641318"/>
                      <a:pt x="320612" y="641318"/>
                    </a:cubicBezTo>
                    <a:cubicBezTo>
                      <a:pt x="481870" y="641318"/>
                      <a:pt x="613029" y="503777"/>
                      <a:pt x="613029" y="334804"/>
                    </a:cubicBezTo>
                    <a:cubicBezTo>
                      <a:pt x="613029" y="165830"/>
                      <a:pt x="481870" y="28289"/>
                      <a:pt x="320612" y="282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4042" name="Google Shape;4042;p34"/>
            <p:cNvGrpSpPr/>
            <p:nvPr/>
          </p:nvGrpSpPr>
          <p:grpSpPr>
            <a:xfrm>
              <a:off x="-385960" y="4201510"/>
              <a:ext cx="906933" cy="804983"/>
              <a:chOff x="1999081" y="164716"/>
              <a:chExt cx="4679734" cy="4153681"/>
            </a:xfrm>
          </p:grpSpPr>
          <p:sp>
            <p:nvSpPr>
              <p:cNvPr id="4043" name="Google Shape;4043;p34"/>
              <p:cNvSpPr/>
              <p:nvPr/>
            </p:nvSpPr>
            <p:spPr>
              <a:xfrm>
                <a:off x="2010549" y="1806394"/>
                <a:ext cx="1848805" cy="2500655"/>
              </a:xfrm>
              <a:custGeom>
                <a:avLst/>
                <a:gdLst/>
                <a:ahLst/>
                <a:cxnLst/>
                <a:rect l="l" t="t" r="r" b="b"/>
                <a:pathLst>
                  <a:path w="2268473" h="3068288" extrusionOk="0">
                    <a:moveTo>
                      <a:pt x="1913954" y="3068288"/>
                    </a:moveTo>
                    <a:cubicBezTo>
                      <a:pt x="1275969" y="2118455"/>
                      <a:pt x="637985" y="1168622"/>
                      <a:pt x="0" y="218694"/>
                    </a:cubicBezTo>
                    <a:cubicBezTo>
                      <a:pt x="148114" y="145828"/>
                      <a:pt x="296228" y="72962"/>
                      <a:pt x="444437" y="0"/>
                    </a:cubicBezTo>
                    <a:cubicBezTo>
                      <a:pt x="1052417" y="976694"/>
                      <a:pt x="1660493" y="1953387"/>
                      <a:pt x="2268474" y="2930081"/>
                    </a:cubicBezTo>
                    <a:cubicBezTo>
                      <a:pt x="2234756" y="2924270"/>
                      <a:pt x="2182082" y="2919794"/>
                      <a:pt x="2121122" y="2934081"/>
                    </a:cubicBezTo>
                    <a:cubicBezTo>
                      <a:pt x="2003870" y="2961703"/>
                      <a:pt x="1936147" y="3039999"/>
                      <a:pt x="1914049" y="306819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44" name="Google Shape;4044;p34"/>
              <p:cNvSpPr/>
              <p:nvPr/>
            </p:nvSpPr>
            <p:spPr>
              <a:xfrm>
                <a:off x="2389207" y="254222"/>
                <a:ext cx="4289609" cy="3996639"/>
              </a:xfrm>
              <a:custGeom>
                <a:avLst/>
                <a:gdLst/>
                <a:ahLst/>
                <a:cxnLst/>
                <a:rect l="l" t="t" r="r" b="b"/>
                <a:pathLst>
                  <a:path w="5263324" h="4903851" extrusionOk="0">
                    <a:moveTo>
                      <a:pt x="1793367" y="4903851"/>
                    </a:moveTo>
                    <a:lnTo>
                      <a:pt x="0" y="2252186"/>
                    </a:lnTo>
                    <a:lnTo>
                      <a:pt x="3469862" y="0"/>
                    </a:lnTo>
                    <a:lnTo>
                      <a:pt x="5263325" y="2651665"/>
                    </a:lnTo>
                    <a:lnTo>
                      <a:pt x="1793367" y="4903851"/>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45" name="Google Shape;4045;p34"/>
              <p:cNvSpPr/>
              <p:nvPr/>
            </p:nvSpPr>
            <p:spPr>
              <a:xfrm>
                <a:off x="2010549" y="164716"/>
                <a:ext cx="3206921" cy="1925193"/>
              </a:xfrm>
              <a:custGeom>
                <a:avLst/>
                <a:gdLst/>
                <a:ahLst/>
                <a:cxnLst/>
                <a:rect l="l" t="t" r="r" b="b"/>
                <a:pathLst>
                  <a:path w="3934872" h="2362200" extrusionOk="0">
                    <a:moveTo>
                      <a:pt x="3934873" y="109919"/>
                    </a:moveTo>
                    <a:cubicBezTo>
                      <a:pt x="3776091" y="73247"/>
                      <a:pt x="3617309" y="36671"/>
                      <a:pt x="3458527" y="0"/>
                    </a:cubicBezTo>
                    <a:cubicBezTo>
                      <a:pt x="2305717" y="744855"/>
                      <a:pt x="1152811" y="1489805"/>
                      <a:pt x="0" y="2234660"/>
                    </a:cubicBezTo>
                    <a:cubicBezTo>
                      <a:pt x="47816" y="2228088"/>
                      <a:pt x="114205" y="2224659"/>
                      <a:pt x="191167" y="2238375"/>
                    </a:cubicBezTo>
                    <a:cubicBezTo>
                      <a:pt x="324707" y="2262188"/>
                      <a:pt x="418052" y="2325148"/>
                      <a:pt x="465011" y="2362200"/>
                    </a:cubicBezTo>
                    <a:cubicBezTo>
                      <a:pt x="1621631" y="1611439"/>
                      <a:pt x="2778252" y="860679"/>
                      <a:pt x="3934873" y="10991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46" name="Google Shape;4046;p34"/>
              <p:cNvSpPr/>
              <p:nvPr/>
            </p:nvSpPr>
            <p:spPr>
              <a:xfrm>
                <a:off x="2120799" y="2073747"/>
                <a:ext cx="1495214" cy="2193404"/>
              </a:xfrm>
              <a:custGeom>
                <a:avLst/>
                <a:gdLst/>
                <a:ahLst/>
                <a:cxnLst/>
                <a:rect l="l" t="t" r="r" b="b"/>
                <a:pathLst>
                  <a:path w="1834618" h="2691293" extrusionOk="0">
                    <a:moveTo>
                      <a:pt x="1820470" y="2691293"/>
                    </a:moveTo>
                    <a:cubicBezTo>
                      <a:pt x="1815993" y="2691293"/>
                      <a:pt x="1811516" y="2689103"/>
                      <a:pt x="1808754" y="2685103"/>
                    </a:cubicBezTo>
                    <a:lnTo>
                      <a:pt x="2433" y="21912"/>
                    </a:lnTo>
                    <a:cubicBezTo>
                      <a:pt x="-1949" y="15435"/>
                      <a:pt x="-234" y="6672"/>
                      <a:pt x="6148" y="2386"/>
                    </a:cubicBezTo>
                    <a:cubicBezTo>
                      <a:pt x="12529" y="-1900"/>
                      <a:pt x="21292" y="-281"/>
                      <a:pt x="25769" y="6196"/>
                    </a:cubicBezTo>
                    <a:lnTo>
                      <a:pt x="1832185" y="2669386"/>
                    </a:lnTo>
                    <a:cubicBezTo>
                      <a:pt x="1836567" y="2675863"/>
                      <a:pt x="1834852" y="2684626"/>
                      <a:pt x="1828471" y="2688912"/>
                    </a:cubicBezTo>
                    <a:cubicBezTo>
                      <a:pt x="1826089" y="2690531"/>
                      <a:pt x="1823327" y="2691293"/>
                      <a:pt x="1820565" y="269129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47" name="Google Shape;4047;p34"/>
              <p:cNvSpPr/>
              <p:nvPr/>
            </p:nvSpPr>
            <p:spPr>
              <a:xfrm>
                <a:off x="2222155" y="2070533"/>
                <a:ext cx="1455040" cy="2158971"/>
              </a:xfrm>
              <a:custGeom>
                <a:avLst/>
                <a:gdLst/>
                <a:ahLst/>
                <a:cxnLst/>
                <a:rect l="l" t="t" r="r" b="b"/>
                <a:pathLst>
                  <a:path w="1785325" h="2649044" extrusionOk="0">
                    <a:moveTo>
                      <a:pt x="1771344" y="2649045"/>
                    </a:moveTo>
                    <a:cubicBezTo>
                      <a:pt x="1766867" y="2649045"/>
                      <a:pt x="1762390" y="2646853"/>
                      <a:pt x="1759628" y="2642758"/>
                    </a:cubicBezTo>
                    <a:lnTo>
                      <a:pt x="2361" y="21954"/>
                    </a:lnTo>
                    <a:cubicBezTo>
                      <a:pt x="-1925" y="15477"/>
                      <a:pt x="-211" y="6714"/>
                      <a:pt x="6171" y="2428"/>
                    </a:cubicBezTo>
                    <a:cubicBezTo>
                      <a:pt x="12648" y="-1954"/>
                      <a:pt x="21411" y="-239"/>
                      <a:pt x="25792" y="6238"/>
                    </a:cubicBezTo>
                    <a:lnTo>
                      <a:pt x="1782964" y="2627042"/>
                    </a:lnTo>
                    <a:cubicBezTo>
                      <a:pt x="1787251" y="2633519"/>
                      <a:pt x="1785536" y="2642282"/>
                      <a:pt x="1779154" y="2646568"/>
                    </a:cubicBezTo>
                    <a:cubicBezTo>
                      <a:pt x="1776773" y="2648187"/>
                      <a:pt x="1774011" y="2648949"/>
                      <a:pt x="1771249" y="26489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48" name="Google Shape;4048;p34"/>
              <p:cNvSpPr/>
              <p:nvPr/>
            </p:nvSpPr>
            <p:spPr>
              <a:xfrm>
                <a:off x="2335244" y="2099988"/>
                <a:ext cx="1410084" cy="2106591"/>
              </a:xfrm>
              <a:custGeom>
                <a:avLst/>
                <a:gdLst/>
                <a:ahLst/>
                <a:cxnLst/>
                <a:rect l="l" t="t" r="r" b="b"/>
                <a:pathLst>
                  <a:path w="1730165" h="2584774" extrusionOk="0">
                    <a:moveTo>
                      <a:pt x="1716094" y="2584774"/>
                    </a:moveTo>
                    <a:cubicBezTo>
                      <a:pt x="1711522" y="2584774"/>
                      <a:pt x="1707045" y="2582584"/>
                      <a:pt x="1704378" y="2578487"/>
                    </a:cubicBezTo>
                    <a:lnTo>
                      <a:pt x="2356" y="21882"/>
                    </a:lnTo>
                    <a:cubicBezTo>
                      <a:pt x="-1930" y="15405"/>
                      <a:pt x="-216" y="6642"/>
                      <a:pt x="6261" y="2356"/>
                    </a:cubicBezTo>
                    <a:cubicBezTo>
                      <a:pt x="12833" y="-1930"/>
                      <a:pt x="21501" y="-216"/>
                      <a:pt x="25787" y="6261"/>
                    </a:cubicBezTo>
                    <a:lnTo>
                      <a:pt x="1727810" y="2562867"/>
                    </a:lnTo>
                    <a:cubicBezTo>
                      <a:pt x="1732096" y="2569344"/>
                      <a:pt x="1730381" y="2578107"/>
                      <a:pt x="1723905" y="2582393"/>
                    </a:cubicBezTo>
                    <a:cubicBezTo>
                      <a:pt x="1721523" y="2584012"/>
                      <a:pt x="1718761" y="2584774"/>
                      <a:pt x="1716094" y="258477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49" name="Google Shape;4049;p34"/>
              <p:cNvSpPr/>
              <p:nvPr/>
            </p:nvSpPr>
            <p:spPr>
              <a:xfrm>
                <a:off x="2777976" y="722750"/>
                <a:ext cx="3367551" cy="3160369"/>
              </a:xfrm>
              <a:custGeom>
                <a:avLst/>
                <a:gdLst/>
                <a:ahLst/>
                <a:cxnLst/>
                <a:rect l="l" t="t" r="r" b="b"/>
                <a:pathLst>
                  <a:path w="4131964" h="3877753" extrusionOk="0">
                    <a:moveTo>
                      <a:pt x="1414713" y="3877753"/>
                    </a:moveTo>
                    <a:cubicBezTo>
                      <a:pt x="1410236" y="3877753"/>
                      <a:pt x="1405760" y="3875563"/>
                      <a:pt x="1402997" y="3871467"/>
                    </a:cubicBezTo>
                    <a:lnTo>
                      <a:pt x="2346" y="1775586"/>
                    </a:lnTo>
                    <a:cubicBezTo>
                      <a:pt x="251" y="1772443"/>
                      <a:pt x="-511" y="1768537"/>
                      <a:pt x="346" y="1764823"/>
                    </a:cubicBezTo>
                    <a:cubicBezTo>
                      <a:pt x="1108" y="1761108"/>
                      <a:pt x="3394" y="1757869"/>
                      <a:pt x="6632" y="1755869"/>
                    </a:cubicBezTo>
                    <a:lnTo>
                      <a:pt x="2810126" y="2126"/>
                    </a:lnTo>
                    <a:cubicBezTo>
                      <a:pt x="2813840" y="-255"/>
                      <a:pt x="2818603" y="-636"/>
                      <a:pt x="2822699" y="983"/>
                    </a:cubicBezTo>
                    <a:cubicBezTo>
                      <a:pt x="2826795" y="2602"/>
                      <a:pt x="2829938" y="6031"/>
                      <a:pt x="2831176" y="10318"/>
                    </a:cubicBezTo>
                    <a:cubicBezTo>
                      <a:pt x="2891660" y="227678"/>
                      <a:pt x="2996149" y="419988"/>
                      <a:pt x="3141881" y="582103"/>
                    </a:cubicBezTo>
                    <a:cubicBezTo>
                      <a:pt x="3239989" y="691260"/>
                      <a:pt x="3329333" y="755268"/>
                      <a:pt x="3424012" y="823086"/>
                    </a:cubicBezTo>
                    <a:cubicBezTo>
                      <a:pt x="3479638" y="862900"/>
                      <a:pt x="3543837" y="908811"/>
                      <a:pt x="3603844" y="945196"/>
                    </a:cubicBezTo>
                    <a:cubicBezTo>
                      <a:pt x="3597081" y="870235"/>
                      <a:pt x="3605178" y="815561"/>
                      <a:pt x="3644039" y="791939"/>
                    </a:cubicBezTo>
                    <a:cubicBezTo>
                      <a:pt x="3693379" y="762031"/>
                      <a:pt x="3783295" y="791272"/>
                      <a:pt x="3822252" y="849756"/>
                    </a:cubicBezTo>
                    <a:cubicBezTo>
                      <a:pt x="3860352" y="906811"/>
                      <a:pt x="3854828" y="993488"/>
                      <a:pt x="3811203" y="1024730"/>
                    </a:cubicBezTo>
                    <a:cubicBezTo>
                      <a:pt x="3772817" y="1052257"/>
                      <a:pt x="3710619" y="1035112"/>
                      <a:pt x="3638896" y="997679"/>
                    </a:cubicBezTo>
                    <a:cubicBezTo>
                      <a:pt x="3645849" y="1043113"/>
                      <a:pt x="3655946" y="1093501"/>
                      <a:pt x="3666233" y="1144745"/>
                    </a:cubicBezTo>
                    <a:cubicBezTo>
                      <a:pt x="3706333" y="1344961"/>
                      <a:pt x="3740909" y="1517935"/>
                      <a:pt x="3862067" y="1721484"/>
                    </a:cubicBezTo>
                    <a:cubicBezTo>
                      <a:pt x="3933694" y="1841975"/>
                      <a:pt x="4023039" y="1952465"/>
                      <a:pt x="4127529" y="2049811"/>
                    </a:cubicBezTo>
                    <a:cubicBezTo>
                      <a:pt x="4130672" y="2052763"/>
                      <a:pt x="4132291" y="2056954"/>
                      <a:pt x="4131910" y="2061241"/>
                    </a:cubicBezTo>
                    <a:cubicBezTo>
                      <a:pt x="4131529" y="2065527"/>
                      <a:pt x="4129243" y="2069432"/>
                      <a:pt x="4125719" y="2071813"/>
                    </a:cubicBezTo>
                    <a:lnTo>
                      <a:pt x="1422619" y="3875372"/>
                    </a:lnTo>
                    <a:cubicBezTo>
                      <a:pt x="1420238" y="3876992"/>
                      <a:pt x="1417475" y="3877753"/>
                      <a:pt x="1414808" y="3877753"/>
                    </a:cubicBezTo>
                    <a:close/>
                    <a:moveTo>
                      <a:pt x="33874" y="1771967"/>
                    </a:moveTo>
                    <a:lnTo>
                      <a:pt x="1418618" y="3844035"/>
                    </a:lnTo>
                    <a:lnTo>
                      <a:pt x="4095239" y="2058097"/>
                    </a:lnTo>
                    <a:cubicBezTo>
                      <a:pt x="3994464" y="1961895"/>
                      <a:pt x="3907882" y="1853596"/>
                      <a:pt x="3837778" y="1735771"/>
                    </a:cubicBezTo>
                    <a:cubicBezTo>
                      <a:pt x="3714143" y="1528031"/>
                      <a:pt x="3679091" y="1352866"/>
                      <a:pt x="3638515" y="1150079"/>
                    </a:cubicBezTo>
                    <a:cubicBezTo>
                      <a:pt x="3626037" y="1088071"/>
                      <a:pt x="3614607" y="1030540"/>
                      <a:pt x="3607845" y="980344"/>
                    </a:cubicBezTo>
                    <a:cubicBezTo>
                      <a:pt x="3543837" y="943291"/>
                      <a:pt x="3474209" y="893571"/>
                      <a:pt x="3408486" y="846422"/>
                    </a:cubicBezTo>
                    <a:cubicBezTo>
                      <a:pt x="3311712" y="777080"/>
                      <a:pt x="3221130" y="712215"/>
                      <a:pt x="3121022" y="600772"/>
                    </a:cubicBezTo>
                    <a:cubicBezTo>
                      <a:pt x="2976432" y="439990"/>
                      <a:pt x="2871562" y="249967"/>
                      <a:pt x="2809268" y="35845"/>
                    </a:cubicBezTo>
                    <a:lnTo>
                      <a:pt x="33874" y="1771967"/>
                    </a:lnTo>
                    <a:close/>
                    <a:moveTo>
                      <a:pt x="3634229" y="962818"/>
                    </a:moveTo>
                    <a:cubicBezTo>
                      <a:pt x="3703571" y="1001775"/>
                      <a:pt x="3764340" y="1023587"/>
                      <a:pt x="3794820" y="1001680"/>
                    </a:cubicBezTo>
                    <a:cubicBezTo>
                      <a:pt x="3826062" y="979391"/>
                      <a:pt x="3828158" y="909287"/>
                      <a:pt x="3798821" y="865282"/>
                    </a:cubicBezTo>
                    <a:cubicBezTo>
                      <a:pt x="3766055" y="816037"/>
                      <a:pt x="3692046" y="795654"/>
                      <a:pt x="3658708" y="815942"/>
                    </a:cubicBezTo>
                    <a:cubicBezTo>
                      <a:pt x="3628704" y="834135"/>
                      <a:pt x="3625656" y="889666"/>
                      <a:pt x="3634229" y="96281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50" name="Google Shape;4050;p34"/>
              <p:cNvSpPr/>
              <p:nvPr/>
            </p:nvSpPr>
            <p:spPr>
              <a:xfrm>
                <a:off x="4990089" y="1773229"/>
                <a:ext cx="325027" cy="297674"/>
              </a:xfrm>
              <a:custGeom>
                <a:avLst/>
                <a:gdLst/>
                <a:ahLst/>
                <a:cxnLst/>
                <a:rect l="l" t="t" r="r" b="b"/>
                <a:pathLst>
                  <a:path w="398806" h="365244" extrusionOk="0">
                    <a:moveTo>
                      <a:pt x="225465" y="365245"/>
                    </a:moveTo>
                    <a:cubicBezTo>
                      <a:pt x="220703" y="365245"/>
                      <a:pt x="216321" y="362864"/>
                      <a:pt x="213654" y="358959"/>
                    </a:cubicBezTo>
                    <a:lnTo>
                      <a:pt x="2295" y="39109"/>
                    </a:lnTo>
                    <a:cubicBezTo>
                      <a:pt x="-468" y="34918"/>
                      <a:pt x="-754" y="29489"/>
                      <a:pt x="1533" y="24917"/>
                    </a:cubicBezTo>
                    <a:cubicBezTo>
                      <a:pt x="3819" y="20345"/>
                      <a:pt x="8391" y="17487"/>
                      <a:pt x="13439" y="17202"/>
                    </a:cubicBezTo>
                    <a:lnTo>
                      <a:pt x="384057" y="57"/>
                    </a:lnTo>
                    <a:cubicBezTo>
                      <a:pt x="389105" y="-420"/>
                      <a:pt x="393677" y="2152"/>
                      <a:pt x="396439" y="6343"/>
                    </a:cubicBezTo>
                    <a:cubicBezTo>
                      <a:pt x="399201" y="10534"/>
                      <a:pt x="399582" y="15678"/>
                      <a:pt x="397392" y="20154"/>
                    </a:cubicBezTo>
                    <a:lnTo>
                      <a:pt x="238134" y="357149"/>
                    </a:lnTo>
                    <a:cubicBezTo>
                      <a:pt x="235943" y="361721"/>
                      <a:pt x="231466" y="364864"/>
                      <a:pt x="226418" y="365150"/>
                    </a:cubicBezTo>
                    <a:cubicBezTo>
                      <a:pt x="226132" y="365150"/>
                      <a:pt x="225751" y="365150"/>
                      <a:pt x="225465" y="365150"/>
                    </a:cubicBezTo>
                    <a:close/>
                    <a:moveTo>
                      <a:pt x="39633" y="44253"/>
                    </a:moveTo>
                    <a:lnTo>
                      <a:pt x="223465" y="322478"/>
                    </a:lnTo>
                    <a:lnTo>
                      <a:pt x="362054" y="29298"/>
                    </a:lnTo>
                    <a:lnTo>
                      <a:pt x="39633" y="44157"/>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51" name="Google Shape;4051;p34"/>
              <p:cNvSpPr/>
              <p:nvPr/>
            </p:nvSpPr>
            <p:spPr>
              <a:xfrm>
                <a:off x="5212852" y="2122572"/>
                <a:ext cx="325021" cy="302950"/>
              </a:xfrm>
              <a:custGeom>
                <a:avLst/>
                <a:gdLst/>
                <a:ahLst/>
                <a:cxnLst/>
                <a:rect l="l" t="t" r="r" b="b"/>
                <a:pathLst>
                  <a:path w="398799" h="371718" extrusionOk="0">
                    <a:moveTo>
                      <a:pt x="221839" y="371719"/>
                    </a:moveTo>
                    <a:cubicBezTo>
                      <a:pt x="217077" y="371719"/>
                      <a:pt x="212505" y="369242"/>
                      <a:pt x="209933" y="365242"/>
                    </a:cubicBezTo>
                    <a:lnTo>
                      <a:pt x="2192" y="38915"/>
                    </a:lnTo>
                    <a:cubicBezTo>
                      <a:pt x="-475" y="34629"/>
                      <a:pt x="-760" y="29295"/>
                      <a:pt x="1621" y="24818"/>
                    </a:cubicBezTo>
                    <a:cubicBezTo>
                      <a:pt x="4002" y="20341"/>
                      <a:pt x="8479" y="17484"/>
                      <a:pt x="13432" y="17294"/>
                    </a:cubicBezTo>
                    <a:lnTo>
                      <a:pt x="384050" y="149"/>
                    </a:lnTo>
                    <a:cubicBezTo>
                      <a:pt x="388717" y="-709"/>
                      <a:pt x="393765" y="2244"/>
                      <a:pt x="396432" y="6435"/>
                    </a:cubicBezTo>
                    <a:cubicBezTo>
                      <a:pt x="399195" y="10531"/>
                      <a:pt x="399575" y="15865"/>
                      <a:pt x="397385" y="20246"/>
                    </a:cubicBezTo>
                    <a:lnTo>
                      <a:pt x="234603" y="363623"/>
                    </a:lnTo>
                    <a:cubicBezTo>
                      <a:pt x="232412" y="368290"/>
                      <a:pt x="227840" y="371338"/>
                      <a:pt x="222791" y="371624"/>
                    </a:cubicBezTo>
                    <a:cubicBezTo>
                      <a:pt x="222506" y="371624"/>
                      <a:pt x="222220" y="371624"/>
                      <a:pt x="221934" y="371624"/>
                    </a:cubicBezTo>
                    <a:close/>
                    <a:moveTo>
                      <a:pt x="39054" y="44249"/>
                    </a:moveTo>
                    <a:lnTo>
                      <a:pt x="220029" y="328475"/>
                    </a:lnTo>
                    <a:lnTo>
                      <a:pt x="361857" y="29295"/>
                    </a:lnTo>
                    <a:lnTo>
                      <a:pt x="38959" y="44249"/>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52" name="Google Shape;4052;p34"/>
              <p:cNvSpPr/>
              <p:nvPr/>
            </p:nvSpPr>
            <p:spPr>
              <a:xfrm>
                <a:off x="4751508" y="1411894"/>
                <a:ext cx="325027" cy="297726"/>
              </a:xfrm>
              <a:custGeom>
                <a:avLst/>
                <a:gdLst/>
                <a:ahLst/>
                <a:cxnLst/>
                <a:rect l="l" t="t" r="r" b="b"/>
                <a:pathLst>
                  <a:path w="398806" h="365308" extrusionOk="0">
                    <a:moveTo>
                      <a:pt x="225465" y="365309"/>
                    </a:moveTo>
                    <a:cubicBezTo>
                      <a:pt x="220703" y="365309"/>
                      <a:pt x="216321" y="362927"/>
                      <a:pt x="213654" y="359022"/>
                    </a:cubicBezTo>
                    <a:lnTo>
                      <a:pt x="2294" y="39173"/>
                    </a:lnTo>
                    <a:cubicBezTo>
                      <a:pt x="-468" y="34982"/>
                      <a:pt x="-753" y="29552"/>
                      <a:pt x="1532" y="24980"/>
                    </a:cubicBezTo>
                    <a:cubicBezTo>
                      <a:pt x="3818" y="20408"/>
                      <a:pt x="8390" y="17551"/>
                      <a:pt x="13439" y="17265"/>
                    </a:cubicBezTo>
                    <a:lnTo>
                      <a:pt x="384056" y="120"/>
                    </a:lnTo>
                    <a:cubicBezTo>
                      <a:pt x="388724" y="-642"/>
                      <a:pt x="393677" y="2311"/>
                      <a:pt x="396439" y="6407"/>
                    </a:cubicBezTo>
                    <a:cubicBezTo>
                      <a:pt x="399201" y="10502"/>
                      <a:pt x="399582" y="15741"/>
                      <a:pt x="397391" y="20218"/>
                    </a:cubicBezTo>
                    <a:lnTo>
                      <a:pt x="238133" y="357212"/>
                    </a:lnTo>
                    <a:cubicBezTo>
                      <a:pt x="235943" y="361784"/>
                      <a:pt x="231466" y="364928"/>
                      <a:pt x="226418" y="365213"/>
                    </a:cubicBezTo>
                    <a:cubicBezTo>
                      <a:pt x="226132" y="365213"/>
                      <a:pt x="225751" y="365213"/>
                      <a:pt x="225465" y="365213"/>
                    </a:cubicBezTo>
                    <a:close/>
                    <a:moveTo>
                      <a:pt x="39537" y="44316"/>
                    </a:moveTo>
                    <a:lnTo>
                      <a:pt x="223370" y="322541"/>
                    </a:lnTo>
                    <a:lnTo>
                      <a:pt x="361958" y="29362"/>
                    </a:lnTo>
                    <a:lnTo>
                      <a:pt x="39537" y="44221"/>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53" name="Google Shape;4053;p34"/>
              <p:cNvSpPr/>
              <p:nvPr/>
            </p:nvSpPr>
            <p:spPr>
              <a:xfrm>
                <a:off x="4567120" y="1358905"/>
                <a:ext cx="834334" cy="1259094"/>
              </a:xfrm>
              <a:custGeom>
                <a:avLst/>
                <a:gdLst/>
                <a:ahLst/>
                <a:cxnLst/>
                <a:rect l="l" t="t" r="r" b="b"/>
                <a:pathLst>
                  <a:path w="1023723" h="1544900" extrusionOk="0">
                    <a:moveTo>
                      <a:pt x="1009591" y="1544900"/>
                    </a:moveTo>
                    <a:cubicBezTo>
                      <a:pt x="1005019" y="1544900"/>
                      <a:pt x="1000542" y="1542710"/>
                      <a:pt x="997780" y="1538519"/>
                    </a:cubicBezTo>
                    <a:lnTo>
                      <a:pt x="2322" y="21853"/>
                    </a:lnTo>
                    <a:cubicBezTo>
                      <a:pt x="-1964" y="15376"/>
                      <a:pt x="-155" y="6613"/>
                      <a:pt x="6418" y="2327"/>
                    </a:cubicBezTo>
                    <a:cubicBezTo>
                      <a:pt x="12895" y="-1960"/>
                      <a:pt x="21658" y="-150"/>
                      <a:pt x="25944" y="6327"/>
                    </a:cubicBezTo>
                    <a:lnTo>
                      <a:pt x="1021402" y="1522993"/>
                    </a:lnTo>
                    <a:cubicBezTo>
                      <a:pt x="1025688" y="1529470"/>
                      <a:pt x="1023878" y="1538233"/>
                      <a:pt x="1017306" y="1542519"/>
                    </a:cubicBezTo>
                    <a:cubicBezTo>
                      <a:pt x="1014925" y="1544043"/>
                      <a:pt x="1012258" y="1544805"/>
                      <a:pt x="1009591" y="1544805"/>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54" name="Google Shape;4054;p34"/>
              <p:cNvSpPr/>
              <p:nvPr/>
            </p:nvSpPr>
            <p:spPr>
              <a:xfrm>
                <a:off x="4974816" y="1469852"/>
                <a:ext cx="294989" cy="267741"/>
              </a:xfrm>
              <a:custGeom>
                <a:avLst/>
                <a:gdLst/>
                <a:ahLst/>
                <a:cxnLst/>
                <a:rect l="l" t="t" r="r" b="b"/>
                <a:pathLst>
                  <a:path w="361950" h="328517" extrusionOk="0">
                    <a:moveTo>
                      <a:pt x="164402" y="0"/>
                    </a:moveTo>
                    <a:cubicBezTo>
                      <a:pt x="109633" y="109538"/>
                      <a:pt x="54769" y="218980"/>
                      <a:pt x="0" y="328517"/>
                    </a:cubicBezTo>
                    <a:cubicBezTo>
                      <a:pt x="120682" y="321850"/>
                      <a:pt x="241268" y="315087"/>
                      <a:pt x="361950" y="308419"/>
                    </a:cubicBezTo>
                    <a:cubicBezTo>
                      <a:pt x="296132" y="205645"/>
                      <a:pt x="230219" y="102775"/>
                      <a:pt x="164402"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55" name="Google Shape;4055;p34"/>
              <p:cNvSpPr/>
              <p:nvPr/>
            </p:nvSpPr>
            <p:spPr>
              <a:xfrm>
                <a:off x="4736002" y="1108568"/>
                <a:ext cx="294989" cy="267586"/>
              </a:xfrm>
              <a:custGeom>
                <a:avLst/>
                <a:gdLst/>
                <a:ahLst/>
                <a:cxnLst/>
                <a:rect l="l" t="t" r="r" b="b"/>
                <a:pathLst>
                  <a:path w="361950" h="328326" extrusionOk="0">
                    <a:moveTo>
                      <a:pt x="164783" y="0"/>
                    </a:moveTo>
                    <a:cubicBezTo>
                      <a:pt x="109823" y="109442"/>
                      <a:pt x="54959" y="218884"/>
                      <a:pt x="0" y="328327"/>
                    </a:cubicBezTo>
                    <a:cubicBezTo>
                      <a:pt x="120682" y="321755"/>
                      <a:pt x="241268" y="315182"/>
                      <a:pt x="361950" y="308610"/>
                    </a:cubicBezTo>
                    <a:cubicBezTo>
                      <a:pt x="296228" y="205740"/>
                      <a:pt x="230505" y="102870"/>
                      <a:pt x="164687"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56" name="Google Shape;4056;p34"/>
              <p:cNvSpPr/>
              <p:nvPr/>
            </p:nvSpPr>
            <p:spPr>
              <a:xfrm>
                <a:off x="5213087" y="1828887"/>
                <a:ext cx="294989" cy="267741"/>
              </a:xfrm>
              <a:custGeom>
                <a:avLst/>
                <a:gdLst/>
                <a:ahLst/>
                <a:cxnLst/>
                <a:rect l="l" t="t" r="r" b="b"/>
                <a:pathLst>
                  <a:path w="361950" h="328517" extrusionOk="0">
                    <a:moveTo>
                      <a:pt x="164402" y="0"/>
                    </a:moveTo>
                    <a:cubicBezTo>
                      <a:pt x="109633" y="109538"/>
                      <a:pt x="54769" y="218980"/>
                      <a:pt x="0" y="328517"/>
                    </a:cubicBezTo>
                    <a:cubicBezTo>
                      <a:pt x="120682" y="321850"/>
                      <a:pt x="241268" y="315087"/>
                      <a:pt x="361950" y="308420"/>
                    </a:cubicBezTo>
                    <a:cubicBezTo>
                      <a:pt x="296132" y="205645"/>
                      <a:pt x="230219" y="102775"/>
                      <a:pt x="164402"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57" name="Google Shape;4057;p34"/>
              <p:cNvSpPr/>
              <p:nvPr/>
            </p:nvSpPr>
            <p:spPr>
              <a:xfrm>
                <a:off x="5439878" y="2173030"/>
                <a:ext cx="294989" cy="267741"/>
              </a:xfrm>
              <a:custGeom>
                <a:avLst/>
                <a:gdLst/>
                <a:ahLst/>
                <a:cxnLst/>
                <a:rect l="l" t="t" r="r" b="b"/>
                <a:pathLst>
                  <a:path w="361950" h="328517" extrusionOk="0">
                    <a:moveTo>
                      <a:pt x="164402" y="0"/>
                    </a:moveTo>
                    <a:cubicBezTo>
                      <a:pt x="109633" y="109538"/>
                      <a:pt x="54769" y="218980"/>
                      <a:pt x="0" y="328517"/>
                    </a:cubicBezTo>
                    <a:cubicBezTo>
                      <a:pt x="120682" y="321850"/>
                      <a:pt x="241268" y="315087"/>
                      <a:pt x="361950" y="308420"/>
                    </a:cubicBezTo>
                    <a:cubicBezTo>
                      <a:pt x="296132" y="205645"/>
                      <a:pt x="230314" y="102775"/>
                      <a:pt x="164402"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58" name="Google Shape;4058;p34"/>
              <p:cNvSpPr/>
              <p:nvPr/>
            </p:nvSpPr>
            <p:spPr>
              <a:xfrm>
                <a:off x="1999081" y="1970436"/>
                <a:ext cx="1582900" cy="2347961"/>
              </a:xfrm>
              <a:custGeom>
                <a:avLst/>
                <a:gdLst/>
                <a:ahLst/>
                <a:cxnLst/>
                <a:rect l="l" t="t" r="r" b="b"/>
                <a:pathLst>
                  <a:path w="1942208" h="2880934" extrusionOk="0">
                    <a:moveTo>
                      <a:pt x="1928037" y="2880934"/>
                    </a:moveTo>
                    <a:cubicBezTo>
                      <a:pt x="1923560" y="2880934"/>
                      <a:pt x="1919083" y="2878743"/>
                      <a:pt x="1916321" y="2874648"/>
                    </a:cubicBezTo>
                    <a:lnTo>
                      <a:pt x="2367" y="24958"/>
                    </a:lnTo>
                    <a:cubicBezTo>
                      <a:pt x="-395" y="20862"/>
                      <a:pt x="-776" y="15528"/>
                      <a:pt x="1415" y="11052"/>
                    </a:cubicBezTo>
                    <a:cubicBezTo>
                      <a:pt x="3605" y="6575"/>
                      <a:pt x="7892" y="3527"/>
                      <a:pt x="12845" y="3051"/>
                    </a:cubicBezTo>
                    <a:cubicBezTo>
                      <a:pt x="108761" y="-5617"/>
                      <a:pt x="203630" y="4194"/>
                      <a:pt x="294689" y="32388"/>
                    </a:cubicBezTo>
                    <a:cubicBezTo>
                      <a:pt x="361174" y="53057"/>
                      <a:pt x="424325" y="83251"/>
                      <a:pt x="482427" y="122208"/>
                    </a:cubicBezTo>
                    <a:cubicBezTo>
                      <a:pt x="488904" y="126495"/>
                      <a:pt x="490619" y="135258"/>
                      <a:pt x="486237" y="141735"/>
                    </a:cubicBezTo>
                    <a:cubicBezTo>
                      <a:pt x="481856" y="148212"/>
                      <a:pt x="473093" y="149926"/>
                      <a:pt x="466616" y="145545"/>
                    </a:cubicBezTo>
                    <a:cubicBezTo>
                      <a:pt x="410894" y="108111"/>
                      <a:pt x="350125" y="79060"/>
                      <a:pt x="286307" y="59248"/>
                    </a:cubicBezTo>
                    <a:cubicBezTo>
                      <a:pt x="206297" y="34388"/>
                      <a:pt x="123144" y="24196"/>
                      <a:pt x="39324" y="29244"/>
                    </a:cubicBezTo>
                    <a:lnTo>
                      <a:pt x="1939848" y="2858836"/>
                    </a:lnTo>
                    <a:cubicBezTo>
                      <a:pt x="1944134" y="2865313"/>
                      <a:pt x="1942419" y="2874076"/>
                      <a:pt x="1936037" y="2878362"/>
                    </a:cubicBezTo>
                    <a:cubicBezTo>
                      <a:pt x="1933656" y="2879982"/>
                      <a:pt x="1930894" y="2880744"/>
                      <a:pt x="1928132" y="288074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4059" name="Google Shape;4059;p34"/>
            <p:cNvGrpSpPr/>
            <p:nvPr/>
          </p:nvGrpSpPr>
          <p:grpSpPr>
            <a:xfrm>
              <a:off x="8142934" y="52279"/>
              <a:ext cx="772110" cy="654887"/>
              <a:chOff x="1045364" y="264112"/>
              <a:chExt cx="5599055" cy="4749002"/>
            </a:xfrm>
          </p:grpSpPr>
          <p:sp>
            <p:nvSpPr>
              <p:cNvPr id="4060" name="Google Shape;4060;p34"/>
              <p:cNvSpPr/>
              <p:nvPr/>
            </p:nvSpPr>
            <p:spPr>
              <a:xfrm>
                <a:off x="2357902" y="278145"/>
                <a:ext cx="4042314" cy="4724864"/>
              </a:xfrm>
              <a:custGeom>
                <a:avLst/>
                <a:gdLst/>
                <a:ahLst/>
                <a:cxnLst/>
                <a:rect l="l" t="t" r="r" b="b"/>
                <a:pathLst>
                  <a:path w="4042314" h="4724864" extrusionOk="0">
                    <a:moveTo>
                      <a:pt x="2121694" y="4702683"/>
                    </a:moveTo>
                    <a:cubicBezTo>
                      <a:pt x="2154746" y="4713637"/>
                      <a:pt x="2287715" y="4753261"/>
                      <a:pt x="2434114" y="4689253"/>
                    </a:cubicBezTo>
                    <a:cubicBezTo>
                      <a:pt x="2551462" y="4637913"/>
                      <a:pt x="2611374" y="4548759"/>
                      <a:pt x="2631853" y="4514755"/>
                    </a:cubicBezTo>
                    <a:cubicBezTo>
                      <a:pt x="3102007" y="3636740"/>
                      <a:pt x="3572161" y="2758631"/>
                      <a:pt x="4042315" y="1880616"/>
                    </a:cubicBezTo>
                    <a:lnTo>
                      <a:pt x="403098" y="0"/>
                    </a:lnTo>
                    <a:cubicBezTo>
                      <a:pt x="395002" y="34957"/>
                      <a:pt x="378333" y="78867"/>
                      <a:pt x="342709" y="116586"/>
                    </a:cubicBezTo>
                    <a:cubicBezTo>
                      <a:pt x="265747" y="198215"/>
                      <a:pt x="131445" y="219075"/>
                      <a:pt x="0" y="172879"/>
                    </a:cubicBezTo>
                    <a:cubicBezTo>
                      <a:pt x="707231" y="1682782"/>
                      <a:pt x="1414463" y="3192780"/>
                      <a:pt x="2121694" y="470268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61" name="Google Shape;4061;p34"/>
              <p:cNvSpPr/>
              <p:nvPr/>
            </p:nvSpPr>
            <p:spPr>
              <a:xfrm>
                <a:off x="1045364" y="450963"/>
                <a:ext cx="4825286" cy="4539405"/>
              </a:xfrm>
              <a:custGeom>
                <a:avLst/>
                <a:gdLst/>
                <a:ahLst/>
                <a:cxnLst/>
                <a:rect l="l" t="t" r="r" b="b"/>
                <a:pathLst>
                  <a:path w="4825286" h="4539405" extrusionOk="0">
                    <a:moveTo>
                      <a:pt x="4825191" y="1772793"/>
                    </a:moveTo>
                    <a:cubicBezTo>
                      <a:pt x="4770041" y="1877663"/>
                      <a:pt x="3493977" y="4302157"/>
                      <a:pt x="3453020" y="4409123"/>
                    </a:cubicBezTo>
                    <a:cubicBezTo>
                      <a:pt x="3430160" y="4468845"/>
                      <a:pt x="3448924" y="4508183"/>
                      <a:pt x="3448924" y="4508183"/>
                    </a:cubicBezTo>
                    <a:cubicBezTo>
                      <a:pt x="3493691" y="4528852"/>
                      <a:pt x="3502169" y="4535710"/>
                      <a:pt x="3501311" y="4538091"/>
                    </a:cubicBezTo>
                    <a:cubicBezTo>
                      <a:pt x="3499597" y="4542949"/>
                      <a:pt x="3458068" y="4533614"/>
                      <a:pt x="3423587" y="4521994"/>
                    </a:cubicBezTo>
                    <a:cubicBezTo>
                      <a:pt x="3391393" y="4511136"/>
                      <a:pt x="3368628" y="4499515"/>
                      <a:pt x="3365961" y="4498086"/>
                    </a:cubicBezTo>
                    <a:cubicBezTo>
                      <a:pt x="3093832" y="4358450"/>
                      <a:pt x="2810082" y="4241769"/>
                      <a:pt x="2540525" y="4097369"/>
                    </a:cubicBezTo>
                    <a:cubicBezTo>
                      <a:pt x="2217151" y="3924205"/>
                      <a:pt x="2387458" y="4019455"/>
                      <a:pt x="1820720" y="3718084"/>
                    </a:cubicBezTo>
                    <a:cubicBezTo>
                      <a:pt x="1512777" y="3554349"/>
                      <a:pt x="1205405" y="3389471"/>
                      <a:pt x="898415" y="3224117"/>
                    </a:cubicBezTo>
                    <a:cubicBezTo>
                      <a:pt x="754587" y="3146679"/>
                      <a:pt x="610950" y="3069146"/>
                      <a:pt x="467218" y="2991422"/>
                    </a:cubicBezTo>
                    <a:cubicBezTo>
                      <a:pt x="320152" y="2911888"/>
                      <a:pt x="165656" y="2839212"/>
                      <a:pt x="25258" y="2748248"/>
                    </a:cubicBezTo>
                    <a:cubicBezTo>
                      <a:pt x="-15986" y="2721578"/>
                      <a:pt x="1921" y="2663666"/>
                      <a:pt x="18495" y="2626805"/>
                    </a:cubicBezTo>
                    <a:cubicBezTo>
                      <a:pt x="99838" y="2445830"/>
                      <a:pt x="191183" y="2268188"/>
                      <a:pt x="278623" y="2089785"/>
                    </a:cubicBezTo>
                    <a:cubicBezTo>
                      <a:pt x="390827" y="1860804"/>
                      <a:pt x="503603" y="1632204"/>
                      <a:pt x="616475" y="1403604"/>
                    </a:cubicBezTo>
                    <a:cubicBezTo>
                      <a:pt x="733727" y="1166241"/>
                      <a:pt x="851171" y="929069"/>
                      <a:pt x="968804" y="691896"/>
                    </a:cubicBezTo>
                    <a:cubicBezTo>
                      <a:pt x="1059101" y="509683"/>
                      <a:pt x="1149589" y="327565"/>
                      <a:pt x="1240076" y="145447"/>
                    </a:cubicBezTo>
                    <a:cubicBezTo>
                      <a:pt x="1264175" y="96964"/>
                      <a:pt x="1288273" y="48482"/>
                      <a:pt x="1312371" y="0"/>
                    </a:cubicBezTo>
                    <a:cubicBezTo>
                      <a:pt x="2483375" y="590931"/>
                      <a:pt x="3654378" y="1181767"/>
                      <a:pt x="4825287" y="177269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62" name="Google Shape;4062;p34"/>
              <p:cNvSpPr/>
              <p:nvPr/>
            </p:nvSpPr>
            <p:spPr>
              <a:xfrm>
                <a:off x="2746953" y="264112"/>
                <a:ext cx="3667324" cy="4749002"/>
              </a:xfrm>
              <a:custGeom>
                <a:avLst/>
                <a:gdLst/>
                <a:ahLst/>
                <a:cxnLst/>
                <a:rect l="l" t="t" r="r" b="b"/>
                <a:pathLst>
                  <a:path w="3667324" h="4749002" extrusionOk="0">
                    <a:moveTo>
                      <a:pt x="1906552" y="4749002"/>
                    </a:moveTo>
                    <a:cubicBezTo>
                      <a:pt x="1850545" y="4749002"/>
                      <a:pt x="1788061" y="4736906"/>
                      <a:pt x="1727863" y="4714141"/>
                    </a:cubicBezTo>
                    <a:cubicBezTo>
                      <a:pt x="1688715" y="4699282"/>
                      <a:pt x="1654520" y="4682708"/>
                      <a:pt x="1605847" y="4654991"/>
                    </a:cubicBezTo>
                    <a:cubicBezTo>
                      <a:pt x="1562032" y="4630035"/>
                      <a:pt x="1517455" y="4602317"/>
                      <a:pt x="1473260" y="4572599"/>
                    </a:cubicBezTo>
                    <a:cubicBezTo>
                      <a:pt x="1466782" y="4568218"/>
                      <a:pt x="1465068" y="4559455"/>
                      <a:pt x="1469450" y="4553073"/>
                    </a:cubicBezTo>
                    <a:cubicBezTo>
                      <a:pt x="1473736" y="4546596"/>
                      <a:pt x="1482594" y="4544882"/>
                      <a:pt x="1488976" y="4549263"/>
                    </a:cubicBezTo>
                    <a:cubicBezTo>
                      <a:pt x="1532505" y="4578505"/>
                      <a:pt x="1576511" y="4605937"/>
                      <a:pt x="1619754" y="4630511"/>
                    </a:cubicBezTo>
                    <a:cubicBezTo>
                      <a:pt x="1666998" y="4657467"/>
                      <a:pt x="1700050" y="4673565"/>
                      <a:pt x="1737769" y="4687757"/>
                    </a:cubicBezTo>
                    <a:cubicBezTo>
                      <a:pt x="1803110" y="4712522"/>
                      <a:pt x="1871023" y="4724142"/>
                      <a:pt x="1929221" y="4720046"/>
                    </a:cubicBezTo>
                    <a:cubicBezTo>
                      <a:pt x="1991515" y="4715855"/>
                      <a:pt x="2054665" y="4693662"/>
                      <a:pt x="2111720" y="4655848"/>
                    </a:cubicBezTo>
                    <a:cubicBezTo>
                      <a:pt x="2135056" y="4640417"/>
                      <a:pt x="2164298" y="4619367"/>
                      <a:pt x="2183729" y="4594316"/>
                    </a:cubicBezTo>
                    <a:cubicBezTo>
                      <a:pt x="2206589" y="4564694"/>
                      <a:pt x="2224115" y="4531070"/>
                      <a:pt x="2238117" y="4502019"/>
                    </a:cubicBezTo>
                    <a:cubicBezTo>
                      <a:pt x="2252309" y="4472587"/>
                      <a:pt x="2268121" y="4443536"/>
                      <a:pt x="2283456" y="4415437"/>
                    </a:cubicBezTo>
                    <a:lnTo>
                      <a:pt x="3634101" y="1900551"/>
                    </a:lnTo>
                    <a:lnTo>
                      <a:pt x="7648" y="26602"/>
                    </a:lnTo>
                    <a:cubicBezTo>
                      <a:pt x="694" y="22983"/>
                      <a:pt x="-1973" y="14506"/>
                      <a:pt x="1552" y="7648"/>
                    </a:cubicBezTo>
                    <a:cubicBezTo>
                      <a:pt x="5171" y="694"/>
                      <a:pt x="13648" y="-1973"/>
                      <a:pt x="20506" y="1552"/>
                    </a:cubicBezTo>
                    <a:lnTo>
                      <a:pt x="3659724" y="1882073"/>
                    </a:lnTo>
                    <a:cubicBezTo>
                      <a:pt x="3663057" y="1883787"/>
                      <a:pt x="3665534" y="1886835"/>
                      <a:pt x="3666677" y="1890454"/>
                    </a:cubicBezTo>
                    <a:cubicBezTo>
                      <a:pt x="3667820" y="1894074"/>
                      <a:pt x="3667439" y="1897979"/>
                      <a:pt x="3665629" y="1901313"/>
                    </a:cubicBezTo>
                    <a:lnTo>
                      <a:pt x="2308126" y="4428962"/>
                    </a:lnTo>
                    <a:cubicBezTo>
                      <a:pt x="2292981" y="4456775"/>
                      <a:pt x="2277265" y="4485541"/>
                      <a:pt x="2263454" y="4514307"/>
                    </a:cubicBezTo>
                    <a:cubicBezTo>
                      <a:pt x="2248785" y="4544691"/>
                      <a:pt x="2230497" y="4579934"/>
                      <a:pt x="2206018" y="4611557"/>
                    </a:cubicBezTo>
                    <a:cubicBezTo>
                      <a:pt x="2184015" y="4639941"/>
                      <a:pt x="2152392" y="4662706"/>
                      <a:pt x="2127151" y="4679375"/>
                    </a:cubicBezTo>
                    <a:cubicBezTo>
                      <a:pt x="2066095" y="4719856"/>
                      <a:pt x="1998182" y="4743668"/>
                      <a:pt x="1930936" y="4748241"/>
                    </a:cubicBezTo>
                    <a:cubicBezTo>
                      <a:pt x="1922935" y="4748812"/>
                      <a:pt x="1914648" y="4749002"/>
                      <a:pt x="1906266" y="474900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63" name="Google Shape;4063;p34"/>
              <p:cNvSpPr/>
              <p:nvPr/>
            </p:nvSpPr>
            <p:spPr>
              <a:xfrm>
                <a:off x="2532542" y="457739"/>
                <a:ext cx="3472857" cy="4414920"/>
              </a:xfrm>
              <a:custGeom>
                <a:avLst/>
                <a:gdLst/>
                <a:ahLst/>
                <a:cxnLst/>
                <a:rect l="l" t="t" r="r" b="b"/>
                <a:pathLst>
                  <a:path w="3472857" h="4414920" extrusionOk="0">
                    <a:moveTo>
                      <a:pt x="2057483" y="4414921"/>
                    </a:moveTo>
                    <a:cubicBezTo>
                      <a:pt x="2055292" y="4414921"/>
                      <a:pt x="2053006" y="4414445"/>
                      <a:pt x="2050911" y="4413302"/>
                    </a:cubicBezTo>
                    <a:cubicBezTo>
                      <a:pt x="2044053" y="4409682"/>
                      <a:pt x="2041386" y="4401205"/>
                      <a:pt x="2045005" y="4394252"/>
                    </a:cubicBezTo>
                    <a:lnTo>
                      <a:pt x="3439466" y="1743349"/>
                    </a:lnTo>
                    <a:lnTo>
                      <a:pt x="7798" y="26753"/>
                    </a:lnTo>
                    <a:cubicBezTo>
                      <a:pt x="845" y="23229"/>
                      <a:pt x="-2013" y="14847"/>
                      <a:pt x="1512" y="7798"/>
                    </a:cubicBezTo>
                    <a:cubicBezTo>
                      <a:pt x="5036" y="845"/>
                      <a:pt x="13608" y="-2012"/>
                      <a:pt x="20466" y="1512"/>
                    </a:cubicBezTo>
                    <a:lnTo>
                      <a:pt x="3464993" y="1724489"/>
                    </a:lnTo>
                    <a:cubicBezTo>
                      <a:pt x="3468326" y="1726204"/>
                      <a:pt x="3470898" y="1729156"/>
                      <a:pt x="3472136" y="1732776"/>
                    </a:cubicBezTo>
                    <a:cubicBezTo>
                      <a:pt x="3473375" y="1736395"/>
                      <a:pt x="3472993" y="1740301"/>
                      <a:pt x="3471183" y="1743634"/>
                    </a:cubicBezTo>
                    <a:lnTo>
                      <a:pt x="2070056" y="4407301"/>
                    </a:lnTo>
                    <a:cubicBezTo>
                      <a:pt x="2067484" y="4412158"/>
                      <a:pt x="2062627" y="4414825"/>
                      <a:pt x="2057578" y="44148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64" name="Google Shape;4064;p34"/>
              <p:cNvSpPr/>
              <p:nvPr/>
            </p:nvSpPr>
            <p:spPr>
              <a:xfrm>
                <a:off x="2677542" y="408182"/>
                <a:ext cx="3561080" cy="4461419"/>
              </a:xfrm>
              <a:custGeom>
                <a:avLst/>
                <a:gdLst/>
                <a:ahLst/>
                <a:cxnLst/>
                <a:rect l="l" t="t" r="r" b="b"/>
                <a:pathLst>
                  <a:path w="3561080" h="4461419" extrusionOk="0">
                    <a:moveTo>
                      <a:pt x="2095297" y="4461325"/>
                    </a:moveTo>
                    <a:cubicBezTo>
                      <a:pt x="2093011" y="4461325"/>
                      <a:pt x="2090725" y="4460753"/>
                      <a:pt x="2088535" y="4459610"/>
                    </a:cubicBezTo>
                    <a:cubicBezTo>
                      <a:pt x="2081677" y="4455896"/>
                      <a:pt x="2079200" y="4447323"/>
                      <a:pt x="2082820" y="4440465"/>
                    </a:cubicBezTo>
                    <a:lnTo>
                      <a:pt x="3527572" y="1781180"/>
                    </a:lnTo>
                    <a:lnTo>
                      <a:pt x="7798" y="26675"/>
                    </a:lnTo>
                    <a:cubicBezTo>
                      <a:pt x="845" y="23246"/>
                      <a:pt x="-2013" y="14769"/>
                      <a:pt x="1512" y="7816"/>
                    </a:cubicBezTo>
                    <a:cubicBezTo>
                      <a:pt x="4941" y="767"/>
                      <a:pt x="13513" y="-1995"/>
                      <a:pt x="20371" y="1529"/>
                    </a:cubicBezTo>
                    <a:lnTo>
                      <a:pt x="3553289" y="1762606"/>
                    </a:lnTo>
                    <a:cubicBezTo>
                      <a:pt x="3556718" y="1764321"/>
                      <a:pt x="3559290" y="1767369"/>
                      <a:pt x="3560433" y="1770988"/>
                    </a:cubicBezTo>
                    <a:cubicBezTo>
                      <a:pt x="3561576" y="1774608"/>
                      <a:pt x="3561195" y="1778608"/>
                      <a:pt x="3559385" y="1781942"/>
                    </a:cubicBezTo>
                    <a:lnTo>
                      <a:pt x="2107680" y="4454086"/>
                    </a:lnTo>
                    <a:cubicBezTo>
                      <a:pt x="2105108" y="4458753"/>
                      <a:pt x="2100346" y="4461420"/>
                      <a:pt x="2095297" y="44614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4065" name="Google Shape;4065;p34"/>
              <p:cNvGrpSpPr/>
              <p:nvPr/>
            </p:nvGrpSpPr>
            <p:grpSpPr>
              <a:xfrm>
                <a:off x="1734068" y="1926962"/>
                <a:ext cx="3566794" cy="1619458"/>
                <a:chOff x="1734068" y="1926962"/>
                <a:chExt cx="3566794" cy="1619458"/>
              </a:xfrm>
            </p:grpSpPr>
            <p:sp>
              <p:nvSpPr>
                <p:cNvPr id="4066" name="Google Shape;4066;p34"/>
                <p:cNvSpPr/>
                <p:nvPr/>
              </p:nvSpPr>
              <p:spPr>
                <a:xfrm>
                  <a:off x="2007104" y="2470578"/>
                  <a:ext cx="908628" cy="1075842"/>
                </a:xfrm>
                <a:custGeom>
                  <a:avLst/>
                  <a:gdLst/>
                  <a:ahLst/>
                  <a:cxnLst/>
                  <a:rect l="l" t="t" r="r" b="b"/>
                  <a:pathLst>
                    <a:path w="908628" h="1075842" extrusionOk="0">
                      <a:moveTo>
                        <a:pt x="894605" y="1075842"/>
                      </a:moveTo>
                      <a:cubicBezTo>
                        <a:pt x="893653" y="1075842"/>
                        <a:pt x="892700" y="1075842"/>
                        <a:pt x="891748" y="1075556"/>
                      </a:cubicBezTo>
                      <a:cubicBezTo>
                        <a:pt x="763636" y="1049172"/>
                        <a:pt x="645050" y="1001166"/>
                        <a:pt x="539132" y="932681"/>
                      </a:cubicBezTo>
                      <a:cubicBezTo>
                        <a:pt x="163180" y="689699"/>
                        <a:pt x="40117" y="254311"/>
                        <a:pt x="208" y="16376"/>
                      </a:cubicBezTo>
                      <a:cubicBezTo>
                        <a:pt x="-1126" y="8661"/>
                        <a:pt x="4113" y="1422"/>
                        <a:pt x="11733" y="184"/>
                      </a:cubicBezTo>
                      <a:cubicBezTo>
                        <a:pt x="19353" y="-1054"/>
                        <a:pt x="26687" y="4089"/>
                        <a:pt x="27925" y="11709"/>
                      </a:cubicBezTo>
                      <a:cubicBezTo>
                        <a:pt x="67073" y="245072"/>
                        <a:pt x="187469" y="671887"/>
                        <a:pt x="554372" y="908964"/>
                      </a:cubicBezTo>
                      <a:cubicBezTo>
                        <a:pt x="657337" y="975449"/>
                        <a:pt x="772780" y="1022216"/>
                        <a:pt x="897367" y="1047934"/>
                      </a:cubicBezTo>
                      <a:cubicBezTo>
                        <a:pt x="904987" y="1049458"/>
                        <a:pt x="909940" y="1056888"/>
                        <a:pt x="908321" y="1064603"/>
                      </a:cubicBezTo>
                      <a:cubicBezTo>
                        <a:pt x="906987" y="1071270"/>
                        <a:pt x="901082" y="1075842"/>
                        <a:pt x="894605" y="107584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67" name="Google Shape;4067;p34"/>
                <p:cNvSpPr/>
                <p:nvPr/>
              </p:nvSpPr>
              <p:spPr>
                <a:xfrm>
                  <a:off x="2104750" y="3311838"/>
                  <a:ext cx="385329" cy="233599"/>
                </a:xfrm>
                <a:custGeom>
                  <a:avLst/>
                  <a:gdLst/>
                  <a:ahLst/>
                  <a:cxnLst/>
                  <a:rect l="l" t="t" r="r" b="b"/>
                  <a:pathLst>
                    <a:path w="385329" h="233599" extrusionOk="0">
                      <a:moveTo>
                        <a:pt x="68603" y="231798"/>
                      </a:moveTo>
                      <a:cubicBezTo>
                        <a:pt x="34217" y="220749"/>
                        <a:pt x="1070" y="186840"/>
                        <a:pt x="23" y="152740"/>
                      </a:cubicBezTo>
                      <a:cubicBezTo>
                        <a:pt x="-2073" y="80350"/>
                        <a:pt x="141469" y="21676"/>
                        <a:pt x="240338" y="5960"/>
                      </a:cubicBezTo>
                      <a:cubicBezTo>
                        <a:pt x="295393" y="-2803"/>
                        <a:pt x="377594" y="-4613"/>
                        <a:pt x="384833" y="19581"/>
                      </a:cubicBezTo>
                      <a:cubicBezTo>
                        <a:pt x="388928" y="33392"/>
                        <a:pt x="367211" y="50823"/>
                        <a:pt x="337398" y="73778"/>
                      </a:cubicBezTo>
                      <a:cubicBezTo>
                        <a:pt x="118514" y="242752"/>
                        <a:pt x="84795" y="237036"/>
                        <a:pt x="68507" y="23170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68" name="Google Shape;4068;p34"/>
                <p:cNvSpPr/>
                <p:nvPr/>
              </p:nvSpPr>
              <p:spPr>
                <a:xfrm>
                  <a:off x="1862365" y="3092202"/>
                  <a:ext cx="423593" cy="157807"/>
                </a:xfrm>
                <a:custGeom>
                  <a:avLst/>
                  <a:gdLst/>
                  <a:ahLst/>
                  <a:cxnLst/>
                  <a:rect l="l" t="t" r="r" b="b"/>
                  <a:pathLst>
                    <a:path w="423593" h="157807" extrusionOk="0">
                      <a:moveTo>
                        <a:pt x="120058" y="156686"/>
                      </a:moveTo>
                      <a:cubicBezTo>
                        <a:pt x="52431" y="160973"/>
                        <a:pt x="30714" y="152591"/>
                        <a:pt x="17569" y="138018"/>
                      </a:cubicBezTo>
                      <a:cubicBezTo>
                        <a:pt x="1948" y="120777"/>
                        <a:pt x="-4529" y="91440"/>
                        <a:pt x="3377" y="67818"/>
                      </a:cubicBezTo>
                      <a:cubicBezTo>
                        <a:pt x="39096" y="-39529"/>
                        <a:pt x="356469" y="10954"/>
                        <a:pt x="392664" y="17907"/>
                      </a:cubicBezTo>
                      <a:cubicBezTo>
                        <a:pt x="404189" y="20098"/>
                        <a:pt x="421143" y="24384"/>
                        <a:pt x="423334" y="34195"/>
                      </a:cubicBezTo>
                      <a:cubicBezTo>
                        <a:pt x="426287" y="46863"/>
                        <a:pt x="403522" y="62865"/>
                        <a:pt x="380376" y="76677"/>
                      </a:cubicBezTo>
                      <a:cubicBezTo>
                        <a:pt x="263600" y="146400"/>
                        <a:pt x="143585" y="155258"/>
                        <a:pt x="120058" y="1567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69" name="Google Shape;4069;p34"/>
                <p:cNvSpPr/>
                <p:nvPr/>
              </p:nvSpPr>
              <p:spPr>
                <a:xfrm>
                  <a:off x="1734068" y="2775080"/>
                  <a:ext cx="392538" cy="134863"/>
                </a:xfrm>
                <a:custGeom>
                  <a:avLst/>
                  <a:gdLst/>
                  <a:ahLst/>
                  <a:cxnLst/>
                  <a:rect l="l" t="t" r="r" b="b"/>
                  <a:pathLst>
                    <a:path w="392538" h="134863" extrusionOk="0">
                      <a:moveTo>
                        <a:pt x="63830" y="122272"/>
                      </a:moveTo>
                      <a:cubicBezTo>
                        <a:pt x="33731" y="115604"/>
                        <a:pt x="8871" y="105413"/>
                        <a:pt x="2108" y="87696"/>
                      </a:cubicBezTo>
                      <a:cubicBezTo>
                        <a:pt x="-7893" y="61407"/>
                        <a:pt x="19539" y="38928"/>
                        <a:pt x="45447" y="27879"/>
                      </a:cubicBezTo>
                      <a:cubicBezTo>
                        <a:pt x="110789" y="-29"/>
                        <a:pt x="173749" y="-3458"/>
                        <a:pt x="219278" y="2447"/>
                      </a:cubicBezTo>
                      <a:cubicBezTo>
                        <a:pt x="223088" y="2923"/>
                        <a:pt x="298812" y="13591"/>
                        <a:pt x="374726" y="66646"/>
                      </a:cubicBezTo>
                      <a:cubicBezTo>
                        <a:pt x="389300" y="76838"/>
                        <a:pt x="392443" y="80552"/>
                        <a:pt x="392538" y="85124"/>
                      </a:cubicBezTo>
                      <a:cubicBezTo>
                        <a:pt x="392919" y="120652"/>
                        <a:pt x="205467" y="153609"/>
                        <a:pt x="63926" y="1223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70" name="Google Shape;4070;p34"/>
                <p:cNvSpPr/>
                <p:nvPr/>
              </p:nvSpPr>
              <p:spPr>
                <a:xfrm>
                  <a:off x="1737221" y="2402695"/>
                  <a:ext cx="294979" cy="142147"/>
                </a:xfrm>
                <a:custGeom>
                  <a:avLst/>
                  <a:gdLst/>
                  <a:ahLst/>
                  <a:cxnLst/>
                  <a:rect l="l" t="t" r="r" b="b"/>
                  <a:pathLst>
                    <a:path w="294979" h="142147" extrusionOk="0">
                      <a:moveTo>
                        <a:pt x="1146" y="57099"/>
                      </a:moveTo>
                      <a:cubicBezTo>
                        <a:pt x="-2378" y="42050"/>
                        <a:pt x="2289" y="23381"/>
                        <a:pt x="14290" y="12427"/>
                      </a:cubicBezTo>
                      <a:cubicBezTo>
                        <a:pt x="73155" y="-41008"/>
                        <a:pt x="305470" y="93104"/>
                        <a:pt x="294611" y="127108"/>
                      </a:cubicBezTo>
                      <a:cubicBezTo>
                        <a:pt x="283848" y="160922"/>
                        <a:pt x="20005" y="137776"/>
                        <a:pt x="1146" y="5709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71" name="Google Shape;4071;p34"/>
                <p:cNvSpPr/>
                <p:nvPr/>
              </p:nvSpPr>
              <p:spPr>
                <a:xfrm>
                  <a:off x="1922486" y="2172570"/>
                  <a:ext cx="136136" cy="344023"/>
                </a:xfrm>
                <a:custGeom>
                  <a:avLst/>
                  <a:gdLst/>
                  <a:ahLst/>
                  <a:cxnLst/>
                  <a:rect l="l" t="t" r="r" b="b"/>
                  <a:pathLst>
                    <a:path w="136136" h="344023" extrusionOk="0">
                      <a:moveTo>
                        <a:pt x="1465" y="181737"/>
                      </a:moveTo>
                      <a:cubicBezTo>
                        <a:pt x="-8536" y="96393"/>
                        <a:pt x="34707" y="667"/>
                        <a:pt x="69283" y="0"/>
                      </a:cubicBezTo>
                      <a:cubicBezTo>
                        <a:pt x="73379" y="0"/>
                        <a:pt x="76712" y="667"/>
                        <a:pt x="80999" y="2953"/>
                      </a:cubicBezTo>
                      <a:cubicBezTo>
                        <a:pt x="106049" y="16764"/>
                        <a:pt x="119765" y="44577"/>
                        <a:pt x="128719" y="71723"/>
                      </a:cubicBezTo>
                      <a:cubicBezTo>
                        <a:pt x="134815" y="90106"/>
                        <a:pt x="146245" y="136779"/>
                        <a:pt x="117194" y="317278"/>
                      </a:cubicBezTo>
                      <a:cubicBezTo>
                        <a:pt x="115098" y="330422"/>
                        <a:pt x="113288" y="340805"/>
                        <a:pt x="106240" y="343376"/>
                      </a:cubicBezTo>
                      <a:cubicBezTo>
                        <a:pt x="83094" y="352044"/>
                        <a:pt x="12133" y="272320"/>
                        <a:pt x="1465" y="18164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72" name="Google Shape;4072;p34"/>
                <p:cNvSpPr/>
                <p:nvPr/>
              </p:nvSpPr>
              <p:spPr>
                <a:xfrm>
                  <a:off x="2456055" y="2959420"/>
                  <a:ext cx="171482" cy="373236"/>
                </a:xfrm>
                <a:custGeom>
                  <a:avLst/>
                  <a:gdLst/>
                  <a:ahLst/>
                  <a:cxnLst/>
                  <a:rect l="l" t="t" r="r" b="b"/>
                  <a:pathLst>
                    <a:path w="171482" h="373236" extrusionOk="0">
                      <a:moveTo>
                        <a:pt x="5594" y="194286"/>
                      </a:moveTo>
                      <a:cubicBezTo>
                        <a:pt x="10928" y="154472"/>
                        <a:pt x="27597" y="30456"/>
                        <a:pt x="95605" y="5405"/>
                      </a:cubicBezTo>
                      <a:cubicBezTo>
                        <a:pt x="101511" y="3215"/>
                        <a:pt x="125990" y="-5739"/>
                        <a:pt x="145326" y="5691"/>
                      </a:cubicBezTo>
                      <a:cubicBezTo>
                        <a:pt x="152279" y="9787"/>
                        <a:pt x="164376" y="20074"/>
                        <a:pt x="169615" y="51125"/>
                      </a:cubicBezTo>
                      <a:cubicBezTo>
                        <a:pt x="174949" y="82558"/>
                        <a:pt x="174853" y="145423"/>
                        <a:pt x="83985" y="296585"/>
                      </a:cubicBezTo>
                      <a:cubicBezTo>
                        <a:pt x="38360" y="372499"/>
                        <a:pt x="27883" y="374118"/>
                        <a:pt x="22739" y="373070"/>
                      </a:cubicBezTo>
                      <a:cubicBezTo>
                        <a:pt x="-3740" y="367355"/>
                        <a:pt x="-3645" y="263247"/>
                        <a:pt x="5689" y="19419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73" name="Google Shape;4073;p34"/>
                <p:cNvSpPr/>
                <p:nvPr/>
              </p:nvSpPr>
              <p:spPr>
                <a:xfrm>
                  <a:off x="2263096" y="2742625"/>
                  <a:ext cx="153732" cy="391270"/>
                </a:xfrm>
                <a:custGeom>
                  <a:avLst/>
                  <a:gdLst/>
                  <a:ahLst/>
                  <a:cxnLst/>
                  <a:rect l="l" t="t" r="r" b="b"/>
                  <a:pathLst>
                    <a:path w="153732" h="391270" extrusionOk="0">
                      <a:moveTo>
                        <a:pt x="92406" y="9845"/>
                      </a:moveTo>
                      <a:cubicBezTo>
                        <a:pt x="98978" y="6130"/>
                        <a:pt x="117647" y="-5109"/>
                        <a:pt x="131745" y="2701"/>
                      </a:cubicBezTo>
                      <a:cubicBezTo>
                        <a:pt x="143937" y="9369"/>
                        <a:pt x="148604" y="24990"/>
                        <a:pt x="150985" y="39468"/>
                      </a:cubicBezTo>
                      <a:cubicBezTo>
                        <a:pt x="163367" y="113096"/>
                        <a:pt x="130316" y="210156"/>
                        <a:pt x="122791" y="232159"/>
                      </a:cubicBezTo>
                      <a:cubicBezTo>
                        <a:pt x="122791" y="232159"/>
                        <a:pt x="103265" y="289404"/>
                        <a:pt x="54020" y="363794"/>
                      </a:cubicBezTo>
                      <a:cubicBezTo>
                        <a:pt x="44305" y="378463"/>
                        <a:pt x="33923" y="392845"/>
                        <a:pt x="24207" y="391131"/>
                      </a:cubicBezTo>
                      <a:cubicBezTo>
                        <a:pt x="6300" y="387892"/>
                        <a:pt x="2490" y="332171"/>
                        <a:pt x="1061" y="308739"/>
                      </a:cubicBezTo>
                      <a:cubicBezTo>
                        <a:pt x="-7225" y="175961"/>
                        <a:pt x="33923" y="43183"/>
                        <a:pt x="92501" y="984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74" name="Google Shape;4074;p34"/>
                <p:cNvSpPr/>
                <p:nvPr/>
              </p:nvSpPr>
              <p:spPr>
                <a:xfrm>
                  <a:off x="2111535" y="2560769"/>
                  <a:ext cx="160723" cy="293421"/>
                </a:xfrm>
                <a:custGeom>
                  <a:avLst/>
                  <a:gdLst/>
                  <a:ahLst/>
                  <a:cxnLst/>
                  <a:rect l="l" t="t" r="r" b="b"/>
                  <a:pathLst>
                    <a:path w="160723" h="293421" extrusionOk="0">
                      <a:moveTo>
                        <a:pt x="92584" y="18692"/>
                      </a:moveTo>
                      <a:cubicBezTo>
                        <a:pt x="102490" y="9834"/>
                        <a:pt x="116778" y="-2073"/>
                        <a:pt x="131160" y="309"/>
                      </a:cubicBezTo>
                      <a:cubicBezTo>
                        <a:pt x="156211" y="4500"/>
                        <a:pt x="162021" y="34027"/>
                        <a:pt x="160497" y="55268"/>
                      </a:cubicBezTo>
                      <a:cubicBezTo>
                        <a:pt x="158402" y="84414"/>
                        <a:pt x="143733" y="110703"/>
                        <a:pt x="128970" y="135183"/>
                      </a:cubicBezTo>
                      <a:cubicBezTo>
                        <a:pt x="44769" y="275010"/>
                        <a:pt x="31148" y="296917"/>
                        <a:pt x="18480" y="293012"/>
                      </a:cubicBezTo>
                      <a:cubicBezTo>
                        <a:pt x="15813" y="292155"/>
                        <a:pt x="9050" y="288916"/>
                        <a:pt x="3621" y="259103"/>
                      </a:cubicBezTo>
                      <a:cubicBezTo>
                        <a:pt x="-15906" y="151661"/>
                        <a:pt x="47817" y="58697"/>
                        <a:pt x="92584" y="1859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75" name="Google Shape;4075;p34"/>
                <p:cNvSpPr/>
                <p:nvPr/>
              </p:nvSpPr>
              <p:spPr>
                <a:xfrm>
                  <a:off x="2032093" y="2278698"/>
                  <a:ext cx="181381" cy="253505"/>
                </a:xfrm>
                <a:custGeom>
                  <a:avLst/>
                  <a:gdLst/>
                  <a:ahLst/>
                  <a:cxnLst/>
                  <a:rect l="l" t="t" r="r" b="b"/>
                  <a:pathLst>
                    <a:path w="181381" h="253505" extrusionOk="0">
                      <a:moveTo>
                        <a:pt x="43900" y="98490"/>
                      </a:moveTo>
                      <a:cubicBezTo>
                        <a:pt x="69236" y="46865"/>
                        <a:pt x="81904" y="33053"/>
                        <a:pt x="98764" y="16670"/>
                      </a:cubicBezTo>
                      <a:cubicBezTo>
                        <a:pt x="137721" y="-21239"/>
                        <a:pt x="185060" y="10670"/>
                        <a:pt x="181155" y="60676"/>
                      </a:cubicBezTo>
                      <a:cubicBezTo>
                        <a:pt x="179250" y="84774"/>
                        <a:pt x="172297" y="104491"/>
                        <a:pt x="158200" y="124874"/>
                      </a:cubicBezTo>
                      <a:cubicBezTo>
                        <a:pt x="107241" y="198979"/>
                        <a:pt x="22183" y="267083"/>
                        <a:pt x="3133" y="251176"/>
                      </a:cubicBezTo>
                      <a:cubicBezTo>
                        <a:pt x="85" y="248604"/>
                        <a:pt x="-868" y="244127"/>
                        <a:pt x="847" y="227649"/>
                      </a:cubicBezTo>
                      <a:cubicBezTo>
                        <a:pt x="5800" y="181358"/>
                        <a:pt x="20659" y="145925"/>
                        <a:pt x="43804" y="9849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76" name="Google Shape;4076;p34"/>
                <p:cNvSpPr/>
                <p:nvPr/>
              </p:nvSpPr>
              <p:spPr>
                <a:xfrm>
                  <a:off x="4607802" y="2130137"/>
                  <a:ext cx="448507" cy="1060266"/>
                </a:xfrm>
                <a:custGeom>
                  <a:avLst/>
                  <a:gdLst/>
                  <a:ahLst/>
                  <a:cxnLst/>
                  <a:rect l="l" t="t" r="r" b="b"/>
                  <a:pathLst>
                    <a:path w="448507" h="1060266" extrusionOk="0">
                      <a:moveTo>
                        <a:pt x="392594" y="1060171"/>
                      </a:moveTo>
                      <a:cubicBezTo>
                        <a:pt x="391166" y="1060171"/>
                        <a:pt x="389642" y="1059981"/>
                        <a:pt x="388213" y="1059409"/>
                      </a:cubicBezTo>
                      <a:cubicBezTo>
                        <a:pt x="380879" y="1057028"/>
                        <a:pt x="376783" y="1049027"/>
                        <a:pt x="379259" y="1041598"/>
                      </a:cubicBezTo>
                      <a:cubicBezTo>
                        <a:pt x="410978" y="944728"/>
                        <a:pt x="424503" y="845954"/>
                        <a:pt x="419264" y="748132"/>
                      </a:cubicBezTo>
                      <a:cubicBezTo>
                        <a:pt x="400595" y="398755"/>
                        <a:pt x="151802" y="145104"/>
                        <a:pt x="5212" y="24994"/>
                      </a:cubicBezTo>
                      <a:cubicBezTo>
                        <a:pt x="-883" y="20041"/>
                        <a:pt x="-1741" y="11183"/>
                        <a:pt x="3212" y="5182"/>
                      </a:cubicBezTo>
                      <a:cubicBezTo>
                        <a:pt x="8165" y="-819"/>
                        <a:pt x="17024" y="-1771"/>
                        <a:pt x="23024" y="3182"/>
                      </a:cubicBezTo>
                      <a:cubicBezTo>
                        <a:pt x="173234" y="126245"/>
                        <a:pt x="428123" y="386468"/>
                        <a:pt x="447363" y="746703"/>
                      </a:cubicBezTo>
                      <a:cubicBezTo>
                        <a:pt x="452792" y="848145"/>
                        <a:pt x="438886" y="950253"/>
                        <a:pt x="405929" y="1050551"/>
                      </a:cubicBezTo>
                      <a:cubicBezTo>
                        <a:pt x="404024" y="1056457"/>
                        <a:pt x="398500" y="1060266"/>
                        <a:pt x="392594" y="106026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77" name="Google Shape;4077;p34"/>
                <p:cNvSpPr/>
                <p:nvPr/>
              </p:nvSpPr>
              <p:spPr>
                <a:xfrm>
                  <a:off x="5021806" y="2586915"/>
                  <a:ext cx="279056" cy="225249"/>
                </a:xfrm>
                <a:custGeom>
                  <a:avLst/>
                  <a:gdLst/>
                  <a:ahLst/>
                  <a:cxnLst/>
                  <a:rect l="l" t="t" r="r" b="b"/>
                  <a:pathLst>
                    <a:path w="279056" h="225249" extrusionOk="0">
                      <a:moveTo>
                        <a:pt x="277378" y="86181"/>
                      </a:moveTo>
                      <a:cubicBezTo>
                        <a:pt x="283379" y="57797"/>
                        <a:pt x="273092" y="21125"/>
                        <a:pt x="249660" y="6838"/>
                      </a:cubicBezTo>
                      <a:cubicBezTo>
                        <a:pt x="200035" y="-23452"/>
                        <a:pt x="101832" y="53034"/>
                        <a:pt x="51445" y="115709"/>
                      </a:cubicBezTo>
                      <a:cubicBezTo>
                        <a:pt x="23346" y="150570"/>
                        <a:pt x="-10754" y="207149"/>
                        <a:pt x="3248" y="221817"/>
                      </a:cubicBezTo>
                      <a:cubicBezTo>
                        <a:pt x="11249" y="230199"/>
                        <a:pt x="32014" y="222008"/>
                        <a:pt x="59922" y="210387"/>
                      </a:cubicBezTo>
                      <a:cubicBezTo>
                        <a:pt x="265091" y="125329"/>
                        <a:pt x="274520" y="99516"/>
                        <a:pt x="277378" y="8608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78" name="Google Shape;4078;p34"/>
                <p:cNvSpPr/>
                <p:nvPr/>
              </p:nvSpPr>
              <p:spPr>
                <a:xfrm>
                  <a:off x="4960412" y="2304512"/>
                  <a:ext cx="239458" cy="282670"/>
                </a:xfrm>
                <a:custGeom>
                  <a:avLst/>
                  <a:gdLst/>
                  <a:ahLst/>
                  <a:cxnLst/>
                  <a:rect l="l" t="t" r="r" b="b"/>
                  <a:pathLst>
                    <a:path w="239458" h="282670" extrusionOk="0">
                      <a:moveTo>
                        <a:pt x="209601" y="117830"/>
                      </a:moveTo>
                      <a:cubicBezTo>
                        <a:pt x="239604" y="72395"/>
                        <a:pt x="242462" y="53917"/>
                        <a:pt x="237509" y="38963"/>
                      </a:cubicBezTo>
                      <a:cubicBezTo>
                        <a:pt x="231699" y="21246"/>
                        <a:pt x="213887" y="4958"/>
                        <a:pt x="194265" y="958"/>
                      </a:cubicBezTo>
                      <a:cubicBezTo>
                        <a:pt x="105111" y="-17044"/>
                        <a:pt x="13671" y="224319"/>
                        <a:pt x="4051" y="252323"/>
                      </a:cubicBezTo>
                      <a:cubicBezTo>
                        <a:pt x="1003" y="261276"/>
                        <a:pt x="-2807" y="274706"/>
                        <a:pt x="3099" y="280231"/>
                      </a:cubicBezTo>
                      <a:cubicBezTo>
                        <a:pt x="10718" y="287279"/>
                        <a:pt x="31007" y="277850"/>
                        <a:pt x="49866" y="267277"/>
                      </a:cubicBezTo>
                      <a:cubicBezTo>
                        <a:pt x="145116" y="213746"/>
                        <a:pt x="199218" y="133641"/>
                        <a:pt x="209601" y="11783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79" name="Google Shape;4079;p34"/>
                <p:cNvSpPr/>
                <p:nvPr/>
              </p:nvSpPr>
              <p:spPr>
                <a:xfrm>
                  <a:off x="4834443" y="2087280"/>
                  <a:ext cx="170929" cy="281464"/>
                </a:xfrm>
                <a:custGeom>
                  <a:avLst/>
                  <a:gdLst/>
                  <a:ahLst/>
                  <a:cxnLst/>
                  <a:rect l="l" t="t" r="r" b="b"/>
                  <a:pathLst>
                    <a:path w="170929" h="281464" extrusionOk="0">
                      <a:moveTo>
                        <a:pt x="164189" y="66128"/>
                      </a:moveTo>
                      <a:cubicBezTo>
                        <a:pt x="171619" y="42506"/>
                        <a:pt x="174381" y="21074"/>
                        <a:pt x="164761" y="9263"/>
                      </a:cubicBezTo>
                      <a:cubicBezTo>
                        <a:pt x="150473" y="-8167"/>
                        <a:pt x="123803" y="1929"/>
                        <a:pt x="105706" y="15550"/>
                      </a:cubicBezTo>
                      <a:cubicBezTo>
                        <a:pt x="60176" y="49935"/>
                        <a:pt x="32649" y="92417"/>
                        <a:pt x="18552" y="126516"/>
                      </a:cubicBezTo>
                      <a:cubicBezTo>
                        <a:pt x="17409" y="129374"/>
                        <a:pt x="-5451" y="186333"/>
                        <a:pt x="1216" y="260438"/>
                      </a:cubicBezTo>
                      <a:cubicBezTo>
                        <a:pt x="2455" y="274630"/>
                        <a:pt x="3884" y="278345"/>
                        <a:pt x="7027" y="280250"/>
                      </a:cubicBezTo>
                      <a:cubicBezTo>
                        <a:pt x="31601" y="294728"/>
                        <a:pt x="129518" y="177189"/>
                        <a:pt x="164189" y="6603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80" name="Google Shape;4080;p34"/>
                <p:cNvSpPr/>
                <p:nvPr/>
              </p:nvSpPr>
              <p:spPr>
                <a:xfrm>
                  <a:off x="4630735" y="1926962"/>
                  <a:ext cx="101048" cy="242837"/>
                </a:xfrm>
                <a:custGeom>
                  <a:avLst/>
                  <a:gdLst/>
                  <a:ahLst/>
                  <a:cxnLst/>
                  <a:rect l="l" t="t" r="r" b="b"/>
                  <a:pathLst>
                    <a:path w="101048" h="242837" extrusionOk="0">
                      <a:moveTo>
                        <a:pt x="86774" y="10196"/>
                      </a:moveTo>
                      <a:cubicBezTo>
                        <a:pt x="77630" y="1718"/>
                        <a:pt x="62771" y="-2473"/>
                        <a:pt x="50388" y="1528"/>
                      </a:cubicBezTo>
                      <a:cubicBezTo>
                        <a:pt x="-10381" y="21245"/>
                        <a:pt x="-9715" y="236700"/>
                        <a:pt x="18384" y="242701"/>
                      </a:cubicBezTo>
                      <a:cubicBezTo>
                        <a:pt x="46292" y="248702"/>
                        <a:pt x="135446" y="55630"/>
                        <a:pt x="86774" y="1019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81" name="Google Shape;4081;p34"/>
                <p:cNvSpPr/>
                <p:nvPr/>
              </p:nvSpPr>
              <p:spPr>
                <a:xfrm>
                  <a:off x="4413611" y="1985809"/>
                  <a:ext cx="231352" cy="178024"/>
                </a:xfrm>
                <a:custGeom>
                  <a:avLst/>
                  <a:gdLst/>
                  <a:ahLst/>
                  <a:cxnLst/>
                  <a:rect l="l" t="t" r="r" b="b"/>
                  <a:pathLst>
                    <a:path w="231352" h="178024" extrusionOk="0">
                      <a:moveTo>
                        <a:pt x="156313" y="38610"/>
                      </a:moveTo>
                      <a:cubicBezTo>
                        <a:pt x="100877" y="-2442"/>
                        <a:pt x="16867" y="-10539"/>
                        <a:pt x="2579" y="13274"/>
                      </a:cubicBezTo>
                      <a:cubicBezTo>
                        <a:pt x="865" y="16036"/>
                        <a:pt x="103" y="18703"/>
                        <a:pt x="8" y="22609"/>
                      </a:cubicBezTo>
                      <a:cubicBezTo>
                        <a:pt x="-373" y="45564"/>
                        <a:pt x="13533" y="66233"/>
                        <a:pt x="28868" y="83378"/>
                      </a:cubicBezTo>
                      <a:cubicBezTo>
                        <a:pt x="39251" y="94998"/>
                        <a:pt x="67159" y="121573"/>
                        <a:pt x="204605" y="173389"/>
                      </a:cubicBezTo>
                      <a:cubicBezTo>
                        <a:pt x="214606" y="177104"/>
                        <a:pt x="222512" y="180057"/>
                        <a:pt x="227179" y="176247"/>
                      </a:cubicBezTo>
                      <a:cubicBezTo>
                        <a:pt x="242419" y="163578"/>
                        <a:pt x="215273" y="82330"/>
                        <a:pt x="156313" y="386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82" name="Google Shape;4082;p34"/>
                <p:cNvSpPr/>
                <p:nvPr/>
              </p:nvSpPr>
              <p:spPr>
                <a:xfrm>
                  <a:off x="4725144" y="2689586"/>
                  <a:ext cx="305315" cy="124534"/>
                </a:xfrm>
                <a:custGeom>
                  <a:avLst/>
                  <a:gdLst/>
                  <a:ahLst/>
                  <a:cxnLst/>
                  <a:rect l="l" t="t" r="r" b="b"/>
                  <a:pathLst>
                    <a:path w="305315" h="124534" extrusionOk="0">
                      <a:moveTo>
                        <a:pt x="187170" y="28774"/>
                      </a:moveTo>
                      <a:cubicBezTo>
                        <a:pt x="157357" y="16582"/>
                        <a:pt x="64202" y="-21328"/>
                        <a:pt x="19625" y="16106"/>
                      </a:cubicBezTo>
                      <a:cubicBezTo>
                        <a:pt x="15720" y="19344"/>
                        <a:pt x="-282" y="32774"/>
                        <a:pt x="4" y="50872"/>
                      </a:cubicBezTo>
                      <a:cubicBezTo>
                        <a:pt x="99" y="57349"/>
                        <a:pt x="2385" y="69826"/>
                        <a:pt x="22007" y="85924"/>
                      </a:cubicBezTo>
                      <a:cubicBezTo>
                        <a:pt x="41818" y="102211"/>
                        <a:pt x="85633" y="127167"/>
                        <a:pt x="227175" y="124309"/>
                      </a:cubicBezTo>
                      <a:cubicBezTo>
                        <a:pt x="298232" y="122881"/>
                        <a:pt x="303661" y="116213"/>
                        <a:pt x="304899" y="112117"/>
                      </a:cubicBezTo>
                      <a:cubicBezTo>
                        <a:pt x="311471" y="91353"/>
                        <a:pt x="238891" y="49919"/>
                        <a:pt x="187075" y="2877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83" name="Google Shape;4083;p34"/>
                <p:cNvSpPr/>
                <p:nvPr/>
              </p:nvSpPr>
              <p:spPr>
                <a:xfrm>
                  <a:off x="4654360" y="2472703"/>
                  <a:ext cx="314189" cy="127154"/>
                </a:xfrm>
                <a:custGeom>
                  <a:avLst/>
                  <a:gdLst/>
                  <a:ahLst/>
                  <a:cxnLst/>
                  <a:rect l="l" t="t" r="r" b="b"/>
                  <a:pathLst>
                    <a:path w="314189" h="127154" extrusionOk="0">
                      <a:moveTo>
                        <a:pt x="20672" y="11394"/>
                      </a:moveTo>
                      <a:cubicBezTo>
                        <a:pt x="15434" y="14537"/>
                        <a:pt x="194" y="23014"/>
                        <a:pt x="3" y="35873"/>
                      </a:cubicBezTo>
                      <a:cubicBezTo>
                        <a:pt x="-187" y="47017"/>
                        <a:pt x="8861" y="56542"/>
                        <a:pt x="18005" y="63972"/>
                      </a:cubicBezTo>
                      <a:cubicBezTo>
                        <a:pt x="64297" y="101976"/>
                        <a:pt x="145164" y="117693"/>
                        <a:pt x="163547" y="121217"/>
                      </a:cubicBezTo>
                      <a:cubicBezTo>
                        <a:pt x="163547" y="121217"/>
                        <a:pt x="211268" y="130456"/>
                        <a:pt x="282800" y="125884"/>
                      </a:cubicBezTo>
                      <a:cubicBezTo>
                        <a:pt x="296897" y="125027"/>
                        <a:pt x="311090" y="123503"/>
                        <a:pt x="313756" y="115978"/>
                      </a:cubicBezTo>
                      <a:cubicBezTo>
                        <a:pt x="318614" y="102167"/>
                        <a:pt x="281372" y="77307"/>
                        <a:pt x="265560" y="66925"/>
                      </a:cubicBezTo>
                      <a:cubicBezTo>
                        <a:pt x="176311" y="8155"/>
                        <a:pt x="67345" y="-16229"/>
                        <a:pt x="20768" y="1129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84" name="Google Shape;4084;p34"/>
                <p:cNvSpPr/>
                <p:nvPr/>
              </p:nvSpPr>
              <p:spPr>
                <a:xfrm>
                  <a:off x="4585159" y="2298465"/>
                  <a:ext cx="250696" cy="82995"/>
                </a:xfrm>
                <a:custGeom>
                  <a:avLst/>
                  <a:gdLst/>
                  <a:ahLst/>
                  <a:cxnLst/>
                  <a:rect l="l" t="t" r="r" b="b"/>
                  <a:pathLst>
                    <a:path w="250696" h="82995" extrusionOk="0">
                      <a:moveTo>
                        <a:pt x="29757" y="11004"/>
                      </a:moveTo>
                      <a:cubicBezTo>
                        <a:pt x="19660" y="14338"/>
                        <a:pt x="5659" y="19577"/>
                        <a:pt x="1563" y="30530"/>
                      </a:cubicBezTo>
                      <a:cubicBezTo>
                        <a:pt x="-5486" y="49676"/>
                        <a:pt x="12707" y="65487"/>
                        <a:pt x="28138" y="72917"/>
                      </a:cubicBezTo>
                      <a:cubicBezTo>
                        <a:pt x="49283" y="83108"/>
                        <a:pt x="73477" y="83394"/>
                        <a:pt x="96432" y="82823"/>
                      </a:cubicBezTo>
                      <a:cubicBezTo>
                        <a:pt x="227496" y="79965"/>
                        <a:pt x="248260" y="79203"/>
                        <a:pt x="250546" y="68821"/>
                      </a:cubicBezTo>
                      <a:cubicBezTo>
                        <a:pt x="251023" y="66630"/>
                        <a:pt x="251499" y="60629"/>
                        <a:pt x="232830" y="44913"/>
                      </a:cubicBezTo>
                      <a:cubicBezTo>
                        <a:pt x="165774" y="-11665"/>
                        <a:pt x="75477" y="-4331"/>
                        <a:pt x="29757" y="109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85" name="Google Shape;4085;p34"/>
                <p:cNvSpPr/>
                <p:nvPr/>
              </p:nvSpPr>
              <p:spPr>
                <a:xfrm>
                  <a:off x="4415653" y="2138404"/>
                  <a:ext cx="232200" cy="91673"/>
                </a:xfrm>
                <a:custGeom>
                  <a:avLst/>
                  <a:gdLst/>
                  <a:ahLst/>
                  <a:cxnLst/>
                  <a:rect l="l" t="t" r="r" b="b"/>
                  <a:pathLst>
                    <a:path w="232200" h="91673" extrusionOk="0">
                      <a:moveTo>
                        <a:pt x="109408" y="1107"/>
                      </a:moveTo>
                      <a:cubicBezTo>
                        <a:pt x="63307" y="-1846"/>
                        <a:pt x="48638" y="1488"/>
                        <a:pt x="30541" y="6631"/>
                      </a:cubicBezTo>
                      <a:cubicBezTo>
                        <a:pt x="-11464" y="18633"/>
                        <a:pt x="-8131" y="64353"/>
                        <a:pt x="28255" y="81593"/>
                      </a:cubicBezTo>
                      <a:cubicBezTo>
                        <a:pt x="45781" y="89880"/>
                        <a:pt x="62354" y="92928"/>
                        <a:pt x="82166" y="91214"/>
                      </a:cubicBezTo>
                      <a:cubicBezTo>
                        <a:pt x="154175" y="85308"/>
                        <a:pt x="235614" y="53209"/>
                        <a:pt x="232090" y="33587"/>
                      </a:cubicBezTo>
                      <a:cubicBezTo>
                        <a:pt x="231518" y="30444"/>
                        <a:pt x="228756" y="27967"/>
                        <a:pt x="216564" y="22633"/>
                      </a:cubicBezTo>
                      <a:cubicBezTo>
                        <a:pt x="182274" y="7584"/>
                        <a:pt x="151699" y="3774"/>
                        <a:pt x="109408" y="101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86" name="Google Shape;4086;p34"/>
                <p:cNvSpPr/>
                <p:nvPr/>
              </p:nvSpPr>
              <p:spPr>
                <a:xfrm>
                  <a:off x="3105040" y="2316897"/>
                  <a:ext cx="770559" cy="1003559"/>
                </a:xfrm>
                <a:custGeom>
                  <a:avLst/>
                  <a:gdLst/>
                  <a:ahLst/>
                  <a:cxnLst/>
                  <a:rect l="l" t="t" r="r" b="b"/>
                  <a:pathLst>
                    <a:path w="770559" h="1003559" extrusionOk="0">
                      <a:moveTo>
                        <a:pt x="313716" y="1003559"/>
                      </a:moveTo>
                      <a:cubicBezTo>
                        <a:pt x="305620" y="1003559"/>
                        <a:pt x="297809" y="1001368"/>
                        <a:pt x="291237" y="996987"/>
                      </a:cubicBezTo>
                      <a:cubicBezTo>
                        <a:pt x="284760" y="992701"/>
                        <a:pt x="282950" y="983938"/>
                        <a:pt x="287236" y="977461"/>
                      </a:cubicBezTo>
                      <a:cubicBezTo>
                        <a:pt x="291523" y="970984"/>
                        <a:pt x="300190" y="969269"/>
                        <a:pt x="306763" y="973460"/>
                      </a:cubicBezTo>
                      <a:cubicBezTo>
                        <a:pt x="311525" y="976699"/>
                        <a:pt x="317621" y="975270"/>
                        <a:pt x="320764" y="974127"/>
                      </a:cubicBezTo>
                      <a:cubicBezTo>
                        <a:pt x="327527" y="971650"/>
                        <a:pt x="333337" y="966221"/>
                        <a:pt x="334957" y="960887"/>
                      </a:cubicBezTo>
                      <a:cubicBezTo>
                        <a:pt x="339052" y="947362"/>
                        <a:pt x="331337" y="930693"/>
                        <a:pt x="323812" y="916120"/>
                      </a:cubicBezTo>
                      <a:cubicBezTo>
                        <a:pt x="314383" y="897832"/>
                        <a:pt x="304191" y="879639"/>
                        <a:pt x="293332" y="861923"/>
                      </a:cubicBezTo>
                      <a:cubicBezTo>
                        <a:pt x="230277" y="846016"/>
                        <a:pt x="173032" y="807154"/>
                        <a:pt x="144933" y="788008"/>
                      </a:cubicBezTo>
                      <a:cubicBezTo>
                        <a:pt x="138742" y="783817"/>
                        <a:pt x="134265" y="780770"/>
                        <a:pt x="131788" y="779436"/>
                      </a:cubicBezTo>
                      <a:cubicBezTo>
                        <a:pt x="56827" y="739526"/>
                        <a:pt x="-16325" y="668946"/>
                        <a:pt x="3201" y="590555"/>
                      </a:cubicBezTo>
                      <a:cubicBezTo>
                        <a:pt x="4058" y="587031"/>
                        <a:pt x="6249" y="584078"/>
                        <a:pt x="9297" y="582078"/>
                      </a:cubicBezTo>
                      <a:cubicBezTo>
                        <a:pt x="32538" y="567124"/>
                        <a:pt x="65875" y="574363"/>
                        <a:pt x="100546" y="602271"/>
                      </a:cubicBezTo>
                      <a:cubicBezTo>
                        <a:pt x="184176" y="669422"/>
                        <a:pt x="255994" y="749623"/>
                        <a:pt x="311144" y="837062"/>
                      </a:cubicBezTo>
                      <a:cubicBezTo>
                        <a:pt x="340386" y="842873"/>
                        <a:pt x="369913" y="842491"/>
                        <a:pt x="397060" y="830585"/>
                      </a:cubicBezTo>
                      <a:cubicBezTo>
                        <a:pt x="427825" y="817060"/>
                        <a:pt x="466973" y="782770"/>
                        <a:pt x="478594" y="696092"/>
                      </a:cubicBezTo>
                      <a:cubicBezTo>
                        <a:pt x="483451" y="659707"/>
                        <a:pt x="478594" y="619892"/>
                        <a:pt x="465354" y="582173"/>
                      </a:cubicBezTo>
                      <a:cubicBezTo>
                        <a:pt x="457829" y="582840"/>
                        <a:pt x="449923" y="583126"/>
                        <a:pt x="441541" y="583126"/>
                      </a:cubicBezTo>
                      <a:lnTo>
                        <a:pt x="441541" y="583126"/>
                      </a:lnTo>
                      <a:cubicBezTo>
                        <a:pt x="347339" y="582935"/>
                        <a:pt x="265805" y="524738"/>
                        <a:pt x="237897" y="483399"/>
                      </a:cubicBezTo>
                      <a:cubicBezTo>
                        <a:pt x="222847" y="461015"/>
                        <a:pt x="223990" y="445680"/>
                        <a:pt x="227705" y="436631"/>
                      </a:cubicBezTo>
                      <a:cubicBezTo>
                        <a:pt x="239231" y="407961"/>
                        <a:pt x="291523" y="403580"/>
                        <a:pt x="321527" y="407389"/>
                      </a:cubicBezTo>
                      <a:cubicBezTo>
                        <a:pt x="366865" y="413390"/>
                        <a:pt x="411347" y="442156"/>
                        <a:pt x="446780" y="488447"/>
                      </a:cubicBezTo>
                      <a:cubicBezTo>
                        <a:pt x="461449" y="507688"/>
                        <a:pt x="473831" y="529024"/>
                        <a:pt x="483547" y="551312"/>
                      </a:cubicBezTo>
                      <a:cubicBezTo>
                        <a:pt x="517932" y="544931"/>
                        <a:pt x="537363" y="530929"/>
                        <a:pt x="548031" y="518737"/>
                      </a:cubicBezTo>
                      <a:cubicBezTo>
                        <a:pt x="568033" y="496067"/>
                        <a:pt x="573748" y="461396"/>
                        <a:pt x="563747" y="423677"/>
                      </a:cubicBezTo>
                      <a:cubicBezTo>
                        <a:pt x="562414" y="418439"/>
                        <a:pt x="560699" y="413390"/>
                        <a:pt x="558890" y="408342"/>
                      </a:cubicBezTo>
                      <a:cubicBezTo>
                        <a:pt x="533648" y="420439"/>
                        <a:pt x="504692" y="425582"/>
                        <a:pt x="476308" y="418248"/>
                      </a:cubicBezTo>
                      <a:cubicBezTo>
                        <a:pt x="436684" y="407961"/>
                        <a:pt x="405442" y="375005"/>
                        <a:pt x="394869" y="347763"/>
                      </a:cubicBezTo>
                      <a:cubicBezTo>
                        <a:pt x="388868" y="332332"/>
                        <a:pt x="389249" y="318140"/>
                        <a:pt x="396012" y="307948"/>
                      </a:cubicBezTo>
                      <a:cubicBezTo>
                        <a:pt x="412109" y="283469"/>
                        <a:pt x="460973" y="286231"/>
                        <a:pt x="488976" y="295661"/>
                      </a:cubicBezTo>
                      <a:cubicBezTo>
                        <a:pt x="520980" y="306615"/>
                        <a:pt x="550603" y="333380"/>
                        <a:pt x="570700" y="367765"/>
                      </a:cubicBezTo>
                      <a:cubicBezTo>
                        <a:pt x="581368" y="359384"/>
                        <a:pt x="589941" y="349859"/>
                        <a:pt x="595751" y="341000"/>
                      </a:cubicBezTo>
                      <a:cubicBezTo>
                        <a:pt x="624136" y="297471"/>
                        <a:pt x="609372" y="234320"/>
                        <a:pt x="559842" y="187267"/>
                      </a:cubicBezTo>
                      <a:cubicBezTo>
                        <a:pt x="554508" y="182218"/>
                        <a:pt x="553936" y="173932"/>
                        <a:pt x="558508" y="168217"/>
                      </a:cubicBezTo>
                      <a:cubicBezTo>
                        <a:pt x="563176" y="162502"/>
                        <a:pt x="571272" y="161168"/>
                        <a:pt x="577368" y="165359"/>
                      </a:cubicBezTo>
                      <a:cubicBezTo>
                        <a:pt x="620516" y="194410"/>
                        <a:pt x="677476" y="200411"/>
                        <a:pt x="709956" y="179361"/>
                      </a:cubicBezTo>
                      <a:cubicBezTo>
                        <a:pt x="728625" y="167360"/>
                        <a:pt x="740341" y="145738"/>
                        <a:pt x="742150" y="120211"/>
                      </a:cubicBezTo>
                      <a:cubicBezTo>
                        <a:pt x="744532" y="85921"/>
                        <a:pt x="728530" y="51059"/>
                        <a:pt x="698145" y="24770"/>
                      </a:cubicBezTo>
                      <a:cubicBezTo>
                        <a:pt x="692335" y="19722"/>
                        <a:pt x="691668" y="10768"/>
                        <a:pt x="696716" y="4863"/>
                      </a:cubicBezTo>
                      <a:cubicBezTo>
                        <a:pt x="701860" y="-947"/>
                        <a:pt x="710718" y="-1709"/>
                        <a:pt x="716623" y="3434"/>
                      </a:cubicBezTo>
                      <a:cubicBezTo>
                        <a:pt x="753771" y="35629"/>
                        <a:pt x="773297" y="78872"/>
                        <a:pt x="770249" y="122116"/>
                      </a:cubicBezTo>
                      <a:cubicBezTo>
                        <a:pt x="767868" y="156596"/>
                        <a:pt x="751390" y="186028"/>
                        <a:pt x="725291" y="202888"/>
                      </a:cubicBezTo>
                      <a:cubicBezTo>
                        <a:pt x="696907" y="221366"/>
                        <a:pt x="656140" y="224605"/>
                        <a:pt x="616325" y="213651"/>
                      </a:cubicBezTo>
                      <a:cubicBezTo>
                        <a:pt x="643757" y="261752"/>
                        <a:pt x="646043" y="315283"/>
                        <a:pt x="619278" y="356240"/>
                      </a:cubicBezTo>
                      <a:cubicBezTo>
                        <a:pt x="610515" y="369766"/>
                        <a:pt x="598037" y="382720"/>
                        <a:pt x="583464" y="393483"/>
                      </a:cubicBezTo>
                      <a:cubicBezTo>
                        <a:pt x="586417" y="400913"/>
                        <a:pt x="588989" y="408532"/>
                        <a:pt x="591084" y="416343"/>
                      </a:cubicBezTo>
                      <a:cubicBezTo>
                        <a:pt x="603562" y="463397"/>
                        <a:pt x="595656" y="507497"/>
                        <a:pt x="569272" y="537311"/>
                      </a:cubicBezTo>
                      <a:cubicBezTo>
                        <a:pt x="555937" y="552360"/>
                        <a:pt x="532886" y="569505"/>
                        <a:pt x="493834" y="577887"/>
                      </a:cubicBezTo>
                      <a:cubicBezTo>
                        <a:pt x="507169" y="618273"/>
                        <a:pt x="511931" y="660659"/>
                        <a:pt x="506692" y="699616"/>
                      </a:cubicBezTo>
                      <a:cubicBezTo>
                        <a:pt x="493262" y="799248"/>
                        <a:pt x="445923" y="839729"/>
                        <a:pt x="408585" y="856112"/>
                      </a:cubicBezTo>
                      <a:cubicBezTo>
                        <a:pt x="383248" y="867256"/>
                        <a:pt x="356578" y="870209"/>
                        <a:pt x="330099" y="867828"/>
                      </a:cubicBezTo>
                      <a:cubicBezTo>
                        <a:pt x="336671" y="879448"/>
                        <a:pt x="343053" y="891069"/>
                        <a:pt x="349149" y="902880"/>
                      </a:cubicBezTo>
                      <a:cubicBezTo>
                        <a:pt x="359912" y="923740"/>
                        <a:pt x="368866" y="946123"/>
                        <a:pt x="362103" y="968603"/>
                      </a:cubicBezTo>
                      <a:cubicBezTo>
                        <a:pt x="357912" y="982604"/>
                        <a:pt x="345815" y="994701"/>
                        <a:pt x="330575" y="1000225"/>
                      </a:cubicBezTo>
                      <a:cubicBezTo>
                        <a:pt x="325051" y="1002226"/>
                        <a:pt x="319431" y="1003178"/>
                        <a:pt x="314002" y="1003178"/>
                      </a:cubicBezTo>
                      <a:close/>
                      <a:moveTo>
                        <a:pt x="29204" y="603509"/>
                      </a:moveTo>
                      <a:cubicBezTo>
                        <a:pt x="19393" y="663993"/>
                        <a:pt x="84449" y="722191"/>
                        <a:pt x="144933" y="754385"/>
                      </a:cubicBezTo>
                      <a:cubicBezTo>
                        <a:pt x="147981" y="756005"/>
                        <a:pt x="153315" y="759624"/>
                        <a:pt x="160649" y="764577"/>
                      </a:cubicBezTo>
                      <a:cubicBezTo>
                        <a:pt x="182461" y="779341"/>
                        <a:pt x="223228" y="807058"/>
                        <a:pt x="269234" y="824584"/>
                      </a:cubicBezTo>
                      <a:cubicBezTo>
                        <a:pt x="218466" y="750385"/>
                        <a:pt x="155220" y="682186"/>
                        <a:pt x="82830" y="624083"/>
                      </a:cubicBezTo>
                      <a:cubicBezTo>
                        <a:pt x="65971" y="610558"/>
                        <a:pt x="43777" y="599128"/>
                        <a:pt x="29204" y="603509"/>
                      </a:cubicBezTo>
                      <a:close/>
                      <a:moveTo>
                        <a:pt x="300952" y="434345"/>
                      </a:moveTo>
                      <a:cubicBezTo>
                        <a:pt x="276568" y="434345"/>
                        <a:pt x="256185" y="441013"/>
                        <a:pt x="253708" y="447204"/>
                      </a:cubicBezTo>
                      <a:cubicBezTo>
                        <a:pt x="252851" y="449204"/>
                        <a:pt x="253423" y="456157"/>
                        <a:pt x="261233" y="467683"/>
                      </a:cubicBezTo>
                      <a:cubicBezTo>
                        <a:pt x="284950" y="502830"/>
                        <a:pt x="358579" y="554837"/>
                        <a:pt x="441351" y="555027"/>
                      </a:cubicBezTo>
                      <a:cubicBezTo>
                        <a:pt x="445732" y="555027"/>
                        <a:pt x="449923" y="554932"/>
                        <a:pt x="454019" y="554741"/>
                      </a:cubicBezTo>
                      <a:cubicBezTo>
                        <a:pt x="445828" y="537406"/>
                        <a:pt x="435826" y="520832"/>
                        <a:pt x="424206" y="505688"/>
                      </a:cubicBezTo>
                      <a:cubicBezTo>
                        <a:pt x="393345" y="465397"/>
                        <a:pt x="355531" y="440441"/>
                        <a:pt x="317716" y="435488"/>
                      </a:cubicBezTo>
                      <a:cubicBezTo>
                        <a:pt x="312002" y="434726"/>
                        <a:pt x="306382" y="434440"/>
                        <a:pt x="300952" y="434440"/>
                      </a:cubicBezTo>
                      <a:close/>
                      <a:moveTo>
                        <a:pt x="445828" y="316902"/>
                      </a:moveTo>
                      <a:cubicBezTo>
                        <a:pt x="432493" y="316902"/>
                        <a:pt x="421920" y="319664"/>
                        <a:pt x="419443" y="323474"/>
                      </a:cubicBezTo>
                      <a:cubicBezTo>
                        <a:pt x="418586" y="324808"/>
                        <a:pt x="417824" y="329380"/>
                        <a:pt x="421063" y="337666"/>
                      </a:cubicBezTo>
                      <a:cubicBezTo>
                        <a:pt x="428778" y="357764"/>
                        <a:pt x="453257" y="383291"/>
                        <a:pt x="483261" y="391006"/>
                      </a:cubicBezTo>
                      <a:cubicBezTo>
                        <a:pt x="505359" y="396817"/>
                        <a:pt x="527648" y="392149"/>
                        <a:pt x="546793" y="382815"/>
                      </a:cubicBezTo>
                      <a:cubicBezTo>
                        <a:pt x="530124" y="353764"/>
                        <a:pt x="505835" y="331285"/>
                        <a:pt x="479737" y="322427"/>
                      </a:cubicBezTo>
                      <a:cubicBezTo>
                        <a:pt x="468307" y="318521"/>
                        <a:pt x="456305" y="316902"/>
                        <a:pt x="445923" y="31690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4087" name="Google Shape;4087;p34"/>
              <p:cNvSpPr/>
              <p:nvPr/>
            </p:nvSpPr>
            <p:spPr>
              <a:xfrm>
                <a:off x="5123944" y="3905228"/>
                <a:ext cx="1520475" cy="627381"/>
              </a:xfrm>
              <a:custGeom>
                <a:avLst/>
                <a:gdLst/>
                <a:ahLst/>
                <a:cxnLst/>
                <a:rect l="l" t="t" r="r" b="b"/>
                <a:pathLst>
                  <a:path w="1520475" h="627381" extrusionOk="0">
                    <a:moveTo>
                      <a:pt x="0" y="341947"/>
                    </a:moveTo>
                    <a:cubicBezTo>
                      <a:pt x="60960" y="228029"/>
                      <a:pt x="121825" y="114014"/>
                      <a:pt x="182785" y="0"/>
                    </a:cubicBezTo>
                    <a:cubicBezTo>
                      <a:pt x="236601" y="95726"/>
                      <a:pt x="322612" y="208121"/>
                      <a:pt x="456343" y="251460"/>
                    </a:cubicBezTo>
                    <a:cubicBezTo>
                      <a:pt x="648653" y="313754"/>
                      <a:pt x="760000" y="174879"/>
                      <a:pt x="1066895" y="177260"/>
                    </a:cubicBezTo>
                    <a:cubicBezTo>
                      <a:pt x="1312450" y="179165"/>
                      <a:pt x="1520476" y="299085"/>
                      <a:pt x="1520476" y="299085"/>
                    </a:cubicBezTo>
                    <a:cubicBezTo>
                      <a:pt x="1520476" y="299085"/>
                      <a:pt x="1485424" y="310229"/>
                      <a:pt x="1391984" y="333565"/>
                    </a:cubicBezTo>
                    <a:cubicBezTo>
                      <a:pt x="1325309" y="350139"/>
                      <a:pt x="1271492" y="367855"/>
                      <a:pt x="1235202" y="380714"/>
                    </a:cubicBezTo>
                    <a:cubicBezTo>
                      <a:pt x="1264348" y="405098"/>
                      <a:pt x="1294448" y="432054"/>
                      <a:pt x="1325213" y="461867"/>
                    </a:cubicBezTo>
                    <a:cubicBezTo>
                      <a:pt x="1364742" y="500253"/>
                      <a:pt x="1399699" y="538067"/>
                      <a:pt x="1430464" y="574072"/>
                    </a:cubicBezTo>
                    <a:cubicBezTo>
                      <a:pt x="1341691" y="551783"/>
                      <a:pt x="1208723" y="527494"/>
                      <a:pt x="1048322" y="533876"/>
                    </a:cubicBezTo>
                    <a:cubicBezTo>
                      <a:pt x="757428" y="545592"/>
                      <a:pt x="644747" y="647605"/>
                      <a:pt x="449009" y="623792"/>
                    </a:cubicBezTo>
                    <a:cubicBezTo>
                      <a:pt x="333756" y="609695"/>
                      <a:pt x="175451" y="550355"/>
                      <a:pt x="0" y="34194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88" name="Google Shape;4088;p34"/>
              <p:cNvSpPr/>
              <p:nvPr/>
            </p:nvSpPr>
            <p:spPr>
              <a:xfrm>
                <a:off x="6072785" y="4371448"/>
                <a:ext cx="167584" cy="32126"/>
              </a:xfrm>
              <a:custGeom>
                <a:avLst/>
                <a:gdLst/>
                <a:ahLst/>
                <a:cxnLst/>
                <a:rect l="l" t="t" r="r" b="b"/>
                <a:pathLst>
                  <a:path w="167584" h="32126" extrusionOk="0">
                    <a:moveTo>
                      <a:pt x="14040" y="32127"/>
                    </a:moveTo>
                    <a:cubicBezTo>
                      <a:pt x="6706" y="32127"/>
                      <a:pt x="515" y="26412"/>
                      <a:pt x="38" y="18982"/>
                    </a:cubicBezTo>
                    <a:cubicBezTo>
                      <a:pt x="-533" y="11171"/>
                      <a:pt x="5373" y="4504"/>
                      <a:pt x="13183" y="3932"/>
                    </a:cubicBezTo>
                    <a:cubicBezTo>
                      <a:pt x="59855" y="694"/>
                      <a:pt x="107100" y="-544"/>
                      <a:pt x="153677" y="218"/>
                    </a:cubicBezTo>
                    <a:cubicBezTo>
                      <a:pt x="161392" y="313"/>
                      <a:pt x="167679" y="6695"/>
                      <a:pt x="167583" y="14505"/>
                    </a:cubicBezTo>
                    <a:cubicBezTo>
                      <a:pt x="167488" y="22221"/>
                      <a:pt x="161202" y="28412"/>
                      <a:pt x="153486" y="28412"/>
                    </a:cubicBezTo>
                    <a:lnTo>
                      <a:pt x="153296" y="28412"/>
                    </a:lnTo>
                    <a:cubicBezTo>
                      <a:pt x="107290" y="27936"/>
                      <a:pt x="60998" y="28983"/>
                      <a:pt x="15088" y="32127"/>
                    </a:cubicBezTo>
                    <a:cubicBezTo>
                      <a:pt x="14802" y="32127"/>
                      <a:pt x="14516" y="32127"/>
                      <a:pt x="14136" y="32127"/>
                    </a:cubicBezTo>
                    <a:close/>
                  </a:path>
                </a:pathLst>
              </a:custGeom>
              <a:solidFill>
                <a:srgbClr val="FFFFFF">
                  <a:alpha val="284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89" name="Google Shape;4089;p34"/>
              <p:cNvSpPr/>
              <p:nvPr/>
            </p:nvSpPr>
            <p:spPr>
              <a:xfrm>
                <a:off x="5176209" y="4212139"/>
                <a:ext cx="821200" cy="277033"/>
              </a:xfrm>
              <a:custGeom>
                <a:avLst/>
                <a:gdLst/>
                <a:ahLst/>
                <a:cxnLst/>
                <a:rect l="l" t="t" r="r" b="b"/>
                <a:pathLst>
                  <a:path w="821200" h="277033" extrusionOk="0">
                    <a:moveTo>
                      <a:pt x="423900" y="276938"/>
                    </a:moveTo>
                    <a:cubicBezTo>
                      <a:pt x="421519" y="276938"/>
                      <a:pt x="419042" y="276938"/>
                      <a:pt x="416566" y="276938"/>
                    </a:cubicBezTo>
                    <a:cubicBezTo>
                      <a:pt x="278834" y="274081"/>
                      <a:pt x="139769" y="188641"/>
                      <a:pt x="3181" y="23002"/>
                    </a:cubicBezTo>
                    <a:cubicBezTo>
                      <a:pt x="-1677" y="17001"/>
                      <a:pt x="-915" y="8143"/>
                      <a:pt x="5086" y="3190"/>
                    </a:cubicBezTo>
                    <a:cubicBezTo>
                      <a:pt x="11182" y="-1763"/>
                      <a:pt x="20040" y="-811"/>
                      <a:pt x="24993" y="5095"/>
                    </a:cubicBezTo>
                    <a:cubicBezTo>
                      <a:pt x="156057" y="164162"/>
                      <a:pt x="287978" y="246077"/>
                      <a:pt x="417137" y="248744"/>
                    </a:cubicBezTo>
                    <a:cubicBezTo>
                      <a:pt x="470096" y="249792"/>
                      <a:pt x="511625" y="238267"/>
                      <a:pt x="570014" y="222360"/>
                    </a:cubicBezTo>
                    <a:cubicBezTo>
                      <a:pt x="627164" y="206739"/>
                      <a:pt x="698315" y="187308"/>
                      <a:pt x="805281" y="173497"/>
                    </a:cubicBezTo>
                    <a:cubicBezTo>
                      <a:pt x="812806" y="172544"/>
                      <a:pt x="820045" y="177973"/>
                      <a:pt x="821093" y="185689"/>
                    </a:cubicBezTo>
                    <a:cubicBezTo>
                      <a:pt x="822045" y="193404"/>
                      <a:pt x="816616" y="200452"/>
                      <a:pt x="808901" y="201500"/>
                    </a:cubicBezTo>
                    <a:cubicBezTo>
                      <a:pt x="703840" y="215026"/>
                      <a:pt x="633736" y="234171"/>
                      <a:pt x="577443" y="249601"/>
                    </a:cubicBezTo>
                    <a:cubicBezTo>
                      <a:pt x="521722" y="264841"/>
                      <a:pt x="477050" y="277033"/>
                      <a:pt x="423900" y="277033"/>
                    </a:cubicBezTo>
                    <a:close/>
                  </a:path>
                </a:pathLst>
              </a:custGeom>
              <a:solidFill>
                <a:srgbClr val="FFFFFF">
                  <a:alpha val="284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4090" name="Google Shape;4090;p34"/>
            <p:cNvGrpSpPr/>
            <p:nvPr/>
          </p:nvGrpSpPr>
          <p:grpSpPr>
            <a:xfrm>
              <a:off x="8270970" y="322694"/>
              <a:ext cx="944412" cy="764945"/>
              <a:chOff x="510962" y="2415493"/>
              <a:chExt cx="2982039" cy="2415360"/>
            </a:xfrm>
          </p:grpSpPr>
          <p:sp>
            <p:nvSpPr>
              <p:cNvPr id="4091" name="Google Shape;4091;p34"/>
              <p:cNvSpPr/>
              <p:nvPr/>
            </p:nvSpPr>
            <p:spPr>
              <a:xfrm>
                <a:off x="510962" y="2417954"/>
                <a:ext cx="2982039" cy="2412899"/>
              </a:xfrm>
              <a:custGeom>
                <a:avLst/>
                <a:gdLst/>
                <a:ahLst/>
                <a:cxnLst/>
                <a:rect l="l" t="t" r="r" b="b"/>
                <a:pathLst>
                  <a:path w="7501985" h="6070187" extrusionOk="0">
                    <a:moveTo>
                      <a:pt x="219361" y="2824163"/>
                    </a:moveTo>
                    <a:cubicBezTo>
                      <a:pt x="146209" y="2868454"/>
                      <a:pt x="73057" y="2912745"/>
                      <a:pt x="0" y="2957131"/>
                    </a:cubicBezTo>
                    <a:cubicBezTo>
                      <a:pt x="568357" y="3994785"/>
                      <a:pt x="1136618" y="5032439"/>
                      <a:pt x="1704975" y="6070188"/>
                    </a:cubicBezTo>
                    <a:cubicBezTo>
                      <a:pt x="2078831" y="5760054"/>
                      <a:pt x="2637568" y="5370100"/>
                      <a:pt x="3386233" y="5077206"/>
                    </a:cubicBezTo>
                    <a:cubicBezTo>
                      <a:pt x="3863531" y="4890517"/>
                      <a:pt x="4301966" y="4788599"/>
                      <a:pt x="4664012" y="4731735"/>
                    </a:cubicBezTo>
                    <a:cubicBezTo>
                      <a:pt x="4694682" y="4736688"/>
                      <a:pt x="4787932" y="4747641"/>
                      <a:pt x="4887659" y="4695921"/>
                    </a:cubicBezTo>
                    <a:cubicBezTo>
                      <a:pt x="4982242" y="4646867"/>
                      <a:pt x="5026724" y="4570381"/>
                      <a:pt x="5041393" y="4542282"/>
                    </a:cubicBezTo>
                    <a:cubicBezTo>
                      <a:pt x="5183315" y="4393025"/>
                      <a:pt x="5339620" y="4242054"/>
                      <a:pt x="5511546" y="4092512"/>
                    </a:cubicBezTo>
                    <a:cubicBezTo>
                      <a:pt x="6198870" y="3494818"/>
                      <a:pt x="6907435" y="3119438"/>
                      <a:pt x="7501985" y="2878931"/>
                    </a:cubicBezTo>
                    <a:cubicBezTo>
                      <a:pt x="7303294" y="2439924"/>
                      <a:pt x="7034594" y="1931670"/>
                      <a:pt x="6670644" y="1396175"/>
                    </a:cubicBezTo>
                    <a:cubicBezTo>
                      <a:pt x="6280595" y="822293"/>
                      <a:pt x="5878259" y="360236"/>
                      <a:pt x="5522024" y="0"/>
                    </a:cubicBezTo>
                    <a:cubicBezTo>
                      <a:pt x="5211509" y="94298"/>
                      <a:pt x="4792028" y="259842"/>
                      <a:pt x="4352925" y="559689"/>
                    </a:cubicBezTo>
                    <a:cubicBezTo>
                      <a:pt x="3735610" y="981170"/>
                      <a:pt x="3360706" y="1475994"/>
                      <a:pt x="3155918" y="1796701"/>
                    </a:cubicBezTo>
                    <a:cubicBezTo>
                      <a:pt x="2177034" y="2139220"/>
                      <a:pt x="1198150" y="2481644"/>
                      <a:pt x="219266" y="282416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92" name="Google Shape;4092;p34"/>
              <p:cNvSpPr/>
              <p:nvPr/>
            </p:nvSpPr>
            <p:spPr>
              <a:xfrm>
                <a:off x="575327" y="2454263"/>
                <a:ext cx="2822148" cy="2285305"/>
              </a:xfrm>
              <a:custGeom>
                <a:avLst/>
                <a:gdLst/>
                <a:ahLst/>
                <a:cxnLst/>
                <a:rect l="l" t="t" r="r" b="b"/>
                <a:pathLst>
                  <a:path w="7099744" h="5749194" extrusionOk="0">
                    <a:moveTo>
                      <a:pt x="161068" y="2518505"/>
                    </a:moveTo>
                    <a:lnTo>
                      <a:pt x="0" y="2851309"/>
                    </a:lnTo>
                    <a:cubicBezTo>
                      <a:pt x="536258" y="3817239"/>
                      <a:pt x="1072610" y="4783169"/>
                      <a:pt x="1608868" y="5749195"/>
                    </a:cubicBezTo>
                    <a:cubicBezTo>
                      <a:pt x="1834229" y="5485733"/>
                      <a:pt x="2342864" y="4964811"/>
                      <a:pt x="3172397" y="4672489"/>
                    </a:cubicBezTo>
                    <a:cubicBezTo>
                      <a:pt x="3781139" y="4457986"/>
                      <a:pt x="4316540" y="4453319"/>
                      <a:pt x="4639532" y="4476084"/>
                    </a:cubicBezTo>
                    <a:cubicBezTo>
                      <a:pt x="4871466" y="4142899"/>
                      <a:pt x="5272374" y="3656648"/>
                      <a:pt x="5901119" y="3237452"/>
                    </a:cubicBezTo>
                    <a:cubicBezTo>
                      <a:pt x="6348794" y="2939034"/>
                      <a:pt x="6774466" y="2766155"/>
                      <a:pt x="7099745" y="2663380"/>
                    </a:cubicBezTo>
                    <a:cubicBezTo>
                      <a:pt x="6903244" y="2270855"/>
                      <a:pt x="6664643" y="1845088"/>
                      <a:pt x="6374893" y="1401413"/>
                    </a:cubicBezTo>
                    <a:cubicBezTo>
                      <a:pt x="6019038" y="856488"/>
                      <a:pt x="5655183" y="390906"/>
                      <a:pt x="5314760" y="0"/>
                    </a:cubicBezTo>
                    <a:cubicBezTo>
                      <a:pt x="4986909" y="138017"/>
                      <a:pt x="4567809" y="352806"/>
                      <a:pt x="4131659" y="687800"/>
                    </a:cubicBezTo>
                    <a:cubicBezTo>
                      <a:pt x="3621310" y="1079849"/>
                      <a:pt x="3270599" y="1495901"/>
                      <a:pt x="3043428" y="1812417"/>
                    </a:cubicBezTo>
                    <a:cubicBezTo>
                      <a:pt x="3043428" y="1812417"/>
                      <a:pt x="1946339" y="1423321"/>
                      <a:pt x="161163" y="251850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93" name="Google Shape;4093;p34"/>
              <p:cNvSpPr/>
              <p:nvPr/>
            </p:nvSpPr>
            <p:spPr>
              <a:xfrm>
                <a:off x="2377841" y="4182300"/>
                <a:ext cx="114012" cy="90923"/>
              </a:xfrm>
              <a:custGeom>
                <a:avLst/>
                <a:gdLst/>
                <a:ahLst/>
                <a:cxnLst/>
                <a:rect l="l" t="t" r="r" b="b"/>
                <a:pathLst>
                  <a:path w="286822" h="228738" extrusionOk="0">
                    <a:moveTo>
                      <a:pt x="18800" y="228739"/>
                    </a:moveTo>
                    <a:cubicBezTo>
                      <a:pt x="-16919" y="158349"/>
                      <a:pt x="36" y="75100"/>
                      <a:pt x="54614" y="30905"/>
                    </a:cubicBezTo>
                    <a:cubicBezTo>
                      <a:pt x="142720" y="-40533"/>
                      <a:pt x="281119" y="27952"/>
                      <a:pt x="286643" y="75005"/>
                    </a:cubicBezTo>
                    <a:cubicBezTo>
                      <a:pt x="289882" y="102437"/>
                      <a:pt x="251115" y="150062"/>
                      <a:pt x="18800" y="22873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94" name="Google Shape;4094;p34"/>
              <p:cNvSpPr/>
              <p:nvPr/>
            </p:nvSpPr>
            <p:spPr>
              <a:xfrm>
                <a:off x="620418" y="3471922"/>
                <a:ext cx="2716826" cy="1171855"/>
              </a:xfrm>
              <a:custGeom>
                <a:avLst/>
                <a:gdLst/>
                <a:ahLst/>
                <a:cxnLst/>
                <a:rect l="l" t="t" r="r" b="b"/>
                <a:pathLst>
                  <a:path w="6834783" h="2948064" extrusionOk="0">
                    <a:moveTo>
                      <a:pt x="1568582" y="2948065"/>
                    </a:moveTo>
                    <a:cubicBezTo>
                      <a:pt x="1568582" y="2948065"/>
                      <a:pt x="1567725" y="2948065"/>
                      <a:pt x="1567344" y="2948065"/>
                    </a:cubicBezTo>
                    <a:cubicBezTo>
                      <a:pt x="1562677" y="2947684"/>
                      <a:pt x="1558581" y="2945017"/>
                      <a:pt x="1556295" y="2940921"/>
                    </a:cubicBezTo>
                    <a:lnTo>
                      <a:pt x="1815" y="181052"/>
                    </a:lnTo>
                    <a:cubicBezTo>
                      <a:pt x="-1995" y="174290"/>
                      <a:pt x="386" y="165717"/>
                      <a:pt x="7149" y="161907"/>
                    </a:cubicBezTo>
                    <a:cubicBezTo>
                      <a:pt x="13912" y="158097"/>
                      <a:pt x="22484" y="160383"/>
                      <a:pt x="26390" y="167241"/>
                    </a:cubicBezTo>
                    <a:lnTo>
                      <a:pt x="1570773" y="2909393"/>
                    </a:lnTo>
                    <a:cubicBezTo>
                      <a:pt x="1849475" y="2578971"/>
                      <a:pt x="2181897" y="2311318"/>
                      <a:pt x="2558992" y="2113675"/>
                    </a:cubicBezTo>
                    <a:cubicBezTo>
                      <a:pt x="3270224" y="1741057"/>
                      <a:pt x="3960881" y="1711529"/>
                      <a:pt x="4417510" y="1753439"/>
                    </a:cubicBezTo>
                    <a:cubicBezTo>
                      <a:pt x="4488185" y="1653808"/>
                      <a:pt x="5327528" y="507950"/>
                      <a:pt x="6816096" y="744"/>
                    </a:cubicBezTo>
                    <a:cubicBezTo>
                      <a:pt x="6823716" y="-1733"/>
                      <a:pt x="6831526" y="2173"/>
                      <a:pt x="6834003" y="9507"/>
                    </a:cubicBezTo>
                    <a:cubicBezTo>
                      <a:pt x="6836574" y="16841"/>
                      <a:pt x="6832574" y="24842"/>
                      <a:pt x="6825239" y="27414"/>
                    </a:cubicBezTo>
                    <a:cubicBezTo>
                      <a:pt x="5284761" y="552146"/>
                      <a:pt x="4444275" y="1763917"/>
                      <a:pt x="4435893" y="1776109"/>
                    </a:cubicBezTo>
                    <a:cubicBezTo>
                      <a:pt x="4433131" y="1780300"/>
                      <a:pt x="4427892" y="1782491"/>
                      <a:pt x="4422939" y="1782205"/>
                    </a:cubicBezTo>
                    <a:cubicBezTo>
                      <a:pt x="3970121" y="1739723"/>
                      <a:pt x="3281273" y="1766965"/>
                      <a:pt x="2571946" y="2138630"/>
                    </a:cubicBezTo>
                    <a:cubicBezTo>
                      <a:pt x="2192089" y="2337608"/>
                      <a:pt x="1858047" y="2608213"/>
                      <a:pt x="1579155" y="2943017"/>
                    </a:cubicBezTo>
                    <a:cubicBezTo>
                      <a:pt x="1576488" y="2946255"/>
                      <a:pt x="1572488" y="2948065"/>
                      <a:pt x="1568297" y="294806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95" name="Google Shape;4095;p34"/>
              <p:cNvSpPr/>
              <p:nvPr/>
            </p:nvSpPr>
            <p:spPr>
              <a:xfrm>
                <a:off x="1209267" y="3507343"/>
                <a:ext cx="2193775" cy="1237829"/>
              </a:xfrm>
              <a:custGeom>
                <a:avLst/>
                <a:gdLst/>
                <a:ahLst/>
                <a:cxnLst/>
                <a:rect l="l" t="t" r="r" b="b"/>
                <a:pathLst>
                  <a:path w="5518930" h="3114034" extrusionOk="0">
                    <a:moveTo>
                      <a:pt x="14050" y="3114035"/>
                    </a:moveTo>
                    <a:cubicBezTo>
                      <a:pt x="11002" y="3114035"/>
                      <a:pt x="7859" y="3112987"/>
                      <a:pt x="5287" y="3110891"/>
                    </a:cubicBezTo>
                    <a:cubicBezTo>
                      <a:pt x="-809" y="3106033"/>
                      <a:pt x="-1761" y="3097175"/>
                      <a:pt x="3097" y="3091080"/>
                    </a:cubicBezTo>
                    <a:cubicBezTo>
                      <a:pt x="14717" y="3076697"/>
                      <a:pt x="1180768" y="1654709"/>
                      <a:pt x="2940702" y="1814158"/>
                    </a:cubicBezTo>
                    <a:cubicBezTo>
                      <a:pt x="2945941" y="1791488"/>
                      <a:pt x="2961085" y="1745673"/>
                      <a:pt x="3002043" y="1716336"/>
                    </a:cubicBezTo>
                    <a:cubicBezTo>
                      <a:pt x="3035857" y="1692238"/>
                      <a:pt x="3079195" y="1684808"/>
                      <a:pt x="3130630" y="1694333"/>
                    </a:cubicBezTo>
                    <a:cubicBezTo>
                      <a:pt x="3202925" y="1588701"/>
                      <a:pt x="3996548" y="472085"/>
                      <a:pt x="5500546" y="598"/>
                    </a:cubicBezTo>
                    <a:cubicBezTo>
                      <a:pt x="5508261" y="-1593"/>
                      <a:pt x="5515976" y="2407"/>
                      <a:pt x="5518263" y="9837"/>
                    </a:cubicBezTo>
                    <a:cubicBezTo>
                      <a:pt x="5520644" y="17266"/>
                      <a:pt x="5516453" y="25172"/>
                      <a:pt x="5509023" y="27553"/>
                    </a:cubicBezTo>
                    <a:cubicBezTo>
                      <a:pt x="3947399" y="517043"/>
                      <a:pt x="3156634" y="1705763"/>
                      <a:pt x="3148823" y="1717765"/>
                    </a:cubicBezTo>
                    <a:cubicBezTo>
                      <a:pt x="3145585" y="1722623"/>
                      <a:pt x="3139584" y="1725004"/>
                      <a:pt x="3134059" y="1723861"/>
                    </a:cubicBezTo>
                    <a:cubicBezTo>
                      <a:pt x="3086530" y="1713478"/>
                      <a:pt x="3047668" y="1718622"/>
                      <a:pt x="3018712" y="1739196"/>
                    </a:cubicBezTo>
                    <a:cubicBezTo>
                      <a:pt x="2973754" y="1771105"/>
                      <a:pt x="2966324" y="1830445"/>
                      <a:pt x="2966229" y="1831112"/>
                    </a:cubicBezTo>
                    <a:cubicBezTo>
                      <a:pt x="2965372" y="1838732"/>
                      <a:pt x="2958323" y="1844066"/>
                      <a:pt x="2950894" y="1843495"/>
                    </a:cubicBezTo>
                    <a:cubicBezTo>
                      <a:pt x="1197055" y="1676998"/>
                      <a:pt x="36625" y="3094508"/>
                      <a:pt x="25099" y="3108796"/>
                    </a:cubicBezTo>
                    <a:cubicBezTo>
                      <a:pt x="22337" y="3112225"/>
                      <a:pt x="18241" y="3114035"/>
                      <a:pt x="14050" y="311403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96" name="Google Shape;4096;p34"/>
              <p:cNvSpPr/>
              <p:nvPr/>
            </p:nvSpPr>
            <p:spPr>
              <a:xfrm>
                <a:off x="620080" y="3063208"/>
                <a:ext cx="1750581" cy="1497274"/>
              </a:xfrm>
              <a:custGeom>
                <a:avLst/>
                <a:gdLst/>
                <a:ahLst/>
                <a:cxnLst/>
                <a:rect l="l" t="t" r="r" b="b"/>
                <a:pathLst>
                  <a:path w="4403978" h="3766727" extrusionOk="0">
                    <a:moveTo>
                      <a:pt x="2831306" y="51786"/>
                    </a:moveTo>
                    <a:cubicBezTo>
                      <a:pt x="2555462" y="1780"/>
                      <a:pt x="2144935" y="-36034"/>
                      <a:pt x="1665541" y="56549"/>
                    </a:cubicBezTo>
                    <a:cubicBezTo>
                      <a:pt x="793814" y="224951"/>
                      <a:pt x="230315" y="721204"/>
                      <a:pt x="0" y="950375"/>
                    </a:cubicBezTo>
                    <a:cubicBezTo>
                      <a:pt x="192310" y="1323469"/>
                      <a:pt x="394621" y="1702564"/>
                      <a:pt x="607505" y="2086898"/>
                    </a:cubicBezTo>
                    <a:cubicBezTo>
                      <a:pt x="932307" y="2673448"/>
                      <a:pt x="1260062" y="3233327"/>
                      <a:pt x="1587437" y="3766727"/>
                    </a:cubicBezTo>
                    <a:cubicBezTo>
                      <a:pt x="1779937" y="3550414"/>
                      <a:pt x="2188845" y="3148936"/>
                      <a:pt x="2841974" y="2896142"/>
                    </a:cubicBezTo>
                    <a:cubicBezTo>
                      <a:pt x="3520535" y="2633443"/>
                      <a:pt x="4115086" y="2665732"/>
                      <a:pt x="4403979" y="2700499"/>
                    </a:cubicBezTo>
                    <a:cubicBezTo>
                      <a:pt x="3879723" y="1817626"/>
                      <a:pt x="3355467" y="934754"/>
                      <a:pt x="2831306" y="5188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97" name="Google Shape;4097;p34"/>
              <p:cNvSpPr/>
              <p:nvPr/>
            </p:nvSpPr>
            <p:spPr>
              <a:xfrm>
                <a:off x="1745675" y="2415493"/>
                <a:ext cx="1537192" cy="1726199"/>
              </a:xfrm>
              <a:custGeom>
                <a:avLst/>
                <a:gdLst/>
                <a:ahLst/>
                <a:cxnLst/>
                <a:rect l="l" t="t" r="r" b="b"/>
                <a:pathLst>
                  <a:path w="3867150" h="4342638" extrusionOk="0">
                    <a:moveTo>
                      <a:pt x="0" y="1682306"/>
                    </a:moveTo>
                    <a:cubicBezTo>
                      <a:pt x="122968" y="1469612"/>
                      <a:pt x="291275" y="1225963"/>
                      <a:pt x="521303" y="983456"/>
                    </a:cubicBezTo>
                    <a:cubicBezTo>
                      <a:pt x="1074325" y="400717"/>
                      <a:pt x="1695831" y="128397"/>
                      <a:pt x="2074164" y="0"/>
                    </a:cubicBezTo>
                    <a:cubicBezTo>
                      <a:pt x="2369725" y="357378"/>
                      <a:pt x="2673858" y="751046"/>
                      <a:pt x="2978182" y="1182434"/>
                    </a:cubicBezTo>
                    <a:cubicBezTo>
                      <a:pt x="3315938" y="1661255"/>
                      <a:pt x="3610547" y="2124837"/>
                      <a:pt x="3867150" y="2563082"/>
                    </a:cubicBezTo>
                    <a:cubicBezTo>
                      <a:pt x="3532823" y="2687574"/>
                      <a:pt x="3065812" y="2903125"/>
                      <a:pt x="2581180" y="3278791"/>
                    </a:cubicBezTo>
                    <a:cubicBezTo>
                      <a:pt x="2098072" y="3653314"/>
                      <a:pt x="1773364" y="4050506"/>
                      <a:pt x="1569625" y="4342638"/>
                    </a:cubicBezTo>
                    <a:cubicBezTo>
                      <a:pt x="1046417" y="3455861"/>
                      <a:pt x="523208" y="2569083"/>
                      <a:pt x="0" y="168230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4098" name="Google Shape;4098;p34"/>
              <p:cNvGrpSpPr/>
              <p:nvPr/>
            </p:nvGrpSpPr>
            <p:grpSpPr>
              <a:xfrm>
                <a:off x="1834021" y="2540975"/>
                <a:ext cx="1315439" cy="1432194"/>
                <a:chOff x="1834021" y="2540975"/>
                <a:chExt cx="1315439" cy="1432194"/>
              </a:xfrm>
            </p:grpSpPr>
            <p:sp>
              <p:nvSpPr>
                <p:cNvPr id="4099" name="Google Shape;4099;p34"/>
                <p:cNvSpPr/>
                <p:nvPr/>
              </p:nvSpPr>
              <p:spPr>
                <a:xfrm>
                  <a:off x="1834021" y="2540975"/>
                  <a:ext cx="750452" cy="554858"/>
                </a:xfrm>
                <a:custGeom>
                  <a:avLst/>
                  <a:gdLst/>
                  <a:ahLst/>
                  <a:cxnLst/>
                  <a:rect l="l" t="t" r="r" b="b"/>
                  <a:pathLst>
                    <a:path w="1887929" h="1395869" extrusionOk="0">
                      <a:moveTo>
                        <a:pt x="14062" y="1395774"/>
                      </a:moveTo>
                      <a:cubicBezTo>
                        <a:pt x="11395" y="1395774"/>
                        <a:pt x="8823" y="1395013"/>
                        <a:pt x="6442" y="1393489"/>
                      </a:cubicBezTo>
                      <a:cubicBezTo>
                        <a:pt x="-130" y="1389298"/>
                        <a:pt x="-1940" y="1380535"/>
                        <a:pt x="2251" y="1374057"/>
                      </a:cubicBezTo>
                      <a:cubicBezTo>
                        <a:pt x="9204" y="1363199"/>
                        <a:pt x="716912" y="282207"/>
                        <a:pt x="1870485" y="457"/>
                      </a:cubicBezTo>
                      <a:cubicBezTo>
                        <a:pt x="1878105" y="-1543"/>
                        <a:pt x="1885725" y="3219"/>
                        <a:pt x="1887534" y="10839"/>
                      </a:cubicBezTo>
                      <a:cubicBezTo>
                        <a:pt x="1889344" y="18364"/>
                        <a:pt x="1884772" y="25984"/>
                        <a:pt x="1877152" y="27889"/>
                      </a:cubicBezTo>
                      <a:cubicBezTo>
                        <a:pt x="734629" y="306972"/>
                        <a:pt x="32827" y="1378630"/>
                        <a:pt x="25873" y="1389393"/>
                      </a:cubicBezTo>
                      <a:cubicBezTo>
                        <a:pt x="23206" y="1393584"/>
                        <a:pt x="18634" y="1395870"/>
                        <a:pt x="14062" y="139587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00" name="Google Shape;4100;p34"/>
                <p:cNvSpPr/>
                <p:nvPr/>
              </p:nvSpPr>
              <p:spPr>
                <a:xfrm>
                  <a:off x="1884347" y="2621966"/>
                  <a:ext cx="763843" cy="549742"/>
                </a:xfrm>
                <a:custGeom>
                  <a:avLst/>
                  <a:gdLst/>
                  <a:ahLst/>
                  <a:cxnLst/>
                  <a:rect l="l" t="t" r="r" b="b"/>
                  <a:pathLst>
                    <a:path w="1921617" h="1382999" extrusionOk="0">
                      <a:moveTo>
                        <a:pt x="14042" y="1382999"/>
                      </a:moveTo>
                      <a:cubicBezTo>
                        <a:pt x="11375" y="1382999"/>
                        <a:pt x="8708" y="1382237"/>
                        <a:pt x="6327" y="1380713"/>
                      </a:cubicBezTo>
                      <a:cubicBezTo>
                        <a:pt x="-150" y="1376427"/>
                        <a:pt x="-1960" y="1367664"/>
                        <a:pt x="2327" y="1361187"/>
                      </a:cubicBezTo>
                      <a:cubicBezTo>
                        <a:pt x="9470" y="1350424"/>
                        <a:pt x="728132" y="277147"/>
                        <a:pt x="1904278" y="446"/>
                      </a:cubicBezTo>
                      <a:cubicBezTo>
                        <a:pt x="1912184" y="-1555"/>
                        <a:pt x="1919519" y="3398"/>
                        <a:pt x="1921233" y="10923"/>
                      </a:cubicBezTo>
                      <a:cubicBezTo>
                        <a:pt x="1923043" y="18448"/>
                        <a:pt x="1918280" y="26068"/>
                        <a:pt x="1910756" y="27878"/>
                      </a:cubicBezTo>
                      <a:cubicBezTo>
                        <a:pt x="745372" y="302102"/>
                        <a:pt x="32902" y="1365950"/>
                        <a:pt x="25853" y="1376713"/>
                      </a:cubicBezTo>
                      <a:cubicBezTo>
                        <a:pt x="23186" y="1380809"/>
                        <a:pt x="18614" y="1382999"/>
                        <a:pt x="14042" y="138299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01" name="Google Shape;4101;p34"/>
                <p:cNvSpPr/>
                <p:nvPr/>
              </p:nvSpPr>
              <p:spPr>
                <a:xfrm>
                  <a:off x="1931031" y="2706032"/>
                  <a:ext cx="741126" cy="535039"/>
                </a:xfrm>
                <a:custGeom>
                  <a:avLst/>
                  <a:gdLst/>
                  <a:ahLst/>
                  <a:cxnLst/>
                  <a:rect l="l" t="t" r="r" b="b"/>
                  <a:pathLst>
                    <a:path w="1864467" h="1346011" extrusionOk="0">
                      <a:moveTo>
                        <a:pt x="14043" y="1345916"/>
                      </a:moveTo>
                      <a:cubicBezTo>
                        <a:pt x="11376" y="1345916"/>
                        <a:pt x="8709" y="1345154"/>
                        <a:pt x="6327" y="1343630"/>
                      </a:cubicBezTo>
                      <a:cubicBezTo>
                        <a:pt x="-150" y="1339344"/>
                        <a:pt x="-1960" y="1330581"/>
                        <a:pt x="2327" y="1324104"/>
                      </a:cubicBezTo>
                      <a:cubicBezTo>
                        <a:pt x="9280" y="1313626"/>
                        <a:pt x="706510" y="269877"/>
                        <a:pt x="1847129" y="415"/>
                      </a:cubicBezTo>
                      <a:cubicBezTo>
                        <a:pt x="1854939" y="-1490"/>
                        <a:pt x="1862274" y="3367"/>
                        <a:pt x="1864083" y="10892"/>
                      </a:cubicBezTo>
                      <a:cubicBezTo>
                        <a:pt x="1865893" y="18417"/>
                        <a:pt x="1861131" y="26037"/>
                        <a:pt x="1853606" y="27847"/>
                      </a:cubicBezTo>
                      <a:cubicBezTo>
                        <a:pt x="724131" y="294642"/>
                        <a:pt x="32711" y="1329152"/>
                        <a:pt x="25853" y="1339630"/>
                      </a:cubicBezTo>
                      <a:cubicBezTo>
                        <a:pt x="23186" y="1343726"/>
                        <a:pt x="18614" y="1346012"/>
                        <a:pt x="14043" y="134601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02" name="Google Shape;4102;p34"/>
                <p:cNvSpPr/>
                <p:nvPr/>
              </p:nvSpPr>
              <p:spPr>
                <a:xfrm>
                  <a:off x="2197311" y="3173093"/>
                  <a:ext cx="823146" cy="563590"/>
                </a:xfrm>
                <a:custGeom>
                  <a:avLst/>
                  <a:gdLst/>
                  <a:ahLst/>
                  <a:cxnLst/>
                  <a:rect l="l" t="t" r="r" b="b"/>
                  <a:pathLst>
                    <a:path w="2070807" h="1417836" extrusionOk="0">
                      <a:moveTo>
                        <a:pt x="14144" y="1417741"/>
                      </a:moveTo>
                      <a:cubicBezTo>
                        <a:pt x="11477" y="1417741"/>
                        <a:pt x="8714" y="1416979"/>
                        <a:pt x="6238" y="1415360"/>
                      </a:cubicBezTo>
                      <a:cubicBezTo>
                        <a:pt x="-239" y="1410978"/>
                        <a:pt x="-1954" y="1402215"/>
                        <a:pt x="2428" y="1395833"/>
                      </a:cubicBezTo>
                      <a:cubicBezTo>
                        <a:pt x="285796" y="973876"/>
                        <a:pt x="663939" y="618688"/>
                        <a:pt x="1096183" y="368657"/>
                      </a:cubicBezTo>
                      <a:cubicBezTo>
                        <a:pt x="1393078" y="196921"/>
                        <a:pt x="1715213" y="73001"/>
                        <a:pt x="2053732" y="230"/>
                      </a:cubicBezTo>
                      <a:cubicBezTo>
                        <a:pt x="2061256" y="-1103"/>
                        <a:pt x="2068782" y="3469"/>
                        <a:pt x="2070496" y="11089"/>
                      </a:cubicBezTo>
                      <a:cubicBezTo>
                        <a:pt x="2072115" y="18709"/>
                        <a:pt x="2067257" y="26233"/>
                        <a:pt x="2059733" y="27853"/>
                      </a:cubicBezTo>
                      <a:cubicBezTo>
                        <a:pt x="1724072" y="99957"/>
                        <a:pt x="1404698" y="222829"/>
                        <a:pt x="1110376" y="393136"/>
                      </a:cubicBezTo>
                      <a:cubicBezTo>
                        <a:pt x="681846" y="641072"/>
                        <a:pt x="306752" y="993211"/>
                        <a:pt x="25954" y="1411550"/>
                      </a:cubicBezTo>
                      <a:cubicBezTo>
                        <a:pt x="23192" y="1415645"/>
                        <a:pt x="18715" y="1417836"/>
                        <a:pt x="14239" y="141783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03" name="Google Shape;4103;p34"/>
                <p:cNvSpPr/>
                <p:nvPr/>
              </p:nvSpPr>
              <p:spPr>
                <a:xfrm>
                  <a:off x="2239329" y="3257735"/>
                  <a:ext cx="810292" cy="558155"/>
                </a:xfrm>
                <a:custGeom>
                  <a:avLst/>
                  <a:gdLst/>
                  <a:ahLst/>
                  <a:cxnLst/>
                  <a:rect l="l" t="t" r="r" b="b"/>
                  <a:pathLst>
                    <a:path w="2038470" h="1404163" extrusionOk="0">
                      <a:moveTo>
                        <a:pt x="14166" y="1404163"/>
                      </a:moveTo>
                      <a:cubicBezTo>
                        <a:pt x="11309" y="1404163"/>
                        <a:pt x="8451" y="1403306"/>
                        <a:pt x="5975" y="1401591"/>
                      </a:cubicBezTo>
                      <a:cubicBezTo>
                        <a:pt x="-407" y="1397115"/>
                        <a:pt x="-1931" y="1388257"/>
                        <a:pt x="2641" y="1381970"/>
                      </a:cubicBezTo>
                      <a:cubicBezTo>
                        <a:pt x="271818" y="1003446"/>
                        <a:pt x="605859" y="686550"/>
                        <a:pt x="995527" y="440043"/>
                      </a:cubicBezTo>
                      <a:cubicBezTo>
                        <a:pt x="1311567" y="240208"/>
                        <a:pt x="1656562" y="92285"/>
                        <a:pt x="2020893" y="464"/>
                      </a:cubicBezTo>
                      <a:cubicBezTo>
                        <a:pt x="2028228" y="-1536"/>
                        <a:pt x="2036133" y="3131"/>
                        <a:pt x="2038039" y="10656"/>
                      </a:cubicBezTo>
                      <a:cubicBezTo>
                        <a:pt x="2039943" y="18180"/>
                        <a:pt x="2035371" y="25896"/>
                        <a:pt x="2027847" y="27705"/>
                      </a:cubicBezTo>
                      <a:cubicBezTo>
                        <a:pt x="1666373" y="118764"/>
                        <a:pt x="1324140" y="265545"/>
                        <a:pt x="1010672" y="463760"/>
                      </a:cubicBezTo>
                      <a:cubicBezTo>
                        <a:pt x="624148" y="708171"/>
                        <a:pt x="292773" y="1022592"/>
                        <a:pt x="25692" y="1398162"/>
                      </a:cubicBezTo>
                      <a:cubicBezTo>
                        <a:pt x="22929" y="1401973"/>
                        <a:pt x="18548" y="1404068"/>
                        <a:pt x="14166" y="140406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04" name="Google Shape;4104;p34"/>
                <p:cNvSpPr/>
                <p:nvPr/>
              </p:nvSpPr>
              <p:spPr>
                <a:xfrm>
                  <a:off x="1981404" y="2772947"/>
                  <a:ext cx="993079" cy="849052"/>
                </a:xfrm>
                <a:custGeom>
                  <a:avLst/>
                  <a:gdLst/>
                  <a:ahLst/>
                  <a:cxnLst/>
                  <a:rect l="l" t="t" r="r" b="b"/>
                  <a:pathLst>
                    <a:path w="2498312" h="2135981" extrusionOk="0">
                      <a:moveTo>
                        <a:pt x="452056" y="2135791"/>
                      </a:moveTo>
                      <a:lnTo>
                        <a:pt x="0" y="1337119"/>
                      </a:lnTo>
                      <a:lnTo>
                        <a:pt x="5810" y="1329690"/>
                      </a:lnTo>
                      <a:cubicBezTo>
                        <a:pt x="250127" y="1018318"/>
                        <a:pt x="538067" y="746569"/>
                        <a:pt x="861727" y="522256"/>
                      </a:cubicBezTo>
                      <a:cubicBezTo>
                        <a:pt x="1189482" y="295084"/>
                        <a:pt x="1548099" y="120301"/>
                        <a:pt x="1927384" y="2953"/>
                      </a:cubicBezTo>
                      <a:lnTo>
                        <a:pt x="1937099" y="0"/>
                      </a:lnTo>
                      <a:lnTo>
                        <a:pt x="2498312" y="779526"/>
                      </a:lnTo>
                      <a:lnTo>
                        <a:pt x="2475548" y="783050"/>
                      </a:lnTo>
                      <a:cubicBezTo>
                        <a:pt x="2105977" y="840296"/>
                        <a:pt x="1756506" y="966788"/>
                        <a:pt x="1436846" y="1158812"/>
                      </a:cubicBezTo>
                      <a:cubicBezTo>
                        <a:pt x="1047083" y="1392936"/>
                        <a:pt x="710851" y="1723930"/>
                        <a:pt x="464630" y="2115979"/>
                      </a:cubicBezTo>
                      <a:lnTo>
                        <a:pt x="452056" y="2135981"/>
                      </a:lnTo>
                      <a:close/>
                      <a:moveTo>
                        <a:pt x="33814" y="1339596"/>
                      </a:moveTo>
                      <a:lnTo>
                        <a:pt x="453390" y="2080831"/>
                      </a:lnTo>
                      <a:cubicBezTo>
                        <a:pt x="700850" y="1693831"/>
                        <a:pt x="1035368" y="1366933"/>
                        <a:pt x="1422368" y="1134427"/>
                      </a:cubicBezTo>
                      <a:cubicBezTo>
                        <a:pt x="1738693" y="944404"/>
                        <a:pt x="2083784" y="818007"/>
                        <a:pt x="2448687" y="758571"/>
                      </a:cubicBezTo>
                      <a:lnTo>
                        <a:pt x="1926146" y="32766"/>
                      </a:lnTo>
                      <a:cubicBezTo>
                        <a:pt x="1553051" y="149257"/>
                        <a:pt x="1200436" y="321755"/>
                        <a:pt x="877919" y="545401"/>
                      </a:cubicBezTo>
                      <a:cubicBezTo>
                        <a:pt x="559213" y="766381"/>
                        <a:pt x="275272" y="1033558"/>
                        <a:pt x="33909" y="133969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05" name="Google Shape;4105;p34"/>
                <p:cNvSpPr/>
                <p:nvPr/>
              </p:nvSpPr>
              <p:spPr>
                <a:xfrm>
                  <a:off x="2291119" y="3316860"/>
                  <a:ext cx="814290" cy="569907"/>
                </a:xfrm>
                <a:custGeom>
                  <a:avLst/>
                  <a:gdLst/>
                  <a:ahLst/>
                  <a:cxnLst/>
                  <a:rect l="l" t="t" r="r" b="b"/>
                  <a:pathLst>
                    <a:path w="2048529" h="1433729" extrusionOk="0">
                      <a:moveTo>
                        <a:pt x="14083" y="1433634"/>
                      </a:moveTo>
                      <a:cubicBezTo>
                        <a:pt x="11035" y="1433634"/>
                        <a:pt x="8083" y="1432682"/>
                        <a:pt x="5511" y="1430681"/>
                      </a:cubicBezTo>
                      <a:cubicBezTo>
                        <a:pt x="-680" y="1425919"/>
                        <a:pt x="-1823" y="1417060"/>
                        <a:pt x="2939" y="1410965"/>
                      </a:cubicBezTo>
                      <a:cubicBezTo>
                        <a:pt x="191344" y="1165791"/>
                        <a:pt x="407180" y="942430"/>
                        <a:pt x="644544" y="747167"/>
                      </a:cubicBezTo>
                      <a:cubicBezTo>
                        <a:pt x="1051642" y="412363"/>
                        <a:pt x="1517891" y="161189"/>
                        <a:pt x="2030145" y="598"/>
                      </a:cubicBezTo>
                      <a:cubicBezTo>
                        <a:pt x="2037860" y="-1593"/>
                        <a:pt x="2045480" y="2407"/>
                        <a:pt x="2047861" y="9837"/>
                      </a:cubicBezTo>
                      <a:cubicBezTo>
                        <a:pt x="2050243" y="17266"/>
                        <a:pt x="2046052" y="25172"/>
                        <a:pt x="2038622" y="27553"/>
                      </a:cubicBezTo>
                      <a:cubicBezTo>
                        <a:pt x="1529797" y="187002"/>
                        <a:pt x="1066786" y="436462"/>
                        <a:pt x="662545" y="768979"/>
                      </a:cubicBezTo>
                      <a:cubicBezTo>
                        <a:pt x="426802" y="962813"/>
                        <a:pt x="212394" y="1184650"/>
                        <a:pt x="25323" y="1428205"/>
                      </a:cubicBezTo>
                      <a:cubicBezTo>
                        <a:pt x="22561" y="1431824"/>
                        <a:pt x="18370" y="1433729"/>
                        <a:pt x="14179" y="143372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06" name="Google Shape;4106;p34"/>
                <p:cNvSpPr/>
                <p:nvPr/>
              </p:nvSpPr>
              <p:spPr>
                <a:xfrm>
                  <a:off x="2334923" y="3408582"/>
                  <a:ext cx="814536" cy="564586"/>
                </a:xfrm>
                <a:custGeom>
                  <a:avLst/>
                  <a:gdLst/>
                  <a:ahLst/>
                  <a:cxnLst/>
                  <a:rect l="l" t="t" r="r" b="b"/>
                  <a:pathLst>
                    <a:path w="2049148" h="1420343" extrusionOk="0">
                      <a:moveTo>
                        <a:pt x="14088" y="1420343"/>
                      </a:moveTo>
                      <a:cubicBezTo>
                        <a:pt x="10945" y="1420343"/>
                        <a:pt x="7802" y="1419295"/>
                        <a:pt x="5230" y="1417200"/>
                      </a:cubicBezTo>
                      <a:cubicBezTo>
                        <a:pt x="-866" y="1412342"/>
                        <a:pt x="-1723" y="1403484"/>
                        <a:pt x="3134" y="1397388"/>
                      </a:cubicBezTo>
                      <a:cubicBezTo>
                        <a:pt x="11612" y="1386910"/>
                        <a:pt x="864671" y="348971"/>
                        <a:pt x="2031007" y="547"/>
                      </a:cubicBezTo>
                      <a:cubicBezTo>
                        <a:pt x="2038532" y="-1549"/>
                        <a:pt x="2046342" y="2547"/>
                        <a:pt x="2048533" y="9976"/>
                      </a:cubicBezTo>
                      <a:cubicBezTo>
                        <a:pt x="2050819" y="17406"/>
                        <a:pt x="2046532" y="25312"/>
                        <a:pt x="2039103" y="27502"/>
                      </a:cubicBezTo>
                      <a:cubicBezTo>
                        <a:pt x="881340" y="373355"/>
                        <a:pt x="33614" y="1404722"/>
                        <a:pt x="25137" y="1415104"/>
                      </a:cubicBezTo>
                      <a:cubicBezTo>
                        <a:pt x="22375" y="1418533"/>
                        <a:pt x="18279" y="1420343"/>
                        <a:pt x="14183" y="142034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4107" name="Google Shape;4107;p34"/>
              <p:cNvGrpSpPr/>
              <p:nvPr/>
            </p:nvGrpSpPr>
            <p:grpSpPr>
              <a:xfrm>
                <a:off x="735073" y="3161599"/>
                <a:ext cx="1460862" cy="1233312"/>
                <a:chOff x="735073" y="3161599"/>
                <a:chExt cx="1460862" cy="1233312"/>
              </a:xfrm>
            </p:grpSpPr>
            <p:sp>
              <p:nvSpPr>
                <p:cNvPr id="4108" name="Google Shape;4108;p34"/>
                <p:cNvSpPr/>
                <p:nvPr/>
              </p:nvSpPr>
              <p:spPr>
                <a:xfrm>
                  <a:off x="735073" y="3161599"/>
                  <a:ext cx="1460862" cy="1233312"/>
                </a:xfrm>
                <a:custGeom>
                  <a:avLst/>
                  <a:gdLst/>
                  <a:ahLst/>
                  <a:cxnLst/>
                  <a:rect l="l" t="t" r="r" b="b"/>
                  <a:pathLst>
                    <a:path w="3675125" h="3102672" extrusionOk="0">
                      <a:moveTo>
                        <a:pt x="1306337" y="3102673"/>
                      </a:moveTo>
                      <a:cubicBezTo>
                        <a:pt x="1305385" y="3102673"/>
                        <a:pt x="1304432" y="3102673"/>
                        <a:pt x="1303575" y="3102388"/>
                      </a:cubicBezTo>
                      <a:cubicBezTo>
                        <a:pt x="1299479" y="3101530"/>
                        <a:pt x="1296050" y="3098958"/>
                        <a:pt x="1294050" y="3095339"/>
                      </a:cubicBezTo>
                      <a:lnTo>
                        <a:pt x="1793" y="752475"/>
                      </a:lnTo>
                      <a:cubicBezTo>
                        <a:pt x="-1540" y="746569"/>
                        <a:pt x="-112" y="739140"/>
                        <a:pt x="5127" y="734758"/>
                      </a:cubicBezTo>
                      <a:cubicBezTo>
                        <a:pt x="318595" y="476916"/>
                        <a:pt x="838374" y="146589"/>
                        <a:pt x="1534652" y="37052"/>
                      </a:cubicBezTo>
                      <a:cubicBezTo>
                        <a:pt x="1814306" y="-6858"/>
                        <a:pt x="2100532" y="-11811"/>
                        <a:pt x="2385425" y="22574"/>
                      </a:cubicBezTo>
                      <a:cubicBezTo>
                        <a:pt x="2389806" y="23050"/>
                        <a:pt x="2393616" y="25622"/>
                        <a:pt x="2395902" y="29432"/>
                      </a:cubicBezTo>
                      <a:lnTo>
                        <a:pt x="3673205" y="2203513"/>
                      </a:lnTo>
                      <a:cubicBezTo>
                        <a:pt x="3675872" y="2208181"/>
                        <a:pt x="3675777" y="2213895"/>
                        <a:pt x="3672824" y="2218372"/>
                      </a:cubicBezTo>
                      <a:cubicBezTo>
                        <a:pt x="3669776" y="2222849"/>
                        <a:pt x="3664537" y="2225135"/>
                        <a:pt x="3659203" y="2224563"/>
                      </a:cubicBezTo>
                      <a:cubicBezTo>
                        <a:pt x="2614311" y="2090642"/>
                        <a:pt x="1327864" y="3089338"/>
                        <a:pt x="1315005" y="3099435"/>
                      </a:cubicBezTo>
                      <a:cubicBezTo>
                        <a:pt x="1312529" y="3101435"/>
                        <a:pt x="1309481" y="3102388"/>
                        <a:pt x="1306337" y="3102388"/>
                      </a:cubicBezTo>
                      <a:close/>
                      <a:moveTo>
                        <a:pt x="32083" y="749141"/>
                      </a:moveTo>
                      <a:lnTo>
                        <a:pt x="1310624" y="3067336"/>
                      </a:lnTo>
                      <a:cubicBezTo>
                        <a:pt x="1448546" y="2962656"/>
                        <a:pt x="2638790" y="2085594"/>
                        <a:pt x="3634343" y="2193417"/>
                      </a:cubicBezTo>
                      <a:lnTo>
                        <a:pt x="2375043" y="49815"/>
                      </a:lnTo>
                      <a:cubicBezTo>
                        <a:pt x="2095103" y="16668"/>
                        <a:pt x="1813734" y="21717"/>
                        <a:pt x="1538938" y="64960"/>
                      </a:cubicBezTo>
                      <a:cubicBezTo>
                        <a:pt x="855614" y="172402"/>
                        <a:pt x="343646" y="494633"/>
                        <a:pt x="31988" y="74914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09" name="Google Shape;4109;p34"/>
                <p:cNvSpPr/>
                <p:nvPr/>
              </p:nvSpPr>
              <p:spPr>
                <a:xfrm>
                  <a:off x="1328071" y="3400348"/>
                  <a:ext cx="262534" cy="181654"/>
                </a:xfrm>
                <a:custGeom>
                  <a:avLst/>
                  <a:gdLst/>
                  <a:ahLst/>
                  <a:cxnLst/>
                  <a:rect l="l" t="t" r="r" b="b"/>
                  <a:pathLst>
                    <a:path w="660464" h="456992" extrusionOk="0">
                      <a:moveTo>
                        <a:pt x="655481" y="304345"/>
                      </a:moveTo>
                      <a:cubicBezTo>
                        <a:pt x="624620" y="416836"/>
                        <a:pt x="437358" y="489607"/>
                        <a:pt x="267051" y="442363"/>
                      </a:cubicBezTo>
                      <a:cubicBezTo>
                        <a:pt x="97601" y="395309"/>
                        <a:pt x="-27462" y="237004"/>
                        <a:pt x="5209" y="123942"/>
                      </a:cubicBezTo>
                      <a:cubicBezTo>
                        <a:pt x="24640" y="56791"/>
                        <a:pt x="103793" y="-8360"/>
                        <a:pt x="179421" y="879"/>
                      </a:cubicBezTo>
                      <a:cubicBezTo>
                        <a:pt x="237904" y="8023"/>
                        <a:pt x="315438" y="32692"/>
                        <a:pt x="339346" y="77555"/>
                      </a:cubicBezTo>
                      <a:cubicBezTo>
                        <a:pt x="352204" y="101653"/>
                        <a:pt x="347728" y="126609"/>
                        <a:pt x="360777" y="130419"/>
                      </a:cubicBezTo>
                      <a:cubicBezTo>
                        <a:pt x="373922" y="134134"/>
                        <a:pt x="383351" y="110416"/>
                        <a:pt x="408212" y="96700"/>
                      </a:cubicBezTo>
                      <a:cubicBezTo>
                        <a:pt x="451646" y="72793"/>
                        <a:pt x="526131" y="91366"/>
                        <a:pt x="576328" y="114226"/>
                      </a:cubicBezTo>
                      <a:cubicBezTo>
                        <a:pt x="642717" y="144516"/>
                        <a:pt x="673388" y="238909"/>
                        <a:pt x="655385" y="30434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10" name="Google Shape;4110;p34"/>
                <p:cNvSpPr/>
                <p:nvPr/>
              </p:nvSpPr>
              <p:spPr>
                <a:xfrm>
                  <a:off x="1291187" y="3344682"/>
                  <a:ext cx="339654" cy="273228"/>
                </a:xfrm>
                <a:custGeom>
                  <a:avLst/>
                  <a:gdLst/>
                  <a:ahLst/>
                  <a:cxnLst/>
                  <a:rect l="l" t="t" r="r" b="b"/>
                  <a:pathLst>
                    <a:path w="854475" h="687367" extrusionOk="0">
                      <a:moveTo>
                        <a:pt x="458709" y="687367"/>
                      </a:moveTo>
                      <a:cubicBezTo>
                        <a:pt x="416513" y="687367"/>
                        <a:pt x="374413" y="681843"/>
                        <a:pt x="334313" y="670699"/>
                      </a:cubicBezTo>
                      <a:cubicBezTo>
                        <a:pt x="214202" y="637361"/>
                        <a:pt x="106284" y="552684"/>
                        <a:pt x="45610" y="444194"/>
                      </a:cubicBezTo>
                      <a:cubicBezTo>
                        <a:pt x="2367" y="366947"/>
                        <a:pt x="-10683" y="287127"/>
                        <a:pt x="8843" y="219499"/>
                      </a:cubicBezTo>
                      <a:cubicBezTo>
                        <a:pt x="37228" y="121297"/>
                        <a:pt x="143146" y="19475"/>
                        <a:pt x="247921" y="30143"/>
                      </a:cubicBezTo>
                      <a:cubicBezTo>
                        <a:pt x="299642" y="35381"/>
                        <a:pt x="338313" y="68052"/>
                        <a:pt x="369460" y="94151"/>
                      </a:cubicBezTo>
                      <a:cubicBezTo>
                        <a:pt x="397368" y="117677"/>
                        <a:pt x="419180" y="136156"/>
                        <a:pt x="440897" y="130917"/>
                      </a:cubicBezTo>
                      <a:cubicBezTo>
                        <a:pt x="473949" y="122535"/>
                        <a:pt x="488427" y="61765"/>
                        <a:pt x="495380" y="32524"/>
                      </a:cubicBezTo>
                      <a:cubicBezTo>
                        <a:pt x="500238" y="11950"/>
                        <a:pt x="503953" y="-2719"/>
                        <a:pt x="519574" y="425"/>
                      </a:cubicBezTo>
                      <a:cubicBezTo>
                        <a:pt x="535004" y="3949"/>
                        <a:pt x="532147" y="18427"/>
                        <a:pt x="528242" y="38429"/>
                      </a:cubicBezTo>
                      <a:cubicBezTo>
                        <a:pt x="522432" y="68623"/>
                        <a:pt x="510144" y="131393"/>
                        <a:pt x="539481" y="157778"/>
                      </a:cubicBezTo>
                      <a:cubicBezTo>
                        <a:pt x="558055" y="174446"/>
                        <a:pt x="585963" y="170255"/>
                        <a:pt x="621587" y="164826"/>
                      </a:cubicBezTo>
                      <a:cubicBezTo>
                        <a:pt x="660068" y="159016"/>
                        <a:pt x="703597" y="152348"/>
                        <a:pt x="746841" y="172922"/>
                      </a:cubicBezTo>
                      <a:cubicBezTo>
                        <a:pt x="838185" y="216832"/>
                        <a:pt x="872285" y="355040"/>
                        <a:pt x="845710" y="451624"/>
                      </a:cubicBezTo>
                      <a:lnTo>
                        <a:pt x="845710" y="451624"/>
                      </a:lnTo>
                      <a:cubicBezTo>
                        <a:pt x="826946" y="519918"/>
                        <a:pt x="773796" y="581735"/>
                        <a:pt x="696072" y="625836"/>
                      </a:cubicBezTo>
                      <a:cubicBezTo>
                        <a:pt x="624825" y="666222"/>
                        <a:pt x="541482" y="687272"/>
                        <a:pt x="458804" y="687272"/>
                      </a:cubicBezTo>
                      <a:close/>
                      <a:moveTo>
                        <a:pt x="232586" y="57479"/>
                      </a:moveTo>
                      <a:cubicBezTo>
                        <a:pt x="147242" y="57479"/>
                        <a:pt x="59993" y="143966"/>
                        <a:pt x="35894" y="227310"/>
                      </a:cubicBezTo>
                      <a:cubicBezTo>
                        <a:pt x="18464" y="287698"/>
                        <a:pt x="30656" y="359803"/>
                        <a:pt x="70184" y="430478"/>
                      </a:cubicBezTo>
                      <a:cubicBezTo>
                        <a:pt x="127239" y="532586"/>
                        <a:pt x="228871" y="612311"/>
                        <a:pt x="341742" y="643648"/>
                      </a:cubicBezTo>
                      <a:cubicBezTo>
                        <a:pt x="453661" y="674699"/>
                        <a:pt x="580820" y="658888"/>
                        <a:pt x="681975" y="601547"/>
                      </a:cubicBezTo>
                      <a:cubicBezTo>
                        <a:pt x="753222" y="561161"/>
                        <a:pt x="801609" y="505345"/>
                        <a:pt x="818373" y="444290"/>
                      </a:cubicBezTo>
                      <a:lnTo>
                        <a:pt x="818373" y="444290"/>
                      </a:lnTo>
                      <a:cubicBezTo>
                        <a:pt x="841995" y="358660"/>
                        <a:pt x="811134" y="235311"/>
                        <a:pt x="734458" y="198449"/>
                      </a:cubicBezTo>
                      <a:cubicBezTo>
                        <a:pt x="699216" y="181590"/>
                        <a:pt x="661877" y="187210"/>
                        <a:pt x="625683" y="192734"/>
                      </a:cubicBezTo>
                      <a:cubicBezTo>
                        <a:pt x="586249" y="198735"/>
                        <a:pt x="549101" y="204450"/>
                        <a:pt x="520526" y="178732"/>
                      </a:cubicBezTo>
                      <a:cubicBezTo>
                        <a:pt x="503667" y="163492"/>
                        <a:pt x="495952" y="142728"/>
                        <a:pt x="493380" y="120821"/>
                      </a:cubicBezTo>
                      <a:cubicBezTo>
                        <a:pt x="482522" y="138632"/>
                        <a:pt x="467853" y="153015"/>
                        <a:pt x="447755" y="158158"/>
                      </a:cubicBezTo>
                      <a:cubicBezTo>
                        <a:pt x="412227" y="167112"/>
                        <a:pt x="382604" y="142156"/>
                        <a:pt x="351267" y="115677"/>
                      </a:cubicBezTo>
                      <a:cubicBezTo>
                        <a:pt x="321644" y="90722"/>
                        <a:pt x="288117" y="62432"/>
                        <a:pt x="245063" y="58051"/>
                      </a:cubicBezTo>
                      <a:cubicBezTo>
                        <a:pt x="240968" y="57670"/>
                        <a:pt x="236777" y="57384"/>
                        <a:pt x="232586" y="5738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11" name="Google Shape;4111;p34"/>
                <p:cNvSpPr/>
                <p:nvPr/>
              </p:nvSpPr>
              <p:spPr>
                <a:xfrm>
                  <a:off x="1336180" y="3631587"/>
                  <a:ext cx="112374" cy="376641"/>
                </a:xfrm>
                <a:custGeom>
                  <a:avLst/>
                  <a:gdLst/>
                  <a:ahLst/>
                  <a:cxnLst/>
                  <a:rect l="l" t="t" r="r" b="b"/>
                  <a:pathLst>
                    <a:path w="282701" h="947525" extrusionOk="0">
                      <a:moveTo>
                        <a:pt x="14049" y="947526"/>
                      </a:moveTo>
                      <a:cubicBezTo>
                        <a:pt x="12811" y="947526"/>
                        <a:pt x="11573" y="947335"/>
                        <a:pt x="10334" y="947049"/>
                      </a:cubicBezTo>
                      <a:cubicBezTo>
                        <a:pt x="2810" y="944954"/>
                        <a:pt x="-1572" y="937239"/>
                        <a:pt x="524" y="929714"/>
                      </a:cubicBezTo>
                      <a:lnTo>
                        <a:pt x="255032" y="10361"/>
                      </a:lnTo>
                      <a:cubicBezTo>
                        <a:pt x="257127" y="2931"/>
                        <a:pt x="264747" y="-1641"/>
                        <a:pt x="272367" y="550"/>
                      </a:cubicBezTo>
                      <a:cubicBezTo>
                        <a:pt x="279892" y="2646"/>
                        <a:pt x="284273" y="10361"/>
                        <a:pt x="282178" y="17886"/>
                      </a:cubicBezTo>
                      <a:lnTo>
                        <a:pt x="27670" y="937239"/>
                      </a:lnTo>
                      <a:cubicBezTo>
                        <a:pt x="25955" y="943430"/>
                        <a:pt x="20240" y="947526"/>
                        <a:pt x="14049" y="94752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12" name="Google Shape;4112;p34"/>
                <p:cNvSpPr/>
                <p:nvPr/>
              </p:nvSpPr>
              <p:spPr>
                <a:xfrm>
                  <a:off x="1266835" y="3621337"/>
                  <a:ext cx="144463" cy="501991"/>
                </a:xfrm>
                <a:custGeom>
                  <a:avLst/>
                  <a:gdLst/>
                  <a:ahLst/>
                  <a:cxnLst/>
                  <a:rect l="l" t="t" r="r" b="b"/>
                  <a:pathLst>
                    <a:path w="363429" h="1262871" extrusionOk="0">
                      <a:moveTo>
                        <a:pt x="108208" y="1262872"/>
                      </a:moveTo>
                      <a:cubicBezTo>
                        <a:pt x="106969" y="1262872"/>
                        <a:pt x="105636" y="1262681"/>
                        <a:pt x="104493" y="1262395"/>
                      </a:cubicBezTo>
                      <a:lnTo>
                        <a:pt x="10386" y="1236297"/>
                      </a:lnTo>
                      <a:cubicBezTo>
                        <a:pt x="6766" y="1235344"/>
                        <a:pt x="3718" y="1232868"/>
                        <a:pt x="1813" y="1229629"/>
                      </a:cubicBezTo>
                      <a:cubicBezTo>
                        <a:pt x="4" y="1226391"/>
                        <a:pt x="-473" y="1222486"/>
                        <a:pt x="480" y="1218961"/>
                      </a:cubicBezTo>
                      <a:lnTo>
                        <a:pt x="335760" y="10334"/>
                      </a:lnTo>
                      <a:cubicBezTo>
                        <a:pt x="337855" y="2809"/>
                        <a:pt x="345952" y="-1572"/>
                        <a:pt x="353095" y="524"/>
                      </a:cubicBezTo>
                      <a:cubicBezTo>
                        <a:pt x="360620" y="2619"/>
                        <a:pt x="365002" y="10334"/>
                        <a:pt x="362906" y="17859"/>
                      </a:cubicBezTo>
                      <a:lnTo>
                        <a:pt x="31436" y="1212866"/>
                      </a:lnTo>
                      <a:lnTo>
                        <a:pt x="98397" y="1231439"/>
                      </a:lnTo>
                      <a:lnTo>
                        <a:pt x="158881" y="1013412"/>
                      </a:lnTo>
                      <a:cubicBezTo>
                        <a:pt x="160976" y="1005887"/>
                        <a:pt x="169072" y="1001506"/>
                        <a:pt x="176216" y="1003601"/>
                      </a:cubicBezTo>
                      <a:cubicBezTo>
                        <a:pt x="183741" y="1005697"/>
                        <a:pt x="188122" y="1013412"/>
                        <a:pt x="186027" y="1020937"/>
                      </a:cubicBezTo>
                      <a:lnTo>
                        <a:pt x="121828" y="1252585"/>
                      </a:lnTo>
                      <a:cubicBezTo>
                        <a:pt x="120876" y="1256204"/>
                        <a:pt x="118399" y="1259252"/>
                        <a:pt x="115161" y="1261062"/>
                      </a:cubicBezTo>
                      <a:cubicBezTo>
                        <a:pt x="112970" y="1262300"/>
                        <a:pt x="110684" y="1262872"/>
                        <a:pt x="108208" y="126287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13" name="Google Shape;4113;p34"/>
                <p:cNvSpPr/>
                <p:nvPr/>
              </p:nvSpPr>
              <p:spPr>
                <a:xfrm>
                  <a:off x="1329782" y="3997179"/>
                  <a:ext cx="103311" cy="57809"/>
                </a:xfrm>
                <a:custGeom>
                  <a:avLst/>
                  <a:gdLst/>
                  <a:ahLst/>
                  <a:cxnLst/>
                  <a:rect l="l" t="t" r="r" b="b"/>
                  <a:pathLst>
                    <a:path w="259903" h="145432" extrusionOk="0">
                      <a:moveTo>
                        <a:pt x="229981" y="145337"/>
                      </a:moveTo>
                      <a:cubicBezTo>
                        <a:pt x="228742" y="145337"/>
                        <a:pt x="227409" y="145147"/>
                        <a:pt x="226266" y="144861"/>
                      </a:cubicBezTo>
                      <a:lnTo>
                        <a:pt x="10334" y="85044"/>
                      </a:lnTo>
                      <a:cubicBezTo>
                        <a:pt x="2809" y="82948"/>
                        <a:pt x="-1572" y="75233"/>
                        <a:pt x="524" y="67708"/>
                      </a:cubicBezTo>
                      <a:cubicBezTo>
                        <a:pt x="2619" y="60184"/>
                        <a:pt x="10715" y="55802"/>
                        <a:pt x="17859" y="57898"/>
                      </a:cubicBezTo>
                      <a:lnTo>
                        <a:pt x="218741" y="113619"/>
                      </a:lnTo>
                      <a:cubicBezTo>
                        <a:pt x="219313" y="110666"/>
                        <a:pt x="220075" y="107618"/>
                        <a:pt x="220742" y="104570"/>
                      </a:cubicBezTo>
                      <a:cubicBezTo>
                        <a:pt x="222456" y="97427"/>
                        <a:pt x="224647" y="90378"/>
                        <a:pt x="227028" y="83425"/>
                      </a:cubicBezTo>
                      <a:lnTo>
                        <a:pt x="26241" y="27703"/>
                      </a:lnTo>
                      <a:cubicBezTo>
                        <a:pt x="18716" y="25608"/>
                        <a:pt x="14335" y="17893"/>
                        <a:pt x="16430" y="10368"/>
                      </a:cubicBezTo>
                      <a:cubicBezTo>
                        <a:pt x="18526" y="2843"/>
                        <a:pt x="26622" y="-1634"/>
                        <a:pt x="33766" y="557"/>
                      </a:cubicBezTo>
                      <a:lnTo>
                        <a:pt x="249602" y="60469"/>
                      </a:lnTo>
                      <a:cubicBezTo>
                        <a:pt x="253603" y="61517"/>
                        <a:pt x="256841" y="64279"/>
                        <a:pt x="258556" y="67899"/>
                      </a:cubicBezTo>
                      <a:cubicBezTo>
                        <a:pt x="260270" y="71519"/>
                        <a:pt x="260366" y="75805"/>
                        <a:pt x="258746" y="79615"/>
                      </a:cubicBezTo>
                      <a:cubicBezTo>
                        <a:pt x="254365" y="89902"/>
                        <a:pt x="250745" y="100570"/>
                        <a:pt x="248078" y="111333"/>
                      </a:cubicBezTo>
                      <a:cubicBezTo>
                        <a:pt x="246173" y="118858"/>
                        <a:pt x="244745" y="126287"/>
                        <a:pt x="243792" y="133336"/>
                      </a:cubicBezTo>
                      <a:cubicBezTo>
                        <a:pt x="243221" y="137336"/>
                        <a:pt x="240934" y="140956"/>
                        <a:pt x="237505" y="143146"/>
                      </a:cubicBezTo>
                      <a:cubicBezTo>
                        <a:pt x="235220" y="144670"/>
                        <a:pt x="232457" y="145432"/>
                        <a:pt x="229790" y="14543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14" name="Google Shape;4114;p34"/>
                <p:cNvSpPr/>
                <p:nvPr/>
              </p:nvSpPr>
              <p:spPr>
                <a:xfrm>
                  <a:off x="1303922" y="4053266"/>
                  <a:ext cx="113568" cy="94332"/>
                </a:xfrm>
                <a:custGeom>
                  <a:avLst/>
                  <a:gdLst/>
                  <a:ahLst/>
                  <a:cxnLst/>
                  <a:rect l="l" t="t" r="r" b="b"/>
                  <a:pathLst>
                    <a:path w="285705" h="237313" extrusionOk="0">
                      <a:moveTo>
                        <a:pt x="229886" y="237123"/>
                      </a:moveTo>
                      <a:cubicBezTo>
                        <a:pt x="228647" y="237123"/>
                        <a:pt x="227314" y="236933"/>
                        <a:pt x="226171" y="236647"/>
                      </a:cubicBezTo>
                      <a:lnTo>
                        <a:pt x="158543" y="217883"/>
                      </a:lnTo>
                      <a:cubicBezTo>
                        <a:pt x="152447" y="216168"/>
                        <a:pt x="148256" y="210739"/>
                        <a:pt x="148161" y="204357"/>
                      </a:cubicBezTo>
                      <a:cubicBezTo>
                        <a:pt x="148161" y="202166"/>
                        <a:pt x="148637" y="199976"/>
                        <a:pt x="149590" y="198070"/>
                      </a:cubicBezTo>
                      <a:cubicBezTo>
                        <a:pt x="150447" y="195308"/>
                        <a:pt x="151780" y="189308"/>
                        <a:pt x="152924" y="183783"/>
                      </a:cubicBezTo>
                      <a:lnTo>
                        <a:pt x="102346" y="169782"/>
                      </a:lnTo>
                      <a:lnTo>
                        <a:pt x="97774" y="186450"/>
                      </a:lnTo>
                      <a:cubicBezTo>
                        <a:pt x="96821" y="190070"/>
                        <a:pt x="94345" y="193118"/>
                        <a:pt x="91106" y="195023"/>
                      </a:cubicBezTo>
                      <a:cubicBezTo>
                        <a:pt x="87868" y="196832"/>
                        <a:pt x="83963" y="197404"/>
                        <a:pt x="80438" y="196356"/>
                      </a:cubicBezTo>
                      <a:lnTo>
                        <a:pt x="10334" y="176925"/>
                      </a:lnTo>
                      <a:cubicBezTo>
                        <a:pt x="2809" y="174830"/>
                        <a:pt x="-1572" y="167114"/>
                        <a:pt x="524" y="159590"/>
                      </a:cubicBezTo>
                      <a:lnTo>
                        <a:pt x="41957" y="10333"/>
                      </a:lnTo>
                      <a:cubicBezTo>
                        <a:pt x="42910" y="6713"/>
                        <a:pt x="45386" y="3665"/>
                        <a:pt x="48625" y="1856"/>
                      </a:cubicBezTo>
                      <a:cubicBezTo>
                        <a:pt x="51958" y="46"/>
                        <a:pt x="55768" y="-526"/>
                        <a:pt x="59293" y="522"/>
                      </a:cubicBezTo>
                      <a:lnTo>
                        <a:pt x="128254" y="19667"/>
                      </a:lnTo>
                      <a:cubicBezTo>
                        <a:pt x="131873" y="20620"/>
                        <a:pt x="134921" y="23096"/>
                        <a:pt x="136826" y="26335"/>
                      </a:cubicBezTo>
                      <a:cubicBezTo>
                        <a:pt x="138636" y="29573"/>
                        <a:pt x="139112" y="33478"/>
                        <a:pt x="138160" y="37003"/>
                      </a:cubicBezTo>
                      <a:lnTo>
                        <a:pt x="128444" y="72055"/>
                      </a:lnTo>
                      <a:lnTo>
                        <a:pt x="175688" y="85199"/>
                      </a:lnTo>
                      <a:lnTo>
                        <a:pt x="185404" y="50147"/>
                      </a:lnTo>
                      <a:cubicBezTo>
                        <a:pt x="187595" y="42623"/>
                        <a:pt x="195500" y="38241"/>
                        <a:pt x="202739" y="40337"/>
                      </a:cubicBezTo>
                      <a:lnTo>
                        <a:pt x="275320" y="60434"/>
                      </a:lnTo>
                      <a:cubicBezTo>
                        <a:pt x="278939" y="61387"/>
                        <a:pt x="281987" y="63863"/>
                        <a:pt x="283892" y="67102"/>
                      </a:cubicBezTo>
                      <a:cubicBezTo>
                        <a:pt x="285702" y="70340"/>
                        <a:pt x="286178" y="74245"/>
                        <a:pt x="285226" y="77770"/>
                      </a:cubicBezTo>
                      <a:lnTo>
                        <a:pt x="243792" y="227027"/>
                      </a:lnTo>
                      <a:cubicBezTo>
                        <a:pt x="242839" y="230646"/>
                        <a:pt x="240363" y="233694"/>
                        <a:pt x="237125" y="235504"/>
                      </a:cubicBezTo>
                      <a:cubicBezTo>
                        <a:pt x="234934" y="236742"/>
                        <a:pt x="232648" y="237314"/>
                        <a:pt x="230171" y="237314"/>
                      </a:cubicBezTo>
                      <a:close/>
                      <a:moveTo>
                        <a:pt x="179498" y="194451"/>
                      </a:moveTo>
                      <a:lnTo>
                        <a:pt x="220075" y="205691"/>
                      </a:lnTo>
                      <a:lnTo>
                        <a:pt x="253888" y="83580"/>
                      </a:lnTo>
                      <a:lnTo>
                        <a:pt x="208454" y="71007"/>
                      </a:lnTo>
                      <a:lnTo>
                        <a:pt x="198739" y="106059"/>
                      </a:lnTo>
                      <a:cubicBezTo>
                        <a:pt x="197786" y="109678"/>
                        <a:pt x="195310" y="112727"/>
                        <a:pt x="192071" y="114536"/>
                      </a:cubicBezTo>
                      <a:cubicBezTo>
                        <a:pt x="188833" y="116441"/>
                        <a:pt x="184928" y="116918"/>
                        <a:pt x="181403" y="115870"/>
                      </a:cubicBezTo>
                      <a:lnTo>
                        <a:pt x="107013" y="95201"/>
                      </a:lnTo>
                      <a:cubicBezTo>
                        <a:pt x="103393" y="94248"/>
                        <a:pt x="100346" y="91772"/>
                        <a:pt x="98441" y="88533"/>
                      </a:cubicBezTo>
                      <a:cubicBezTo>
                        <a:pt x="96631" y="85295"/>
                        <a:pt x="96154" y="81389"/>
                        <a:pt x="97107" y="77865"/>
                      </a:cubicBezTo>
                      <a:lnTo>
                        <a:pt x="106822" y="42813"/>
                      </a:lnTo>
                      <a:lnTo>
                        <a:pt x="65008" y="31193"/>
                      </a:lnTo>
                      <a:lnTo>
                        <a:pt x="31194" y="153303"/>
                      </a:lnTo>
                      <a:lnTo>
                        <a:pt x="74152" y="165209"/>
                      </a:lnTo>
                      <a:lnTo>
                        <a:pt x="78724" y="148541"/>
                      </a:lnTo>
                      <a:cubicBezTo>
                        <a:pt x="79676" y="144921"/>
                        <a:pt x="82153" y="141873"/>
                        <a:pt x="85391" y="140063"/>
                      </a:cubicBezTo>
                      <a:cubicBezTo>
                        <a:pt x="88630" y="138254"/>
                        <a:pt x="92535" y="137682"/>
                        <a:pt x="96059" y="138730"/>
                      </a:cubicBezTo>
                      <a:lnTo>
                        <a:pt x="172926" y="160066"/>
                      </a:lnTo>
                      <a:cubicBezTo>
                        <a:pt x="180070" y="162066"/>
                        <a:pt x="184451" y="169210"/>
                        <a:pt x="183022" y="176449"/>
                      </a:cubicBezTo>
                      <a:cubicBezTo>
                        <a:pt x="181594" y="183688"/>
                        <a:pt x="180355" y="189593"/>
                        <a:pt x="179308" y="1944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15" name="Google Shape;4115;p34"/>
                <p:cNvSpPr/>
                <p:nvPr/>
              </p:nvSpPr>
              <p:spPr>
                <a:xfrm>
                  <a:off x="1388334" y="3592383"/>
                  <a:ext cx="76799" cy="52977"/>
                </a:xfrm>
                <a:custGeom>
                  <a:avLst/>
                  <a:gdLst/>
                  <a:ahLst/>
                  <a:cxnLst/>
                  <a:rect l="l" t="t" r="r" b="b"/>
                  <a:pathLst>
                    <a:path w="193206" h="133275" extrusionOk="0">
                      <a:moveTo>
                        <a:pt x="161357" y="133275"/>
                      </a:moveTo>
                      <a:cubicBezTo>
                        <a:pt x="160119" y="133275"/>
                        <a:pt x="158785" y="133085"/>
                        <a:pt x="157642" y="132799"/>
                      </a:cubicBezTo>
                      <a:lnTo>
                        <a:pt x="10386" y="91937"/>
                      </a:lnTo>
                      <a:cubicBezTo>
                        <a:pt x="6766" y="90984"/>
                        <a:pt x="3718" y="88508"/>
                        <a:pt x="1813" y="85269"/>
                      </a:cubicBezTo>
                      <a:cubicBezTo>
                        <a:pt x="4" y="82031"/>
                        <a:pt x="-473" y="78126"/>
                        <a:pt x="480" y="74601"/>
                      </a:cubicBezTo>
                      <a:lnTo>
                        <a:pt x="18292" y="10308"/>
                      </a:lnTo>
                      <a:cubicBezTo>
                        <a:pt x="19339" y="6497"/>
                        <a:pt x="22006" y="3354"/>
                        <a:pt x="25435" y="1545"/>
                      </a:cubicBezTo>
                      <a:cubicBezTo>
                        <a:pt x="29055" y="-170"/>
                        <a:pt x="33055" y="-551"/>
                        <a:pt x="36770" y="878"/>
                      </a:cubicBezTo>
                      <a:cubicBezTo>
                        <a:pt x="60011" y="9450"/>
                        <a:pt x="83633" y="17070"/>
                        <a:pt x="106874" y="23547"/>
                      </a:cubicBezTo>
                      <a:cubicBezTo>
                        <a:pt x="131734" y="30501"/>
                        <a:pt x="156976" y="36406"/>
                        <a:pt x="181741" y="41073"/>
                      </a:cubicBezTo>
                      <a:cubicBezTo>
                        <a:pt x="185551" y="41835"/>
                        <a:pt x="188980" y="44121"/>
                        <a:pt x="191075" y="47455"/>
                      </a:cubicBezTo>
                      <a:cubicBezTo>
                        <a:pt x="193171" y="50789"/>
                        <a:pt x="193742" y="54885"/>
                        <a:pt x="192694" y="58695"/>
                      </a:cubicBezTo>
                      <a:lnTo>
                        <a:pt x="174883" y="122988"/>
                      </a:lnTo>
                      <a:cubicBezTo>
                        <a:pt x="173930" y="126608"/>
                        <a:pt x="171454" y="129656"/>
                        <a:pt x="168215" y="131466"/>
                      </a:cubicBezTo>
                      <a:cubicBezTo>
                        <a:pt x="166024" y="132704"/>
                        <a:pt x="163738" y="133275"/>
                        <a:pt x="161262" y="133275"/>
                      </a:cubicBezTo>
                      <a:close/>
                      <a:moveTo>
                        <a:pt x="31436" y="68505"/>
                      </a:moveTo>
                      <a:lnTo>
                        <a:pt x="151546" y="101843"/>
                      </a:lnTo>
                      <a:lnTo>
                        <a:pt x="161548" y="65743"/>
                      </a:lnTo>
                      <a:cubicBezTo>
                        <a:pt x="140878" y="61457"/>
                        <a:pt x="120019" y="56409"/>
                        <a:pt x="99349" y="50694"/>
                      </a:cubicBezTo>
                      <a:cubicBezTo>
                        <a:pt x="80109" y="45360"/>
                        <a:pt x="60678" y="39263"/>
                        <a:pt x="41437" y="32501"/>
                      </a:cubicBezTo>
                      <a:lnTo>
                        <a:pt x="31436" y="68601"/>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16" name="Google Shape;4116;p34"/>
                <p:cNvSpPr/>
                <p:nvPr/>
              </p:nvSpPr>
              <p:spPr>
                <a:xfrm>
                  <a:off x="1283515" y="3960484"/>
                  <a:ext cx="50680" cy="155613"/>
                </a:xfrm>
                <a:custGeom>
                  <a:avLst/>
                  <a:gdLst/>
                  <a:ahLst/>
                  <a:cxnLst/>
                  <a:rect l="l" t="t" r="r" b="b"/>
                  <a:pathLst>
                    <a:path w="127498" h="391478" extrusionOk="0">
                      <a:moveTo>
                        <a:pt x="14049" y="391479"/>
                      </a:moveTo>
                      <a:cubicBezTo>
                        <a:pt x="12811" y="391479"/>
                        <a:pt x="11572" y="391288"/>
                        <a:pt x="10334" y="391002"/>
                      </a:cubicBezTo>
                      <a:cubicBezTo>
                        <a:pt x="2809" y="388907"/>
                        <a:pt x="-1572" y="381191"/>
                        <a:pt x="524" y="373667"/>
                      </a:cubicBezTo>
                      <a:lnTo>
                        <a:pt x="99869" y="10383"/>
                      </a:lnTo>
                      <a:cubicBezTo>
                        <a:pt x="101870" y="2954"/>
                        <a:pt x="109680" y="-1523"/>
                        <a:pt x="117109" y="477"/>
                      </a:cubicBezTo>
                      <a:cubicBezTo>
                        <a:pt x="124634" y="2573"/>
                        <a:pt x="129016" y="10288"/>
                        <a:pt x="127016" y="17813"/>
                      </a:cubicBezTo>
                      <a:lnTo>
                        <a:pt x="27670" y="381096"/>
                      </a:lnTo>
                      <a:cubicBezTo>
                        <a:pt x="25955" y="387383"/>
                        <a:pt x="20335" y="391479"/>
                        <a:pt x="14049" y="39147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17" name="Google Shape;4117;p34"/>
                <p:cNvSpPr/>
                <p:nvPr/>
              </p:nvSpPr>
              <p:spPr>
                <a:xfrm>
                  <a:off x="1478280" y="3305570"/>
                  <a:ext cx="47588" cy="53214"/>
                </a:xfrm>
                <a:custGeom>
                  <a:avLst/>
                  <a:gdLst/>
                  <a:ahLst/>
                  <a:cxnLst/>
                  <a:rect l="l" t="t" r="r" b="b"/>
                  <a:pathLst>
                    <a:path w="119719" h="133872" extrusionOk="0">
                      <a:moveTo>
                        <a:pt x="81667" y="133872"/>
                      </a:moveTo>
                      <a:cubicBezTo>
                        <a:pt x="80906" y="133872"/>
                        <a:pt x="80143" y="133872"/>
                        <a:pt x="79382" y="133682"/>
                      </a:cubicBezTo>
                      <a:cubicBezTo>
                        <a:pt x="68714" y="131967"/>
                        <a:pt x="56236" y="129395"/>
                        <a:pt x="42520" y="125585"/>
                      </a:cubicBezTo>
                      <a:cubicBezTo>
                        <a:pt x="29661" y="121966"/>
                        <a:pt x="18422" y="117965"/>
                        <a:pt x="8801" y="114156"/>
                      </a:cubicBezTo>
                      <a:cubicBezTo>
                        <a:pt x="2134" y="111488"/>
                        <a:pt x="-1391" y="104249"/>
                        <a:pt x="514" y="97296"/>
                      </a:cubicBezTo>
                      <a:lnTo>
                        <a:pt x="24613" y="10333"/>
                      </a:lnTo>
                      <a:cubicBezTo>
                        <a:pt x="25565" y="6713"/>
                        <a:pt x="28042" y="3665"/>
                        <a:pt x="31280" y="1856"/>
                      </a:cubicBezTo>
                      <a:cubicBezTo>
                        <a:pt x="34614" y="46"/>
                        <a:pt x="38424" y="-526"/>
                        <a:pt x="41948" y="522"/>
                      </a:cubicBezTo>
                      <a:lnTo>
                        <a:pt x="109385" y="19191"/>
                      </a:lnTo>
                      <a:cubicBezTo>
                        <a:pt x="116910" y="21287"/>
                        <a:pt x="121291" y="29002"/>
                        <a:pt x="119196" y="36527"/>
                      </a:cubicBezTo>
                      <a:lnTo>
                        <a:pt x="95098" y="123490"/>
                      </a:lnTo>
                      <a:cubicBezTo>
                        <a:pt x="93383" y="129681"/>
                        <a:pt x="87764" y="133777"/>
                        <a:pt x="81477" y="133777"/>
                      </a:cubicBezTo>
                      <a:close/>
                      <a:moveTo>
                        <a:pt x="31185" y="92438"/>
                      </a:moveTo>
                      <a:cubicBezTo>
                        <a:pt x="36995" y="94534"/>
                        <a:pt x="43377" y="96534"/>
                        <a:pt x="50140" y="98439"/>
                      </a:cubicBezTo>
                      <a:cubicBezTo>
                        <a:pt x="57665" y="100535"/>
                        <a:pt x="64808" y="102249"/>
                        <a:pt x="71476" y="103583"/>
                      </a:cubicBezTo>
                      <a:lnTo>
                        <a:pt x="88335" y="42623"/>
                      </a:lnTo>
                      <a:lnTo>
                        <a:pt x="48044" y="31383"/>
                      </a:lnTo>
                      <a:lnTo>
                        <a:pt x="31185" y="92343"/>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18" name="Google Shape;4118;p34"/>
                <p:cNvSpPr/>
                <p:nvPr/>
              </p:nvSpPr>
              <p:spPr>
                <a:xfrm>
                  <a:off x="1494877" y="3271344"/>
                  <a:ext cx="32951" cy="50372"/>
                </a:xfrm>
                <a:custGeom>
                  <a:avLst/>
                  <a:gdLst/>
                  <a:ahLst/>
                  <a:cxnLst/>
                  <a:rect l="l" t="t" r="r" b="b"/>
                  <a:pathLst>
                    <a:path w="82896" h="126723" extrusionOk="0">
                      <a:moveTo>
                        <a:pt x="44295" y="126724"/>
                      </a:moveTo>
                      <a:cubicBezTo>
                        <a:pt x="43057" y="126724"/>
                        <a:pt x="41723" y="126533"/>
                        <a:pt x="40580" y="126248"/>
                      </a:cubicBezTo>
                      <a:lnTo>
                        <a:pt x="10386" y="117866"/>
                      </a:lnTo>
                      <a:cubicBezTo>
                        <a:pt x="6766" y="116913"/>
                        <a:pt x="3718" y="114437"/>
                        <a:pt x="1813" y="111198"/>
                      </a:cubicBezTo>
                      <a:cubicBezTo>
                        <a:pt x="3" y="107960"/>
                        <a:pt x="-473" y="104054"/>
                        <a:pt x="480" y="100530"/>
                      </a:cubicBezTo>
                      <a:lnTo>
                        <a:pt x="25054" y="12138"/>
                      </a:lnTo>
                      <a:cubicBezTo>
                        <a:pt x="26197" y="8138"/>
                        <a:pt x="29055" y="4804"/>
                        <a:pt x="32865" y="3089"/>
                      </a:cubicBezTo>
                      <a:cubicBezTo>
                        <a:pt x="36484" y="1470"/>
                        <a:pt x="45914" y="-1959"/>
                        <a:pt x="58487" y="1470"/>
                      </a:cubicBezTo>
                      <a:cubicBezTo>
                        <a:pt x="71632" y="4994"/>
                        <a:pt x="78489" y="13567"/>
                        <a:pt x="80299" y="16139"/>
                      </a:cubicBezTo>
                      <a:cubicBezTo>
                        <a:pt x="82680" y="19568"/>
                        <a:pt x="83538" y="23949"/>
                        <a:pt x="82395" y="28045"/>
                      </a:cubicBezTo>
                      <a:lnTo>
                        <a:pt x="57820" y="116437"/>
                      </a:lnTo>
                      <a:cubicBezTo>
                        <a:pt x="56106" y="122723"/>
                        <a:pt x="50391" y="126724"/>
                        <a:pt x="44200" y="126724"/>
                      </a:cubicBezTo>
                      <a:close/>
                      <a:moveTo>
                        <a:pt x="31436" y="94434"/>
                      </a:moveTo>
                      <a:lnTo>
                        <a:pt x="34484" y="95291"/>
                      </a:lnTo>
                      <a:lnTo>
                        <a:pt x="52772" y="29188"/>
                      </a:lnTo>
                      <a:cubicBezTo>
                        <a:pt x="52296" y="28997"/>
                        <a:pt x="51820" y="28807"/>
                        <a:pt x="51153" y="28712"/>
                      </a:cubicBezTo>
                      <a:cubicBezTo>
                        <a:pt x="50677" y="28616"/>
                        <a:pt x="50200" y="28426"/>
                        <a:pt x="49819" y="28426"/>
                      </a:cubicBezTo>
                      <a:lnTo>
                        <a:pt x="31436" y="9452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19" name="Google Shape;4119;p34"/>
                <p:cNvSpPr/>
                <p:nvPr/>
              </p:nvSpPr>
              <p:spPr>
                <a:xfrm>
                  <a:off x="851533" y="3364707"/>
                  <a:ext cx="256948" cy="144653"/>
                </a:xfrm>
                <a:custGeom>
                  <a:avLst/>
                  <a:gdLst/>
                  <a:ahLst/>
                  <a:cxnLst/>
                  <a:rect l="l" t="t" r="r" b="b"/>
                  <a:pathLst>
                    <a:path w="646409" h="363907" extrusionOk="0">
                      <a:moveTo>
                        <a:pt x="14087" y="363812"/>
                      </a:moveTo>
                      <a:cubicBezTo>
                        <a:pt x="10086" y="363812"/>
                        <a:pt x="6086" y="362098"/>
                        <a:pt x="3228" y="358764"/>
                      </a:cubicBezTo>
                      <a:cubicBezTo>
                        <a:pt x="-1725" y="352763"/>
                        <a:pt x="-867" y="343905"/>
                        <a:pt x="5038" y="338952"/>
                      </a:cubicBezTo>
                      <a:cubicBezTo>
                        <a:pt x="96669" y="262943"/>
                        <a:pt x="195824" y="195696"/>
                        <a:pt x="299742" y="139118"/>
                      </a:cubicBezTo>
                      <a:cubicBezTo>
                        <a:pt x="404421" y="82158"/>
                        <a:pt x="514911" y="35581"/>
                        <a:pt x="628068" y="624"/>
                      </a:cubicBezTo>
                      <a:cubicBezTo>
                        <a:pt x="635879" y="-1662"/>
                        <a:pt x="643404" y="2529"/>
                        <a:pt x="645785" y="9959"/>
                      </a:cubicBezTo>
                      <a:cubicBezTo>
                        <a:pt x="648071" y="17388"/>
                        <a:pt x="643880" y="25294"/>
                        <a:pt x="636450" y="27580"/>
                      </a:cubicBezTo>
                      <a:cubicBezTo>
                        <a:pt x="525008" y="61965"/>
                        <a:pt x="416328" y="107876"/>
                        <a:pt x="313172" y="163978"/>
                      </a:cubicBezTo>
                      <a:cubicBezTo>
                        <a:pt x="210873" y="219699"/>
                        <a:pt x="113147" y="285898"/>
                        <a:pt x="23040" y="360669"/>
                      </a:cubicBezTo>
                      <a:cubicBezTo>
                        <a:pt x="20373" y="362860"/>
                        <a:pt x="17230" y="363908"/>
                        <a:pt x="13992" y="36390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20" name="Google Shape;4120;p34"/>
                <p:cNvSpPr/>
                <p:nvPr/>
              </p:nvSpPr>
              <p:spPr>
                <a:xfrm>
                  <a:off x="878153" y="3405901"/>
                  <a:ext cx="256982" cy="144653"/>
                </a:xfrm>
                <a:custGeom>
                  <a:avLst/>
                  <a:gdLst/>
                  <a:ahLst/>
                  <a:cxnLst/>
                  <a:rect l="l" t="t" r="r" b="b"/>
                  <a:pathLst>
                    <a:path w="646496" h="363907" extrusionOk="0">
                      <a:moveTo>
                        <a:pt x="14079" y="363812"/>
                      </a:moveTo>
                      <a:cubicBezTo>
                        <a:pt x="10078" y="363812"/>
                        <a:pt x="6078" y="362098"/>
                        <a:pt x="3220" y="358764"/>
                      </a:cubicBezTo>
                      <a:cubicBezTo>
                        <a:pt x="-1733" y="352763"/>
                        <a:pt x="-875" y="343905"/>
                        <a:pt x="5125" y="338952"/>
                      </a:cubicBezTo>
                      <a:cubicBezTo>
                        <a:pt x="96756" y="262847"/>
                        <a:pt x="196006" y="195601"/>
                        <a:pt x="299829" y="139118"/>
                      </a:cubicBezTo>
                      <a:cubicBezTo>
                        <a:pt x="404509" y="82158"/>
                        <a:pt x="514999" y="35581"/>
                        <a:pt x="628155" y="624"/>
                      </a:cubicBezTo>
                      <a:cubicBezTo>
                        <a:pt x="635966" y="-1662"/>
                        <a:pt x="643491" y="2529"/>
                        <a:pt x="645872" y="9959"/>
                      </a:cubicBezTo>
                      <a:cubicBezTo>
                        <a:pt x="648158" y="17388"/>
                        <a:pt x="643967" y="25294"/>
                        <a:pt x="636538" y="27580"/>
                      </a:cubicBezTo>
                      <a:cubicBezTo>
                        <a:pt x="525095" y="61965"/>
                        <a:pt x="416320" y="107876"/>
                        <a:pt x="313259" y="163978"/>
                      </a:cubicBezTo>
                      <a:cubicBezTo>
                        <a:pt x="211056" y="219604"/>
                        <a:pt x="113425" y="285803"/>
                        <a:pt x="23032" y="360669"/>
                      </a:cubicBezTo>
                      <a:cubicBezTo>
                        <a:pt x="20461" y="362860"/>
                        <a:pt x="17222" y="363908"/>
                        <a:pt x="14079" y="36390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21" name="Google Shape;4121;p34"/>
                <p:cNvSpPr/>
                <p:nvPr/>
              </p:nvSpPr>
              <p:spPr>
                <a:xfrm>
                  <a:off x="897842" y="3449328"/>
                  <a:ext cx="256982" cy="144615"/>
                </a:xfrm>
                <a:custGeom>
                  <a:avLst/>
                  <a:gdLst/>
                  <a:ahLst/>
                  <a:cxnLst/>
                  <a:rect l="l" t="t" r="r" b="b"/>
                  <a:pathLst>
                    <a:path w="646496" h="363812" extrusionOk="0">
                      <a:moveTo>
                        <a:pt x="14079" y="363812"/>
                      </a:moveTo>
                      <a:cubicBezTo>
                        <a:pt x="10078" y="363812"/>
                        <a:pt x="6078" y="362098"/>
                        <a:pt x="3220" y="358764"/>
                      </a:cubicBezTo>
                      <a:cubicBezTo>
                        <a:pt x="-1733" y="352763"/>
                        <a:pt x="-875" y="343905"/>
                        <a:pt x="5125" y="338952"/>
                      </a:cubicBezTo>
                      <a:cubicBezTo>
                        <a:pt x="96946" y="262847"/>
                        <a:pt x="196102" y="195601"/>
                        <a:pt x="299829" y="139118"/>
                      </a:cubicBezTo>
                      <a:cubicBezTo>
                        <a:pt x="404604" y="82158"/>
                        <a:pt x="515094" y="35581"/>
                        <a:pt x="628156" y="624"/>
                      </a:cubicBezTo>
                      <a:cubicBezTo>
                        <a:pt x="635776" y="-1662"/>
                        <a:pt x="643491" y="2529"/>
                        <a:pt x="645872" y="9959"/>
                      </a:cubicBezTo>
                      <a:cubicBezTo>
                        <a:pt x="648158" y="17388"/>
                        <a:pt x="643967" y="25294"/>
                        <a:pt x="636538" y="27580"/>
                      </a:cubicBezTo>
                      <a:cubicBezTo>
                        <a:pt x="525190" y="61965"/>
                        <a:pt x="416415" y="107780"/>
                        <a:pt x="313259" y="163883"/>
                      </a:cubicBezTo>
                      <a:cubicBezTo>
                        <a:pt x="211151" y="219413"/>
                        <a:pt x="113520" y="285612"/>
                        <a:pt x="23032" y="360574"/>
                      </a:cubicBezTo>
                      <a:cubicBezTo>
                        <a:pt x="20461" y="362765"/>
                        <a:pt x="17222" y="363812"/>
                        <a:pt x="14079" y="36381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22" name="Google Shape;4122;p34"/>
                <p:cNvSpPr/>
                <p:nvPr/>
              </p:nvSpPr>
              <p:spPr>
                <a:xfrm>
                  <a:off x="919839" y="3492867"/>
                  <a:ext cx="256982" cy="144618"/>
                </a:xfrm>
                <a:custGeom>
                  <a:avLst/>
                  <a:gdLst/>
                  <a:ahLst/>
                  <a:cxnLst/>
                  <a:rect l="l" t="t" r="r" b="b"/>
                  <a:pathLst>
                    <a:path w="646496" h="363820" extrusionOk="0">
                      <a:moveTo>
                        <a:pt x="14079" y="363821"/>
                      </a:moveTo>
                      <a:cubicBezTo>
                        <a:pt x="10078" y="363821"/>
                        <a:pt x="6078" y="362106"/>
                        <a:pt x="3220" y="358772"/>
                      </a:cubicBezTo>
                      <a:cubicBezTo>
                        <a:pt x="-1733" y="352772"/>
                        <a:pt x="-875" y="343913"/>
                        <a:pt x="5125" y="338960"/>
                      </a:cubicBezTo>
                      <a:cubicBezTo>
                        <a:pt x="96851" y="262855"/>
                        <a:pt x="196006" y="195609"/>
                        <a:pt x="299829" y="139126"/>
                      </a:cubicBezTo>
                      <a:cubicBezTo>
                        <a:pt x="404604" y="82166"/>
                        <a:pt x="515094" y="35589"/>
                        <a:pt x="628156" y="632"/>
                      </a:cubicBezTo>
                      <a:cubicBezTo>
                        <a:pt x="635776" y="-1654"/>
                        <a:pt x="643491" y="2442"/>
                        <a:pt x="645872" y="9967"/>
                      </a:cubicBezTo>
                      <a:cubicBezTo>
                        <a:pt x="648158" y="17396"/>
                        <a:pt x="643967" y="25302"/>
                        <a:pt x="636538" y="27588"/>
                      </a:cubicBezTo>
                      <a:cubicBezTo>
                        <a:pt x="525190" y="61973"/>
                        <a:pt x="416415" y="107788"/>
                        <a:pt x="313259" y="163891"/>
                      </a:cubicBezTo>
                      <a:cubicBezTo>
                        <a:pt x="211056" y="219517"/>
                        <a:pt x="113425" y="285715"/>
                        <a:pt x="23032" y="360582"/>
                      </a:cubicBezTo>
                      <a:cubicBezTo>
                        <a:pt x="20461" y="362773"/>
                        <a:pt x="17222" y="363821"/>
                        <a:pt x="14079" y="3638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23" name="Google Shape;4123;p34"/>
                <p:cNvSpPr/>
                <p:nvPr/>
              </p:nvSpPr>
              <p:spPr>
                <a:xfrm>
                  <a:off x="1620237" y="3701235"/>
                  <a:ext cx="270147" cy="76035"/>
                </a:xfrm>
                <a:custGeom>
                  <a:avLst/>
                  <a:gdLst/>
                  <a:ahLst/>
                  <a:cxnLst/>
                  <a:rect l="l" t="t" r="r" b="b"/>
                  <a:pathLst>
                    <a:path w="679616" h="191284" extrusionOk="0">
                      <a:moveTo>
                        <a:pt x="14101" y="191190"/>
                      </a:moveTo>
                      <a:cubicBezTo>
                        <a:pt x="9243" y="191190"/>
                        <a:pt x="4576" y="188713"/>
                        <a:pt x="1909" y="184236"/>
                      </a:cubicBezTo>
                      <a:cubicBezTo>
                        <a:pt x="-1997" y="177474"/>
                        <a:pt x="289" y="168901"/>
                        <a:pt x="6957" y="164996"/>
                      </a:cubicBezTo>
                      <a:cubicBezTo>
                        <a:pt x="9910" y="163281"/>
                        <a:pt x="306994" y="-6835"/>
                        <a:pt x="665801" y="213"/>
                      </a:cubicBezTo>
                      <a:cubicBezTo>
                        <a:pt x="673612" y="404"/>
                        <a:pt x="679803" y="6785"/>
                        <a:pt x="679612" y="14596"/>
                      </a:cubicBezTo>
                      <a:cubicBezTo>
                        <a:pt x="679422" y="22311"/>
                        <a:pt x="673135" y="28407"/>
                        <a:pt x="665515" y="28407"/>
                      </a:cubicBezTo>
                      <a:lnTo>
                        <a:pt x="665230" y="28407"/>
                      </a:lnTo>
                      <a:cubicBezTo>
                        <a:pt x="314233" y="19930"/>
                        <a:pt x="24007" y="187665"/>
                        <a:pt x="21149" y="189380"/>
                      </a:cubicBezTo>
                      <a:cubicBezTo>
                        <a:pt x="18958" y="190713"/>
                        <a:pt x="16482" y="191285"/>
                        <a:pt x="14006" y="19128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24" name="Google Shape;4124;p34"/>
                <p:cNvSpPr/>
                <p:nvPr/>
              </p:nvSpPr>
              <p:spPr>
                <a:xfrm>
                  <a:off x="1637578" y="3743226"/>
                  <a:ext cx="270147" cy="76034"/>
                </a:xfrm>
                <a:custGeom>
                  <a:avLst/>
                  <a:gdLst/>
                  <a:ahLst/>
                  <a:cxnLst/>
                  <a:rect l="l" t="t" r="r" b="b"/>
                  <a:pathLst>
                    <a:path w="679616" h="191280" extrusionOk="0">
                      <a:moveTo>
                        <a:pt x="14101" y="191281"/>
                      </a:moveTo>
                      <a:cubicBezTo>
                        <a:pt x="9243" y="191281"/>
                        <a:pt x="4576" y="188804"/>
                        <a:pt x="1909" y="184327"/>
                      </a:cubicBezTo>
                      <a:cubicBezTo>
                        <a:pt x="-1997" y="177565"/>
                        <a:pt x="289" y="168992"/>
                        <a:pt x="6957" y="165087"/>
                      </a:cubicBezTo>
                      <a:cubicBezTo>
                        <a:pt x="9910" y="163372"/>
                        <a:pt x="305946" y="-8173"/>
                        <a:pt x="665801" y="304"/>
                      </a:cubicBezTo>
                      <a:cubicBezTo>
                        <a:pt x="673612" y="495"/>
                        <a:pt x="679803" y="6876"/>
                        <a:pt x="679612" y="14687"/>
                      </a:cubicBezTo>
                      <a:cubicBezTo>
                        <a:pt x="679422" y="22402"/>
                        <a:pt x="673135" y="28498"/>
                        <a:pt x="665515" y="28498"/>
                      </a:cubicBezTo>
                      <a:lnTo>
                        <a:pt x="665230" y="28498"/>
                      </a:lnTo>
                      <a:cubicBezTo>
                        <a:pt x="657514" y="28308"/>
                        <a:pt x="649704" y="28213"/>
                        <a:pt x="642084" y="28213"/>
                      </a:cubicBezTo>
                      <a:cubicBezTo>
                        <a:pt x="300803" y="28213"/>
                        <a:pt x="24006" y="187756"/>
                        <a:pt x="21244" y="189375"/>
                      </a:cubicBezTo>
                      <a:cubicBezTo>
                        <a:pt x="19054" y="190709"/>
                        <a:pt x="16577" y="191281"/>
                        <a:pt x="14101" y="19128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25" name="Google Shape;4125;p34"/>
                <p:cNvSpPr/>
                <p:nvPr/>
              </p:nvSpPr>
              <p:spPr>
                <a:xfrm>
                  <a:off x="1660106" y="3785351"/>
                  <a:ext cx="270147" cy="76049"/>
                </a:xfrm>
                <a:custGeom>
                  <a:avLst/>
                  <a:gdLst/>
                  <a:ahLst/>
                  <a:cxnLst/>
                  <a:rect l="l" t="t" r="r" b="b"/>
                  <a:pathLst>
                    <a:path w="679616" h="191319" extrusionOk="0">
                      <a:moveTo>
                        <a:pt x="14101" y="191224"/>
                      </a:moveTo>
                      <a:cubicBezTo>
                        <a:pt x="9243" y="191224"/>
                        <a:pt x="4576" y="188748"/>
                        <a:pt x="1909" y="184271"/>
                      </a:cubicBezTo>
                      <a:cubicBezTo>
                        <a:pt x="-1997" y="177508"/>
                        <a:pt x="289" y="168936"/>
                        <a:pt x="6957" y="165030"/>
                      </a:cubicBezTo>
                      <a:cubicBezTo>
                        <a:pt x="9910" y="163316"/>
                        <a:pt x="306614" y="-7372"/>
                        <a:pt x="665801" y="248"/>
                      </a:cubicBezTo>
                      <a:cubicBezTo>
                        <a:pt x="673612" y="438"/>
                        <a:pt x="679803" y="6820"/>
                        <a:pt x="679612" y="14631"/>
                      </a:cubicBezTo>
                      <a:cubicBezTo>
                        <a:pt x="679422" y="22346"/>
                        <a:pt x="673135" y="28442"/>
                        <a:pt x="665515" y="28442"/>
                      </a:cubicBezTo>
                      <a:lnTo>
                        <a:pt x="665230" y="28442"/>
                      </a:lnTo>
                      <a:cubicBezTo>
                        <a:pt x="314424" y="21107"/>
                        <a:pt x="24102" y="187700"/>
                        <a:pt x="21149" y="189414"/>
                      </a:cubicBezTo>
                      <a:cubicBezTo>
                        <a:pt x="18958" y="190748"/>
                        <a:pt x="16482" y="191319"/>
                        <a:pt x="14006" y="19131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26" name="Google Shape;4126;p34"/>
                <p:cNvSpPr/>
                <p:nvPr/>
              </p:nvSpPr>
              <p:spPr>
                <a:xfrm>
                  <a:off x="1683391" y="3830957"/>
                  <a:ext cx="270147" cy="76029"/>
                </a:xfrm>
                <a:custGeom>
                  <a:avLst/>
                  <a:gdLst/>
                  <a:ahLst/>
                  <a:cxnLst/>
                  <a:rect l="l" t="t" r="r" b="b"/>
                  <a:pathLst>
                    <a:path w="679616" h="191268" extrusionOk="0">
                      <a:moveTo>
                        <a:pt x="14101" y="191173"/>
                      </a:moveTo>
                      <a:cubicBezTo>
                        <a:pt x="9243" y="191173"/>
                        <a:pt x="4576" y="188697"/>
                        <a:pt x="1908" y="184220"/>
                      </a:cubicBezTo>
                      <a:cubicBezTo>
                        <a:pt x="-1997" y="177457"/>
                        <a:pt x="289" y="168884"/>
                        <a:pt x="6957" y="164979"/>
                      </a:cubicBezTo>
                      <a:cubicBezTo>
                        <a:pt x="9910" y="163265"/>
                        <a:pt x="306328" y="-6566"/>
                        <a:pt x="665801" y="197"/>
                      </a:cubicBezTo>
                      <a:cubicBezTo>
                        <a:pt x="673612" y="387"/>
                        <a:pt x="679803" y="6769"/>
                        <a:pt x="679612" y="14580"/>
                      </a:cubicBezTo>
                      <a:cubicBezTo>
                        <a:pt x="679422" y="22295"/>
                        <a:pt x="673135" y="28391"/>
                        <a:pt x="665515" y="28391"/>
                      </a:cubicBezTo>
                      <a:lnTo>
                        <a:pt x="665230" y="28391"/>
                      </a:lnTo>
                      <a:cubicBezTo>
                        <a:pt x="313281" y="20961"/>
                        <a:pt x="24006" y="187649"/>
                        <a:pt x="21149" y="189363"/>
                      </a:cubicBezTo>
                      <a:cubicBezTo>
                        <a:pt x="18958" y="190697"/>
                        <a:pt x="16482" y="191268"/>
                        <a:pt x="14005" y="19126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grpSp>
    </p:spTree>
    <p:extLst>
      <p:ext uri="{BB962C8B-B14F-4D97-AF65-F5344CB8AC3E}">
        <p14:creationId xmlns:p14="http://schemas.microsoft.com/office/powerpoint/2010/main" val="5066461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21"/>
        <p:cNvGrpSpPr/>
        <p:nvPr/>
      </p:nvGrpSpPr>
      <p:grpSpPr>
        <a:xfrm>
          <a:off x="0" y="0"/>
          <a:ext cx="0" cy="0"/>
          <a:chOff x="0" y="0"/>
          <a:chExt cx="0" cy="0"/>
        </a:xfrm>
      </p:grpSpPr>
      <p:grpSp>
        <p:nvGrpSpPr>
          <p:cNvPr id="522" name="Google Shape;522;p11"/>
          <p:cNvGrpSpPr/>
          <p:nvPr/>
        </p:nvGrpSpPr>
        <p:grpSpPr>
          <a:xfrm rot="-2700000">
            <a:off x="-1466549" y="3854991"/>
            <a:ext cx="4197193" cy="1714428"/>
            <a:chOff x="4407125" y="893175"/>
            <a:chExt cx="1997575" cy="815950"/>
          </a:xfrm>
        </p:grpSpPr>
        <p:sp>
          <p:nvSpPr>
            <p:cNvPr id="523" name="Google Shape;523;p11"/>
            <p:cNvSpPr/>
            <p:nvPr/>
          </p:nvSpPr>
          <p:spPr>
            <a:xfrm>
              <a:off x="4407425" y="1009550"/>
              <a:ext cx="22800" cy="34100"/>
            </a:xfrm>
            <a:custGeom>
              <a:avLst/>
              <a:gdLst/>
              <a:ahLst/>
              <a:cxnLst/>
              <a:rect l="l" t="t" r="r" b="b"/>
              <a:pathLst>
                <a:path w="912" h="1364" extrusionOk="0">
                  <a:moveTo>
                    <a:pt x="781" y="0"/>
                  </a:moveTo>
                  <a:lnTo>
                    <a:pt x="1" y="44"/>
                  </a:lnTo>
                  <a:lnTo>
                    <a:pt x="5" y="127"/>
                  </a:lnTo>
                  <a:lnTo>
                    <a:pt x="10" y="211"/>
                  </a:lnTo>
                  <a:lnTo>
                    <a:pt x="22" y="375"/>
                  </a:lnTo>
                  <a:cubicBezTo>
                    <a:pt x="32" y="486"/>
                    <a:pt x="41" y="596"/>
                    <a:pt x="53" y="706"/>
                  </a:cubicBezTo>
                  <a:cubicBezTo>
                    <a:pt x="76" y="926"/>
                    <a:pt x="106" y="1144"/>
                    <a:pt x="140" y="1363"/>
                  </a:cubicBezTo>
                  <a:lnTo>
                    <a:pt x="912" y="1242"/>
                  </a:lnTo>
                  <a:cubicBezTo>
                    <a:pt x="880" y="1036"/>
                    <a:pt x="851" y="830"/>
                    <a:pt x="830" y="623"/>
                  </a:cubicBezTo>
                  <a:cubicBezTo>
                    <a:pt x="818" y="520"/>
                    <a:pt x="810" y="416"/>
                    <a:pt x="799" y="312"/>
                  </a:cubicBezTo>
                  <a:lnTo>
                    <a:pt x="788" y="155"/>
                  </a:lnTo>
                  <a:lnTo>
                    <a:pt x="783" y="7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11"/>
            <p:cNvSpPr/>
            <p:nvPr/>
          </p:nvSpPr>
          <p:spPr>
            <a:xfrm>
              <a:off x="4407125" y="950950"/>
              <a:ext cx="22300" cy="33900"/>
            </a:xfrm>
            <a:custGeom>
              <a:avLst/>
              <a:gdLst/>
              <a:ahLst/>
              <a:cxnLst/>
              <a:rect l="l" t="t" r="r" b="b"/>
              <a:pathLst>
                <a:path w="892" h="1356" extrusionOk="0">
                  <a:moveTo>
                    <a:pt x="892" y="118"/>
                  </a:moveTo>
                  <a:lnTo>
                    <a:pt x="120" y="0"/>
                  </a:lnTo>
                  <a:cubicBezTo>
                    <a:pt x="52" y="442"/>
                    <a:pt x="14" y="886"/>
                    <a:pt x="0" y="1331"/>
                  </a:cubicBezTo>
                  <a:lnTo>
                    <a:pt x="781" y="1355"/>
                  </a:lnTo>
                  <a:cubicBezTo>
                    <a:pt x="793" y="942"/>
                    <a:pt x="829" y="527"/>
                    <a:pt x="892" y="11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11"/>
            <p:cNvSpPr/>
            <p:nvPr/>
          </p:nvSpPr>
          <p:spPr>
            <a:xfrm>
              <a:off x="4415350" y="893175"/>
              <a:ext cx="28550" cy="36825"/>
            </a:xfrm>
            <a:custGeom>
              <a:avLst/>
              <a:gdLst/>
              <a:ahLst/>
              <a:cxnLst/>
              <a:rect l="l" t="t" r="r" b="b"/>
              <a:pathLst>
                <a:path w="1142" h="1473" extrusionOk="0">
                  <a:moveTo>
                    <a:pt x="1141" y="295"/>
                  </a:moveTo>
                  <a:lnTo>
                    <a:pt x="418" y="1"/>
                  </a:lnTo>
                  <a:lnTo>
                    <a:pt x="355" y="157"/>
                  </a:lnTo>
                  <a:lnTo>
                    <a:pt x="297" y="315"/>
                  </a:lnTo>
                  <a:cubicBezTo>
                    <a:pt x="288" y="341"/>
                    <a:pt x="277" y="367"/>
                    <a:pt x="268" y="395"/>
                  </a:cubicBezTo>
                  <a:lnTo>
                    <a:pt x="241" y="474"/>
                  </a:lnTo>
                  <a:cubicBezTo>
                    <a:pt x="222" y="527"/>
                    <a:pt x="204" y="579"/>
                    <a:pt x="188" y="632"/>
                  </a:cubicBezTo>
                  <a:cubicBezTo>
                    <a:pt x="153" y="739"/>
                    <a:pt x="118" y="845"/>
                    <a:pt x="89" y="954"/>
                  </a:cubicBezTo>
                  <a:cubicBezTo>
                    <a:pt x="55" y="1061"/>
                    <a:pt x="28" y="1170"/>
                    <a:pt x="0" y="1278"/>
                  </a:cubicBezTo>
                  <a:lnTo>
                    <a:pt x="756" y="1472"/>
                  </a:lnTo>
                  <a:cubicBezTo>
                    <a:pt x="783" y="1372"/>
                    <a:pt x="808" y="1271"/>
                    <a:pt x="838" y="1172"/>
                  </a:cubicBezTo>
                  <a:cubicBezTo>
                    <a:pt x="866" y="1073"/>
                    <a:pt x="898" y="975"/>
                    <a:pt x="929" y="876"/>
                  </a:cubicBezTo>
                  <a:cubicBezTo>
                    <a:pt x="945" y="827"/>
                    <a:pt x="963" y="778"/>
                    <a:pt x="979" y="729"/>
                  </a:cubicBezTo>
                  <a:lnTo>
                    <a:pt x="1003" y="656"/>
                  </a:lnTo>
                  <a:cubicBezTo>
                    <a:pt x="1012" y="631"/>
                    <a:pt x="1022" y="608"/>
                    <a:pt x="1031" y="583"/>
                  </a:cubicBezTo>
                  <a:lnTo>
                    <a:pt x="1084" y="43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11"/>
            <p:cNvSpPr/>
            <p:nvPr/>
          </p:nvSpPr>
          <p:spPr>
            <a:xfrm>
              <a:off x="4458700" y="1169700"/>
              <a:ext cx="33225" cy="37575"/>
            </a:xfrm>
            <a:custGeom>
              <a:avLst/>
              <a:gdLst/>
              <a:ahLst/>
              <a:cxnLst/>
              <a:rect l="l" t="t" r="r" b="b"/>
              <a:pathLst>
                <a:path w="1329" h="1503" extrusionOk="0">
                  <a:moveTo>
                    <a:pt x="686" y="1"/>
                  </a:moveTo>
                  <a:lnTo>
                    <a:pt x="1" y="377"/>
                  </a:lnTo>
                  <a:cubicBezTo>
                    <a:pt x="105" y="568"/>
                    <a:pt x="215" y="758"/>
                    <a:pt x="327" y="945"/>
                  </a:cubicBezTo>
                  <a:cubicBezTo>
                    <a:pt x="438" y="1133"/>
                    <a:pt x="553" y="1319"/>
                    <a:pt x="671" y="1502"/>
                  </a:cubicBezTo>
                  <a:lnTo>
                    <a:pt x="1328" y="1080"/>
                  </a:lnTo>
                  <a:cubicBezTo>
                    <a:pt x="1215" y="906"/>
                    <a:pt x="1105" y="725"/>
                    <a:pt x="998" y="546"/>
                  </a:cubicBezTo>
                  <a:cubicBezTo>
                    <a:pt x="892" y="366"/>
                    <a:pt x="786" y="185"/>
                    <a:pt x="6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11"/>
            <p:cNvSpPr/>
            <p:nvPr/>
          </p:nvSpPr>
          <p:spPr>
            <a:xfrm>
              <a:off x="4433700" y="1118800"/>
              <a:ext cx="30750" cy="37275"/>
            </a:xfrm>
            <a:custGeom>
              <a:avLst/>
              <a:gdLst/>
              <a:ahLst/>
              <a:cxnLst/>
              <a:rect l="l" t="t" r="r" b="b"/>
              <a:pathLst>
                <a:path w="1230" h="1491" extrusionOk="0">
                  <a:moveTo>
                    <a:pt x="726" y="0"/>
                  </a:moveTo>
                  <a:lnTo>
                    <a:pt x="0" y="286"/>
                  </a:lnTo>
                  <a:cubicBezTo>
                    <a:pt x="161" y="695"/>
                    <a:pt x="338" y="1095"/>
                    <a:pt x="526" y="1490"/>
                  </a:cubicBezTo>
                  <a:lnTo>
                    <a:pt x="1230" y="1152"/>
                  </a:lnTo>
                  <a:cubicBezTo>
                    <a:pt x="1048" y="773"/>
                    <a:pt x="879" y="388"/>
                    <a:pt x="7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11"/>
            <p:cNvSpPr/>
            <p:nvPr/>
          </p:nvSpPr>
          <p:spPr>
            <a:xfrm>
              <a:off x="4416100" y="1065325"/>
              <a:ext cx="27475" cy="36225"/>
            </a:xfrm>
            <a:custGeom>
              <a:avLst/>
              <a:gdLst/>
              <a:ahLst/>
              <a:cxnLst/>
              <a:rect l="l" t="t" r="r" b="b"/>
              <a:pathLst>
                <a:path w="1099" h="1449" extrusionOk="0">
                  <a:moveTo>
                    <a:pt x="761" y="0"/>
                  </a:moveTo>
                  <a:lnTo>
                    <a:pt x="0" y="179"/>
                  </a:lnTo>
                  <a:cubicBezTo>
                    <a:pt x="12" y="232"/>
                    <a:pt x="24" y="285"/>
                    <a:pt x="39" y="339"/>
                  </a:cubicBezTo>
                  <a:cubicBezTo>
                    <a:pt x="53" y="392"/>
                    <a:pt x="65" y="445"/>
                    <a:pt x="80" y="499"/>
                  </a:cubicBezTo>
                  <a:cubicBezTo>
                    <a:pt x="108" y="605"/>
                    <a:pt x="136" y="713"/>
                    <a:pt x="165" y="818"/>
                  </a:cubicBezTo>
                  <a:cubicBezTo>
                    <a:pt x="194" y="923"/>
                    <a:pt x="226" y="1028"/>
                    <a:pt x="258" y="1134"/>
                  </a:cubicBezTo>
                  <a:cubicBezTo>
                    <a:pt x="273" y="1186"/>
                    <a:pt x="290" y="1240"/>
                    <a:pt x="306" y="1292"/>
                  </a:cubicBezTo>
                  <a:cubicBezTo>
                    <a:pt x="323" y="1344"/>
                    <a:pt x="339" y="1397"/>
                    <a:pt x="356" y="1449"/>
                  </a:cubicBezTo>
                  <a:lnTo>
                    <a:pt x="1099" y="1208"/>
                  </a:lnTo>
                  <a:cubicBezTo>
                    <a:pt x="1081" y="1158"/>
                    <a:pt x="1066" y="1109"/>
                    <a:pt x="1052" y="1058"/>
                  </a:cubicBezTo>
                  <a:cubicBezTo>
                    <a:pt x="1036" y="1009"/>
                    <a:pt x="1021" y="958"/>
                    <a:pt x="1005" y="908"/>
                  </a:cubicBezTo>
                  <a:cubicBezTo>
                    <a:pt x="975" y="808"/>
                    <a:pt x="945" y="709"/>
                    <a:pt x="918" y="609"/>
                  </a:cubicBezTo>
                  <a:cubicBezTo>
                    <a:pt x="889" y="508"/>
                    <a:pt x="863" y="407"/>
                    <a:pt x="836" y="307"/>
                  </a:cubicBezTo>
                  <a:cubicBezTo>
                    <a:pt x="823" y="256"/>
                    <a:pt x="811" y="205"/>
                    <a:pt x="798" y="154"/>
                  </a:cubicBezTo>
                  <a:cubicBezTo>
                    <a:pt x="783" y="101"/>
                    <a:pt x="771" y="53"/>
                    <a:pt x="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11"/>
            <p:cNvSpPr/>
            <p:nvPr/>
          </p:nvSpPr>
          <p:spPr>
            <a:xfrm>
              <a:off x="4568000" y="1301800"/>
              <a:ext cx="37025" cy="35800"/>
            </a:xfrm>
            <a:custGeom>
              <a:avLst/>
              <a:gdLst/>
              <a:ahLst/>
              <a:cxnLst/>
              <a:rect l="l" t="t" r="r" b="b"/>
              <a:pathLst>
                <a:path w="1481" h="1432" extrusionOk="0">
                  <a:moveTo>
                    <a:pt x="529" y="1"/>
                  </a:moveTo>
                  <a:lnTo>
                    <a:pt x="1" y="575"/>
                  </a:lnTo>
                  <a:lnTo>
                    <a:pt x="243" y="794"/>
                  </a:lnTo>
                  <a:lnTo>
                    <a:pt x="487" y="1010"/>
                  </a:lnTo>
                  <a:lnTo>
                    <a:pt x="610" y="1117"/>
                  </a:lnTo>
                  <a:lnTo>
                    <a:pt x="735" y="1223"/>
                  </a:lnTo>
                  <a:lnTo>
                    <a:pt x="985" y="1431"/>
                  </a:lnTo>
                  <a:lnTo>
                    <a:pt x="1481" y="829"/>
                  </a:lnTo>
                  <a:lnTo>
                    <a:pt x="1240" y="626"/>
                  </a:lnTo>
                  <a:lnTo>
                    <a:pt x="1118" y="524"/>
                  </a:lnTo>
                  <a:lnTo>
                    <a:pt x="1001" y="421"/>
                  </a:lnTo>
                  <a:lnTo>
                    <a:pt x="762" y="21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11"/>
            <p:cNvSpPr/>
            <p:nvPr/>
          </p:nvSpPr>
          <p:spPr>
            <a:xfrm>
              <a:off x="4527000" y="1261525"/>
              <a:ext cx="36225" cy="36725"/>
            </a:xfrm>
            <a:custGeom>
              <a:avLst/>
              <a:gdLst/>
              <a:ahLst/>
              <a:cxnLst/>
              <a:rect l="l" t="t" r="r" b="b"/>
              <a:pathLst>
                <a:path w="1449" h="1469" extrusionOk="0">
                  <a:moveTo>
                    <a:pt x="583" y="0"/>
                  </a:moveTo>
                  <a:lnTo>
                    <a:pt x="0" y="520"/>
                  </a:lnTo>
                  <a:cubicBezTo>
                    <a:pt x="71" y="602"/>
                    <a:pt x="146" y="681"/>
                    <a:pt x="219" y="762"/>
                  </a:cubicBezTo>
                  <a:cubicBezTo>
                    <a:pt x="293" y="841"/>
                    <a:pt x="365" y="922"/>
                    <a:pt x="439" y="1002"/>
                  </a:cubicBezTo>
                  <a:lnTo>
                    <a:pt x="666" y="1237"/>
                  </a:lnTo>
                  <a:lnTo>
                    <a:pt x="779" y="1354"/>
                  </a:lnTo>
                  <a:lnTo>
                    <a:pt x="895" y="1468"/>
                  </a:lnTo>
                  <a:lnTo>
                    <a:pt x="1448" y="916"/>
                  </a:lnTo>
                  <a:lnTo>
                    <a:pt x="1336" y="805"/>
                  </a:lnTo>
                  <a:lnTo>
                    <a:pt x="1227" y="691"/>
                  </a:lnTo>
                  <a:lnTo>
                    <a:pt x="1008" y="463"/>
                  </a:lnTo>
                  <a:cubicBezTo>
                    <a:pt x="937" y="387"/>
                    <a:pt x="865" y="309"/>
                    <a:pt x="794" y="232"/>
                  </a:cubicBezTo>
                  <a:cubicBezTo>
                    <a:pt x="724" y="156"/>
                    <a:pt x="652" y="80"/>
                    <a:pt x="5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11"/>
            <p:cNvSpPr/>
            <p:nvPr/>
          </p:nvSpPr>
          <p:spPr>
            <a:xfrm>
              <a:off x="4490375" y="1217700"/>
              <a:ext cx="35075" cy="37300"/>
            </a:xfrm>
            <a:custGeom>
              <a:avLst/>
              <a:gdLst/>
              <a:ahLst/>
              <a:cxnLst/>
              <a:rect l="l" t="t" r="r" b="b"/>
              <a:pathLst>
                <a:path w="1403" h="1492" extrusionOk="0">
                  <a:moveTo>
                    <a:pt x="634" y="1"/>
                  </a:moveTo>
                  <a:lnTo>
                    <a:pt x="0" y="457"/>
                  </a:lnTo>
                  <a:cubicBezTo>
                    <a:pt x="128" y="634"/>
                    <a:pt x="259" y="810"/>
                    <a:pt x="393" y="980"/>
                  </a:cubicBezTo>
                  <a:lnTo>
                    <a:pt x="493" y="1110"/>
                  </a:lnTo>
                  <a:cubicBezTo>
                    <a:pt x="526" y="1152"/>
                    <a:pt x="559" y="1195"/>
                    <a:pt x="592" y="1238"/>
                  </a:cubicBezTo>
                  <a:lnTo>
                    <a:pt x="797" y="1492"/>
                  </a:lnTo>
                  <a:lnTo>
                    <a:pt x="1403" y="998"/>
                  </a:lnTo>
                  <a:lnTo>
                    <a:pt x="1205" y="752"/>
                  </a:lnTo>
                  <a:cubicBezTo>
                    <a:pt x="1170" y="712"/>
                    <a:pt x="1139" y="670"/>
                    <a:pt x="1107" y="629"/>
                  </a:cubicBezTo>
                  <a:lnTo>
                    <a:pt x="1010" y="504"/>
                  </a:lnTo>
                  <a:cubicBezTo>
                    <a:pt x="882" y="337"/>
                    <a:pt x="755" y="170"/>
                    <a:pt x="6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11"/>
            <p:cNvSpPr/>
            <p:nvPr/>
          </p:nvSpPr>
          <p:spPr>
            <a:xfrm>
              <a:off x="4713375" y="1396175"/>
              <a:ext cx="37175" cy="30700"/>
            </a:xfrm>
            <a:custGeom>
              <a:avLst/>
              <a:gdLst/>
              <a:ahLst/>
              <a:cxnLst/>
              <a:rect l="l" t="t" r="r" b="b"/>
              <a:pathLst>
                <a:path w="1487" h="1228" extrusionOk="0">
                  <a:moveTo>
                    <a:pt x="330" y="0"/>
                  </a:moveTo>
                  <a:lnTo>
                    <a:pt x="0" y="708"/>
                  </a:lnTo>
                  <a:lnTo>
                    <a:pt x="297" y="845"/>
                  </a:lnTo>
                  <a:cubicBezTo>
                    <a:pt x="321" y="856"/>
                    <a:pt x="346" y="869"/>
                    <a:pt x="371" y="879"/>
                  </a:cubicBezTo>
                  <a:lnTo>
                    <a:pt x="446" y="911"/>
                  </a:lnTo>
                  <a:lnTo>
                    <a:pt x="596" y="976"/>
                  </a:lnTo>
                  <a:lnTo>
                    <a:pt x="746" y="1041"/>
                  </a:lnTo>
                  <a:lnTo>
                    <a:pt x="821" y="1074"/>
                  </a:lnTo>
                  <a:lnTo>
                    <a:pt x="897" y="1105"/>
                  </a:lnTo>
                  <a:lnTo>
                    <a:pt x="1200" y="1228"/>
                  </a:lnTo>
                  <a:lnTo>
                    <a:pt x="1487" y="501"/>
                  </a:lnTo>
                  <a:lnTo>
                    <a:pt x="1195" y="382"/>
                  </a:lnTo>
                  <a:lnTo>
                    <a:pt x="1122" y="353"/>
                  </a:lnTo>
                  <a:lnTo>
                    <a:pt x="1050" y="322"/>
                  </a:lnTo>
                  <a:lnTo>
                    <a:pt x="905" y="258"/>
                  </a:lnTo>
                  <a:lnTo>
                    <a:pt x="761" y="196"/>
                  </a:lnTo>
                  <a:lnTo>
                    <a:pt x="688" y="165"/>
                  </a:lnTo>
                  <a:cubicBezTo>
                    <a:pt x="663" y="154"/>
                    <a:pt x="639" y="143"/>
                    <a:pt x="616" y="13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11"/>
            <p:cNvSpPr/>
            <p:nvPr/>
          </p:nvSpPr>
          <p:spPr>
            <a:xfrm>
              <a:off x="4661725" y="1369625"/>
              <a:ext cx="37525" cy="32800"/>
            </a:xfrm>
            <a:custGeom>
              <a:avLst/>
              <a:gdLst/>
              <a:ahLst/>
              <a:cxnLst/>
              <a:rect l="l" t="t" r="r" b="b"/>
              <a:pathLst>
                <a:path w="1501" h="1312" extrusionOk="0">
                  <a:moveTo>
                    <a:pt x="402" y="0"/>
                  </a:moveTo>
                  <a:lnTo>
                    <a:pt x="0" y="669"/>
                  </a:lnTo>
                  <a:lnTo>
                    <a:pt x="140" y="754"/>
                  </a:lnTo>
                  <a:cubicBezTo>
                    <a:pt x="163" y="768"/>
                    <a:pt x="187" y="781"/>
                    <a:pt x="210" y="796"/>
                  </a:cubicBezTo>
                  <a:lnTo>
                    <a:pt x="280" y="835"/>
                  </a:lnTo>
                  <a:lnTo>
                    <a:pt x="564" y="999"/>
                  </a:lnTo>
                  <a:cubicBezTo>
                    <a:pt x="610" y="1026"/>
                    <a:pt x="658" y="1052"/>
                    <a:pt x="707" y="1078"/>
                  </a:cubicBezTo>
                  <a:lnTo>
                    <a:pt x="850" y="1156"/>
                  </a:lnTo>
                  <a:lnTo>
                    <a:pt x="994" y="1234"/>
                  </a:lnTo>
                  <a:cubicBezTo>
                    <a:pt x="1017" y="1247"/>
                    <a:pt x="1041" y="1260"/>
                    <a:pt x="1064" y="1273"/>
                  </a:cubicBezTo>
                  <a:lnTo>
                    <a:pt x="1137" y="1311"/>
                  </a:lnTo>
                  <a:lnTo>
                    <a:pt x="1501" y="620"/>
                  </a:lnTo>
                  <a:lnTo>
                    <a:pt x="1431" y="583"/>
                  </a:lnTo>
                  <a:cubicBezTo>
                    <a:pt x="1407" y="571"/>
                    <a:pt x="1385" y="558"/>
                    <a:pt x="1361" y="545"/>
                  </a:cubicBezTo>
                  <a:lnTo>
                    <a:pt x="1224" y="470"/>
                  </a:lnTo>
                  <a:lnTo>
                    <a:pt x="1085" y="394"/>
                  </a:lnTo>
                  <a:cubicBezTo>
                    <a:pt x="1040" y="370"/>
                    <a:pt x="994" y="345"/>
                    <a:pt x="948" y="318"/>
                  </a:cubicBezTo>
                  <a:lnTo>
                    <a:pt x="674" y="159"/>
                  </a:lnTo>
                  <a:lnTo>
                    <a:pt x="606" y="121"/>
                  </a:lnTo>
                  <a:cubicBezTo>
                    <a:pt x="583" y="107"/>
                    <a:pt x="560" y="95"/>
                    <a:pt x="539" y="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11"/>
            <p:cNvSpPr/>
            <p:nvPr/>
          </p:nvSpPr>
          <p:spPr>
            <a:xfrm>
              <a:off x="4613300" y="1338175"/>
              <a:ext cx="37475" cy="34450"/>
            </a:xfrm>
            <a:custGeom>
              <a:avLst/>
              <a:gdLst/>
              <a:ahLst/>
              <a:cxnLst/>
              <a:rect l="l" t="t" r="r" b="b"/>
              <a:pathLst>
                <a:path w="1499" h="1378" extrusionOk="0">
                  <a:moveTo>
                    <a:pt x="469" y="0"/>
                  </a:moveTo>
                  <a:lnTo>
                    <a:pt x="1" y="625"/>
                  </a:lnTo>
                  <a:lnTo>
                    <a:pt x="263" y="818"/>
                  </a:lnTo>
                  <a:lnTo>
                    <a:pt x="395" y="915"/>
                  </a:lnTo>
                  <a:lnTo>
                    <a:pt x="529" y="1008"/>
                  </a:lnTo>
                  <a:lnTo>
                    <a:pt x="796" y="1196"/>
                  </a:lnTo>
                  <a:cubicBezTo>
                    <a:pt x="886" y="1257"/>
                    <a:pt x="976" y="1316"/>
                    <a:pt x="1067" y="1378"/>
                  </a:cubicBezTo>
                  <a:lnTo>
                    <a:pt x="1499" y="727"/>
                  </a:lnTo>
                  <a:cubicBezTo>
                    <a:pt x="1411" y="669"/>
                    <a:pt x="1323" y="612"/>
                    <a:pt x="1237" y="551"/>
                  </a:cubicBezTo>
                  <a:lnTo>
                    <a:pt x="978" y="370"/>
                  </a:lnTo>
                  <a:lnTo>
                    <a:pt x="849" y="279"/>
                  </a:lnTo>
                  <a:lnTo>
                    <a:pt x="721" y="18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11"/>
            <p:cNvSpPr/>
            <p:nvPr/>
          </p:nvSpPr>
          <p:spPr>
            <a:xfrm>
              <a:off x="4882450" y="1441075"/>
              <a:ext cx="33275" cy="21425"/>
            </a:xfrm>
            <a:custGeom>
              <a:avLst/>
              <a:gdLst/>
              <a:ahLst/>
              <a:cxnLst/>
              <a:rect l="l" t="t" r="r" b="b"/>
              <a:pathLst>
                <a:path w="1331" h="857" extrusionOk="0">
                  <a:moveTo>
                    <a:pt x="75" y="0"/>
                  </a:moveTo>
                  <a:lnTo>
                    <a:pt x="1" y="777"/>
                  </a:lnTo>
                  <a:lnTo>
                    <a:pt x="328" y="804"/>
                  </a:lnTo>
                  <a:cubicBezTo>
                    <a:pt x="382" y="808"/>
                    <a:pt x="437" y="813"/>
                    <a:pt x="490" y="818"/>
                  </a:cubicBezTo>
                  <a:lnTo>
                    <a:pt x="654" y="826"/>
                  </a:lnTo>
                  <a:lnTo>
                    <a:pt x="980" y="846"/>
                  </a:lnTo>
                  <a:lnTo>
                    <a:pt x="1307" y="856"/>
                  </a:lnTo>
                  <a:lnTo>
                    <a:pt x="1330" y="75"/>
                  </a:lnTo>
                  <a:lnTo>
                    <a:pt x="1016" y="65"/>
                  </a:lnTo>
                  <a:lnTo>
                    <a:pt x="702" y="47"/>
                  </a:lnTo>
                  <a:lnTo>
                    <a:pt x="544" y="38"/>
                  </a:lnTo>
                  <a:cubicBezTo>
                    <a:pt x="492" y="34"/>
                    <a:pt x="440" y="28"/>
                    <a:pt x="388" y="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11"/>
            <p:cNvSpPr/>
            <p:nvPr/>
          </p:nvSpPr>
          <p:spPr>
            <a:xfrm>
              <a:off x="4824425" y="1432375"/>
              <a:ext cx="35125" cy="25025"/>
            </a:xfrm>
            <a:custGeom>
              <a:avLst/>
              <a:gdLst/>
              <a:ahLst/>
              <a:cxnLst/>
              <a:rect l="l" t="t" r="r" b="b"/>
              <a:pathLst>
                <a:path w="1405" h="1001" extrusionOk="0">
                  <a:moveTo>
                    <a:pt x="166" y="1"/>
                  </a:moveTo>
                  <a:lnTo>
                    <a:pt x="1" y="764"/>
                  </a:lnTo>
                  <a:cubicBezTo>
                    <a:pt x="427" y="858"/>
                    <a:pt x="859" y="932"/>
                    <a:pt x="1290" y="1000"/>
                  </a:cubicBezTo>
                  <a:lnTo>
                    <a:pt x="1404" y="228"/>
                  </a:lnTo>
                  <a:cubicBezTo>
                    <a:pt x="990" y="163"/>
                    <a:pt x="577" y="93"/>
                    <a:pt x="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11"/>
            <p:cNvSpPr/>
            <p:nvPr/>
          </p:nvSpPr>
          <p:spPr>
            <a:xfrm>
              <a:off x="4768075" y="1417375"/>
              <a:ext cx="36450" cy="28050"/>
            </a:xfrm>
            <a:custGeom>
              <a:avLst/>
              <a:gdLst/>
              <a:ahLst/>
              <a:cxnLst/>
              <a:rect l="l" t="t" r="r" b="b"/>
              <a:pathLst>
                <a:path w="1458" h="1122" extrusionOk="0">
                  <a:moveTo>
                    <a:pt x="252" y="1"/>
                  </a:moveTo>
                  <a:lnTo>
                    <a:pt x="1" y="740"/>
                  </a:lnTo>
                  <a:cubicBezTo>
                    <a:pt x="52" y="758"/>
                    <a:pt x="104" y="775"/>
                    <a:pt x="156" y="792"/>
                  </a:cubicBezTo>
                  <a:lnTo>
                    <a:pt x="312" y="843"/>
                  </a:lnTo>
                  <a:lnTo>
                    <a:pt x="468" y="893"/>
                  </a:lnTo>
                  <a:lnTo>
                    <a:pt x="546" y="918"/>
                  </a:lnTo>
                  <a:lnTo>
                    <a:pt x="624" y="942"/>
                  </a:lnTo>
                  <a:cubicBezTo>
                    <a:pt x="834" y="1002"/>
                    <a:pt x="1042" y="1067"/>
                    <a:pt x="1253" y="1121"/>
                  </a:cubicBezTo>
                  <a:lnTo>
                    <a:pt x="1457" y="367"/>
                  </a:lnTo>
                  <a:cubicBezTo>
                    <a:pt x="1254" y="315"/>
                    <a:pt x="1053" y="253"/>
                    <a:pt x="852" y="194"/>
                  </a:cubicBezTo>
                  <a:lnTo>
                    <a:pt x="776" y="173"/>
                  </a:lnTo>
                  <a:lnTo>
                    <a:pt x="701" y="148"/>
                  </a:lnTo>
                  <a:lnTo>
                    <a:pt x="551" y="100"/>
                  </a:lnTo>
                  <a:lnTo>
                    <a:pt x="402" y="52"/>
                  </a:lnTo>
                  <a:cubicBezTo>
                    <a:pt x="353" y="34"/>
                    <a:pt x="302" y="18"/>
                    <a:pt x="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11"/>
            <p:cNvSpPr/>
            <p:nvPr/>
          </p:nvSpPr>
          <p:spPr>
            <a:xfrm>
              <a:off x="5052400" y="1418500"/>
              <a:ext cx="36350" cy="27925"/>
            </a:xfrm>
            <a:custGeom>
              <a:avLst/>
              <a:gdLst/>
              <a:ahLst/>
              <a:cxnLst/>
              <a:rect l="l" t="t" r="r" b="b"/>
              <a:pathLst>
                <a:path w="1454" h="1117" extrusionOk="0">
                  <a:moveTo>
                    <a:pt x="1" y="362"/>
                  </a:moveTo>
                  <a:lnTo>
                    <a:pt x="199" y="1117"/>
                  </a:lnTo>
                  <a:cubicBezTo>
                    <a:pt x="252" y="1103"/>
                    <a:pt x="304" y="1088"/>
                    <a:pt x="356" y="1074"/>
                  </a:cubicBezTo>
                  <a:lnTo>
                    <a:pt x="513" y="1029"/>
                  </a:lnTo>
                  <a:lnTo>
                    <a:pt x="670" y="985"/>
                  </a:lnTo>
                  <a:cubicBezTo>
                    <a:pt x="696" y="977"/>
                    <a:pt x="722" y="971"/>
                    <a:pt x="750" y="963"/>
                  </a:cubicBezTo>
                  <a:lnTo>
                    <a:pt x="829" y="940"/>
                  </a:lnTo>
                  <a:lnTo>
                    <a:pt x="1142" y="843"/>
                  </a:lnTo>
                  <a:lnTo>
                    <a:pt x="1220" y="820"/>
                  </a:lnTo>
                  <a:lnTo>
                    <a:pt x="1298" y="794"/>
                  </a:lnTo>
                  <a:lnTo>
                    <a:pt x="1453" y="742"/>
                  </a:lnTo>
                  <a:lnTo>
                    <a:pt x="1204" y="1"/>
                  </a:lnTo>
                  <a:lnTo>
                    <a:pt x="1054" y="51"/>
                  </a:lnTo>
                  <a:lnTo>
                    <a:pt x="981" y="76"/>
                  </a:lnTo>
                  <a:lnTo>
                    <a:pt x="905" y="98"/>
                  </a:lnTo>
                  <a:lnTo>
                    <a:pt x="605" y="191"/>
                  </a:lnTo>
                  <a:lnTo>
                    <a:pt x="529" y="215"/>
                  </a:lnTo>
                  <a:cubicBezTo>
                    <a:pt x="504" y="222"/>
                    <a:pt x="478" y="229"/>
                    <a:pt x="454" y="237"/>
                  </a:cubicBezTo>
                  <a:lnTo>
                    <a:pt x="303" y="279"/>
                  </a:lnTo>
                  <a:lnTo>
                    <a:pt x="152" y="320"/>
                  </a:lnTo>
                  <a:cubicBezTo>
                    <a:pt x="102" y="335"/>
                    <a:pt x="51" y="350"/>
                    <a:pt x="1" y="3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11"/>
            <p:cNvSpPr/>
            <p:nvPr/>
          </p:nvSpPr>
          <p:spPr>
            <a:xfrm>
              <a:off x="4997100" y="1433175"/>
              <a:ext cx="34950" cy="24725"/>
            </a:xfrm>
            <a:custGeom>
              <a:avLst/>
              <a:gdLst/>
              <a:ahLst/>
              <a:cxnLst/>
              <a:rect l="l" t="t" r="r" b="b"/>
              <a:pathLst>
                <a:path w="1398" h="989" extrusionOk="0">
                  <a:moveTo>
                    <a:pt x="0" y="216"/>
                  </a:moveTo>
                  <a:lnTo>
                    <a:pt x="107" y="989"/>
                  </a:lnTo>
                  <a:lnTo>
                    <a:pt x="432" y="942"/>
                  </a:lnTo>
                  <a:cubicBezTo>
                    <a:pt x="540" y="925"/>
                    <a:pt x="647" y="906"/>
                    <a:pt x="754" y="888"/>
                  </a:cubicBezTo>
                  <a:cubicBezTo>
                    <a:pt x="971" y="854"/>
                    <a:pt x="1184" y="808"/>
                    <a:pt x="1397" y="766"/>
                  </a:cubicBezTo>
                  <a:lnTo>
                    <a:pt x="1240" y="1"/>
                  </a:lnTo>
                  <a:cubicBezTo>
                    <a:pt x="1034" y="41"/>
                    <a:pt x="829" y="84"/>
                    <a:pt x="622" y="117"/>
                  </a:cubicBezTo>
                  <a:cubicBezTo>
                    <a:pt x="519" y="134"/>
                    <a:pt x="415" y="154"/>
                    <a:pt x="312" y="16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11"/>
            <p:cNvSpPr/>
            <p:nvPr/>
          </p:nvSpPr>
          <p:spPr>
            <a:xfrm>
              <a:off x="4941050" y="1441325"/>
              <a:ext cx="33150" cy="21300"/>
            </a:xfrm>
            <a:custGeom>
              <a:avLst/>
              <a:gdLst/>
              <a:ahLst/>
              <a:cxnLst/>
              <a:rect l="l" t="t" r="r" b="b"/>
              <a:pathLst>
                <a:path w="1326" h="852" extrusionOk="0">
                  <a:moveTo>
                    <a:pt x="0" y="70"/>
                  </a:moveTo>
                  <a:lnTo>
                    <a:pt x="19" y="851"/>
                  </a:lnTo>
                  <a:cubicBezTo>
                    <a:pt x="73" y="850"/>
                    <a:pt x="129" y="850"/>
                    <a:pt x="183" y="848"/>
                  </a:cubicBezTo>
                  <a:lnTo>
                    <a:pt x="347" y="841"/>
                  </a:lnTo>
                  <a:lnTo>
                    <a:pt x="673" y="827"/>
                  </a:lnTo>
                  <a:lnTo>
                    <a:pt x="1000" y="805"/>
                  </a:lnTo>
                  <a:lnTo>
                    <a:pt x="1162" y="793"/>
                  </a:lnTo>
                  <a:cubicBezTo>
                    <a:pt x="1218" y="789"/>
                    <a:pt x="1271" y="783"/>
                    <a:pt x="1326" y="778"/>
                  </a:cubicBezTo>
                  <a:lnTo>
                    <a:pt x="1258" y="1"/>
                  </a:lnTo>
                  <a:cubicBezTo>
                    <a:pt x="1206" y="6"/>
                    <a:pt x="1154" y="11"/>
                    <a:pt x="1102" y="15"/>
                  </a:cubicBezTo>
                  <a:lnTo>
                    <a:pt x="944" y="26"/>
                  </a:lnTo>
                  <a:lnTo>
                    <a:pt x="630" y="47"/>
                  </a:lnTo>
                  <a:lnTo>
                    <a:pt x="315" y="59"/>
                  </a:lnTo>
                  <a:lnTo>
                    <a:pt x="158" y="65"/>
                  </a:lnTo>
                  <a:cubicBezTo>
                    <a:pt x="106" y="69"/>
                    <a:pt x="53" y="69"/>
                    <a:pt x="0" y="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11"/>
            <p:cNvSpPr/>
            <p:nvPr/>
          </p:nvSpPr>
          <p:spPr>
            <a:xfrm>
              <a:off x="5204450" y="1335775"/>
              <a:ext cx="37300" cy="35350"/>
            </a:xfrm>
            <a:custGeom>
              <a:avLst/>
              <a:gdLst/>
              <a:ahLst/>
              <a:cxnLst/>
              <a:rect l="l" t="t" r="r" b="b"/>
              <a:pathLst>
                <a:path w="1492" h="1414" extrusionOk="0">
                  <a:moveTo>
                    <a:pt x="0" y="787"/>
                  </a:moveTo>
                  <a:lnTo>
                    <a:pt x="465" y="1414"/>
                  </a:lnTo>
                  <a:cubicBezTo>
                    <a:pt x="642" y="1285"/>
                    <a:pt x="815" y="1150"/>
                    <a:pt x="986" y="1012"/>
                  </a:cubicBezTo>
                  <a:cubicBezTo>
                    <a:pt x="1158" y="874"/>
                    <a:pt x="1327" y="732"/>
                    <a:pt x="1491" y="586"/>
                  </a:cubicBezTo>
                  <a:lnTo>
                    <a:pt x="976" y="1"/>
                  </a:lnTo>
                  <a:cubicBezTo>
                    <a:pt x="819" y="138"/>
                    <a:pt x="661" y="273"/>
                    <a:pt x="497" y="404"/>
                  </a:cubicBezTo>
                  <a:cubicBezTo>
                    <a:pt x="335" y="536"/>
                    <a:pt x="171" y="664"/>
                    <a:pt x="0" y="78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11"/>
            <p:cNvSpPr/>
            <p:nvPr/>
          </p:nvSpPr>
          <p:spPr>
            <a:xfrm>
              <a:off x="5157100" y="1369725"/>
              <a:ext cx="37575" cy="33225"/>
            </a:xfrm>
            <a:custGeom>
              <a:avLst/>
              <a:gdLst/>
              <a:ahLst/>
              <a:cxnLst/>
              <a:rect l="l" t="t" r="r" b="b"/>
              <a:pathLst>
                <a:path w="1503" h="1329" extrusionOk="0">
                  <a:moveTo>
                    <a:pt x="0" y="646"/>
                  </a:moveTo>
                  <a:lnTo>
                    <a:pt x="378" y="1329"/>
                  </a:lnTo>
                  <a:lnTo>
                    <a:pt x="665" y="1168"/>
                  </a:lnTo>
                  <a:lnTo>
                    <a:pt x="736" y="1127"/>
                  </a:lnTo>
                  <a:cubicBezTo>
                    <a:pt x="760" y="1114"/>
                    <a:pt x="782" y="1099"/>
                    <a:pt x="806" y="1085"/>
                  </a:cubicBezTo>
                  <a:lnTo>
                    <a:pt x="947" y="1001"/>
                  </a:lnTo>
                  <a:lnTo>
                    <a:pt x="1087" y="917"/>
                  </a:lnTo>
                  <a:cubicBezTo>
                    <a:pt x="1134" y="887"/>
                    <a:pt x="1181" y="860"/>
                    <a:pt x="1226" y="830"/>
                  </a:cubicBezTo>
                  <a:lnTo>
                    <a:pt x="1503" y="653"/>
                  </a:lnTo>
                  <a:lnTo>
                    <a:pt x="1076" y="0"/>
                  </a:lnTo>
                  <a:lnTo>
                    <a:pt x="812" y="169"/>
                  </a:lnTo>
                  <a:cubicBezTo>
                    <a:pt x="767" y="198"/>
                    <a:pt x="723" y="224"/>
                    <a:pt x="677" y="251"/>
                  </a:cubicBezTo>
                  <a:lnTo>
                    <a:pt x="543" y="331"/>
                  </a:lnTo>
                  <a:lnTo>
                    <a:pt x="410" y="413"/>
                  </a:lnTo>
                  <a:cubicBezTo>
                    <a:pt x="387" y="425"/>
                    <a:pt x="365" y="440"/>
                    <a:pt x="342" y="453"/>
                  </a:cubicBezTo>
                  <a:lnTo>
                    <a:pt x="272" y="49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11"/>
            <p:cNvSpPr/>
            <p:nvPr/>
          </p:nvSpPr>
          <p:spPr>
            <a:xfrm>
              <a:off x="5106350" y="1397150"/>
              <a:ext cx="37250" cy="30825"/>
            </a:xfrm>
            <a:custGeom>
              <a:avLst/>
              <a:gdLst/>
              <a:ahLst/>
              <a:cxnLst/>
              <a:rect l="l" t="t" r="r" b="b"/>
              <a:pathLst>
                <a:path w="1490" h="1233" extrusionOk="0">
                  <a:moveTo>
                    <a:pt x="0" y="508"/>
                  </a:moveTo>
                  <a:lnTo>
                    <a:pt x="290" y="1233"/>
                  </a:lnTo>
                  <a:cubicBezTo>
                    <a:pt x="494" y="1154"/>
                    <a:pt x="694" y="1066"/>
                    <a:pt x="895" y="980"/>
                  </a:cubicBezTo>
                  <a:lnTo>
                    <a:pt x="969" y="947"/>
                  </a:lnTo>
                  <a:lnTo>
                    <a:pt x="1044" y="914"/>
                  </a:lnTo>
                  <a:lnTo>
                    <a:pt x="1192" y="844"/>
                  </a:lnTo>
                  <a:lnTo>
                    <a:pt x="1341" y="775"/>
                  </a:lnTo>
                  <a:lnTo>
                    <a:pt x="1415" y="742"/>
                  </a:lnTo>
                  <a:cubicBezTo>
                    <a:pt x="1440" y="730"/>
                    <a:pt x="1464" y="718"/>
                    <a:pt x="1489" y="706"/>
                  </a:cubicBezTo>
                  <a:lnTo>
                    <a:pt x="1151" y="1"/>
                  </a:lnTo>
                  <a:cubicBezTo>
                    <a:pt x="1128" y="13"/>
                    <a:pt x="1104" y="25"/>
                    <a:pt x="1081" y="35"/>
                  </a:cubicBezTo>
                  <a:lnTo>
                    <a:pt x="1009" y="67"/>
                  </a:lnTo>
                  <a:lnTo>
                    <a:pt x="865" y="133"/>
                  </a:lnTo>
                  <a:lnTo>
                    <a:pt x="723" y="198"/>
                  </a:lnTo>
                  <a:lnTo>
                    <a:pt x="651" y="230"/>
                  </a:lnTo>
                  <a:lnTo>
                    <a:pt x="579" y="261"/>
                  </a:lnTo>
                  <a:cubicBezTo>
                    <a:pt x="386" y="348"/>
                    <a:pt x="196" y="432"/>
                    <a:pt x="0" y="5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11"/>
            <p:cNvSpPr/>
            <p:nvPr/>
          </p:nvSpPr>
          <p:spPr>
            <a:xfrm>
              <a:off x="5304675" y="1194875"/>
              <a:ext cx="25225" cy="35525"/>
            </a:xfrm>
            <a:custGeom>
              <a:avLst/>
              <a:gdLst/>
              <a:ahLst/>
              <a:cxnLst/>
              <a:rect l="l" t="t" r="r" b="b"/>
              <a:pathLst>
                <a:path w="1009" h="1421" extrusionOk="0">
                  <a:moveTo>
                    <a:pt x="0" y="1201"/>
                  </a:moveTo>
                  <a:lnTo>
                    <a:pt x="750" y="1421"/>
                  </a:lnTo>
                  <a:lnTo>
                    <a:pt x="797" y="1257"/>
                  </a:lnTo>
                  <a:lnTo>
                    <a:pt x="838" y="1092"/>
                  </a:lnTo>
                  <a:cubicBezTo>
                    <a:pt x="844" y="1065"/>
                    <a:pt x="853" y="1037"/>
                    <a:pt x="859" y="1008"/>
                  </a:cubicBezTo>
                  <a:lnTo>
                    <a:pt x="877" y="924"/>
                  </a:lnTo>
                  <a:lnTo>
                    <a:pt x="896" y="839"/>
                  </a:lnTo>
                  <a:cubicBezTo>
                    <a:pt x="902" y="811"/>
                    <a:pt x="908" y="784"/>
                    <a:pt x="912" y="754"/>
                  </a:cubicBezTo>
                  <a:lnTo>
                    <a:pt x="942" y="586"/>
                  </a:lnTo>
                  <a:lnTo>
                    <a:pt x="950" y="542"/>
                  </a:lnTo>
                  <a:lnTo>
                    <a:pt x="957" y="499"/>
                  </a:lnTo>
                  <a:lnTo>
                    <a:pt x="968" y="414"/>
                  </a:lnTo>
                  <a:cubicBezTo>
                    <a:pt x="986" y="300"/>
                    <a:pt x="996" y="186"/>
                    <a:pt x="1009" y="71"/>
                  </a:cubicBezTo>
                  <a:lnTo>
                    <a:pt x="230" y="1"/>
                  </a:lnTo>
                  <a:cubicBezTo>
                    <a:pt x="219" y="103"/>
                    <a:pt x="210" y="204"/>
                    <a:pt x="194" y="305"/>
                  </a:cubicBezTo>
                  <a:lnTo>
                    <a:pt x="183" y="380"/>
                  </a:lnTo>
                  <a:lnTo>
                    <a:pt x="178" y="417"/>
                  </a:lnTo>
                  <a:lnTo>
                    <a:pt x="172" y="456"/>
                  </a:lnTo>
                  <a:lnTo>
                    <a:pt x="145" y="604"/>
                  </a:lnTo>
                  <a:cubicBezTo>
                    <a:pt x="141" y="629"/>
                    <a:pt x="134" y="654"/>
                    <a:pt x="129" y="679"/>
                  </a:cubicBezTo>
                  <a:lnTo>
                    <a:pt x="114" y="753"/>
                  </a:lnTo>
                  <a:lnTo>
                    <a:pt x="98" y="827"/>
                  </a:lnTo>
                  <a:cubicBezTo>
                    <a:pt x="93" y="852"/>
                    <a:pt x="84" y="877"/>
                    <a:pt x="79" y="901"/>
                  </a:cubicBezTo>
                  <a:lnTo>
                    <a:pt x="42" y="105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11"/>
            <p:cNvSpPr/>
            <p:nvPr/>
          </p:nvSpPr>
          <p:spPr>
            <a:xfrm>
              <a:off x="5281725" y="1247800"/>
              <a:ext cx="32425" cy="37650"/>
            </a:xfrm>
            <a:custGeom>
              <a:avLst/>
              <a:gdLst/>
              <a:ahLst/>
              <a:cxnLst/>
              <a:rect l="l" t="t" r="r" b="b"/>
              <a:pathLst>
                <a:path w="1297" h="1506" extrusionOk="0">
                  <a:moveTo>
                    <a:pt x="1" y="1089"/>
                  </a:moveTo>
                  <a:lnTo>
                    <a:pt x="662" y="1506"/>
                  </a:lnTo>
                  <a:cubicBezTo>
                    <a:pt x="691" y="1459"/>
                    <a:pt x="720" y="1411"/>
                    <a:pt x="749" y="1363"/>
                  </a:cubicBezTo>
                  <a:lnTo>
                    <a:pt x="794" y="1291"/>
                  </a:lnTo>
                  <a:lnTo>
                    <a:pt x="836" y="1219"/>
                  </a:lnTo>
                  <a:cubicBezTo>
                    <a:pt x="863" y="1171"/>
                    <a:pt x="893" y="1122"/>
                    <a:pt x="919" y="1073"/>
                  </a:cubicBezTo>
                  <a:lnTo>
                    <a:pt x="1000" y="924"/>
                  </a:lnTo>
                  <a:lnTo>
                    <a:pt x="1021" y="887"/>
                  </a:lnTo>
                  <a:lnTo>
                    <a:pt x="1040" y="850"/>
                  </a:lnTo>
                  <a:lnTo>
                    <a:pt x="1079" y="775"/>
                  </a:lnTo>
                  <a:cubicBezTo>
                    <a:pt x="1105" y="724"/>
                    <a:pt x="1132" y="674"/>
                    <a:pt x="1154" y="624"/>
                  </a:cubicBezTo>
                  <a:lnTo>
                    <a:pt x="1227" y="471"/>
                  </a:lnTo>
                  <a:lnTo>
                    <a:pt x="1296" y="317"/>
                  </a:lnTo>
                  <a:lnTo>
                    <a:pt x="582" y="0"/>
                  </a:lnTo>
                  <a:lnTo>
                    <a:pt x="518" y="141"/>
                  </a:lnTo>
                  <a:lnTo>
                    <a:pt x="452" y="280"/>
                  </a:lnTo>
                  <a:cubicBezTo>
                    <a:pt x="430" y="327"/>
                    <a:pt x="406" y="372"/>
                    <a:pt x="383" y="418"/>
                  </a:cubicBezTo>
                  <a:lnTo>
                    <a:pt x="347" y="487"/>
                  </a:lnTo>
                  <a:lnTo>
                    <a:pt x="330" y="521"/>
                  </a:lnTo>
                  <a:lnTo>
                    <a:pt x="311" y="554"/>
                  </a:lnTo>
                  <a:lnTo>
                    <a:pt x="237" y="690"/>
                  </a:lnTo>
                  <a:cubicBezTo>
                    <a:pt x="212" y="735"/>
                    <a:pt x="185" y="780"/>
                    <a:pt x="160" y="824"/>
                  </a:cubicBezTo>
                  <a:lnTo>
                    <a:pt x="122" y="891"/>
                  </a:lnTo>
                  <a:lnTo>
                    <a:pt x="81" y="957"/>
                  </a:lnTo>
                  <a:cubicBezTo>
                    <a:pt x="54" y="1001"/>
                    <a:pt x="28" y="1046"/>
                    <a:pt x="1" y="108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11"/>
            <p:cNvSpPr/>
            <p:nvPr/>
          </p:nvSpPr>
          <p:spPr>
            <a:xfrm>
              <a:off x="5247150" y="1295000"/>
              <a:ext cx="35900" cy="37075"/>
            </a:xfrm>
            <a:custGeom>
              <a:avLst/>
              <a:gdLst/>
              <a:ahLst/>
              <a:cxnLst/>
              <a:rect l="l" t="t" r="r" b="b"/>
              <a:pathLst>
                <a:path w="1436" h="1483" extrusionOk="0">
                  <a:moveTo>
                    <a:pt x="0" y="938"/>
                  </a:moveTo>
                  <a:lnTo>
                    <a:pt x="559" y="1483"/>
                  </a:lnTo>
                  <a:cubicBezTo>
                    <a:pt x="713" y="1324"/>
                    <a:pt x="865" y="1163"/>
                    <a:pt x="1011" y="995"/>
                  </a:cubicBezTo>
                  <a:lnTo>
                    <a:pt x="1066" y="933"/>
                  </a:lnTo>
                  <a:cubicBezTo>
                    <a:pt x="1084" y="912"/>
                    <a:pt x="1103" y="889"/>
                    <a:pt x="1119" y="868"/>
                  </a:cubicBezTo>
                  <a:lnTo>
                    <a:pt x="1228" y="741"/>
                  </a:lnTo>
                  <a:cubicBezTo>
                    <a:pt x="1297" y="654"/>
                    <a:pt x="1368" y="570"/>
                    <a:pt x="1436" y="481"/>
                  </a:cubicBezTo>
                  <a:lnTo>
                    <a:pt x="819" y="0"/>
                  </a:lnTo>
                  <a:cubicBezTo>
                    <a:pt x="757" y="82"/>
                    <a:pt x="691" y="161"/>
                    <a:pt x="626" y="244"/>
                  </a:cubicBezTo>
                  <a:lnTo>
                    <a:pt x="526" y="362"/>
                  </a:lnTo>
                  <a:cubicBezTo>
                    <a:pt x="509" y="382"/>
                    <a:pt x="491" y="403"/>
                    <a:pt x="475" y="422"/>
                  </a:cubicBezTo>
                  <a:lnTo>
                    <a:pt x="423" y="481"/>
                  </a:lnTo>
                  <a:cubicBezTo>
                    <a:pt x="286" y="637"/>
                    <a:pt x="145" y="788"/>
                    <a:pt x="0" y="9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11"/>
            <p:cNvSpPr/>
            <p:nvPr/>
          </p:nvSpPr>
          <p:spPr>
            <a:xfrm>
              <a:off x="5239425" y="1041700"/>
              <a:ext cx="37950" cy="33350"/>
            </a:xfrm>
            <a:custGeom>
              <a:avLst/>
              <a:gdLst/>
              <a:ahLst/>
              <a:cxnLst/>
              <a:rect l="l" t="t" r="r" b="b"/>
              <a:pathLst>
                <a:path w="1518" h="1334" extrusionOk="0">
                  <a:moveTo>
                    <a:pt x="1026" y="1334"/>
                  </a:moveTo>
                  <a:lnTo>
                    <a:pt x="1518" y="728"/>
                  </a:lnTo>
                  <a:lnTo>
                    <a:pt x="1377" y="619"/>
                  </a:lnTo>
                  <a:lnTo>
                    <a:pt x="1342" y="591"/>
                  </a:lnTo>
                  <a:lnTo>
                    <a:pt x="1305" y="565"/>
                  </a:lnTo>
                  <a:lnTo>
                    <a:pt x="1233" y="514"/>
                  </a:lnTo>
                  <a:cubicBezTo>
                    <a:pt x="1138" y="444"/>
                    <a:pt x="1035" y="384"/>
                    <a:pt x="935" y="321"/>
                  </a:cubicBezTo>
                  <a:cubicBezTo>
                    <a:pt x="732" y="199"/>
                    <a:pt x="521" y="93"/>
                    <a:pt x="304" y="0"/>
                  </a:cubicBezTo>
                  <a:lnTo>
                    <a:pt x="1" y="721"/>
                  </a:lnTo>
                  <a:cubicBezTo>
                    <a:pt x="184" y="799"/>
                    <a:pt x="363" y="888"/>
                    <a:pt x="535" y="991"/>
                  </a:cubicBezTo>
                  <a:cubicBezTo>
                    <a:pt x="618" y="1044"/>
                    <a:pt x="706" y="1095"/>
                    <a:pt x="785" y="1155"/>
                  </a:cubicBezTo>
                  <a:lnTo>
                    <a:pt x="846" y="1197"/>
                  </a:lnTo>
                  <a:lnTo>
                    <a:pt x="878" y="1220"/>
                  </a:lnTo>
                  <a:lnTo>
                    <a:pt x="908" y="124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11"/>
            <p:cNvSpPr/>
            <p:nvPr/>
          </p:nvSpPr>
          <p:spPr>
            <a:xfrm>
              <a:off x="5281750" y="1079800"/>
              <a:ext cx="33525" cy="37925"/>
            </a:xfrm>
            <a:custGeom>
              <a:avLst/>
              <a:gdLst/>
              <a:ahLst/>
              <a:cxnLst/>
              <a:rect l="l" t="t" r="r" b="b"/>
              <a:pathLst>
                <a:path w="1341" h="1517" extrusionOk="0">
                  <a:moveTo>
                    <a:pt x="632" y="1516"/>
                  </a:moveTo>
                  <a:lnTo>
                    <a:pt x="1341" y="1188"/>
                  </a:lnTo>
                  <a:cubicBezTo>
                    <a:pt x="1329" y="1162"/>
                    <a:pt x="1318" y="1135"/>
                    <a:pt x="1304" y="1109"/>
                  </a:cubicBezTo>
                  <a:lnTo>
                    <a:pt x="1266" y="1031"/>
                  </a:lnTo>
                  <a:lnTo>
                    <a:pt x="1226" y="953"/>
                  </a:lnTo>
                  <a:cubicBezTo>
                    <a:pt x="1214" y="927"/>
                    <a:pt x="1200" y="901"/>
                    <a:pt x="1187" y="876"/>
                  </a:cubicBezTo>
                  <a:lnTo>
                    <a:pt x="1101" y="724"/>
                  </a:lnTo>
                  <a:cubicBezTo>
                    <a:pt x="1095" y="712"/>
                    <a:pt x="1088" y="698"/>
                    <a:pt x="1081" y="687"/>
                  </a:cubicBezTo>
                  <a:lnTo>
                    <a:pt x="1059" y="649"/>
                  </a:lnTo>
                  <a:lnTo>
                    <a:pt x="1013" y="574"/>
                  </a:lnTo>
                  <a:lnTo>
                    <a:pt x="968" y="500"/>
                  </a:lnTo>
                  <a:cubicBezTo>
                    <a:pt x="954" y="475"/>
                    <a:pt x="935" y="452"/>
                    <a:pt x="919" y="427"/>
                  </a:cubicBezTo>
                  <a:lnTo>
                    <a:pt x="821" y="282"/>
                  </a:lnTo>
                  <a:cubicBezTo>
                    <a:pt x="753" y="188"/>
                    <a:pt x="685" y="92"/>
                    <a:pt x="611" y="0"/>
                  </a:cubicBezTo>
                  <a:lnTo>
                    <a:pt x="1" y="488"/>
                  </a:lnTo>
                  <a:cubicBezTo>
                    <a:pt x="65" y="564"/>
                    <a:pt x="122" y="647"/>
                    <a:pt x="181" y="728"/>
                  </a:cubicBezTo>
                  <a:lnTo>
                    <a:pt x="264" y="854"/>
                  </a:lnTo>
                  <a:cubicBezTo>
                    <a:pt x="279" y="875"/>
                    <a:pt x="293" y="896"/>
                    <a:pt x="306" y="918"/>
                  </a:cubicBezTo>
                  <a:lnTo>
                    <a:pt x="345" y="983"/>
                  </a:lnTo>
                  <a:lnTo>
                    <a:pt x="384" y="1048"/>
                  </a:lnTo>
                  <a:lnTo>
                    <a:pt x="404" y="1081"/>
                  </a:lnTo>
                  <a:cubicBezTo>
                    <a:pt x="410" y="1092"/>
                    <a:pt x="415" y="1103"/>
                    <a:pt x="422" y="1113"/>
                  </a:cubicBezTo>
                  <a:lnTo>
                    <a:pt x="495" y="1246"/>
                  </a:lnTo>
                  <a:cubicBezTo>
                    <a:pt x="508" y="1269"/>
                    <a:pt x="518" y="1290"/>
                    <a:pt x="531" y="1313"/>
                  </a:cubicBezTo>
                  <a:lnTo>
                    <a:pt x="564" y="1381"/>
                  </a:lnTo>
                  <a:lnTo>
                    <a:pt x="598" y="1449"/>
                  </a:lnTo>
                  <a:cubicBezTo>
                    <a:pt x="612" y="1472"/>
                    <a:pt x="621" y="1493"/>
                    <a:pt x="632" y="15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11"/>
            <p:cNvSpPr/>
            <p:nvPr/>
          </p:nvSpPr>
          <p:spPr>
            <a:xfrm>
              <a:off x="5305725" y="1135100"/>
              <a:ext cx="24525" cy="35200"/>
            </a:xfrm>
            <a:custGeom>
              <a:avLst/>
              <a:gdLst/>
              <a:ahLst/>
              <a:cxnLst/>
              <a:rect l="l" t="t" r="r" b="b"/>
              <a:pathLst>
                <a:path w="981" h="1408" extrusionOk="0">
                  <a:moveTo>
                    <a:pt x="202" y="1408"/>
                  </a:moveTo>
                  <a:lnTo>
                    <a:pt x="981" y="1356"/>
                  </a:lnTo>
                  <a:cubicBezTo>
                    <a:pt x="974" y="1241"/>
                    <a:pt x="962" y="1129"/>
                    <a:pt x="949" y="1014"/>
                  </a:cubicBezTo>
                  <a:cubicBezTo>
                    <a:pt x="943" y="957"/>
                    <a:pt x="934" y="901"/>
                    <a:pt x="927" y="843"/>
                  </a:cubicBezTo>
                  <a:lnTo>
                    <a:pt x="916" y="759"/>
                  </a:lnTo>
                  <a:lnTo>
                    <a:pt x="901" y="674"/>
                  </a:lnTo>
                  <a:cubicBezTo>
                    <a:pt x="891" y="618"/>
                    <a:pt x="882" y="561"/>
                    <a:pt x="871" y="505"/>
                  </a:cubicBezTo>
                  <a:lnTo>
                    <a:pt x="837" y="335"/>
                  </a:lnTo>
                  <a:cubicBezTo>
                    <a:pt x="826" y="280"/>
                    <a:pt x="811" y="224"/>
                    <a:pt x="797" y="168"/>
                  </a:cubicBezTo>
                  <a:lnTo>
                    <a:pt x="776" y="84"/>
                  </a:lnTo>
                  <a:lnTo>
                    <a:pt x="766" y="43"/>
                  </a:lnTo>
                  <a:lnTo>
                    <a:pt x="755" y="1"/>
                  </a:lnTo>
                  <a:lnTo>
                    <a:pt x="1" y="205"/>
                  </a:lnTo>
                  <a:lnTo>
                    <a:pt x="11" y="241"/>
                  </a:lnTo>
                  <a:lnTo>
                    <a:pt x="21" y="278"/>
                  </a:lnTo>
                  <a:lnTo>
                    <a:pt x="38" y="353"/>
                  </a:lnTo>
                  <a:cubicBezTo>
                    <a:pt x="51" y="402"/>
                    <a:pt x="63" y="452"/>
                    <a:pt x="74" y="501"/>
                  </a:cubicBezTo>
                  <a:lnTo>
                    <a:pt x="105" y="651"/>
                  </a:lnTo>
                  <a:cubicBezTo>
                    <a:pt x="114" y="700"/>
                    <a:pt x="122" y="751"/>
                    <a:pt x="131" y="802"/>
                  </a:cubicBezTo>
                  <a:lnTo>
                    <a:pt x="144" y="877"/>
                  </a:lnTo>
                  <a:lnTo>
                    <a:pt x="155" y="953"/>
                  </a:lnTo>
                  <a:cubicBezTo>
                    <a:pt x="161" y="1004"/>
                    <a:pt x="168" y="1053"/>
                    <a:pt x="174" y="1104"/>
                  </a:cubicBezTo>
                  <a:cubicBezTo>
                    <a:pt x="183" y="1205"/>
                    <a:pt x="197" y="1307"/>
                    <a:pt x="202" y="14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11"/>
            <p:cNvSpPr/>
            <p:nvPr/>
          </p:nvSpPr>
          <p:spPr>
            <a:xfrm>
              <a:off x="5074325" y="1060175"/>
              <a:ext cx="37600" cy="34500"/>
            </a:xfrm>
            <a:custGeom>
              <a:avLst/>
              <a:gdLst/>
              <a:ahLst/>
              <a:cxnLst/>
              <a:rect l="l" t="t" r="r" b="b"/>
              <a:pathLst>
                <a:path w="1504" h="1380" extrusionOk="0">
                  <a:moveTo>
                    <a:pt x="1504" y="670"/>
                  </a:moveTo>
                  <a:lnTo>
                    <a:pt x="1102" y="0"/>
                  </a:lnTo>
                  <a:cubicBezTo>
                    <a:pt x="717" y="233"/>
                    <a:pt x="348" y="491"/>
                    <a:pt x="0" y="773"/>
                  </a:cubicBezTo>
                  <a:lnTo>
                    <a:pt x="491" y="1380"/>
                  </a:lnTo>
                  <a:cubicBezTo>
                    <a:pt x="813" y="1120"/>
                    <a:pt x="1151" y="881"/>
                    <a:pt x="1504" y="6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11"/>
            <p:cNvSpPr/>
            <p:nvPr/>
          </p:nvSpPr>
          <p:spPr>
            <a:xfrm>
              <a:off x="5125625" y="1036525"/>
              <a:ext cx="36975" cy="29075"/>
            </a:xfrm>
            <a:custGeom>
              <a:avLst/>
              <a:gdLst/>
              <a:ahLst/>
              <a:cxnLst/>
              <a:rect l="l" t="t" r="r" b="b"/>
              <a:pathLst>
                <a:path w="1479" h="1163" extrusionOk="0">
                  <a:moveTo>
                    <a:pt x="1478" y="758"/>
                  </a:moveTo>
                  <a:lnTo>
                    <a:pt x="1290" y="1"/>
                  </a:lnTo>
                  <a:cubicBezTo>
                    <a:pt x="844" y="111"/>
                    <a:pt x="415" y="264"/>
                    <a:pt x="1" y="450"/>
                  </a:cubicBezTo>
                  <a:lnTo>
                    <a:pt x="320" y="1163"/>
                  </a:lnTo>
                  <a:cubicBezTo>
                    <a:pt x="695" y="993"/>
                    <a:pt x="1082" y="856"/>
                    <a:pt x="1478" y="75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11"/>
            <p:cNvSpPr/>
            <p:nvPr/>
          </p:nvSpPr>
          <p:spPr>
            <a:xfrm>
              <a:off x="5184675" y="1031500"/>
              <a:ext cx="35000" cy="21425"/>
            </a:xfrm>
            <a:custGeom>
              <a:avLst/>
              <a:gdLst/>
              <a:ahLst/>
              <a:cxnLst/>
              <a:rect l="l" t="t" r="r" b="b"/>
              <a:pathLst>
                <a:path w="1400" h="857" extrusionOk="0">
                  <a:moveTo>
                    <a:pt x="1264" y="857"/>
                  </a:moveTo>
                  <a:lnTo>
                    <a:pt x="1399" y="88"/>
                  </a:lnTo>
                  <a:cubicBezTo>
                    <a:pt x="1167" y="48"/>
                    <a:pt x="933" y="22"/>
                    <a:pt x="699" y="11"/>
                  </a:cubicBezTo>
                  <a:cubicBezTo>
                    <a:pt x="464" y="1"/>
                    <a:pt x="231" y="6"/>
                    <a:pt x="0" y="24"/>
                  </a:cubicBezTo>
                  <a:lnTo>
                    <a:pt x="59" y="803"/>
                  </a:lnTo>
                  <a:cubicBezTo>
                    <a:pt x="261" y="787"/>
                    <a:pt x="463" y="783"/>
                    <a:pt x="665" y="791"/>
                  </a:cubicBezTo>
                  <a:cubicBezTo>
                    <a:pt x="866" y="802"/>
                    <a:pt x="1067" y="822"/>
                    <a:pt x="1264" y="85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11"/>
            <p:cNvSpPr/>
            <p:nvPr/>
          </p:nvSpPr>
          <p:spPr>
            <a:xfrm>
              <a:off x="4980725" y="1198000"/>
              <a:ext cx="28500" cy="36675"/>
            </a:xfrm>
            <a:custGeom>
              <a:avLst/>
              <a:gdLst/>
              <a:ahLst/>
              <a:cxnLst/>
              <a:rect l="l" t="t" r="r" b="b"/>
              <a:pathLst>
                <a:path w="1140" h="1467" extrusionOk="0">
                  <a:moveTo>
                    <a:pt x="1139" y="280"/>
                  </a:moveTo>
                  <a:lnTo>
                    <a:pt x="408" y="1"/>
                  </a:lnTo>
                  <a:cubicBezTo>
                    <a:pt x="251" y="415"/>
                    <a:pt x="115" y="837"/>
                    <a:pt x="0" y="1262"/>
                  </a:cubicBezTo>
                  <a:lnTo>
                    <a:pt x="754" y="1467"/>
                  </a:lnTo>
                  <a:cubicBezTo>
                    <a:pt x="861" y="1065"/>
                    <a:pt x="990" y="667"/>
                    <a:pt x="1139" y="2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11"/>
            <p:cNvSpPr/>
            <p:nvPr/>
          </p:nvSpPr>
          <p:spPr>
            <a:xfrm>
              <a:off x="5001325" y="1144575"/>
              <a:ext cx="32550" cy="37650"/>
            </a:xfrm>
            <a:custGeom>
              <a:avLst/>
              <a:gdLst/>
              <a:ahLst/>
              <a:cxnLst/>
              <a:rect l="l" t="t" r="r" b="b"/>
              <a:pathLst>
                <a:path w="1302" h="1506" extrusionOk="0">
                  <a:moveTo>
                    <a:pt x="1301" y="411"/>
                  </a:moveTo>
                  <a:lnTo>
                    <a:pt x="638" y="1"/>
                  </a:lnTo>
                  <a:cubicBezTo>
                    <a:pt x="405" y="378"/>
                    <a:pt x="192" y="768"/>
                    <a:pt x="1" y="1168"/>
                  </a:cubicBezTo>
                  <a:lnTo>
                    <a:pt x="706" y="1506"/>
                  </a:lnTo>
                  <a:cubicBezTo>
                    <a:pt x="884" y="1131"/>
                    <a:pt x="1083" y="765"/>
                    <a:pt x="1301" y="41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11"/>
            <p:cNvSpPr/>
            <p:nvPr/>
          </p:nvSpPr>
          <p:spPr>
            <a:xfrm>
              <a:off x="5032050" y="1097525"/>
              <a:ext cx="35950" cy="37175"/>
            </a:xfrm>
            <a:custGeom>
              <a:avLst/>
              <a:gdLst/>
              <a:ahLst/>
              <a:cxnLst/>
              <a:rect l="l" t="t" r="r" b="b"/>
              <a:pathLst>
                <a:path w="1438" h="1487" extrusionOk="0">
                  <a:moveTo>
                    <a:pt x="1437" y="552"/>
                  </a:moveTo>
                  <a:lnTo>
                    <a:pt x="886" y="0"/>
                  </a:lnTo>
                  <a:cubicBezTo>
                    <a:pt x="570" y="317"/>
                    <a:pt x="273" y="655"/>
                    <a:pt x="1" y="1014"/>
                  </a:cubicBezTo>
                  <a:lnTo>
                    <a:pt x="623" y="1486"/>
                  </a:lnTo>
                  <a:cubicBezTo>
                    <a:pt x="873" y="1156"/>
                    <a:pt x="1145" y="844"/>
                    <a:pt x="1437" y="55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11"/>
            <p:cNvSpPr/>
            <p:nvPr/>
          </p:nvSpPr>
          <p:spPr>
            <a:xfrm>
              <a:off x="4972100" y="1370750"/>
              <a:ext cx="24975" cy="35175"/>
            </a:xfrm>
            <a:custGeom>
              <a:avLst/>
              <a:gdLst/>
              <a:ahLst/>
              <a:cxnLst/>
              <a:rect l="l" t="t" r="r" b="b"/>
              <a:pathLst>
                <a:path w="999" h="1407" extrusionOk="0">
                  <a:moveTo>
                    <a:pt x="773" y="1"/>
                  </a:moveTo>
                  <a:lnTo>
                    <a:pt x="1" y="107"/>
                  </a:lnTo>
                  <a:cubicBezTo>
                    <a:pt x="60" y="543"/>
                    <a:pt x="139" y="977"/>
                    <a:pt x="237" y="1407"/>
                  </a:cubicBezTo>
                  <a:lnTo>
                    <a:pt x="998" y="1232"/>
                  </a:lnTo>
                  <a:cubicBezTo>
                    <a:pt x="904" y="825"/>
                    <a:pt x="829" y="414"/>
                    <a:pt x="7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11"/>
            <p:cNvSpPr/>
            <p:nvPr/>
          </p:nvSpPr>
          <p:spPr>
            <a:xfrm>
              <a:off x="4968400" y="1314325"/>
              <a:ext cx="20525" cy="33050"/>
            </a:xfrm>
            <a:custGeom>
              <a:avLst/>
              <a:gdLst/>
              <a:ahLst/>
              <a:cxnLst/>
              <a:rect l="l" t="t" r="r" b="b"/>
              <a:pathLst>
                <a:path w="821" h="1322" extrusionOk="0">
                  <a:moveTo>
                    <a:pt x="791" y="17"/>
                  </a:moveTo>
                  <a:lnTo>
                    <a:pt x="10" y="1"/>
                  </a:lnTo>
                  <a:cubicBezTo>
                    <a:pt x="1" y="441"/>
                    <a:pt x="10" y="882"/>
                    <a:pt x="40" y="1322"/>
                  </a:cubicBezTo>
                  <a:lnTo>
                    <a:pt x="820" y="1270"/>
                  </a:lnTo>
                  <a:cubicBezTo>
                    <a:pt x="791" y="852"/>
                    <a:pt x="782" y="436"/>
                    <a:pt x="791" y="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11"/>
            <p:cNvSpPr/>
            <p:nvPr/>
          </p:nvSpPr>
          <p:spPr>
            <a:xfrm>
              <a:off x="4970100" y="1255600"/>
              <a:ext cx="23850" cy="34600"/>
            </a:xfrm>
            <a:custGeom>
              <a:avLst/>
              <a:gdLst/>
              <a:ahLst/>
              <a:cxnLst/>
              <a:rect l="l" t="t" r="r" b="b"/>
              <a:pathLst>
                <a:path w="954" h="1384" extrusionOk="0">
                  <a:moveTo>
                    <a:pt x="953" y="145"/>
                  </a:moveTo>
                  <a:lnTo>
                    <a:pt x="186" y="1"/>
                  </a:lnTo>
                  <a:cubicBezTo>
                    <a:pt x="104" y="434"/>
                    <a:pt x="42" y="871"/>
                    <a:pt x="0" y="1312"/>
                  </a:cubicBezTo>
                  <a:lnTo>
                    <a:pt x="778" y="1383"/>
                  </a:lnTo>
                  <a:cubicBezTo>
                    <a:pt x="818" y="968"/>
                    <a:pt x="875" y="554"/>
                    <a:pt x="953" y="1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11"/>
            <p:cNvSpPr/>
            <p:nvPr/>
          </p:nvSpPr>
          <p:spPr>
            <a:xfrm>
              <a:off x="5037475" y="1525675"/>
              <a:ext cx="35475" cy="37300"/>
            </a:xfrm>
            <a:custGeom>
              <a:avLst/>
              <a:gdLst/>
              <a:ahLst/>
              <a:cxnLst/>
              <a:rect l="l" t="t" r="r" b="b"/>
              <a:pathLst>
                <a:path w="1419" h="1492" extrusionOk="0">
                  <a:moveTo>
                    <a:pt x="629" y="0"/>
                  </a:moveTo>
                  <a:lnTo>
                    <a:pt x="0" y="464"/>
                  </a:lnTo>
                  <a:cubicBezTo>
                    <a:pt x="262" y="820"/>
                    <a:pt x="543" y="1163"/>
                    <a:pt x="840" y="1491"/>
                  </a:cubicBezTo>
                  <a:lnTo>
                    <a:pt x="1418" y="965"/>
                  </a:lnTo>
                  <a:cubicBezTo>
                    <a:pt x="1139" y="658"/>
                    <a:pt x="876" y="335"/>
                    <a:pt x="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11"/>
            <p:cNvSpPr/>
            <p:nvPr/>
          </p:nvSpPr>
          <p:spPr>
            <a:xfrm>
              <a:off x="5006625" y="1477825"/>
              <a:ext cx="32725" cy="37600"/>
            </a:xfrm>
            <a:custGeom>
              <a:avLst/>
              <a:gdLst/>
              <a:ahLst/>
              <a:cxnLst/>
              <a:rect l="l" t="t" r="r" b="b"/>
              <a:pathLst>
                <a:path w="1309" h="1504" extrusionOk="0">
                  <a:moveTo>
                    <a:pt x="700" y="0"/>
                  </a:moveTo>
                  <a:lnTo>
                    <a:pt x="0" y="347"/>
                  </a:lnTo>
                  <a:cubicBezTo>
                    <a:pt x="197" y="743"/>
                    <a:pt x="410" y="1129"/>
                    <a:pt x="645" y="1504"/>
                  </a:cubicBezTo>
                  <a:lnTo>
                    <a:pt x="1308" y="1093"/>
                  </a:lnTo>
                  <a:cubicBezTo>
                    <a:pt x="1088" y="740"/>
                    <a:pt x="885" y="374"/>
                    <a:pt x="7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11"/>
            <p:cNvSpPr/>
            <p:nvPr/>
          </p:nvSpPr>
          <p:spPr>
            <a:xfrm>
              <a:off x="4984850" y="1425950"/>
              <a:ext cx="29175" cy="36850"/>
            </a:xfrm>
            <a:custGeom>
              <a:avLst/>
              <a:gdLst/>
              <a:ahLst/>
              <a:cxnLst/>
              <a:rect l="l" t="t" r="r" b="b"/>
              <a:pathLst>
                <a:path w="1167" h="1474" extrusionOk="0">
                  <a:moveTo>
                    <a:pt x="747" y="0"/>
                  </a:moveTo>
                  <a:lnTo>
                    <a:pt x="1" y="227"/>
                  </a:lnTo>
                  <a:cubicBezTo>
                    <a:pt x="129" y="649"/>
                    <a:pt x="277" y="1064"/>
                    <a:pt x="443" y="1474"/>
                  </a:cubicBezTo>
                  <a:lnTo>
                    <a:pt x="1167" y="1179"/>
                  </a:lnTo>
                  <a:cubicBezTo>
                    <a:pt x="1009" y="793"/>
                    <a:pt x="870" y="398"/>
                    <a:pt x="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11"/>
            <p:cNvSpPr/>
            <p:nvPr/>
          </p:nvSpPr>
          <p:spPr>
            <a:xfrm>
              <a:off x="5176225" y="1628325"/>
              <a:ext cx="37150" cy="30275"/>
            </a:xfrm>
            <a:custGeom>
              <a:avLst/>
              <a:gdLst/>
              <a:ahLst/>
              <a:cxnLst/>
              <a:rect l="l" t="t" r="r" b="b"/>
              <a:pathLst>
                <a:path w="1486" h="1211" extrusionOk="0">
                  <a:moveTo>
                    <a:pt x="324" y="1"/>
                  </a:moveTo>
                  <a:lnTo>
                    <a:pt x="1" y="711"/>
                  </a:lnTo>
                  <a:cubicBezTo>
                    <a:pt x="400" y="892"/>
                    <a:pt x="804" y="1059"/>
                    <a:pt x="1212" y="1211"/>
                  </a:cubicBezTo>
                  <a:lnTo>
                    <a:pt x="1486" y="480"/>
                  </a:lnTo>
                  <a:cubicBezTo>
                    <a:pt x="1093" y="332"/>
                    <a:pt x="705" y="174"/>
                    <a:pt x="3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11"/>
            <p:cNvSpPr/>
            <p:nvPr/>
          </p:nvSpPr>
          <p:spPr>
            <a:xfrm>
              <a:off x="5124300" y="1601575"/>
              <a:ext cx="37650" cy="33000"/>
            </a:xfrm>
            <a:custGeom>
              <a:avLst/>
              <a:gdLst/>
              <a:ahLst/>
              <a:cxnLst/>
              <a:rect l="l" t="t" r="r" b="b"/>
              <a:pathLst>
                <a:path w="1506" h="1320" extrusionOk="0">
                  <a:moveTo>
                    <a:pt x="422" y="0"/>
                  </a:moveTo>
                  <a:lnTo>
                    <a:pt x="1" y="657"/>
                  </a:lnTo>
                  <a:cubicBezTo>
                    <a:pt x="371" y="895"/>
                    <a:pt x="751" y="1116"/>
                    <a:pt x="1141" y="1320"/>
                  </a:cubicBezTo>
                  <a:lnTo>
                    <a:pt x="1505" y="629"/>
                  </a:lnTo>
                  <a:cubicBezTo>
                    <a:pt x="1137" y="436"/>
                    <a:pt x="775" y="225"/>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11"/>
            <p:cNvSpPr/>
            <p:nvPr/>
          </p:nvSpPr>
          <p:spPr>
            <a:xfrm>
              <a:off x="5077325" y="1567675"/>
              <a:ext cx="37275" cy="35600"/>
            </a:xfrm>
            <a:custGeom>
              <a:avLst/>
              <a:gdLst/>
              <a:ahLst/>
              <a:cxnLst/>
              <a:rect l="l" t="t" r="r" b="b"/>
              <a:pathLst>
                <a:path w="1491" h="1424" extrusionOk="0">
                  <a:moveTo>
                    <a:pt x="531" y="1"/>
                  </a:moveTo>
                  <a:lnTo>
                    <a:pt x="0" y="573"/>
                  </a:lnTo>
                  <a:cubicBezTo>
                    <a:pt x="82" y="647"/>
                    <a:pt x="165" y="722"/>
                    <a:pt x="248" y="795"/>
                  </a:cubicBezTo>
                  <a:cubicBezTo>
                    <a:pt x="332" y="867"/>
                    <a:pt x="416" y="940"/>
                    <a:pt x="501" y="1012"/>
                  </a:cubicBezTo>
                  <a:lnTo>
                    <a:pt x="630" y="1117"/>
                  </a:lnTo>
                  <a:lnTo>
                    <a:pt x="696" y="1169"/>
                  </a:lnTo>
                  <a:cubicBezTo>
                    <a:pt x="718" y="1186"/>
                    <a:pt x="738" y="1204"/>
                    <a:pt x="760" y="1221"/>
                  </a:cubicBezTo>
                  <a:lnTo>
                    <a:pt x="891" y="1323"/>
                  </a:lnTo>
                  <a:cubicBezTo>
                    <a:pt x="936" y="1356"/>
                    <a:pt x="979" y="1391"/>
                    <a:pt x="1024" y="1423"/>
                  </a:cubicBezTo>
                  <a:lnTo>
                    <a:pt x="1490" y="797"/>
                  </a:lnTo>
                  <a:cubicBezTo>
                    <a:pt x="1447" y="767"/>
                    <a:pt x="1407" y="735"/>
                    <a:pt x="1365" y="701"/>
                  </a:cubicBezTo>
                  <a:lnTo>
                    <a:pt x="1242" y="607"/>
                  </a:lnTo>
                  <a:cubicBezTo>
                    <a:pt x="1222" y="591"/>
                    <a:pt x="1202" y="574"/>
                    <a:pt x="1181" y="559"/>
                  </a:cubicBezTo>
                  <a:lnTo>
                    <a:pt x="1121" y="509"/>
                  </a:lnTo>
                  <a:lnTo>
                    <a:pt x="1000" y="412"/>
                  </a:lnTo>
                  <a:cubicBezTo>
                    <a:pt x="921" y="345"/>
                    <a:pt x="843" y="277"/>
                    <a:pt x="763" y="210"/>
                  </a:cubicBezTo>
                  <a:cubicBezTo>
                    <a:pt x="685" y="139"/>
                    <a:pt x="609" y="70"/>
                    <a:pt x="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11"/>
            <p:cNvSpPr/>
            <p:nvPr/>
          </p:nvSpPr>
          <p:spPr>
            <a:xfrm>
              <a:off x="5344400" y="1674325"/>
              <a:ext cx="34575" cy="24000"/>
            </a:xfrm>
            <a:custGeom>
              <a:avLst/>
              <a:gdLst/>
              <a:ahLst/>
              <a:cxnLst/>
              <a:rect l="l" t="t" r="r" b="b"/>
              <a:pathLst>
                <a:path w="1383" h="960" extrusionOk="0">
                  <a:moveTo>
                    <a:pt x="128" y="1"/>
                  </a:moveTo>
                  <a:lnTo>
                    <a:pt x="1" y="771"/>
                  </a:lnTo>
                  <a:lnTo>
                    <a:pt x="81" y="785"/>
                  </a:lnTo>
                  <a:lnTo>
                    <a:pt x="160" y="797"/>
                  </a:lnTo>
                  <a:lnTo>
                    <a:pt x="321" y="821"/>
                  </a:lnTo>
                  <a:lnTo>
                    <a:pt x="639" y="870"/>
                  </a:lnTo>
                  <a:lnTo>
                    <a:pt x="800" y="894"/>
                  </a:lnTo>
                  <a:lnTo>
                    <a:pt x="879" y="906"/>
                  </a:lnTo>
                  <a:lnTo>
                    <a:pt x="959" y="917"/>
                  </a:lnTo>
                  <a:lnTo>
                    <a:pt x="1280" y="959"/>
                  </a:lnTo>
                  <a:lnTo>
                    <a:pt x="1383" y="186"/>
                  </a:lnTo>
                  <a:lnTo>
                    <a:pt x="1067" y="144"/>
                  </a:lnTo>
                  <a:lnTo>
                    <a:pt x="989" y="134"/>
                  </a:lnTo>
                  <a:lnTo>
                    <a:pt x="911" y="120"/>
                  </a:lnTo>
                  <a:lnTo>
                    <a:pt x="754" y="96"/>
                  </a:lnTo>
                  <a:lnTo>
                    <a:pt x="441" y="48"/>
                  </a:lnTo>
                  <a:lnTo>
                    <a:pt x="284" y="26"/>
                  </a:lnTo>
                  <a:lnTo>
                    <a:pt x="206" y="1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11"/>
            <p:cNvSpPr/>
            <p:nvPr/>
          </p:nvSpPr>
          <p:spPr>
            <a:xfrm>
              <a:off x="5287450" y="1663500"/>
              <a:ext cx="35375" cy="25650"/>
            </a:xfrm>
            <a:custGeom>
              <a:avLst/>
              <a:gdLst/>
              <a:ahLst/>
              <a:cxnLst/>
              <a:rect l="l" t="t" r="r" b="b"/>
              <a:pathLst>
                <a:path w="1415" h="1026" extrusionOk="0">
                  <a:moveTo>
                    <a:pt x="175" y="0"/>
                  </a:moveTo>
                  <a:lnTo>
                    <a:pt x="1" y="762"/>
                  </a:lnTo>
                  <a:cubicBezTo>
                    <a:pt x="423" y="857"/>
                    <a:pt x="845" y="946"/>
                    <a:pt x="1269" y="1026"/>
                  </a:cubicBezTo>
                  <a:lnTo>
                    <a:pt x="1415" y="258"/>
                  </a:lnTo>
                  <a:cubicBezTo>
                    <a:pt x="1000" y="182"/>
                    <a:pt x="586" y="95"/>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11"/>
            <p:cNvSpPr/>
            <p:nvPr/>
          </p:nvSpPr>
          <p:spPr>
            <a:xfrm>
              <a:off x="5231400" y="1648650"/>
              <a:ext cx="36250" cy="27775"/>
            </a:xfrm>
            <a:custGeom>
              <a:avLst/>
              <a:gdLst/>
              <a:ahLst/>
              <a:cxnLst/>
              <a:rect l="l" t="t" r="r" b="b"/>
              <a:pathLst>
                <a:path w="1450" h="1111" extrusionOk="0">
                  <a:moveTo>
                    <a:pt x="240" y="1"/>
                  </a:moveTo>
                  <a:lnTo>
                    <a:pt x="0" y="744"/>
                  </a:lnTo>
                  <a:cubicBezTo>
                    <a:pt x="413" y="877"/>
                    <a:pt x="830" y="999"/>
                    <a:pt x="1250" y="1111"/>
                  </a:cubicBezTo>
                  <a:lnTo>
                    <a:pt x="1449" y="356"/>
                  </a:lnTo>
                  <a:cubicBezTo>
                    <a:pt x="1043" y="247"/>
                    <a:pt x="639" y="130"/>
                    <a:pt x="2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11"/>
            <p:cNvSpPr/>
            <p:nvPr/>
          </p:nvSpPr>
          <p:spPr>
            <a:xfrm>
              <a:off x="5517350" y="1689275"/>
              <a:ext cx="32200" cy="19850"/>
            </a:xfrm>
            <a:custGeom>
              <a:avLst/>
              <a:gdLst/>
              <a:ahLst/>
              <a:cxnLst/>
              <a:rect l="l" t="t" r="r" b="b"/>
              <a:pathLst>
                <a:path w="1288" h="794" extrusionOk="0">
                  <a:moveTo>
                    <a:pt x="16" y="0"/>
                  </a:moveTo>
                  <a:lnTo>
                    <a:pt x="1" y="781"/>
                  </a:lnTo>
                  <a:cubicBezTo>
                    <a:pt x="430" y="792"/>
                    <a:pt x="860" y="792"/>
                    <a:pt x="1288" y="794"/>
                  </a:cubicBezTo>
                  <a:lnTo>
                    <a:pt x="1287" y="13"/>
                  </a:lnTo>
                  <a:cubicBezTo>
                    <a:pt x="863" y="11"/>
                    <a:pt x="439" y="11"/>
                    <a:pt x="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11"/>
            <p:cNvSpPr/>
            <p:nvPr/>
          </p:nvSpPr>
          <p:spPr>
            <a:xfrm>
              <a:off x="5459600" y="1686925"/>
              <a:ext cx="32950" cy="21125"/>
            </a:xfrm>
            <a:custGeom>
              <a:avLst/>
              <a:gdLst/>
              <a:ahLst/>
              <a:cxnLst/>
              <a:rect l="l" t="t" r="r" b="b"/>
              <a:pathLst>
                <a:path w="1318" h="845" extrusionOk="0">
                  <a:moveTo>
                    <a:pt x="50" y="0"/>
                  </a:moveTo>
                  <a:lnTo>
                    <a:pt x="0" y="780"/>
                  </a:lnTo>
                  <a:lnTo>
                    <a:pt x="323" y="801"/>
                  </a:lnTo>
                  <a:lnTo>
                    <a:pt x="645" y="816"/>
                  </a:lnTo>
                  <a:lnTo>
                    <a:pt x="967" y="832"/>
                  </a:lnTo>
                  <a:lnTo>
                    <a:pt x="1128" y="840"/>
                  </a:lnTo>
                  <a:lnTo>
                    <a:pt x="1288" y="845"/>
                  </a:lnTo>
                  <a:lnTo>
                    <a:pt x="1317" y="65"/>
                  </a:lnTo>
                  <a:lnTo>
                    <a:pt x="1159" y="59"/>
                  </a:lnTo>
                  <a:lnTo>
                    <a:pt x="1002" y="53"/>
                  </a:lnTo>
                  <a:lnTo>
                    <a:pt x="684" y="37"/>
                  </a:lnTo>
                  <a:lnTo>
                    <a:pt x="367" y="2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11"/>
            <p:cNvSpPr/>
            <p:nvPr/>
          </p:nvSpPr>
          <p:spPr>
            <a:xfrm>
              <a:off x="5402175" y="1682075"/>
              <a:ext cx="33750" cy="22475"/>
            </a:xfrm>
            <a:custGeom>
              <a:avLst/>
              <a:gdLst/>
              <a:ahLst/>
              <a:cxnLst/>
              <a:rect l="l" t="t" r="r" b="b"/>
              <a:pathLst>
                <a:path w="1350" h="899" extrusionOk="0">
                  <a:moveTo>
                    <a:pt x="87" y="1"/>
                  </a:moveTo>
                  <a:lnTo>
                    <a:pt x="0" y="777"/>
                  </a:lnTo>
                  <a:lnTo>
                    <a:pt x="161" y="794"/>
                  </a:lnTo>
                  <a:cubicBezTo>
                    <a:pt x="214" y="800"/>
                    <a:pt x="267" y="805"/>
                    <a:pt x="321" y="810"/>
                  </a:cubicBezTo>
                  <a:lnTo>
                    <a:pt x="642" y="841"/>
                  </a:lnTo>
                  <a:lnTo>
                    <a:pt x="964" y="872"/>
                  </a:lnTo>
                  <a:cubicBezTo>
                    <a:pt x="1071" y="882"/>
                    <a:pt x="1178" y="890"/>
                    <a:pt x="1285" y="898"/>
                  </a:cubicBezTo>
                  <a:lnTo>
                    <a:pt x="1350" y="120"/>
                  </a:lnTo>
                  <a:cubicBezTo>
                    <a:pt x="1245" y="111"/>
                    <a:pt x="1140" y="103"/>
                    <a:pt x="1034" y="93"/>
                  </a:cubicBezTo>
                  <a:lnTo>
                    <a:pt x="718" y="62"/>
                  </a:lnTo>
                  <a:lnTo>
                    <a:pt x="401" y="32"/>
                  </a:lnTo>
                  <a:cubicBezTo>
                    <a:pt x="349" y="27"/>
                    <a:pt x="296" y="21"/>
                    <a:pt x="244" y="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11"/>
            <p:cNvSpPr/>
            <p:nvPr/>
          </p:nvSpPr>
          <p:spPr>
            <a:xfrm>
              <a:off x="5688800" y="1680625"/>
              <a:ext cx="33575" cy="22325"/>
            </a:xfrm>
            <a:custGeom>
              <a:avLst/>
              <a:gdLst/>
              <a:ahLst/>
              <a:cxnLst/>
              <a:rect l="l" t="t" r="r" b="b"/>
              <a:pathLst>
                <a:path w="1343" h="893" extrusionOk="0">
                  <a:moveTo>
                    <a:pt x="0" y="114"/>
                  </a:moveTo>
                  <a:lnTo>
                    <a:pt x="65" y="893"/>
                  </a:lnTo>
                  <a:lnTo>
                    <a:pt x="703" y="838"/>
                  </a:lnTo>
                  <a:lnTo>
                    <a:pt x="863" y="824"/>
                  </a:lnTo>
                  <a:lnTo>
                    <a:pt x="1024" y="807"/>
                  </a:lnTo>
                  <a:lnTo>
                    <a:pt x="1342" y="778"/>
                  </a:lnTo>
                  <a:lnTo>
                    <a:pt x="1268" y="1"/>
                  </a:lnTo>
                  <a:lnTo>
                    <a:pt x="952" y="31"/>
                  </a:lnTo>
                  <a:lnTo>
                    <a:pt x="794" y="45"/>
                  </a:lnTo>
                  <a:lnTo>
                    <a:pt x="635" y="6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11"/>
            <p:cNvSpPr/>
            <p:nvPr/>
          </p:nvSpPr>
          <p:spPr>
            <a:xfrm>
              <a:off x="5631900" y="1685325"/>
              <a:ext cx="33100" cy="21425"/>
            </a:xfrm>
            <a:custGeom>
              <a:avLst/>
              <a:gdLst/>
              <a:ahLst/>
              <a:cxnLst/>
              <a:rect l="l" t="t" r="r" b="b"/>
              <a:pathLst>
                <a:path w="1324" h="857" extrusionOk="0">
                  <a:moveTo>
                    <a:pt x="0" y="77"/>
                  </a:moveTo>
                  <a:lnTo>
                    <a:pt x="41" y="857"/>
                  </a:lnTo>
                  <a:lnTo>
                    <a:pt x="682" y="821"/>
                  </a:lnTo>
                  <a:lnTo>
                    <a:pt x="1323" y="780"/>
                  </a:lnTo>
                  <a:lnTo>
                    <a:pt x="1270" y="1"/>
                  </a:lnTo>
                  <a:lnTo>
                    <a:pt x="635" y="4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11"/>
            <p:cNvSpPr/>
            <p:nvPr/>
          </p:nvSpPr>
          <p:spPr>
            <a:xfrm>
              <a:off x="5575125" y="1688375"/>
              <a:ext cx="32525" cy="20450"/>
            </a:xfrm>
            <a:custGeom>
              <a:avLst/>
              <a:gdLst/>
              <a:ahLst/>
              <a:cxnLst/>
              <a:rect l="l" t="t" r="r" b="b"/>
              <a:pathLst>
                <a:path w="1301" h="818" extrusionOk="0">
                  <a:moveTo>
                    <a:pt x="0" y="36"/>
                  </a:moveTo>
                  <a:lnTo>
                    <a:pt x="15" y="817"/>
                  </a:lnTo>
                  <a:lnTo>
                    <a:pt x="335" y="810"/>
                  </a:lnTo>
                  <a:cubicBezTo>
                    <a:pt x="443" y="808"/>
                    <a:pt x="551" y="807"/>
                    <a:pt x="657" y="803"/>
                  </a:cubicBezTo>
                  <a:lnTo>
                    <a:pt x="1301" y="782"/>
                  </a:lnTo>
                  <a:lnTo>
                    <a:pt x="1270" y="1"/>
                  </a:lnTo>
                  <a:lnTo>
                    <a:pt x="635" y="22"/>
                  </a:lnTo>
                  <a:cubicBezTo>
                    <a:pt x="530" y="26"/>
                    <a:pt x="423" y="27"/>
                    <a:pt x="318" y="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11"/>
            <p:cNvSpPr/>
            <p:nvPr/>
          </p:nvSpPr>
          <p:spPr>
            <a:xfrm>
              <a:off x="5859200" y="1659350"/>
              <a:ext cx="34425" cy="23900"/>
            </a:xfrm>
            <a:custGeom>
              <a:avLst/>
              <a:gdLst/>
              <a:ahLst/>
              <a:cxnLst/>
              <a:rect l="l" t="t" r="r" b="b"/>
              <a:pathLst>
                <a:path w="1377" h="956" extrusionOk="0">
                  <a:moveTo>
                    <a:pt x="1" y="183"/>
                  </a:moveTo>
                  <a:lnTo>
                    <a:pt x="110" y="956"/>
                  </a:lnTo>
                  <a:cubicBezTo>
                    <a:pt x="533" y="897"/>
                    <a:pt x="955" y="834"/>
                    <a:pt x="1376" y="772"/>
                  </a:cubicBezTo>
                  <a:lnTo>
                    <a:pt x="1262" y="1"/>
                  </a:lnTo>
                  <a:cubicBezTo>
                    <a:pt x="841" y="62"/>
                    <a:pt x="421" y="125"/>
                    <a:pt x="1" y="18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11"/>
            <p:cNvSpPr/>
            <p:nvPr/>
          </p:nvSpPr>
          <p:spPr>
            <a:xfrm>
              <a:off x="5802600" y="1667325"/>
              <a:ext cx="34200" cy="23550"/>
            </a:xfrm>
            <a:custGeom>
              <a:avLst/>
              <a:gdLst/>
              <a:ahLst/>
              <a:cxnLst/>
              <a:rect l="l" t="t" r="r" b="b"/>
              <a:pathLst>
                <a:path w="1368" h="942" extrusionOk="0">
                  <a:moveTo>
                    <a:pt x="0" y="167"/>
                  </a:moveTo>
                  <a:lnTo>
                    <a:pt x="97" y="942"/>
                  </a:lnTo>
                  <a:lnTo>
                    <a:pt x="415" y="901"/>
                  </a:lnTo>
                  <a:lnTo>
                    <a:pt x="732" y="859"/>
                  </a:lnTo>
                  <a:cubicBezTo>
                    <a:pt x="945" y="832"/>
                    <a:pt x="1156" y="805"/>
                    <a:pt x="1367" y="775"/>
                  </a:cubicBezTo>
                  <a:lnTo>
                    <a:pt x="1263" y="0"/>
                  </a:lnTo>
                  <a:cubicBezTo>
                    <a:pt x="1053" y="30"/>
                    <a:pt x="844" y="57"/>
                    <a:pt x="632" y="84"/>
                  </a:cubicBezTo>
                  <a:lnTo>
                    <a:pt x="316" y="12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11"/>
            <p:cNvSpPr/>
            <p:nvPr/>
          </p:nvSpPr>
          <p:spPr>
            <a:xfrm>
              <a:off x="5746025" y="1674550"/>
              <a:ext cx="33975" cy="22975"/>
            </a:xfrm>
            <a:custGeom>
              <a:avLst/>
              <a:gdLst/>
              <a:ahLst/>
              <a:cxnLst/>
              <a:rect l="l" t="t" r="r" b="b"/>
              <a:pathLst>
                <a:path w="1359" h="919" extrusionOk="0">
                  <a:moveTo>
                    <a:pt x="1" y="141"/>
                  </a:moveTo>
                  <a:lnTo>
                    <a:pt x="83" y="918"/>
                  </a:lnTo>
                  <a:cubicBezTo>
                    <a:pt x="189" y="908"/>
                    <a:pt x="294" y="896"/>
                    <a:pt x="402" y="884"/>
                  </a:cubicBezTo>
                  <a:lnTo>
                    <a:pt x="720" y="849"/>
                  </a:lnTo>
                  <a:lnTo>
                    <a:pt x="1040" y="814"/>
                  </a:lnTo>
                  <a:lnTo>
                    <a:pt x="1358" y="777"/>
                  </a:lnTo>
                  <a:lnTo>
                    <a:pt x="1267" y="1"/>
                  </a:lnTo>
                  <a:lnTo>
                    <a:pt x="951" y="38"/>
                  </a:lnTo>
                  <a:lnTo>
                    <a:pt x="635" y="74"/>
                  </a:lnTo>
                  <a:lnTo>
                    <a:pt x="318" y="108"/>
                  </a:lnTo>
                  <a:cubicBezTo>
                    <a:pt x="212" y="120"/>
                    <a:pt x="106" y="131"/>
                    <a:pt x="1" y="14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11"/>
            <p:cNvSpPr/>
            <p:nvPr/>
          </p:nvSpPr>
          <p:spPr>
            <a:xfrm>
              <a:off x="6029000" y="1632825"/>
              <a:ext cx="34475" cy="24100"/>
            </a:xfrm>
            <a:custGeom>
              <a:avLst/>
              <a:gdLst/>
              <a:ahLst/>
              <a:cxnLst/>
              <a:rect l="l" t="t" r="r" b="b"/>
              <a:pathLst>
                <a:path w="1379" h="964" extrusionOk="0">
                  <a:moveTo>
                    <a:pt x="1" y="192"/>
                  </a:moveTo>
                  <a:lnTo>
                    <a:pt x="120" y="964"/>
                  </a:lnTo>
                  <a:cubicBezTo>
                    <a:pt x="540" y="900"/>
                    <a:pt x="959" y="836"/>
                    <a:pt x="1378" y="774"/>
                  </a:cubicBezTo>
                  <a:lnTo>
                    <a:pt x="1266" y="1"/>
                  </a:lnTo>
                  <a:cubicBezTo>
                    <a:pt x="844" y="62"/>
                    <a:pt x="422" y="128"/>
                    <a:pt x="1" y="1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11"/>
            <p:cNvSpPr/>
            <p:nvPr/>
          </p:nvSpPr>
          <p:spPr>
            <a:xfrm>
              <a:off x="5972475" y="1641550"/>
              <a:ext cx="34600" cy="24375"/>
            </a:xfrm>
            <a:custGeom>
              <a:avLst/>
              <a:gdLst/>
              <a:ahLst/>
              <a:cxnLst/>
              <a:rect l="l" t="t" r="r" b="b"/>
              <a:pathLst>
                <a:path w="1384" h="975" extrusionOk="0">
                  <a:moveTo>
                    <a:pt x="0" y="204"/>
                  </a:moveTo>
                  <a:lnTo>
                    <a:pt x="124" y="974"/>
                  </a:lnTo>
                  <a:lnTo>
                    <a:pt x="1384" y="773"/>
                  </a:lnTo>
                  <a:lnTo>
                    <a:pt x="12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11"/>
            <p:cNvSpPr/>
            <p:nvPr/>
          </p:nvSpPr>
          <p:spPr>
            <a:xfrm>
              <a:off x="5916150" y="1650625"/>
              <a:ext cx="34575" cy="24175"/>
            </a:xfrm>
            <a:custGeom>
              <a:avLst/>
              <a:gdLst/>
              <a:ahLst/>
              <a:cxnLst/>
              <a:rect l="l" t="t" r="r" b="b"/>
              <a:pathLst>
                <a:path w="1383" h="967" extrusionOk="0">
                  <a:moveTo>
                    <a:pt x="0" y="195"/>
                  </a:moveTo>
                  <a:lnTo>
                    <a:pt x="119" y="966"/>
                  </a:lnTo>
                  <a:lnTo>
                    <a:pt x="751" y="869"/>
                  </a:lnTo>
                  <a:lnTo>
                    <a:pt x="1383" y="770"/>
                  </a:lnTo>
                  <a:lnTo>
                    <a:pt x="1261" y="0"/>
                  </a:lnTo>
                  <a:lnTo>
                    <a:pt x="630" y="9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11"/>
            <p:cNvSpPr/>
            <p:nvPr/>
          </p:nvSpPr>
          <p:spPr>
            <a:xfrm>
              <a:off x="6200600" y="1617675"/>
              <a:ext cx="32325" cy="20400"/>
            </a:xfrm>
            <a:custGeom>
              <a:avLst/>
              <a:gdLst/>
              <a:ahLst/>
              <a:cxnLst/>
              <a:rect l="l" t="t" r="r" b="b"/>
              <a:pathLst>
                <a:path w="1293" h="816" extrusionOk="0">
                  <a:moveTo>
                    <a:pt x="0" y="36"/>
                  </a:moveTo>
                  <a:lnTo>
                    <a:pt x="34" y="815"/>
                  </a:lnTo>
                  <a:lnTo>
                    <a:pt x="349" y="803"/>
                  </a:lnTo>
                  <a:cubicBezTo>
                    <a:pt x="401" y="799"/>
                    <a:pt x="454" y="797"/>
                    <a:pt x="506" y="796"/>
                  </a:cubicBezTo>
                  <a:lnTo>
                    <a:pt x="664" y="793"/>
                  </a:lnTo>
                  <a:lnTo>
                    <a:pt x="1292" y="782"/>
                  </a:lnTo>
                  <a:lnTo>
                    <a:pt x="1288" y="1"/>
                  </a:lnTo>
                  <a:lnTo>
                    <a:pt x="646" y="12"/>
                  </a:lnTo>
                  <a:lnTo>
                    <a:pt x="484" y="15"/>
                  </a:lnTo>
                  <a:cubicBezTo>
                    <a:pt x="430" y="16"/>
                    <a:pt x="377" y="19"/>
                    <a:pt x="324" y="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11"/>
            <p:cNvSpPr/>
            <p:nvPr/>
          </p:nvSpPr>
          <p:spPr>
            <a:xfrm>
              <a:off x="6143125" y="1619900"/>
              <a:ext cx="33425" cy="22175"/>
            </a:xfrm>
            <a:custGeom>
              <a:avLst/>
              <a:gdLst/>
              <a:ahLst/>
              <a:cxnLst/>
              <a:rect l="l" t="t" r="r" b="b"/>
              <a:pathLst>
                <a:path w="1337" h="887" extrusionOk="0">
                  <a:moveTo>
                    <a:pt x="0" y="110"/>
                  </a:moveTo>
                  <a:lnTo>
                    <a:pt x="75" y="886"/>
                  </a:lnTo>
                  <a:lnTo>
                    <a:pt x="391" y="855"/>
                  </a:lnTo>
                  <a:lnTo>
                    <a:pt x="706" y="829"/>
                  </a:lnTo>
                  <a:lnTo>
                    <a:pt x="1021" y="803"/>
                  </a:lnTo>
                  <a:lnTo>
                    <a:pt x="1178" y="791"/>
                  </a:lnTo>
                  <a:cubicBezTo>
                    <a:pt x="1230" y="786"/>
                    <a:pt x="1284" y="783"/>
                    <a:pt x="1336" y="780"/>
                  </a:cubicBezTo>
                  <a:lnTo>
                    <a:pt x="1282" y="0"/>
                  </a:lnTo>
                  <a:cubicBezTo>
                    <a:pt x="1229" y="5"/>
                    <a:pt x="1176" y="7"/>
                    <a:pt x="1123" y="11"/>
                  </a:cubicBezTo>
                  <a:lnTo>
                    <a:pt x="962" y="23"/>
                  </a:lnTo>
                  <a:lnTo>
                    <a:pt x="642" y="49"/>
                  </a:lnTo>
                  <a:lnTo>
                    <a:pt x="322" y="7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11"/>
            <p:cNvSpPr/>
            <p:nvPr/>
          </p:nvSpPr>
          <p:spPr>
            <a:xfrm>
              <a:off x="6086225" y="1625275"/>
              <a:ext cx="34050" cy="23375"/>
            </a:xfrm>
            <a:custGeom>
              <a:avLst/>
              <a:gdLst/>
              <a:ahLst/>
              <a:cxnLst/>
              <a:rect l="l" t="t" r="r" b="b"/>
              <a:pathLst>
                <a:path w="1362" h="935" extrusionOk="0">
                  <a:moveTo>
                    <a:pt x="0" y="160"/>
                  </a:moveTo>
                  <a:lnTo>
                    <a:pt x="104" y="935"/>
                  </a:lnTo>
                  <a:lnTo>
                    <a:pt x="261" y="912"/>
                  </a:lnTo>
                  <a:lnTo>
                    <a:pt x="418" y="893"/>
                  </a:lnTo>
                  <a:lnTo>
                    <a:pt x="733" y="853"/>
                  </a:lnTo>
                  <a:lnTo>
                    <a:pt x="1047" y="813"/>
                  </a:lnTo>
                  <a:lnTo>
                    <a:pt x="1361" y="777"/>
                  </a:lnTo>
                  <a:lnTo>
                    <a:pt x="1272" y="1"/>
                  </a:lnTo>
                  <a:lnTo>
                    <a:pt x="953" y="37"/>
                  </a:lnTo>
                  <a:lnTo>
                    <a:pt x="635" y="78"/>
                  </a:lnTo>
                  <a:lnTo>
                    <a:pt x="318" y="119"/>
                  </a:lnTo>
                  <a:lnTo>
                    <a:pt x="159" y="13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11"/>
            <p:cNvSpPr/>
            <p:nvPr/>
          </p:nvSpPr>
          <p:spPr>
            <a:xfrm>
              <a:off x="6369275" y="1631400"/>
              <a:ext cx="35425" cy="26375"/>
            </a:xfrm>
            <a:custGeom>
              <a:avLst/>
              <a:gdLst/>
              <a:ahLst/>
              <a:cxnLst/>
              <a:rect l="l" t="t" r="r" b="b"/>
              <a:pathLst>
                <a:path w="1417" h="1055" extrusionOk="0">
                  <a:moveTo>
                    <a:pt x="162" y="1"/>
                  </a:moveTo>
                  <a:lnTo>
                    <a:pt x="0" y="765"/>
                  </a:lnTo>
                  <a:cubicBezTo>
                    <a:pt x="407" y="851"/>
                    <a:pt x="814" y="947"/>
                    <a:pt x="1216" y="1054"/>
                  </a:cubicBezTo>
                  <a:lnTo>
                    <a:pt x="1416" y="299"/>
                  </a:lnTo>
                  <a:cubicBezTo>
                    <a:pt x="1002" y="188"/>
                    <a:pt x="583" y="89"/>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11"/>
            <p:cNvSpPr/>
            <p:nvPr/>
          </p:nvSpPr>
          <p:spPr>
            <a:xfrm>
              <a:off x="6313975" y="1622050"/>
              <a:ext cx="34225" cy="23825"/>
            </a:xfrm>
            <a:custGeom>
              <a:avLst/>
              <a:gdLst/>
              <a:ahLst/>
              <a:cxnLst/>
              <a:rect l="l" t="t" r="r" b="b"/>
              <a:pathLst>
                <a:path w="1369" h="953" extrusionOk="0">
                  <a:moveTo>
                    <a:pt x="90" y="1"/>
                  </a:moveTo>
                  <a:lnTo>
                    <a:pt x="1" y="778"/>
                  </a:lnTo>
                  <a:cubicBezTo>
                    <a:pt x="414" y="825"/>
                    <a:pt x="828" y="884"/>
                    <a:pt x="1239" y="952"/>
                  </a:cubicBezTo>
                  <a:lnTo>
                    <a:pt x="1369" y="182"/>
                  </a:lnTo>
                  <a:cubicBezTo>
                    <a:pt x="943" y="112"/>
                    <a:pt x="517" y="5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11"/>
            <p:cNvSpPr/>
            <p:nvPr/>
          </p:nvSpPr>
          <p:spPr>
            <a:xfrm>
              <a:off x="6258150" y="1618050"/>
              <a:ext cx="32750" cy="21100"/>
            </a:xfrm>
            <a:custGeom>
              <a:avLst/>
              <a:gdLst/>
              <a:ahLst/>
              <a:cxnLst/>
              <a:rect l="l" t="t" r="r" b="b"/>
              <a:pathLst>
                <a:path w="1310" h="844" extrusionOk="0">
                  <a:moveTo>
                    <a:pt x="22" y="0"/>
                  </a:moveTo>
                  <a:lnTo>
                    <a:pt x="0" y="781"/>
                  </a:lnTo>
                  <a:lnTo>
                    <a:pt x="314" y="792"/>
                  </a:lnTo>
                  <a:lnTo>
                    <a:pt x="470" y="797"/>
                  </a:lnTo>
                  <a:cubicBezTo>
                    <a:pt x="522" y="799"/>
                    <a:pt x="574" y="799"/>
                    <a:pt x="626" y="803"/>
                  </a:cubicBezTo>
                  <a:lnTo>
                    <a:pt x="1251" y="844"/>
                  </a:lnTo>
                  <a:lnTo>
                    <a:pt x="1309" y="65"/>
                  </a:lnTo>
                  <a:lnTo>
                    <a:pt x="667" y="23"/>
                  </a:lnTo>
                  <a:cubicBezTo>
                    <a:pt x="614" y="19"/>
                    <a:pt x="560" y="18"/>
                    <a:pt x="505" y="17"/>
                  </a:cubicBezTo>
                  <a:lnTo>
                    <a:pt x="344" y="1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6" name="Google Shape;586;p11"/>
          <p:cNvGrpSpPr/>
          <p:nvPr/>
        </p:nvGrpSpPr>
        <p:grpSpPr>
          <a:xfrm rot="-3988931">
            <a:off x="-16628" y="-4762579"/>
            <a:ext cx="14904720" cy="9148689"/>
            <a:chOff x="385750" y="206447"/>
            <a:chExt cx="8336049" cy="4757278"/>
          </a:xfrm>
        </p:grpSpPr>
        <p:sp>
          <p:nvSpPr>
            <p:cNvPr id="587" name="Google Shape;587;p11"/>
            <p:cNvSpPr/>
            <p:nvPr/>
          </p:nvSpPr>
          <p:spPr>
            <a:xfrm rot="-5400000">
              <a:off x="2208886" y="-1549189"/>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11"/>
            <p:cNvSpPr/>
            <p:nvPr/>
          </p:nvSpPr>
          <p:spPr>
            <a:xfrm rot="-5400000">
              <a:off x="2168061" y="-1575864"/>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89" name="Google Shape;589;p11"/>
          <p:cNvSpPr txBox="1">
            <a:spLocks noGrp="1"/>
          </p:cNvSpPr>
          <p:nvPr>
            <p:ph type="title" hasCustomPrompt="1"/>
          </p:nvPr>
        </p:nvSpPr>
        <p:spPr>
          <a:xfrm>
            <a:off x="1712000" y="1998441"/>
            <a:ext cx="8768000" cy="17844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28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590" name="Google Shape;590;p11"/>
          <p:cNvSpPr txBox="1">
            <a:spLocks noGrp="1"/>
          </p:cNvSpPr>
          <p:nvPr>
            <p:ph type="subTitle" idx="1"/>
          </p:nvPr>
        </p:nvSpPr>
        <p:spPr>
          <a:xfrm>
            <a:off x="1712000" y="3790359"/>
            <a:ext cx="8768000" cy="66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
        <p:nvSpPr>
          <p:cNvPr id="591" name="Google Shape;591;p11"/>
          <p:cNvSpPr/>
          <p:nvPr/>
        </p:nvSpPr>
        <p:spPr>
          <a:xfrm rot="-1837295">
            <a:off x="9587209" y="4894881"/>
            <a:ext cx="3114995" cy="1539563"/>
          </a:xfrm>
          <a:custGeom>
            <a:avLst/>
            <a:gdLst/>
            <a:ahLst/>
            <a:cxnLst/>
            <a:rect l="l" t="t" r="r" b="b"/>
            <a:pathLst>
              <a:path w="10545" h="3509" extrusionOk="0">
                <a:moveTo>
                  <a:pt x="7015" y="530"/>
                </a:moveTo>
                <a:cubicBezTo>
                  <a:pt x="7125" y="530"/>
                  <a:pt x="7230" y="538"/>
                  <a:pt x="7300" y="555"/>
                </a:cubicBezTo>
                <a:cubicBezTo>
                  <a:pt x="7595" y="628"/>
                  <a:pt x="7802" y="761"/>
                  <a:pt x="7932" y="927"/>
                </a:cubicBezTo>
                <a:lnTo>
                  <a:pt x="7932" y="927"/>
                </a:lnTo>
                <a:cubicBezTo>
                  <a:pt x="7883" y="928"/>
                  <a:pt x="7837" y="929"/>
                  <a:pt x="7793" y="929"/>
                </a:cubicBezTo>
                <a:cubicBezTo>
                  <a:pt x="7678" y="929"/>
                  <a:pt x="7585" y="924"/>
                  <a:pt x="7524" y="914"/>
                </a:cubicBezTo>
                <a:cubicBezTo>
                  <a:pt x="7280" y="874"/>
                  <a:pt x="7038" y="821"/>
                  <a:pt x="6800" y="753"/>
                </a:cubicBezTo>
                <a:cubicBezTo>
                  <a:pt x="6290" y="609"/>
                  <a:pt x="6675" y="530"/>
                  <a:pt x="7015" y="530"/>
                </a:cubicBezTo>
                <a:close/>
                <a:moveTo>
                  <a:pt x="2570" y="2230"/>
                </a:moveTo>
                <a:cubicBezTo>
                  <a:pt x="2585" y="2230"/>
                  <a:pt x="2602" y="2281"/>
                  <a:pt x="2580" y="2390"/>
                </a:cubicBezTo>
                <a:lnTo>
                  <a:pt x="2580" y="2390"/>
                </a:lnTo>
                <a:cubicBezTo>
                  <a:pt x="2541" y="2286"/>
                  <a:pt x="2554" y="2230"/>
                  <a:pt x="2570" y="2230"/>
                </a:cubicBezTo>
                <a:close/>
                <a:moveTo>
                  <a:pt x="9867" y="0"/>
                </a:moveTo>
                <a:cubicBezTo>
                  <a:pt x="9740" y="0"/>
                  <a:pt x="9588" y="102"/>
                  <a:pt x="9671" y="198"/>
                </a:cubicBezTo>
                <a:cubicBezTo>
                  <a:pt x="10032" y="616"/>
                  <a:pt x="9080" y="833"/>
                  <a:pt x="8311" y="903"/>
                </a:cubicBezTo>
                <a:lnTo>
                  <a:pt x="8311" y="903"/>
                </a:lnTo>
                <a:cubicBezTo>
                  <a:pt x="7997" y="501"/>
                  <a:pt x="7388" y="255"/>
                  <a:pt x="6883" y="255"/>
                </a:cubicBezTo>
                <a:cubicBezTo>
                  <a:pt x="6828" y="255"/>
                  <a:pt x="6774" y="258"/>
                  <a:pt x="6722" y="264"/>
                </a:cubicBezTo>
                <a:cubicBezTo>
                  <a:pt x="6532" y="286"/>
                  <a:pt x="6130" y="387"/>
                  <a:pt x="6101" y="645"/>
                </a:cubicBezTo>
                <a:cubicBezTo>
                  <a:pt x="6072" y="905"/>
                  <a:pt x="6675" y="1009"/>
                  <a:pt x="6815" y="1046"/>
                </a:cubicBezTo>
                <a:cubicBezTo>
                  <a:pt x="7216" y="1149"/>
                  <a:pt x="7582" y="1197"/>
                  <a:pt x="7953" y="1197"/>
                </a:cubicBezTo>
                <a:cubicBezTo>
                  <a:pt x="7992" y="1197"/>
                  <a:pt x="8032" y="1197"/>
                  <a:pt x="8071" y="1196"/>
                </a:cubicBezTo>
                <a:lnTo>
                  <a:pt x="8071" y="1196"/>
                </a:lnTo>
                <a:cubicBezTo>
                  <a:pt x="8208" y="1653"/>
                  <a:pt x="7953" y="2224"/>
                  <a:pt x="7478" y="2562"/>
                </a:cubicBezTo>
                <a:cubicBezTo>
                  <a:pt x="6790" y="3051"/>
                  <a:pt x="5888" y="3247"/>
                  <a:pt x="5007" y="3247"/>
                </a:cubicBezTo>
                <a:cubicBezTo>
                  <a:pt x="4524" y="3247"/>
                  <a:pt x="4048" y="3188"/>
                  <a:pt x="3617" y="3086"/>
                </a:cubicBezTo>
                <a:cubicBezTo>
                  <a:pt x="3341" y="3020"/>
                  <a:pt x="3078" y="2914"/>
                  <a:pt x="2844" y="2749"/>
                </a:cubicBezTo>
                <a:cubicBezTo>
                  <a:pt x="2826" y="2736"/>
                  <a:pt x="2808" y="2723"/>
                  <a:pt x="2791" y="2708"/>
                </a:cubicBezTo>
                <a:lnTo>
                  <a:pt x="2791" y="2708"/>
                </a:lnTo>
                <a:cubicBezTo>
                  <a:pt x="2948" y="2455"/>
                  <a:pt x="3018" y="2090"/>
                  <a:pt x="2785" y="1890"/>
                </a:cubicBezTo>
                <a:cubicBezTo>
                  <a:pt x="2711" y="1826"/>
                  <a:pt x="2634" y="1797"/>
                  <a:pt x="2561" y="1797"/>
                </a:cubicBezTo>
                <a:cubicBezTo>
                  <a:pt x="2432" y="1797"/>
                  <a:pt x="2314" y="1889"/>
                  <a:pt x="2244" y="2039"/>
                </a:cubicBezTo>
                <a:cubicBezTo>
                  <a:pt x="2121" y="2301"/>
                  <a:pt x="2236" y="2568"/>
                  <a:pt x="2408" y="2774"/>
                </a:cubicBezTo>
                <a:lnTo>
                  <a:pt x="2408" y="2774"/>
                </a:lnTo>
                <a:cubicBezTo>
                  <a:pt x="2268" y="2949"/>
                  <a:pt x="2067" y="3024"/>
                  <a:pt x="1853" y="3024"/>
                </a:cubicBezTo>
                <a:cubicBezTo>
                  <a:pt x="1103" y="3024"/>
                  <a:pt x="189" y="2107"/>
                  <a:pt x="1140" y="1383"/>
                </a:cubicBezTo>
                <a:cubicBezTo>
                  <a:pt x="1278" y="1279"/>
                  <a:pt x="1163" y="1189"/>
                  <a:pt x="1040" y="1189"/>
                </a:cubicBezTo>
                <a:cubicBezTo>
                  <a:pt x="996" y="1189"/>
                  <a:pt x="952" y="1200"/>
                  <a:pt x="917" y="1227"/>
                </a:cubicBezTo>
                <a:cubicBezTo>
                  <a:pt x="1" y="1923"/>
                  <a:pt x="483" y="3055"/>
                  <a:pt x="1476" y="3233"/>
                </a:cubicBezTo>
                <a:cubicBezTo>
                  <a:pt x="1548" y="3245"/>
                  <a:pt x="1621" y="3252"/>
                  <a:pt x="1694" y="3252"/>
                </a:cubicBezTo>
                <a:cubicBezTo>
                  <a:pt x="2009" y="3252"/>
                  <a:pt x="2327" y="3136"/>
                  <a:pt x="2578" y="2943"/>
                </a:cubicBezTo>
                <a:lnTo>
                  <a:pt x="2578" y="2943"/>
                </a:lnTo>
                <a:cubicBezTo>
                  <a:pt x="2610" y="2970"/>
                  <a:pt x="2643" y="2995"/>
                  <a:pt x="2675" y="3017"/>
                </a:cubicBezTo>
                <a:cubicBezTo>
                  <a:pt x="3211" y="3392"/>
                  <a:pt x="3968" y="3508"/>
                  <a:pt x="4676" y="3508"/>
                </a:cubicBezTo>
                <a:cubicBezTo>
                  <a:pt x="4974" y="3508"/>
                  <a:pt x="5264" y="3488"/>
                  <a:pt x="5524" y="3457"/>
                </a:cubicBezTo>
                <a:cubicBezTo>
                  <a:pt x="6522" y="3341"/>
                  <a:pt x="7744" y="2996"/>
                  <a:pt x="8329" y="2073"/>
                </a:cubicBezTo>
                <a:cubicBezTo>
                  <a:pt x="8543" y="1738"/>
                  <a:pt x="8563" y="1431"/>
                  <a:pt x="8463" y="1168"/>
                </a:cubicBezTo>
                <a:lnTo>
                  <a:pt x="8463" y="1168"/>
                </a:lnTo>
                <a:cubicBezTo>
                  <a:pt x="8620" y="1151"/>
                  <a:pt x="8780" y="1125"/>
                  <a:pt x="8946" y="1093"/>
                </a:cubicBezTo>
                <a:cubicBezTo>
                  <a:pt x="9369" y="1012"/>
                  <a:pt x="10545" y="693"/>
                  <a:pt x="9982" y="44"/>
                </a:cubicBezTo>
                <a:cubicBezTo>
                  <a:pt x="9955" y="13"/>
                  <a:pt x="9912" y="0"/>
                  <a:pt x="9867" y="0"/>
                </a:cubicBezTo>
                <a:close/>
              </a:path>
            </a:pathLst>
          </a:custGeom>
          <a:solidFill>
            <a:srgbClr val="FF7C35">
              <a:alpha val="562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2915301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592"/>
        <p:cNvGrpSpPr/>
        <p:nvPr/>
      </p:nvGrpSpPr>
      <p:grpSpPr>
        <a:xfrm>
          <a:off x="0" y="0"/>
          <a:ext cx="0" cy="0"/>
          <a:chOff x="0" y="0"/>
          <a:chExt cx="0" cy="0"/>
        </a:xfrm>
      </p:grpSpPr>
    </p:spTree>
    <p:extLst>
      <p:ext uri="{BB962C8B-B14F-4D97-AF65-F5344CB8AC3E}">
        <p14:creationId xmlns:p14="http://schemas.microsoft.com/office/powerpoint/2010/main" val="20155006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53"/>
        <p:cNvGrpSpPr/>
        <p:nvPr/>
      </p:nvGrpSpPr>
      <p:grpSpPr>
        <a:xfrm>
          <a:off x="0" y="0"/>
          <a:ext cx="0" cy="0"/>
          <a:chOff x="0" y="0"/>
          <a:chExt cx="0" cy="0"/>
        </a:xfrm>
      </p:grpSpPr>
      <p:sp>
        <p:nvSpPr>
          <p:cNvPr id="154" name="Google Shape;154;p4"/>
          <p:cNvSpPr/>
          <p:nvPr/>
        </p:nvSpPr>
        <p:spPr>
          <a:xfrm rot="-5400000" flipH="1">
            <a:off x="10204568" y="-438976"/>
            <a:ext cx="1806885" cy="2595029"/>
          </a:xfrm>
          <a:custGeom>
            <a:avLst/>
            <a:gdLst/>
            <a:ahLst/>
            <a:cxnLst/>
            <a:rect l="l" t="t" r="r" b="b"/>
            <a:pathLst>
              <a:path w="4915" h="7059" extrusionOk="0">
                <a:moveTo>
                  <a:pt x="2073" y="4394"/>
                </a:moveTo>
                <a:cubicBezTo>
                  <a:pt x="2210" y="4589"/>
                  <a:pt x="2298" y="4825"/>
                  <a:pt x="2363" y="5054"/>
                </a:cubicBezTo>
                <a:cubicBezTo>
                  <a:pt x="2417" y="5241"/>
                  <a:pt x="2396" y="5441"/>
                  <a:pt x="2337" y="5441"/>
                </a:cubicBezTo>
                <a:cubicBezTo>
                  <a:pt x="2304" y="5441"/>
                  <a:pt x="2259" y="5378"/>
                  <a:pt x="2209" y="5214"/>
                </a:cubicBezTo>
                <a:cubicBezTo>
                  <a:pt x="2143" y="5004"/>
                  <a:pt x="2118" y="4777"/>
                  <a:pt x="2091" y="4560"/>
                </a:cubicBezTo>
                <a:cubicBezTo>
                  <a:pt x="2084" y="4506"/>
                  <a:pt x="2078" y="4451"/>
                  <a:pt x="2073" y="4394"/>
                </a:cubicBezTo>
                <a:close/>
                <a:moveTo>
                  <a:pt x="4127" y="1"/>
                </a:moveTo>
                <a:cubicBezTo>
                  <a:pt x="2884" y="1"/>
                  <a:pt x="2154" y="1184"/>
                  <a:pt x="1848" y="2466"/>
                </a:cubicBezTo>
                <a:cubicBezTo>
                  <a:pt x="1815" y="2606"/>
                  <a:pt x="1753" y="3136"/>
                  <a:pt x="1734" y="3739"/>
                </a:cubicBezTo>
                <a:lnTo>
                  <a:pt x="1734" y="3739"/>
                </a:lnTo>
                <a:cubicBezTo>
                  <a:pt x="1561" y="3650"/>
                  <a:pt x="1378" y="3598"/>
                  <a:pt x="1191" y="3598"/>
                </a:cubicBezTo>
                <a:cubicBezTo>
                  <a:pt x="1005" y="3598"/>
                  <a:pt x="816" y="3650"/>
                  <a:pt x="632" y="3770"/>
                </a:cubicBezTo>
                <a:cubicBezTo>
                  <a:pt x="1" y="4184"/>
                  <a:pt x="260" y="5387"/>
                  <a:pt x="470" y="5954"/>
                </a:cubicBezTo>
                <a:cubicBezTo>
                  <a:pt x="710" y="6604"/>
                  <a:pt x="1177" y="7059"/>
                  <a:pt x="1804" y="7059"/>
                </a:cubicBezTo>
                <a:cubicBezTo>
                  <a:pt x="1899" y="7059"/>
                  <a:pt x="1997" y="7048"/>
                  <a:pt x="2099" y="7027"/>
                </a:cubicBezTo>
                <a:cubicBezTo>
                  <a:pt x="2295" y="6985"/>
                  <a:pt x="2255" y="6774"/>
                  <a:pt x="2085" y="6774"/>
                </a:cubicBezTo>
                <a:cubicBezTo>
                  <a:pt x="2069" y="6774"/>
                  <a:pt x="2052" y="6775"/>
                  <a:pt x="2035" y="6779"/>
                </a:cubicBezTo>
                <a:cubicBezTo>
                  <a:pt x="1971" y="6793"/>
                  <a:pt x="1910" y="6799"/>
                  <a:pt x="1850" y="6799"/>
                </a:cubicBezTo>
                <a:cubicBezTo>
                  <a:pt x="786" y="6799"/>
                  <a:pt x="257" y="4788"/>
                  <a:pt x="801" y="3996"/>
                </a:cubicBezTo>
                <a:cubicBezTo>
                  <a:pt x="893" y="3863"/>
                  <a:pt x="1014" y="3811"/>
                  <a:pt x="1146" y="3811"/>
                </a:cubicBezTo>
                <a:cubicBezTo>
                  <a:pt x="1339" y="3811"/>
                  <a:pt x="1554" y="3923"/>
                  <a:pt x="1729" y="4052"/>
                </a:cubicBezTo>
                <a:lnTo>
                  <a:pt x="1729" y="4052"/>
                </a:lnTo>
                <a:cubicBezTo>
                  <a:pt x="1726" y="4951"/>
                  <a:pt x="1840" y="5889"/>
                  <a:pt x="2292" y="5889"/>
                </a:cubicBezTo>
                <a:cubicBezTo>
                  <a:pt x="2338" y="5889"/>
                  <a:pt x="2388" y="5879"/>
                  <a:pt x="2442" y="5858"/>
                </a:cubicBezTo>
                <a:cubicBezTo>
                  <a:pt x="3097" y="5605"/>
                  <a:pt x="2732" y="4522"/>
                  <a:pt x="2051" y="3952"/>
                </a:cubicBezTo>
                <a:lnTo>
                  <a:pt x="2051" y="3952"/>
                </a:lnTo>
                <a:cubicBezTo>
                  <a:pt x="2031" y="2442"/>
                  <a:pt x="2522" y="258"/>
                  <a:pt x="4037" y="258"/>
                </a:cubicBezTo>
                <a:cubicBezTo>
                  <a:pt x="4190" y="258"/>
                  <a:pt x="4354" y="281"/>
                  <a:pt x="4528" y="328"/>
                </a:cubicBezTo>
                <a:cubicBezTo>
                  <a:pt x="4540" y="331"/>
                  <a:pt x="4553" y="333"/>
                  <a:pt x="4566" y="333"/>
                </a:cubicBezTo>
                <a:cubicBezTo>
                  <a:pt x="4715" y="333"/>
                  <a:pt x="4915" y="137"/>
                  <a:pt x="4724" y="85"/>
                </a:cubicBezTo>
                <a:cubicBezTo>
                  <a:pt x="4513" y="28"/>
                  <a:pt x="4314" y="1"/>
                  <a:pt x="4127" y="1"/>
                </a:cubicBezTo>
                <a:close/>
              </a:path>
            </a:pathLst>
          </a:custGeom>
          <a:solidFill>
            <a:srgbClr val="FF7C35">
              <a:alpha val="562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7" name="Google Shape;207;p4"/>
          <p:cNvGrpSpPr/>
          <p:nvPr/>
        </p:nvGrpSpPr>
        <p:grpSpPr>
          <a:xfrm>
            <a:off x="205000" y="118683"/>
            <a:ext cx="11816835" cy="6624680"/>
            <a:chOff x="385750" y="206447"/>
            <a:chExt cx="8336049" cy="4757278"/>
          </a:xfrm>
        </p:grpSpPr>
        <p:sp>
          <p:nvSpPr>
            <p:cNvPr id="208" name="Google Shape;208;p4"/>
            <p:cNvSpPr/>
            <p:nvPr/>
          </p:nvSpPr>
          <p:spPr>
            <a:xfrm rot="-5400000">
              <a:off x="2208886" y="-1549189"/>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4"/>
            <p:cNvSpPr/>
            <p:nvPr/>
          </p:nvSpPr>
          <p:spPr>
            <a:xfrm rot="-5400000">
              <a:off x="2168061" y="-1575864"/>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0" name="Google Shape;210;p4"/>
          <p:cNvSpPr txBox="1">
            <a:spLocks noGrp="1"/>
          </p:cNvSpPr>
          <p:nvPr>
            <p:ph type="title"/>
          </p:nvPr>
        </p:nvSpPr>
        <p:spPr>
          <a:xfrm>
            <a:off x="960000" y="593367"/>
            <a:ext cx="10272000" cy="15020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1" name="Google Shape;211;p4"/>
          <p:cNvSpPr txBox="1">
            <a:spLocks noGrp="1"/>
          </p:cNvSpPr>
          <p:nvPr>
            <p:ph type="body" idx="1"/>
          </p:nvPr>
        </p:nvSpPr>
        <p:spPr>
          <a:xfrm>
            <a:off x="960000" y="2433793"/>
            <a:ext cx="10272000" cy="3336800"/>
          </a:xfrm>
          <a:prstGeom prst="rect">
            <a:avLst/>
          </a:prstGeom>
        </p:spPr>
        <p:txBody>
          <a:bodyPr spcFirstLastPara="1" wrap="square" lIns="91425" tIns="91425" rIns="91425" bIns="91425" anchor="t" anchorCtr="0">
            <a:noAutofit/>
          </a:bodyPr>
          <a:lstStyle>
            <a:lvl1pPr marL="609570" lvl="0" indent="-372515" rtl="0">
              <a:lnSpc>
                <a:spcPct val="100000"/>
              </a:lnSpc>
              <a:spcBef>
                <a:spcPts val="0"/>
              </a:spcBef>
              <a:spcAft>
                <a:spcPts val="0"/>
              </a:spcAft>
              <a:buClr>
                <a:srgbClr val="191919"/>
              </a:buClr>
              <a:buSzPts val="800"/>
              <a:buFont typeface="Anaheim"/>
              <a:buChar char="●"/>
              <a:defRPr sz="1600">
                <a:solidFill>
                  <a:srgbClr val="434343"/>
                </a:solidFill>
              </a:defRPr>
            </a:lvl1pPr>
            <a:lvl2pPr marL="1219140" lvl="1" indent="-406381" rtl="0">
              <a:lnSpc>
                <a:spcPct val="100000"/>
              </a:lnSpc>
              <a:spcBef>
                <a:spcPts val="0"/>
              </a:spcBef>
              <a:spcAft>
                <a:spcPts val="0"/>
              </a:spcAft>
              <a:buClr>
                <a:srgbClr val="191919"/>
              </a:buClr>
              <a:buSzPts val="1200"/>
              <a:buFont typeface="Roboto Condensed Light"/>
              <a:buChar char="●"/>
              <a:defRPr sz="1600">
                <a:solidFill>
                  <a:srgbClr val="434343"/>
                </a:solidFill>
              </a:defRPr>
            </a:lvl2pPr>
            <a:lvl3pPr marL="1828709" lvl="2" indent="-406381" rtl="0">
              <a:lnSpc>
                <a:spcPct val="115000"/>
              </a:lnSpc>
              <a:spcBef>
                <a:spcPts val="0"/>
              </a:spcBef>
              <a:spcAft>
                <a:spcPts val="0"/>
              </a:spcAft>
              <a:buClr>
                <a:srgbClr val="191919"/>
              </a:buClr>
              <a:buSzPts val="1200"/>
              <a:buFont typeface="Roboto Condensed Light"/>
              <a:buChar char="■"/>
              <a:defRPr>
                <a:solidFill>
                  <a:srgbClr val="434343"/>
                </a:solidFill>
              </a:defRPr>
            </a:lvl3pPr>
            <a:lvl4pPr marL="2438278" lvl="3" indent="-406381" rtl="0">
              <a:lnSpc>
                <a:spcPct val="115000"/>
              </a:lnSpc>
              <a:spcBef>
                <a:spcPts val="2133"/>
              </a:spcBef>
              <a:spcAft>
                <a:spcPts val="0"/>
              </a:spcAft>
              <a:buClr>
                <a:srgbClr val="191919"/>
              </a:buClr>
              <a:buSzPts val="1200"/>
              <a:buFont typeface="Roboto Condensed Light"/>
              <a:buChar char="●"/>
              <a:defRPr>
                <a:solidFill>
                  <a:srgbClr val="434343"/>
                </a:solidFill>
              </a:defRPr>
            </a:lvl4pPr>
            <a:lvl5pPr marL="3047848" lvl="4" indent="-406381" rtl="0">
              <a:lnSpc>
                <a:spcPct val="115000"/>
              </a:lnSpc>
              <a:spcBef>
                <a:spcPts val="2133"/>
              </a:spcBef>
              <a:spcAft>
                <a:spcPts val="0"/>
              </a:spcAft>
              <a:buClr>
                <a:srgbClr val="191919"/>
              </a:buClr>
              <a:buSzPts val="1200"/>
              <a:buFont typeface="Roboto Condensed Light"/>
              <a:buChar char="○"/>
              <a:defRPr>
                <a:solidFill>
                  <a:srgbClr val="434343"/>
                </a:solidFill>
              </a:defRPr>
            </a:lvl5pPr>
            <a:lvl6pPr marL="3657418" lvl="5" indent="-406381" rtl="0">
              <a:lnSpc>
                <a:spcPct val="115000"/>
              </a:lnSpc>
              <a:spcBef>
                <a:spcPts val="2133"/>
              </a:spcBef>
              <a:spcAft>
                <a:spcPts val="0"/>
              </a:spcAft>
              <a:buClr>
                <a:srgbClr val="191919"/>
              </a:buClr>
              <a:buSzPts val="1200"/>
              <a:buFont typeface="Roboto Condensed Light"/>
              <a:buChar char="■"/>
              <a:defRPr>
                <a:solidFill>
                  <a:srgbClr val="434343"/>
                </a:solidFill>
              </a:defRPr>
            </a:lvl6pPr>
            <a:lvl7pPr marL="4266987" lvl="6" indent="-406381" rtl="0">
              <a:lnSpc>
                <a:spcPct val="115000"/>
              </a:lnSpc>
              <a:spcBef>
                <a:spcPts val="2133"/>
              </a:spcBef>
              <a:spcAft>
                <a:spcPts val="0"/>
              </a:spcAft>
              <a:buClr>
                <a:srgbClr val="191919"/>
              </a:buClr>
              <a:buSzPts val="1200"/>
              <a:buFont typeface="Roboto Condensed Light"/>
              <a:buChar char="●"/>
              <a:defRPr>
                <a:solidFill>
                  <a:srgbClr val="434343"/>
                </a:solidFill>
              </a:defRPr>
            </a:lvl7pPr>
            <a:lvl8pPr marL="4876557" lvl="7" indent="-406381" rtl="0">
              <a:lnSpc>
                <a:spcPct val="115000"/>
              </a:lnSpc>
              <a:spcBef>
                <a:spcPts val="2133"/>
              </a:spcBef>
              <a:spcAft>
                <a:spcPts val="0"/>
              </a:spcAft>
              <a:buClr>
                <a:srgbClr val="191919"/>
              </a:buClr>
              <a:buSzPts val="1200"/>
              <a:buFont typeface="Roboto Condensed Light"/>
              <a:buChar char="○"/>
              <a:defRPr>
                <a:solidFill>
                  <a:srgbClr val="434343"/>
                </a:solidFill>
              </a:defRPr>
            </a:lvl8pPr>
            <a:lvl9pPr marL="5486126" lvl="8" indent="-406381" rtl="0">
              <a:lnSpc>
                <a:spcPct val="115000"/>
              </a:lnSpc>
              <a:spcBef>
                <a:spcPts val="2133"/>
              </a:spcBef>
              <a:spcAft>
                <a:spcPts val="2133"/>
              </a:spcAft>
              <a:buClr>
                <a:srgbClr val="191919"/>
              </a:buClr>
              <a:buSzPts val="1200"/>
              <a:buFont typeface="Roboto Condensed Light"/>
              <a:buChar char="■"/>
              <a:defRPr>
                <a:solidFill>
                  <a:srgbClr val="434343"/>
                </a:solidFill>
              </a:defRPr>
            </a:lvl9pPr>
          </a:lstStyle>
          <a:p>
            <a:endParaRPr/>
          </a:p>
        </p:txBody>
      </p:sp>
    </p:spTree>
    <p:extLst>
      <p:ext uri="{BB962C8B-B14F-4D97-AF65-F5344CB8AC3E}">
        <p14:creationId xmlns:p14="http://schemas.microsoft.com/office/powerpoint/2010/main" val="16302000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12"/>
        <p:cNvGrpSpPr/>
        <p:nvPr/>
      </p:nvGrpSpPr>
      <p:grpSpPr>
        <a:xfrm>
          <a:off x="0" y="0"/>
          <a:ext cx="0" cy="0"/>
          <a:chOff x="0" y="0"/>
          <a:chExt cx="0" cy="0"/>
        </a:xfrm>
      </p:grpSpPr>
      <p:grpSp>
        <p:nvGrpSpPr>
          <p:cNvPr id="213" name="Google Shape;213;p5"/>
          <p:cNvGrpSpPr/>
          <p:nvPr/>
        </p:nvGrpSpPr>
        <p:grpSpPr>
          <a:xfrm rot="-1157903">
            <a:off x="-820852" y="-299591"/>
            <a:ext cx="3713624" cy="1073037"/>
            <a:chOff x="4314275" y="3002400"/>
            <a:chExt cx="1825625" cy="527475"/>
          </a:xfrm>
        </p:grpSpPr>
        <p:sp>
          <p:nvSpPr>
            <p:cNvPr id="214" name="Google Shape;214;p5"/>
            <p:cNvSpPr/>
            <p:nvPr/>
          </p:nvSpPr>
          <p:spPr>
            <a:xfrm>
              <a:off x="5996650" y="3489625"/>
              <a:ext cx="35350" cy="26475"/>
            </a:xfrm>
            <a:custGeom>
              <a:avLst/>
              <a:gdLst/>
              <a:ahLst/>
              <a:cxnLst/>
              <a:rect l="l" t="t" r="r" b="b"/>
              <a:pathLst>
                <a:path w="1414" h="1059" extrusionOk="0">
                  <a:moveTo>
                    <a:pt x="1413" y="753"/>
                  </a:moveTo>
                  <a:lnTo>
                    <a:pt x="1210" y="0"/>
                  </a:lnTo>
                  <a:cubicBezTo>
                    <a:pt x="1110" y="28"/>
                    <a:pt x="1010" y="52"/>
                    <a:pt x="908" y="78"/>
                  </a:cubicBezTo>
                  <a:lnTo>
                    <a:pt x="606" y="154"/>
                  </a:lnTo>
                  <a:cubicBezTo>
                    <a:pt x="581" y="162"/>
                    <a:pt x="555" y="168"/>
                    <a:pt x="531" y="173"/>
                  </a:cubicBezTo>
                  <a:lnTo>
                    <a:pt x="455" y="190"/>
                  </a:lnTo>
                  <a:lnTo>
                    <a:pt x="303" y="225"/>
                  </a:lnTo>
                  <a:cubicBezTo>
                    <a:pt x="201" y="248"/>
                    <a:pt x="101" y="272"/>
                    <a:pt x="0" y="294"/>
                  </a:cubicBezTo>
                  <a:lnTo>
                    <a:pt x="165" y="1058"/>
                  </a:lnTo>
                  <a:cubicBezTo>
                    <a:pt x="269" y="1035"/>
                    <a:pt x="373" y="1011"/>
                    <a:pt x="479" y="986"/>
                  </a:cubicBezTo>
                  <a:lnTo>
                    <a:pt x="636" y="950"/>
                  </a:lnTo>
                  <a:lnTo>
                    <a:pt x="714" y="932"/>
                  </a:lnTo>
                  <a:cubicBezTo>
                    <a:pt x="740" y="925"/>
                    <a:pt x="766" y="920"/>
                    <a:pt x="792" y="913"/>
                  </a:cubicBezTo>
                  <a:lnTo>
                    <a:pt x="1102" y="834"/>
                  </a:lnTo>
                  <a:cubicBezTo>
                    <a:pt x="1206" y="808"/>
                    <a:pt x="1310" y="783"/>
                    <a:pt x="1413" y="7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5"/>
            <p:cNvSpPr/>
            <p:nvPr/>
          </p:nvSpPr>
          <p:spPr>
            <a:xfrm>
              <a:off x="6050700" y="3472725"/>
              <a:ext cx="36225" cy="28650"/>
            </a:xfrm>
            <a:custGeom>
              <a:avLst/>
              <a:gdLst/>
              <a:ahLst/>
              <a:cxnLst/>
              <a:rect l="l" t="t" r="r" b="b"/>
              <a:pathLst>
                <a:path w="1449" h="1146" extrusionOk="0">
                  <a:moveTo>
                    <a:pt x="1448" y="733"/>
                  </a:moveTo>
                  <a:lnTo>
                    <a:pt x="1181" y="0"/>
                  </a:lnTo>
                  <a:lnTo>
                    <a:pt x="1108" y="28"/>
                  </a:lnTo>
                  <a:lnTo>
                    <a:pt x="1035" y="54"/>
                  </a:lnTo>
                  <a:lnTo>
                    <a:pt x="887" y="106"/>
                  </a:lnTo>
                  <a:lnTo>
                    <a:pt x="594" y="209"/>
                  </a:lnTo>
                  <a:cubicBezTo>
                    <a:pt x="495" y="241"/>
                    <a:pt x="396" y="273"/>
                    <a:pt x="297" y="304"/>
                  </a:cubicBezTo>
                  <a:lnTo>
                    <a:pt x="148" y="353"/>
                  </a:lnTo>
                  <a:cubicBezTo>
                    <a:pt x="99" y="369"/>
                    <a:pt x="49" y="386"/>
                    <a:pt x="0" y="400"/>
                  </a:cubicBezTo>
                  <a:lnTo>
                    <a:pt x="233" y="1146"/>
                  </a:lnTo>
                  <a:cubicBezTo>
                    <a:pt x="285" y="1131"/>
                    <a:pt x="334" y="1113"/>
                    <a:pt x="386" y="1096"/>
                  </a:cubicBezTo>
                  <a:lnTo>
                    <a:pt x="538" y="1047"/>
                  </a:lnTo>
                  <a:cubicBezTo>
                    <a:pt x="640" y="1012"/>
                    <a:pt x="743" y="980"/>
                    <a:pt x="844" y="947"/>
                  </a:cubicBezTo>
                  <a:lnTo>
                    <a:pt x="1147" y="840"/>
                  </a:lnTo>
                  <a:lnTo>
                    <a:pt x="1298" y="787"/>
                  </a:lnTo>
                  <a:lnTo>
                    <a:pt x="1374" y="76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5"/>
            <p:cNvSpPr/>
            <p:nvPr/>
          </p:nvSpPr>
          <p:spPr>
            <a:xfrm>
              <a:off x="6103125" y="3451300"/>
              <a:ext cx="36775" cy="30575"/>
            </a:xfrm>
            <a:custGeom>
              <a:avLst/>
              <a:gdLst/>
              <a:ahLst/>
              <a:cxnLst/>
              <a:rect l="l" t="t" r="r" b="b"/>
              <a:pathLst>
                <a:path w="1471" h="1223" extrusionOk="0">
                  <a:moveTo>
                    <a:pt x="1470" y="707"/>
                  </a:moveTo>
                  <a:lnTo>
                    <a:pt x="1140" y="1"/>
                  </a:lnTo>
                  <a:cubicBezTo>
                    <a:pt x="1093" y="24"/>
                    <a:pt x="1046" y="45"/>
                    <a:pt x="997" y="66"/>
                  </a:cubicBezTo>
                  <a:lnTo>
                    <a:pt x="856" y="130"/>
                  </a:lnTo>
                  <a:lnTo>
                    <a:pt x="573" y="259"/>
                  </a:lnTo>
                  <a:lnTo>
                    <a:pt x="286" y="381"/>
                  </a:lnTo>
                  <a:lnTo>
                    <a:pt x="143" y="442"/>
                  </a:lnTo>
                  <a:lnTo>
                    <a:pt x="71" y="472"/>
                  </a:lnTo>
                  <a:cubicBezTo>
                    <a:pt x="48" y="483"/>
                    <a:pt x="23" y="492"/>
                    <a:pt x="0" y="500"/>
                  </a:cubicBezTo>
                  <a:lnTo>
                    <a:pt x="297" y="1223"/>
                  </a:lnTo>
                  <a:cubicBezTo>
                    <a:pt x="321" y="1212"/>
                    <a:pt x="346" y="1203"/>
                    <a:pt x="371" y="1193"/>
                  </a:cubicBezTo>
                  <a:lnTo>
                    <a:pt x="445" y="1161"/>
                  </a:lnTo>
                  <a:lnTo>
                    <a:pt x="591" y="1099"/>
                  </a:lnTo>
                  <a:lnTo>
                    <a:pt x="887" y="973"/>
                  </a:lnTo>
                  <a:lnTo>
                    <a:pt x="1180" y="841"/>
                  </a:lnTo>
                  <a:lnTo>
                    <a:pt x="1325" y="774"/>
                  </a:lnTo>
                  <a:cubicBezTo>
                    <a:pt x="1372" y="752"/>
                    <a:pt x="1422" y="731"/>
                    <a:pt x="1470" y="70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5"/>
            <p:cNvSpPr/>
            <p:nvPr/>
          </p:nvSpPr>
          <p:spPr>
            <a:xfrm>
              <a:off x="5828575" y="3508875"/>
              <a:ext cx="32525" cy="21000"/>
            </a:xfrm>
            <a:custGeom>
              <a:avLst/>
              <a:gdLst/>
              <a:ahLst/>
              <a:cxnLst/>
              <a:rect l="l" t="t" r="r" b="b"/>
              <a:pathLst>
                <a:path w="1301" h="840" extrusionOk="0">
                  <a:moveTo>
                    <a:pt x="1286" y="840"/>
                  </a:moveTo>
                  <a:lnTo>
                    <a:pt x="1301" y="59"/>
                  </a:lnTo>
                  <a:lnTo>
                    <a:pt x="990" y="51"/>
                  </a:lnTo>
                  <a:lnTo>
                    <a:pt x="679" y="38"/>
                  </a:lnTo>
                  <a:cubicBezTo>
                    <a:pt x="575" y="34"/>
                    <a:pt x="472" y="28"/>
                    <a:pt x="369" y="21"/>
                  </a:cubicBezTo>
                  <a:cubicBezTo>
                    <a:pt x="266" y="14"/>
                    <a:pt x="162" y="9"/>
                    <a:pt x="60" y="1"/>
                  </a:cubicBezTo>
                  <a:lnTo>
                    <a:pt x="0" y="778"/>
                  </a:lnTo>
                  <a:cubicBezTo>
                    <a:pt x="108" y="788"/>
                    <a:pt x="214" y="793"/>
                    <a:pt x="322" y="800"/>
                  </a:cubicBezTo>
                  <a:cubicBezTo>
                    <a:pt x="429" y="808"/>
                    <a:pt x="536" y="815"/>
                    <a:pt x="644" y="819"/>
                  </a:cubicBezTo>
                  <a:lnTo>
                    <a:pt x="966" y="83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5"/>
            <p:cNvSpPr/>
            <p:nvPr/>
          </p:nvSpPr>
          <p:spPr>
            <a:xfrm>
              <a:off x="5885750" y="3508675"/>
              <a:ext cx="32625" cy="21125"/>
            </a:xfrm>
            <a:custGeom>
              <a:avLst/>
              <a:gdLst/>
              <a:ahLst/>
              <a:cxnLst/>
              <a:rect l="l" t="t" r="r" b="b"/>
              <a:pathLst>
                <a:path w="1305" h="845" extrusionOk="0">
                  <a:moveTo>
                    <a:pt x="1305" y="779"/>
                  </a:moveTo>
                  <a:lnTo>
                    <a:pt x="1243" y="0"/>
                  </a:lnTo>
                  <a:cubicBezTo>
                    <a:pt x="830" y="32"/>
                    <a:pt x="415" y="52"/>
                    <a:pt x="1" y="64"/>
                  </a:cubicBezTo>
                  <a:lnTo>
                    <a:pt x="20" y="845"/>
                  </a:lnTo>
                  <a:cubicBezTo>
                    <a:pt x="450" y="833"/>
                    <a:pt x="878" y="811"/>
                    <a:pt x="1305" y="7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5"/>
            <p:cNvSpPr/>
            <p:nvPr/>
          </p:nvSpPr>
          <p:spPr>
            <a:xfrm>
              <a:off x="5941225" y="3501750"/>
              <a:ext cx="34125" cy="23975"/>
            </a:xfrm>
            <a:custGeom>
              <a:avLst/>
              <a:gdLst/>
              <a:ahLst/>
              <a:cxnLst/>
              <a:rect l="l" t="t" r="r" b="b"/>
              <a:pathLst>
                <a:path w="1365" h="959" extrusionOk="0">
                  <a:moveTo>
                    <a:pt x="1365" y="770"/>
                  </a:moveTo>
                  <a:lnTo>
                    <a:pt x="1231" y="0"/>
                  </a:lnTo>
                  <a:cubicBezTo>
                    <a:pt x="1130" y="19"/>
                    <a:pt x="1027" y="34"/>
                    <a:pt x="924" y="50"/>
                  </a:cubicBezTo>
                  <a:lnTo>
                    <a:pt x="617" y="99"/>
                  </a:lnTo>
                  <a:cubicBezTo>
                    <a:pt x="591" y="102"/>
                    <a:pt x="567" y="107"/>
                    <a:pt x="541" y="111"/>
                  </a:cubicBezTo>
                  <a:lnTo>
                    <a:pt x="464" y="121"/>
                  </a:lnTo>
                  <a:lnTo>
                    <a:pt x="309" y="142"/>
                  </a:lnTo>
                  <a:cubicBezTo>
                    <a:pt x="206" y="154"/>
                    <a:pt x="104" y="171"/>
                    <a:pt x="1" y="183"/>
                  </a:cubicBezTo>
                  <a:lnTo>
                    <a:pt x="94" y="958"/>
                  </a:lnTo>
                  <a:cubicBezTo>
                    <a:pt x="201" y="945"/>
                    <a:pt x="307" y="930"/>
                    <a:pt x="413" y="917"/>
                  </a:cubicBezTo>
                  <a:lnTo>
                    <a:pt x="572" y="896"/>
                  </a:lnTo>
                  <a:lnTo>
                    <a:pt x="651" y="885"/>
                  </a:lnTo>
                  <a:cubicBezTo>
                    <a:pt x="678" y="881"/>
                    <a:pt x="705" y="878"/>
                    <a:pt x="731" y="874"/>
                  </a:cubicBezTo>
                  <a:lnTo>
                    <a:pt x="1048" y="824"/>
                  </a:lnTo>
                  <a:cubicBezTo>
                    <a:pt x="1153" y="803"/>
                    <a:pt x="1261" y="789"/>
                    <a:pt x="1365" y="7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5"/>
            <p:cNvSpPr/>
            <p:nvPr/>
          </p:nvSpPr>
          <p:spPr>
            <a:xfrm>
              <a:off x="5661000" y="3468850"/>
              <a:ext cx="36650" cy="30075"/>
            </a:xfrm>
            <a:custGeom>
              <a:avLst/>
              <a:gdLst/>
              <a:ahLst/>
              <a:cxnLst/>
              <a:rect l="l" t="t" r="r" b="b"/>
              <a:pathLst>
                <a:path w="1466" h="1203" extrusionOk="0">
                  <a:moveTo>
                    <a:pt x="1193" y="1203"/>
                  </a:moveTo>
                  <a:lnTo>
                    <a:pt x="1465" y="472"/>
                  </a:lnTo>
                  <a:lnTo>
                    <a:pt x="1177" y="361"/>
                  </a:lnTo>
                  <a:cubicBezTo>
                    <a:pt x="1128" y="343"/>
                    <a:pt x="1080" y="323"/>
                    <a:pt x="1033" y="303"/>
                  </a:cubicBezTo>
                  <a:lnTo>
                    <a:pt x="890" y="245"/>
                  </a:lnTo>
                  <a:lnTo>
                    <a:pt x="747" y="187"/>
                  </a:lnTo>
                  <a:cubicBezTo>
                    <a:pt x="700" y="167"/>
                    <a:pt x="653" y="145"/>
                    <a:pt x="605" y="125"/>
                  </a:cubicBezTo>
                  <a:lnTo>
                    <a:pt x="465" y="63"/>
                  </a:lnTo>
                  <a:lnTo>
                    <a:pt x="394" y="32"/>
                  </a:lnTo>
                  <a:lnTo>
                    <a:pt x="324" y="0"/>
                  </a:lnTo>
                  <a:lnTo>
                    <a:pt x="0" y="711"/>
                  </a:lnTo>
                  <a:cubicBezTo>
                    <a:pt x="24" y="723"/>
                    <a:pt x="49" y="733"/>
                    <a:pt x="74" y="745"/>
                  </a:cubicBezTo>
                  <a:lnTo>
                    <a:pt x="148" y="777"/>
                  </a:lnTo>
                  <a:lnTo>
                    <a:pt x="297" y="843"/>
                  </a:lnTo>
                  <a:cubicBezTo>
                    <a:pt x="346" y="864"/>
                    <a:pt x="396" y="886"/>
                    <a:pt x="445" y="907"/>
                  </a:cubicBezTo>
                  <a:lnTo>
                    <a:pt x="595" y="969"/>
                  </a:lnTo>
                  <a:lnTo>
                    <a:pt x="745" y="1030"/>
                  </a:lnTo>
                  <a:cubicBezTo>
                    <a:pt x="794" y="1051"/>
                    <a:pt x="844" y="1072"/>
                    <a:pt x="893" y="108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5"/>
            <p:cNvSpPr/>
            <p:nvPr/>
          </p:nvSpPr>
          <p:spPr>
            <a:xfrm>
              <a:off x="5715050" y="3488500"/>
              <a:ext cx="35650" cy="27175"/>
            </a:xfrm>
            <a:custGeom>
              <a:avLst/>
              <a:gdLst/>
              <a:ahLst/>
              <a:cxnLst/>
              <a:rect l="l" t="t" r="r" b="b"/>
              <a:pathLst>
                <a:path w="1426" h="1087" extrusionOk="0">
                  <a:moveTo>
                    <a:pt x="1244" y="1086"/>
                  </a:moveTo>
                  <a:lnTo>
                    <a:pt x="1425" y="326"/>
                  </a:lnTo>
                  <a:lnTo>
                    <a:pt x="1349" y="309"/>
                  </a:lnTo>
                  <a:lnTo>
                    <a:pt x="1274" y="290"/>
                  </a:lnTo>
                  <a:lnTo>
                    <a:pt x="1124" y="251"/>
                  </a:lnTo>
                  <a:lnTo>
                    <a:pt x="974" y="214"/>
                  </a:lnTo>
                  <a:cubicBezTo>
                    <a:pt x="925" y="201"/>
                    <a:pt x="875" y="187"/>
                    <a:pt x="824" y="173"/>
                  </a:cubicBezTo>
                  <a:cubicBezTo>
                    <a:pt x="725" y="146"/>
                    <a:pt x="625" y="119"/>
                    <a:pt x="527" y="90"/>
                  </a:cubicBezTo>
                  <a:lnTo>
                    <a:pt x="231" y="0"/>
                  </a:lnTo>
                  <a:lnTo>
                    <a:pt x="1" y="746"/>
                  </a:lnTo>
                  <a:lnTo>
                    <a:pt x="309" y="840"/>
                  </a:lnTo>
                  <a:cubicBezTo>
                    <a:pt x="412" y="870"/>
                    <a:pt x="516" y="897"/>
                    <a:pt x="620" y="927"/>
                  </a:cubicBezTo>
                  <a:cubicBezTo>
                    <a:pt x="672" y="942"/>
                    <a:pt x="723" y="957"/>
                    <a:pt x="775" y="970"/>
                  </a:cubicBezTo>
                  <a:lnTo>
                    <a:pt x="932" y="1009"/>
                  </a:lnTo>
                  <a:lnTo>
                    <a:pt x="1088" y="1048"/>
                  </a:lnTo>
                  <a:lnTo>
                    <a:pt x="1166" y="106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5"/>
            <p:cNvSpPr/>
            <p:nvPr/>
          </p:nvSpPr>
          <p:spPr>
            <a:xfrm>
              <a:off x="5770975" y="3501725"/>
              <a:ext cx="34200" cy="24050"/>
            </a:xfrm>
            <a:custGeom>
              <a:avLst/>
              <a:gdLst/>
              <a:ahLst/>
              <a:cxnLst/>
              <a:rect l="l" t="t" r="r" b="b"/>
              <a:pathLst>
                <a:path w="1368" h="962" extrusionOk="0">
                  <a:moveTo>
                    <a:pt x="1273" y="961"/>
                  </a:moveTo>
                  <a:lnTo>
                    <a:pt x="1367" y="188"/>
                  </a:lnTo>
                  <a:lnTo>
                    <a:pt x="1214" y="169"/>
                  </a:lnTo>
                  <a:cubicBezTo>
                    <a:pt x="1163" y="163"/>
                    <a:pt x="1111" y="154"/>
                    <a:pt x="1060" y="148"/>
                  </a:cubicBezTo>
                  <a:cubicBezTo>
                    <a:pt x="958" y="134"/>
                    <a:pt x="856" y="120"/>
                    <a:pt x="753" y="104"/>
                  </a:cubicBezTo>
                  <a:cubicBezTo>
                    <a:pt x="549" y="70"/>
                    <a:pt x="345" y="39"/>
                    <a:pt x="142" y="0"/>
                  </a:cubicBezTo>
                  <a:lnTo>
                    <a:pt x="0" y="768"/>
                  </a:lnTo>
                  <a:cubicBezTo>
                    <a:pt x="211" y="809"/>
                    <a:pt x="423" y="842"/>
                    <a:pt x="635" y="876"/>
                  </a:cubicBezTo>
                  <a:cubicBezTo>
                    <a:pt x="742" y="892"/>
                    <a:pt x="847" y="905"/>
                    <a:pt x="954" y="922"/>
                  </a:cubicBezTo>
                  <a:cubicBezTo>
                    <a:pt x="1007" y="929"/>
                    <a:pt x="1060" y="937"/>
                    <a:pt x="1112" y="94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5"/>
            <p:cNvSpPr/>
            <p:nvPr/>
          </p:nvSpPr>
          <p:spPr>
            <a:xfrm>
              <a:off x="5523475" y="3369525"/>
              <a:ext cx="35550" cy="36550"/>
            </a:xfrm>
            <a:custGeom>
              <a:avLst/>
              <a:gdLst/>
              <a:ahLst/>
              <a:cxnLst/>
              <a:rect l="l" t="t" r="r" b="b"/>
              <a:pathLst>
                <a:path w="1422" h="1462" extrusionOk="0">
                  <a:moveTo>
                    <a:pt x="863" y="1462"/>
                  </a:moveTo>
                  <a:lnTo>
                    <a:pt x="1422" y="916"/>
                  </a:lnTo>
                  <a:lnTo>
                    <a:pt x="1211" y="692"/>
                  </a:lnTo>
                  <a:lnTo>
                    <a:pt x="1157" y="637"/>
                  </a:lnTo>
                  <a:lnTo>
                    <a:pt x="1131" y="609"/>
                  </a:lnTo>
                  <a:lnTo>
                    <a:pt x="1105" y="580"/>
                  </a:lnTo>
                  <a:lnTo>
                    <a:pt x="1004" y="465"/>
                  </a:lnTo>
                  <a:lnTo>
                    <a:pt x="902" y="351"/>
                  </a:lnTo>
                  <a:lnTo>
                    <a:pt x="852" y="294"/>
                  </a:lnTo>
                  <a:lnTo>
                    <a:pt x="802" y="235"/>
                  </a:lnTo>
                  <a:lnTo>
                    <a:pt x="604" y="0"/>
                  </a:lnTo>
                  <a:lnTo>
                    <a:pt x="0" y="495"/>
                  </a:lnTo>
                  <a:lnTo>
                    <a:pt x="209" y="743"/>
                  </a:lnTo>
                  <a:lnTo>
                    <a:pt x="261" y="805"/>
                  </a:lnTo>
                  <a:lnTo>
                    <a:pt x="314" y="865"/>
                  </a:lnTo>
                  <a:lnTo>
                    <a:pt x="422" y="986"/>
                  </a:lnTo>
                  <a:lnTo>
                    <a:pt x="529" y="1108"/>
                  </a:lnTo>
                  <a:lnTo>
                    <a:pt x="556" y="1137"/>
                  </a:lnTo>
                  <a:lnTo>
                    <a:pt x="584" y="1167"/>
                  </a:lnTo>
                  <a:lnTo>
                    <a:pt x="640" y="122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5"/>
            <p:cNvSpPr/>
            <p:nvPr/>
          </p:nvSpPr>
          <p:spPr>
            <a:xfrm>
              <a:off x="5563675" y="3409225"/>
              <a:ext cx="36725" cy="35025"/>
            </a:xfrm>
            <a:custGeom>
              <a:avLst/>
              <a:gdLst/>
              <a:ahLst/>
              <a:cxnLst/>
              <a:rect l="l" t="t" r="r" b="b"/>
              <a:pathLst>
                <a:path w="1469" h="1401" extrusionOk="0">
                  <a:moveTo>
                    <a:pt x="1004" y="1400"/>
                  </a:moveTo>
                  <a:lnTo>
                    <a:pt x="1468" y="772"/>
                  </a:lnTo>
                  <a:cubicBezTo>
                    <a:pt x="1385" y="714"/>
                    <a:pt x="1306" y="651"/>
                    <a:pt x="1225" y="588"/>
                  </a:cubicBezTo>
                  <a:lnTo>
                    <a:pt x="1104" y="494"/>
                  </a:lnTo>
                  <a:cubicBezTo>
                    <a:pt x="1084" y="479"/>
                    <a:pt x="1063" y="463"/>
                    <a:pt x="1043" y="448"/>
                  </a:cubicBezTo>
                  <a:lnTo>
                    <a:pt x="985" y="398"/>
                  </a:lnTo>
                  <a:lnTo>
                    <a:pt x="750" y="203"/>
                  </a:lnTo>
                  <a:cubicBezTo>
                    <a:pt x="730" y="187"/>
                    <a:pt x="710" y="169"/>
                    <a:pt x="691" y="153"/>
                  </a:cubicBezTo>
                  <a:lnTo>
                    <a:pt x="634" y="102"/>
                  </a:lnTo>
                  <a:lnTo>
                    <a:pt x="520" y="1"/>
                  </a:lnTo>
                  <a:lnTo>
                    <a:pt x="0" y="584"/>
                  </a:lnTo>
                  <a:lnTo>
                    <a:pt x="121" y="691"/>
                  </a:lnTo>
                  <a:lnTo>
                    <a:pt x="182" y="744"/>
                  </a:lnTo>
                  <a:cubicBezTo>
                    <a:pt x="203" y="762"/>
                    <a:pt x="223" y="781"/>
                    <a:pt x="244" y="797"/>
                  </a:cubicBezTo>
                  <a:lnTo>
                    <a:pt x="494" y="1005"/>
                  </a:lnTo>
                  <a:lnTo>
                    <a:pt x="556" y="1057"/>
                  </a:lnTo>
                  <a:cubicBezTo>
                    <a:pt x="577" y="1073"/>
                    <a:pt x="599" y="1090"/>
                    <a:pt x="620" y="1106"/>
                  </a:cubicBezTo>
                  <a:lnTo>
                    <a:pt x="747" y="1205"/>
                  </a:lnTo>
                  <a:cubicBezTo>
                    <a:pt x="832" y="1270"/>
                    <a:pt x="916" y="1337"/>
                    <a:pt x="1004" y="14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5"/>
            <p:cNvSpPr/>
            <p:nvPr/>
          </p:nvSpPr>
          <p:spPr>
            <a:xfrm>
              <a:off x="5609825" y="3442250"/>
              <a:ext cx="37050" cy="32775"/>
            </a:xfrm>
            <a:custGeom>
              <a:avLst/>
              <a:gdLst/>
              <a:ahLst/>
              <a:cxnLst/>
              <a:rect l="l" t="t" r="r" b="b"/>
              <a:pathLst>
                <a:path w="1482" h="1311" extrusionOk="0">
                  <a:moveTo>
                    <a:pt x="1113" y="1310"/>
                  </a:moveTo>
                  <a:lnTo>
                    <a:pt x="1482" y="622"/>
                  </a:lnTo>
                  <a:lnTo>
                    <a:pt x="1346" y="549"/>
                  </a:lnTo>
                  <a:cubicBezTo>
                    <a:pt x="1325" y="537"/>
                    <a:pt x="1301" y="526"/>
                    <a:pt x="1279" y="512"/>
                  </a:cubicBezTo>
                  <a:lnTo>
                    <a:pt x="1212" y="475"/>
                  </a:lnTo>
                  <a:lnTo>
                    <a:pt x="946" y="323"/>
                  </a:lnTo>
                  <a:cubicBezTo>
                    <a:pt x="857" y="271"/>
                    <a:pt x="770" y="216"/>
                    <a:pt x="682" y="164"/>
                  </a:cubicBezTo>
                  <a:cubicBezTo>
                    <a:pt x="638" y="137"/>
                    <a:pt x="594" y="112"/>
                    <a:pt x="551" y="82"/>
                  </a:cubicBezTo>
                  <a:lnTo>
                    <a:pt x="422" y="0"/>
                  </a:lnTo>
                  <a:lnTo>
                    <a:pt x="0" y="657"/>
                  </a:lnTo>
                  <a:lnTo>
                    <a:pt x="135" y="745"/>
                  </a:lnTo>
                  <a:cubicBezTo>
                    <a:pt x="181" y="773"/>
                    <a:pt x="228" y="800"/>
                    <a:pt x="274" y="829"/>
                  </a:cubicBezTo>
                  <a:cubicBezTo>
                    <a:pt x="367" y="885"/>
                    <a:pt x="457" y="940"/>
                    <a:pt x="551" y="996"/>
                  </a:cubicBezTo>
                  <a:lnTo>
                    <a:pt x="832" y="1155"/>
                  </a:lnTo>
                  <a:lnTo>
                    <a:pt x="903" y="1195"/>
                  </a:lnTo>
                  <a:cubicBezTo>
                    <a:pt x="926" y="1209"/>
                    <a:pt x="950" y="1222"/>
                    <a:pt x="974" y="12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5"/>
            <p:cNvSpPr/>
            <p:nvPr/>
          </p:nvSpPr>
          <p:spPr>
            <a:xfrm>
              <a:off x="5450300" y="3221950"/>
              <a:ext cx="26025" cy="35000"/>
            </a:xfrm>
            <a:custGeom>
              <a:avLst/>
              <a:gdLst/>
              <a:ahLst/>
              <a:cxnLst/>
              <a:rect l="l" t="t" r="r" b="b"/>
              <a:pathLst>
                <a:path w="1041" h="1400" extrusionOk="0">
                  <a:moveTo>
                    <a:pt x="289" y="1400"/>
                  </a:moveTo>
                  <a:lnTo>
                    <a:pt x="1041" y="1187"/>
                  </a:lnTo>
                  <a:lnTo>
                    <a:pt x="1018" y="1115"/>
                  </a:lnTo>
                  <a:lnTo>
                    <a:pt x="999" y="1041"/>
                  </a:lnTo>
                  <a:lnTo>
                    <a:pt x="961" y="894"/>
                  </a:lnTo>
                  <a:lnTo>
                    <a:pt x="923" y="746"/>
                  </a:lnTo>
                  <a:cubicBezTo>
                    <a:pt x="917" y="722"/>
                    <a:pt x="912" y="697"/>
                    <a:pt x="906" y="672"/>
                  </a:cubicBezTo>
                  <a:lnTo>
                    <a:pt x="890" y="598"/>
                  </a:lnTo>
                  <a:cubicBezTo>
                    <a:pt x="867" y="499"/>
                    <a:pt x="845" y="400"/>
                    <a:pt x="824" y="300"/>
                  </a:cubicBezTo>
                  <a:lnTo>
                    <a:pt x="770" y="0"/>
                  </a:lnTo>
                  <a:lnTo>
                    <a:pt x="1" y="134"/>
                  </a:lnTo>
                  <a:lnTo>
                    <a:pt x="59" y="453"/>
                  </a:lnTo>
                  <a:cubicBezTo>
                    <a:pt x="81" y="561"/>
                    <a:pt x="106" y="666"/>
                    <a:pt x="128" y="771"/>
                  </a:cubicBezTo>
                  <a:lnTo>
                    <a:pt x="145" y="850"/>
                  </a:lnTo>
                  <a:cubicBezTo>
                    <a:pt x="152" y="876"/>
                    <a:pt x="157" y="904"/>
                    <a:pt x="163" y="930"/>
                  </a:cubicBezTo>
                  <a:lnTo>
                    <a:pt x="204" y="1087"/>
                  </a:lnTo>
                  <a:lnTo>
                    <a:pt x="244" y="1245"/>
                  </a:lnTo>
                  <a:lnTo>
                    <a:pt x="265" y="132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5"/>
            <p:cNvSpPr/>
            <p:nvPr/>
          </p:nvSpPr>
          <p:spPr>
            <a:xfrm>
              <a:off x="5465525" y="3274625"/>
              <a:ext cx="30350" cy="36625"/>
            </a:xfrm>
            <a:custGeom>
              <a:avLst/>
              <a:gdLst/>
              <a:ahLst/>
              <a:cxnLst/>
              <a:rect l="l" t="t" r="r" b="b"/>
              <a:pathLst>
                <a:path w="1214" h="1465" extrusionOk="0">
                  <a:moveTo>
                    <a:pt x="511" y="1465"/>
                  </a:moveTo>
                  <a:lnTo>
                    <a:pt x="1214" y="1123"/>
                  </a:lnTo>
                  <a:cubicBezTo>
                    <a:pt x="1121" y="941"/>
                    <a:pt x="1043" y="754"/>
                    <a:pt x="959" y="568"/>
                  </a:cubicBezTo>
                  <a:lnTo>
                    <a:pt x="843" y="285"/>
                  </a:lnTo>
                  <a:lnTo>
                    <a:pt x="814" y="215"/>
                  </a:lnTo>
                  <a:cubicBezTo>
                    <a:pt x="809" y="204"/>
                    <a:pt x="803" y="191"/>
                    <a:pt x="799" y="180"/>
                  </a:cubicBezTo>
                  <a:lnTo>
                    <a:pt x="787" y="144"/>
                  </a:lnTo>
                  <a:lnTo>
                    <a:pt x="733" y="1"/>
                  </a:lnTo>
                  <a:lnTo>
                    <a:pt x="1" y="273"/>
                  </a:lnTo>
                  <a:lnTo>
                    <a:pt x="56" y="425"/>
                  </a:lnTo>
                  <a:lnTo>
                    <a:pt x="70" y="462"/>
                  </a:lnTo>
                  <a:cubicBezTo>
                    <a:pt x="76" y="476"/>
                    <a:pt x="81" y="487"/>
                    <a:pt x="86" y="501"/>
                  </a:cubicBezTo>
                  <a:lnTo>
                    <a:pt x="117" y="576"/>
                  </a:lnTo>
                  <a:lnTo>
                    <a:pt x="240" y="877"/>
                  </a:lnTo>
                  <a:cubicBezTo>
                    <a:pt x="330" y="1072"/>
                    <a:pt x="413" y="1272"/>
                    <a:pt x="511" y="146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5"/>
            <p:cNvSpPr/>
            <p:nvPr/>
          </p:nvSpPr>
          <p:spPr>
            <a:xfrm>
              <a:off x="5490250" y="3324050"/>
              <a:ext cx="33400" cy="37050"/>
            </a:xfrm>
            <a:custGeom>
              <a:avLst/>
              <a:gdLst/>
              <a:ahLst/>
              <a:cxnLst/>
              <a:rect l="l" t="t" r="r" b="b"/>
              <a:pathLst>
                <a:path w="1336" h="1482" extrusionOk="0">
                  <a:moveTo>
                    <a:pt x="698" y="1482"/>
                  </a:moveTo>
                  <a:lnTo>
                    <a:pt x="1336" y="1032"/>
                  </a:lnTo>
                  <a:lnTo>
                    <a:pt x="1162" y="780"/>
                  </a:lnTo>
                  <a:lnTo>
                    <a:pt x="995" y="524"/>
                  </a:lnTo>
                  <a:cubicBezTo>
                    <a:pt x="938" y="439"/>
                    <a:pt x="886" y="351"/>
                    <a:pt x="834" y="263"/>
                  </a:cubicBezTo>
                  <a:lnTo>
                    <a:pt x="755" y="132"/>
                  </a:lnTo>
                  <a:cubicBezTo>
                    <a:pt x="741" y="109"/>
                    <a:pt x="727" y="90"/>
                    <a:pt x="715" y="67"/>
                  </a:cubicBezTo>
                  <a:lnTo>
                    <a:pt x="678" y="0"/>
                  </a:lnTo>
                  <a:lnTo>
                    <a:pt x="1" y="391"/>
                  </a:lnTo>
                  <a:lnTo>
                    <a:pt x="41" y="461"/>
                  </a:lnTo>
                  <a:cubicBezTo>
                    <a:pt x="54" y="484"/>
                    <a:pt x="69" y="508"/>
                    <a:pt x="83" y="530"/>
                  </a:cubicBezTo>
                  <a:lnTo>
                    <a:pt x="167" y="669"/>
                  </a:lnTo>
                  <a:cubicBezTo>
                    <a:pt x="224" y="760"/>
                    <a:pt x="278" y="853"/>
                    <a:pt x="339" y="942"/>
                  </a:cubicBezTo>
                  <a:lnTo>
                    <a:pt x="516" y="121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5"/>
            <p:cNvSpPr/>
            <p:nvPr/>
          </p:nvSpPr>
          <p:spPr>
            <a:xfrm>
              <a:off x="5465000" y="3056050"/>
              <a:ext cx="32475" cy="36850"/>
            </a:xfrm>
            <a:custGeom>
              <a:avLst/>
              <a:gdLst/>
              <a:ahLst/>
              <a:cxnLst/>
              <a:rect l="l" t="t" r="r" b="b"/>
              <a:pathLst>
                <a:path w="1299" h="1474" extrusionOk="0">
                  <a:moveTo>
                    <a:pt x="1" y="1143"/>
                  </a:moveTo>
                  <a:lnTo>
                    <a:pt x="708" y="1473"/>
                  </a:lnTo>
                  <a:cubicBezTo>
                    <a:pt x="874" y="1115"/>
                    <a:pt x="1072" y="771"/>
                    <a:pt x="1298" y="452"/>
                  </a:cubicBezTo>
                  <a:lnTo>
                    <a:pt x="661" y="1"/>
                  </a:lnTo>
                  <a:cubicBezTo>
                    <a:pt x="407" y="362"/>
                    <a:pt x="187" y="744"/>
                    <a:pt x="1" y="11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5"/>
            <p:cNvSpPr/>
            <p:nvPr/>
          </p:nvSpPr>
          <p:spPr>
            <a:xfrm>
              <a:off x="5448250" y="3108950"/>
              <a:ext cx="25925" cy="34775"/>
            </a:xfrm>
            <a:custGeom>
              <a:avLst/>
              <a:gdLst/>
              <a:ahLst/>
              <a:cxnLst/>
              <a:rect l="l" t="t" r="r" b="b"/>
              <a:pathLst>
                <a:path w="1037" h="1391" extrusionOk="0">
                  <a:moveTo>
                    <a:pt x="0" y="1283"/>
                  </a:moveTo>
                  <a:lnTo>
                    <a:pt x="774" y="1391"/>
                  </a:lnTo>
                  <a:cubicBezTo>
                    <a:pt x="786" y="1293"/>
                    <a:pt x="803" y="1197"/>
                    <a:pt x="821" y="1099"/>
                  </a:cubicBezTo>
                  <a:cubicBezTo>
                    <a:pt x="839" y="1002"/>
                    <a:pt x="858" y="905"/>
                    <a:pt x="880" y="809"/>
                  </a:cubicBezTo>
                  <a:cubicBezTo>
                    <a:pt x="925" y="616"/>
                    <a:pt x="977" y="424"/>
                    <a:pt x="1036" y="236"/>
                  </a:cubicBezTo>
                  <a:lnTo>
                    <a:pt x="292" y="1"/>
                  </a:lnTo>
                  <a:cubicBezTo>
                    <a:pt x="225" y="210"/>
                    <a:pt x="168" y="422"/>
                    <a:pt x="119" y="636"/>
                  </a:cubicBezTo>
                  <a:cubicBezTo>
                    <a:pt x="94" y="742"/>
                    <a:pt x="72" y="850"/>
                    <a:pt x="52" y="958"/>
                  </a:cubicBezTo>
                  <a:cubicBezTo>
                    <a:pt x="33" y="1067"/>
                    <a:pt x="15" y="1174"/>
                    <a:pt x="0" y="128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5"/>
            <p:cNvSpPr/>
            <p:nvPr/>
          </p:nvSpPr>
          <p:spPr>
            <a:xfrm>
              <a:off x="5446025" y="3166775"/>
              <a:ext cx="20475" cy="32500"/>
            </a:xfrm>
            <a:custGeom>
              <a:avLst/>
              <a:gdLst/>
              <a:ahLst/>
              <a:cxnLst/>
              <a:rect l="l" t="t" r="r" b="b"/>
              <a:pathLst>
                <a:path w="819" h="1300" extrusionOk="0">
                  <a:moveTo>
                    <a:pt x="40" y="1300"/>
                  </a:moveTo>
                  <a:lnTo>
                    <a:pt x="818" y="1235"/>
                  </a:lnTo>
                  <a:lnTo>
                    <a:pt x="797" y="932"/>
                  </a:lnTo>
                  <a:cubicBezTo>
                    <a:pt x="794" y="907"/>
                    <a:pt x="794" y="881"/>
                    <a:pt x="793" y="857"/>
                  </a:cubicBezTo>
                  <a:lnTo>
                    <a:pt x="791" y="781"/>
                  </a:lnTo>
                  <a:lnTo>
                    <a:pt x="786" y="630"/>
                  </a:lnTo>
                  <a:cubicBezTo>
                    <a:pt x="784" y="579"/>
                    <a:pt x="782" y="529"/>
                    <a:pt x="782" y="479"/>
                  </a:cubicBezTo>
                  <a:lnTo>
                    <a:pt x="783" y="328"/>
                  </a:lnTo>
                  <a:lnTo>
                    <a:pt x="785" y="177"/>
                  </a:lnTo>
                  <a:lnTo>
                    <a:pt x="785" y="102"/>
                  </a:lnTo>
                  <a:cubicBezTo>
                    <a:pt x="785" y="77"/>
                    <a:pt x="787" y="51"/>
                    <a:pt x="787" y="26"/>
                  </a:cubicBezTo>
                  <a:lnTo>
                    <a:pt x="6" y="0"/>
                  </a:lnTo>
                  <a:cubicBezTo>
                    <a:pt x="5" y="27"/>
                    <a:pt x="4" y="55"/>
                    <a:pt x="4" y="82"/>
                  </a:cubicBezTo>
                  <a:lnTo>
                    <a:pt x="4" y="165"/>
                  </a:lnTo>
                  <a:lnTo>
                    <a:pt x="2" y="327"/>
                  </a:lnTo>
                  <a:lnTo>
                    <a:pt x="1" y="489"/>
                  </a:lnTo>
                  <a:cubicBezTo>
                    <a:pt x="1" y="545"/>
                    <a:pt x="4" y="598"/>
                    <a:pt x="5" y="652"/>
                  </a:cubicBezTo>
                  <a:lnTo>
                    <a:pt x="10" y="815"/>
                  </a:lnTo>
                  <a:lnTo>
                    <a:pt x="12" y="897"/>
                  </a:lnTo>
                  <a:cubicBezTo>
                    <a:pt x="14" y="925"/>
                    <a:pt x="14" y="952"/>
                    <a:pt x="16" y="97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5"/>
            <p:cNvSpPr/>
            <p:nvPr/>
          </p:nvSpPr>
          <p:spPr>
            <a:xfrm>
              <a:off x="5603025" y="3010225"/>
              <a:ext cx="35475" cy="33700"/>
            </a:xfrm>
            <a:custGeom>
              <a:avLst/>
              <a:gdLst/>
              <a:ahLst/>
              <a:cxnLst/>
              <a:rect l="l" t="t" r="r" b="b"/>
              <a:pathLst>
                <a:path w="1419" h="1348" extrusionOk="0">
                  <a:moveTo>
                    <a:pt x="285" y="0"/>
                  </a:moveTo>
                  <a:lnTo>
                    <a:pt x="0" y="743"/>
                  </a:lnTo>
                  <a:cubicBezTo>
                    <a:pt x="339" y="891"/>
                    <a:pt x="649" y="1099"/>
                    <a:pt x="922" y="1348"/>
                  </a:cubicBezTo>
                  <a:lnTo>
                    <a:pt x="1418" y="740"/>
                  </a:lnTo>
                  <a:cubicBezTo>
                    <a:pt x="1082" y="437"/>
                    <a:pt x="701" y="181"/>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5"/>
            <p:cNvSpPr/>
            <p:nvPr/>
          </p:nvSpPr>
          <p:spPr>
            <a:xfrm>
              <a:off x="5550525" y="3002400"/>
              <a:ext cx="33750" cy="22250"/>
            </a:xfrm>
            <a:custGeom>
              <a:avLst/>
              <a:gdLst/>
              <a:ahLst/>
              <a:cxnLst/>
              <a:rect l="l" t="t" r="r" b="b"/>
              <a:pathLst>
                <a:path w="1350" h="890" extrusionOk="0">
                  <a:moveTo>
                    <a:pt x="0" y="109"/>
                  </a:moveTo>
                  <a:lnTo>
                    <a:pt x="159" y="889"/>
                  </a:lnTo>
                  <a:cubicBezTo>
                    <a:pt x="339" y="844"/>
                    <a:pt x="521" y="816"/>
                    <a:pt x="705" y="806"/>
                  </a:cubicBezTo>
                  <a:lnTo>
                    <a:pt x="775" y="802"/>
                  </a:lnTo>
                  <a:lnTo>
                    <a:pt x="844" y="801"/>
                  </a:lnTo>
                  <a:lnTo>
                    <a:pt x="879" y="800"/>
                  </a:lnTo>
                  <a:lnTo>
                    <a:pt x="913" y="800"/>
                  </a:lnTo>
                  <a:lnTo>
                    <a:pt x="983" y="801"/>
                  </a:lnTo>
                  <a:cubicBezTo>
                    <a:pt x="1006" y="801"/>
                    <a:pt x="1028" y="803"/>
                    <a:pt x="1052" y="805"/>
                  </a:cubicBezTo>
                  <a:cubicBezTo>
                    <a:pt x="1075" y="806"/>
                    <a:pt x="1098" y="806"/>
                    <a:pt x="1121" y="808"/>
                  </a:cubicBezTo>
                  <a:cubicBezTo>
                    <a:pt x="1166" y="812"/>
                    <a:pt x="1213" y="816"/>
                    <a:pt x="1259" y="822"/>
                  </a:cubicBezTo>
                  <a:lnTo>
                    <a:pt x="1350" y="30"/>
                  </a:lnTo>
                  <a:cubicBezTo>
                    <a:pt x="1293" y="22"/>
                    <a:pt x="1237" y="19"/>
                    <a:pt x="1181" y="13"/>
                  </a:cubicBezTo>
                  <a:cubicBezTo>
                    <a:pt x="1152" y="10"/>
                    <a:pt x="1125" y="9"/>
                    <a:pt x="1096" y="8"/>
                  </a:cubicBezTo>
                  <a:cubicBezTo>
                    <a:pt x="1067" y="6"/>
                    <a:pt x="1040" y="4"/>
                    <a:pt x="1011" y="4"/>
                  </a:cubicBezTo>
                  <a:lnTo>
                    <a:pt x="927" y="3"/>
                  </a:lnTo>
                  <a:lnTo>
                    <a:pt x="884" y="1"/>
                  </a:lnTo>
                  <a:lnTo>
                    <a:pt x="841" y="3"/>
                  </a:lnTo>
                  <a:lnTo>
                    <a:pt x="756" y="4"/>
                  </a:lnTo>
                  <a:cubicBezTo>
                    <a:pt x="728" y="5"/>
                    <a:pt x="700" y="6"/>
                    <a:pt x="672" y="8"/>
                  </a:cubicBezTo>
                  <a:cubicBezTo>
                    <a:pt x="445" y="20"/>
                    <a:pt x="220" y="54"/>
                    <a:pt x="0" y="10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5"/>
            <p:cNvSpPr/>
            <p:nvPr/>
          </p:nvSpPr>
          <p:spPr>
            <a:xfrm>
              <a:off x="5498775" y="3014925"/>
              <a:ext cx="35600" cy="34575"/>
            </a:xfrm>
            <a:custGeom>
              <a:avLst/>
              <a:gdLst/>
              <a:ahLst/>
              <a:cxnLst/>
              <a:rect l="l" t="t" r="r" b="b"/>
              <a:pathLst>
                <a:path w="1424" h="1383" extrusionOk="0">
                  <a:moveTo>
                    <a:pt x="0" y="825"/>
                  </a:moveTo>
                  <a:lnTo>
                    <a:pt x="547" y="1382"/>
                  </a:lnTo>
                  <a:cubicBezTo>
                    <a:pt x="677" y="1252"/>
                    <a:pt x="817" y="1129"/>
                    <a:pt x="962" y="1016"/>
                  </a:cubicBezTo>
                  <a:cubicBezTo>
                    <a:pt x="1108" y="903"/>
                    <a:pt x="1262" y="801"/>
                    <a:pt x="1424" y="711"/>
                  </a:cubicBezTo>
                  <a:lnTo>
                    <a:pt x="1078" y="1"/>
                  </a:lnTo>
                  <a:cubicBezTo>
                    <a:pt x="880" y="112"/>
                    <a:pt x="692" y="238"/>
                    <a:pt x="511" y="376"/>
                  </a:cubicBezTo>
                  <a:cubicBezTo>
                    <a:pt x="332" y="515"/>
                    <a:pt x="161" y="665"/>
                    <a:pt x="0" y="8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5"/>
            <p:cNvSpPr/>
            <p:nvPr/>
          </p:nvSpPr>
          <p:spPr>
            <a:xfrm>
              <a:off x="5666475" y="3160225"/>
              <a:ext cx="22475" cy="33125"/>
            </a:xfrm>
            <a:custGeom>
              <a:avLst/>
              <a:gdLst/>
              <a:ahLst/>
              <a:cxnLst/>
              <a:rect l="l" t="t" r="r" b="b"/>
              <a:pathLst>
                <a:path w="899" h="1325" extrusionOk="0">
                  <a:moveTo>
                    <a:pt x="898" y="21"/>
                  </a:moveTo>
                  <a:lnTo>
                    <a:pt x="117" y="1"/>
                  </a:lnTo>
                  <a:cubicBezTo>
                    <a:pt x="109" y="401"/>
                    <a:pt x="68" y="798"/>
                    <a:pt x="1" y="1193"/>
                  </a:cubicBezTo>
                  <a:lnTo>
                    <a:pt x="770" y="1324"/>
                  </a:lnTo>
                  <a:cubicBezTo>
                    <a:pt x="845" y="893"/>
                    <a:pt x="890" y="457"/>
                    <a:pt x="898" y="2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5"/>
            <p:cNvSpPr/>
            <p:nvPr/>
          </p:nvSpPr>
          <p:spPr>
            <a:xfrm>
              <a:off x="5663350" y="3102225"/>
              <a:ext cx="24825" cy="34275"/>
            </a:xfrm>
            <a:custGeom>
              <a:avLst/>
              <a:gdLst/>
              <a:ahLst/>
              <a:cxnLst/>
              <a:rect l="l" t="t" r="r" b="b"/>
              <a:pathLst>
                <a:path w="993" h="1371" extrusionOk="0">
                  <a:moveTo>
                    <a:pt x="753" y="1"/>
                  </a:moveTo>
                  <a:lnTo>
                    <a:pt x="1" y="213"/>
                  </a:lnTo>
                  <a:cubicBezTo>
                    <a:pt x="54" y="402"/>
                    <a:pt x="99" y="593"/>
                    <a:pt x="135" y="787"/>
                  </a:cubicBezTo>
                  <a:cubicBezTo>
                    <a:pt x="153" y="884"/>
                    <a:pt x="169" y="980"/>
                    <a:pt x="182" y="1078"/>
                  </a:cubicBezTo>
                  <a:cubicBezTo>
                    <a:pt x="188" y="1125"/>
                    <a:pt x="193" y="1175"/>
                    <a:pt x="200" y="1223"/>
                  </a:cubicBezTo>
                  <a:cubicBezTo>
                    <a:pt x="205" y="1271"/>
                    <a:pt x="210" y="1319"/>
                    <a:pt x="214" y="1370"/>
                  </a:cubicBezTo>
                  <a:lnTo>
                    <a:pt x="992" y="1301"/>
                  </a:lnTo>
                  <a:cubicBezTo>
                    <a:pt x="989" y="1246"/>
                    <a:pt x="982" y="1192"/>
                    <a:pt x="976" y="1137"/>
                  </a:cubicBezTo>
                  <a:cubicBezTo>
                    <a:pt x="970" y="1083"/>
                    <a:pt x="964" y="1029"/>
                    <a:pt x="956" y="973"/>
                  </a:cubicBezTo>
                  <a:cubicBezTo>
                    <a:pt x="941" y="864"/>
                    <a:pt x="923" y="755"/>
                    <a:pt x="904" y="646"/>
                  </a:cubicBezTo>
                  <a:cubicBezTo>
                    <a:pt x="862" y="428"/>
                    <a:pt x="813" y="213"/>
                    <a:pt x="7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5"/>
            <p:cNvSpPr/>
            <p:nvPr/>
          </p:nvSpPr>
          <p:spPr>
            <a:xfrm>
              <a:off x="5640975" y="3049050"/>
              <a:ext cx="32350" cy="36700"/>
            </a:xfrm>
            <a:custGeom>
              <a:avLst/>
              <a:gdLst/>
              <a:ahLst/>
              <a:cxnLst/>
              <a:rect l="l" t="t" r="r" b="b"/>
              <a:pathLst>
                <a:path w="1294" h="1468" extrusionOk="0">
                  <a:moveTo>
                    <a:pt x="631" y="1"/>
                  </a:moveTo>
                  <a:lnTo>
                    <a:pt x="0" y="460"/>
                  </a:lnTo>
                  <a:cubicBezTo>
                    <a:pt x="226" y="770"/>
                    <a:pt x="421" y="1112"/>
                    <a:pt x="580" y="1468"/>
                  </a:cubicBezTo>
                  <a:lnTo>
                    <a:pt x="1294" y="1149"/>
                  </a:lnTo>
                  <a:cubicBezTo>
                    <a:pt x="1113" y="747"/>
                    <a:pt x="893" y="361"/>
                    <a:pt x="6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5"/>
            <p:cNvSpPr/>
            <p:nvPr/>
          </p:nvSpPr>
          <p:spPr>
            <a:xfrm>
              <a:off x="5588625" y="3308100"/>
              <a:ext cx="35750" cy="36375"/>
            </a:xfrm>
            <a:custGeom>
              <a:avLst/>
              <a:gdLst/>
              <a:ahLst/>
              <a:cxnLst/>
              <a:rect l="l" t="t" r="r" b="b"/>
              <a:pathLst>
                <a:path w="1430" h="1455" extrusionOk="0">
                  <a:moveTo>
                    <a:pt x="1429" y="503"/>
                  </a:moveTo>
                  <a:lnTo>
                    <a:pt x="831" y="1"/>
                  </a:lnTo>
                  <a:cubicBezTo>
                    <a:pt x="570" y="313"/>
                    <a:pt x="292" y="611"/>
                    <a:pt x="1" y="896"/>
                  </a:cubicBezTo>
                  <a:lnTo>
                    <a:pt x="547" y="1454"/>
                  </a:lnTo>
                  <a:cubicBezTo>
                    <a:pt x="856" y="1152"/>
                    <a:pt x="1152" y="835"/>
                    <a:pt x="1429" y="5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5"/>
            <p:cNvSpPr/>
            <p:nvPr/>
          </p:nvSpPr>
          <p:spPr>
            <a:xfrm>
              <a:off x="5624200" y="3263325"/>
              <a:ext cx="33300" cy="37025"/>
            </a:xfrm>
            <a:custGeom>
              <a:avLst/>
              <a:gdLst/>
              <a:ahLst/>
              <a:cxnLst/>
              <a:rect l="l" t="t" r="r" b="b"/>
              <a:pathLst>
                <a:path w="1332" h="1481" extrusionOk="0">
                  <a:moveTo>
                    <a:pt x="1332" y="379"/>
                  </a:moveTo>
                  <a:lnTo>
                    <a:pt x="647" y="1"/>
                  </a:lnTo>
                  <a:cubicBezTo>
                    <a:pt x="453" y="355"/>
                    <a:pt x="236" y="699"/>
                    <a:pt x="1" y="1030"/>
                  </a:cubicBezTo>
                  <a:lnTo>
                    <a:pt x="637" y="1481"/>
                  </a:lnTo>
                  <a:cubicBezTo>
                    <a:pt x="889" y="1127"/>
                    <a:pt x="1120" y="758"/>
                    <a:pt x="1332" y="3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5"/>
            <p:cNvSpPr/>
            <p:nvPr/>
          </p:nvSpPr>
          <p:spPr>
            <a:xfrm>
              <a:off x="5650900" y="3213625"/>
              <a:ext cx="29025" cy="36125"/>
            </a:xfrm>
            <a:custGeom>
              <a:avLst/>
              <a:gdLst/>
              <a:ahLst/>
              <a:cxnLst/>
              <a:rect l="l" t="t" r="r" b="b"/>
              <a:pathLst>
                <a:path w="1161" h="1445" extrusionOk="0">
                  <a:moveTo>
                    <a:pt x="1160" y="217"/>
                  </a:moveTo>
                  <a:lnTo>
                    <a:pt x="409" y="0"/>
                  </a:lnTo>
                  <a:cubicBezTo>
                    <a:pt x="297" y="386"/>
                    <a:pt x="160" y="765"/>
                    <a:pt x="0" y="1134"/>
                  </a:cubicBezTo>
                  <a:lnTo>
                    <a:pt x="716" y="1444"/>
                  </a:lnTo>
                  <a:cubicBezTo>
                    <a:pt x="890" y="1046"/>
                    <a:pt x="1039" y="635"/>
                    <a:pt x="1160" y="2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5"/>
            <p:cNvSpPr/>
            <p:nvPr/>
          </p:nvSpPr>
          <p:spPr>
            <a:xfrm>
              <a:off x="5448125" y="3404300"/>
              <a:ext cx="36350" cy="29300"/>
            </a:xfrm>
            <a:custGeom>
              <a:avLst/>
              <a:gdLst/>
              <a:ahLst/>
              <a:cxnLst/>
              <a:rect l="l" t="t" r="r" b="b"/>
              <a:pathLst>
                <a:path w="1454" h="1172" extrusionOk="0">
                  <a:moveTo>
                    <a:pt x="1454" y="720"/>
                  </a:moveTo>
                  <a:lnTo>
                    <a:pt x="1151" y="0"/>
                  </a:lnTo>
                  <a:cubicBezTo>
                    <a:pt x="774" y="159"/>
                    <a:pt x="390" y="302"/>
                    <a:pt x="0" y="428"/>
                  </a:cubicBezTo>
                  <a:lnTo>
                    <a:pt x="241" y="1171"/>
                  </a:lnTo>
                  <a:cubicBezTo>
                    <a:pt x="651" y="1039"/>
                    <a:pt x="1056" y="888"/>
                    <a:pt x="1454" y="7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5"/>
            <p:cNvSpPr/>
            <p:nvPr/>
          </p:nvSpPr>
          <p:spPr>
            <a:xfrm>
              <a:off x="5499000" y="3379175"/>
              <a:ext cx="37100" cy="32350"/>
            </a:xfrm>
            <a:custGeom>
              <a:avLst/>
              <a:gdLst/>
              <a:ahLst/>
              <a:cxnLst/>
              <a:rect l="l" t="t" r="r" b="b"/>
              <a:pathLst>
                <a:path w="1484" h="1294" extrusionOk="0">
                  <a:moveTo>
                    <a:pt x="1483" y="667"/>
                  </a:moveTo>
                  <a:lnTo>
                    <a:pt x="1076" y="0"/>
                  </a:lnTo>
                  <a:cubicBezTo>
                    <a:pt x="727" y="214"/>
                    <a:pt x="368" y="413"/>
                    <a:pt x="1" y="596"/>
                  </a:cubicBezTo>
                  <a:lnTo>
                    <a:pt x="351" y="1294"/>
                  </a:lnTo>
                  <a:cubicBezTo>
                    <a:pt x="738" y="1102"/>
                    <a:pt x="1115" y="894"/>
                    <a:pt x="1483" y="66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5"/>
            <p:cNvSpPr/>
            <p:nvPr/>
          </p:nvSpPr>
          <p:spPr>
            <a:xfrm>
              <a:off x="5546125" y="3347150"/>
              <a:ext cx="36875" cy="34725"/>
            </a:xfrm>
            <a:custGeom>
              <a:avLst/>
              <a:gdLst/>
              <a:ahLst/>
              <a:cxnLst/>
              <a:rect l="l" t="t" r="r" b="b"/>
              <a:pathLst>
                <a:path w="1475" h="1389" extrusionOk="0">
                  <a:moveTo>
                    <a:pt x="1475" y="597"/>
                  </a:moveTo>
                  <a:lnTo>
                    <a:pt x="971" y="1"/>
                  </a:lnTo>
                  <a:cubicBezTo>
                    <a:pt x="658" y="265"/>
                    <a:pt x="335" y="515"/>
                    <a:pt x="0" y="750"/>
                  </a:cubicBezTo>
                  <a:lnTo>
                    <a:pt x="450" y="1389"/>
                  </a:lnTo>
                  <a:cubicBezTo>
                    <a:pt x="802" y="1140"/>
                    <a:pt x="1145" y="875"/>
                    <a:pt x="1475" y="5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5"/>
            <p:cNvSpPr/>
            <p:nvPr/>
          </p:nvSpPr>
          <p:spPr>
            <a:xfrm>
              <a:off x="5282250" y="3432150"/>
              <a:ext cx="32325" cy="20675"/>
            </a:xfrm>
            <a:custGeom>
              <a:avLst/>
              <a:gdLst/>
              <a:ahLst/>
              <a:cxnLst/>
              <a:rect l="l" t="t" r="r" b="b"/>
              <a:pathLst>
                <a:path w="1293" h="827" extrusionOk="0">
                  <a:moveTo>
                    <a:pt x="1286" y="827"/>
                  </a:moveTo>
                  <a:lnTo>
                    <a:pt x="1293" y="46"/>
                  </a:lnTo>
                  <a:cubicBezTo>
                    <a:pt x="1189" y="44"/>
                    <a:pt x="1086" y="44"/>
                    <a:pt x="981" y="42"/>
                  </a:cubicBezTo>
                  <a:lnTo>
                    <a:pt x="670" y="31"/>
                  </a:lnTo>
                  <a:cubicBezTo>
                    <a:pt x="464" y="26"/>
                    <a:pt x="257" y="12"/>
                    <a:pt x="50" y="0"/>
                  </a:cubicBezTo>
                  <a:lnTo>
                    <a:pt x="1" y="780"/>
                  </a:lnTo>
                  <a:cubicBezTo>
                    <a:pt x="214" y="792"/>
                    <a:pt x="429" y="807"/>
                    <a:pt x="642" y="811"/>
                  </a:cubicBezTo>
                  <a:lnTo>
                    <a:pt x="964" y="822"/>
                  </a:lnTo>
                  <a:cubicBezTo>
                    <a:pt x="1071" y="825"/>
                    <a:pt x="1179" y="825"/>
                    <a:pt x="1286" y="8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5"/>
            <p:cNvSpPr/>
            <p:nvPr/>
          </p:nvSpPr>
          <p:spPr>
            <a:xfrm>
              <a:off x="5339175" y="3430775"/>
              <a:ext cx="32925" cy="21675"/>
            </a:xfrm>
            <a:custGeom>
              <a:avLst/>
              <a:gdLst/>
              <a:ahLst/>
              <a:cxnLst/>
              <a:rect l="l" t="t" r="r" b="b"/>
              <a:pathLst>
                <a:path w="1317" h="867" extrusionOk="0">
                  <a:moveTo>
                    <a:pt x="1317" y="778"/>
                  </a:moveTo>
                  <a:lnTo>
                    <a:pt x="1238" y="0"/>
                  </a:lnTo>
                  <a:lnTo>
                    <a:pt x="928" y="30"/>
                  </a:lnTo>
                  <a:cubicBezTo>
                    <a:pt x="826" y="40"/>
                    <a:pt x="723" y="45"/>
                    <a:pt x="620" y="52"/>
                  </a:cubicBezTo>
                  <a:lnTo>
                    <a:pt x="465" y="62"/>
                  </a:lnTo>
                  <a:cubicBezTo>
                    <a:pt x="413" y="67"/>
                    <a:pt x="363" y="71"/>
                    <a:pt x="311" y="72"/>
                  </a:cubicBezTo>
                  <a:lnTo>
                    <a:pt x="1" y="85"/>
                  </a:lnTo>
                  <a:lnTo>
                    <a:pt x="31" y="866"/>
                  </a:lnTo>
                  <a:lnTo>
                    <a:pt x="353" y="852"/>
                  </a:lnTo>
                  <a:cubicBezTo>
                    <a:pt x="406" y="851"/>
                    <a:pt x="459" y="845"/>
                    <a:pt x="514" y="841"/>
                  </a:cubicBezTo>
                  <a:lnTo>
                    <a:pt x="673" y="830"/>
                  </a:lnTo>
                  <a:cubicBezTo>
                    <a:pt x="781" y="822"/>
                    <a:pt x="889" y="815"/>
                    <a:pt x="995" y="8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5"/>
            <p:cNvSpPr/>
            <p:nvPr/>
          </p:nvSpPr>
          <p:spPr>
            <a:xfrm>
              <a:off x="5394225" y="3421725"/>
              <a:ext cx="34800" cy="25250"/>
            </a:xfrm>
            <a:custGeom>
              <a:avLst/>
              <a:gdLst/>
              <a:ahLst/>
              <a:cxnLst/>
              <a:rect l="l" t="t" r="r" b="b"/>
              <a:pathLst>
                <a:path w="1392" h="1010" extrusionOk="0">
                  <a:moveTo>
                    <a:pt x="1392" y="760"/>
                  </a:moveTo>
                  <a:lnTo>
                    <a:pt x="1207" y="1"/>
                  </a:lnTo>
                  <a:lnTo>
                    <a:pt x="1132" y="19"/>
                  </a:lnTo>
                  <a:lnTo>
                    <a:pt x="1058" y="36"/>
                  </a:lnTo>
                  <a:lnTo>
                    <a:pt x="908" y="69"/>
                  </a:lnTo>
                  <a:cubicBezTo>
                    <a:pt x="859" y="82"/>
                    <a:pt x="808" y="90"/>
                    <a:pt x="759" y="103"/>
                  </a:cubicBezTo>
                  <a:lnTo>
                    <a:pt x="609" y="134"/>
                  </a:lnTo>
                  <a:lnTo>
                    <a:pt x="458" y="162"/>
                  </a:lnTo>
                  <a:cubicBezTo>
                    <a:pt x="407" y="171"/>
                    <a:pt x="357" y="182"/>
                    <a:pt x="307" y="189"/>
                  </a:cubicBezTo>
                  <a:lnTo>
                    <a:pt x="1" y="238"/>
                  </a:lnTo>
                  <a:lnTo>
                    <a:pt x="121" y="1010"/>
                  </a:lnTo>
                  <a:lnTo>
                    <a:pt x="439" y="959"/>
                  </a:lnTo>
                  <a:cubicBezTo>
                    <a:pt x="493" y="949"/>
                    <a:pt x="546" y="939"/>
                    <a:pt x="599" y="931"/>
                  </a:cubicBezTo>
                  <a:lnTo>
                    <a:pt x="757" y="900"/>
                  </a:lnTo>
                  <a:lnTo>
                    <a:pt x="916" y="868"/>
                  </a:lnTo>
                  <a:cubicBezTo>
                    <a:pt x="969" y="856"/>
                    <a:pt x="1021" y="847"/>
                    <a:pt x="1074" y="834"/>
                  </a:cubicBezTo>
                  <a:lnTo>
                    <a:pt x="1233" y="797"/>
                  </a:lnTo>
                  <a:lnTo>
                    <a:pt x="1312" y="78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5"/>
            <p:cNvSpPr/>
            <p:nvPr/>
          </p:nvSpPr>
          <p:spPr>
            <a:xfrm>
              <a:off x="5112700" y="3402425"/>
              <a:ext cx="35575" cy="26850"/>
            </a:xfrm>
            <a:custGeom>
              <a:avLst/>
              <a:gdLst/>
              <a:ahLst/>
              <a:cxnLst/>
              <a:rect l="l" t="t" r="r" b="b"/>
              <a:pathLst>
                <a:path w="1423" h="1074" extrusionOk="0">
                  <a:moveTo>
                    <a:pt x="1236" y="1074"/>
                  </a:moveTo>
                  <a:lnTo>
                    <a:pt x="1422" y="315"/>
                  </a:lnTo>
                  <a:cubicBezTo>
                    <a:pt x="1015" y="216"/>
                    <a:pt x="610" y="109"/>
                    <a:pt x="205" y="0"/>
                  </a:cubicBezTo>
                  <a:lnTo>
                    <a:pt x="0" y="753"/>
                  </a:lnTo>
                  <a:cubicBezTo>
                    <a:pt x="410" y="865"/>
                    <a:pt x="822" y="973"/>
                    <a:pt x="1236" y="107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5"/>
            <p:cNvSpPr/>
            <p:nvPr/>
          </p:nvSpPr>
          <p:spPr>
            <a:xfrm>
              <a:off x="5168300" y="3415975"/>
              <a:ext cx="34925" cy="25325"/>
            </a:xfrm>
            <a:custGeom>
              <a:avLst/>
              <a:gdLst/>
              <a:ahLst/>
              <a:cxnLst/>
              <a:rect l="l" t="t" r="r" b="b"/>
              <a:pathLst>
                <a:path w="1397" h="1013" extrusionOk="0">
                  <a:moveTo>
                    <a:pt x="1258" y="1013"/>
                  </a:moveTo>
                  <a:lnTo>
                    <a:pt x="1396" y="245"/>
                  </a:lnTo>
                  <a:cubicBezTo>
                    <a:pt x="1191" y="210"/>
                    <a:pt x="987" y="167"/>
                    <a:pt x="781" y="128"/>
                  </a:cubicBezTo>
                  <a:lnTo>
                    <a:pt x="628" y="98"/>
                  </a:lnTo>
                  <a:lnTo>
                    <a:pt x="474" y="65"/>
                  </a:lnTo>
                  <a:lnTo>
                    <a:pt x="167" y="1"/>
                  </a:lnTo>
                  <a:lnTo>
                    <a:pt x="0" y="763"/>
                  </a:lnTo>
                  <a:lnTo>
                    <a:pt x="314" y="829"/>
                  </a:lnTo>
                  <a:lnTo>
                    <a:pt x="470" y="864"/>
                  </a:lnTo>
                  <a:lnTo>
                    <a:pt x="628" y="895"/>
                  </a:lnTo>
                  <a:cubicBezTo>
                    <a:pt x="837" y="935"/>
                    <a:pt x="1047" y="976"/>
                    <a:pt x="1258" y="10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5"/>
            <p:cNvSpPr/>
            <p:nvPr/>
          </p:nvSpPr>
          <p:spPr>
            <a:xfrm>
              <a:off x="5224625" y="3426125"/>
              <a:ext cx="33875" cy="23375"/>
            </a:xfrm>
            <a:custGeom>
              <a:avLst/>
              <a:gdLst/>
              <a:ahLst/>
              <a:cxnLst/>
              <a:rect l="l" t="t" r="r" b="b"/>
              <a:pathLst>
                <a:path w="1355" h="935" extrusionOk="0">
                  <a:moveTo>
                    <a:pt x="1275" y="935"/>
                  </a:moveTo>
                  <a:lnTo>
                    <a:pt x="1355" y="158"/>
                  </a:lnTo>
                  <a:lnTo>
                    <a:pt x="1199" y="142"/>
                  </a:lnTo>
                  <a:lnTo>
                    <a:pt x="1122" y="135"/>
                  </a:lnTo>
                  <a:lnTo>
                    <a:pt x="1044" y="125"/>
                  </a:lnTo>
                  <a:lnTo>
                    <a:pt x="734" y="86"/>
                  </a:lnTo>
                  <a:lnTo>
                    <a:pt x="579" y="67"/>
                  </a:lnTo>
                  <a:lnTo>
                    <a:pt x="426" y="44"/>
                  </a:lnTo>
                  <a:lnTo>
                    <a:pt x="116" y="1"/>
                  </a:lnTo>
                  <a:lnTo>
                    <a:pt x="0" y="773"/>
                  </a:lnTo>
                  <a:lnTo>
                    <a:pt x="318" y="819"/>
                  </a:lnTo>
                  <a:lnTo>
                    <a:pt x="476" y="841"/>
                  </a:lnTo>
                  <a:lnTo>
                    <a:pt x="637" y="861"/>
                  </a:lnTo>
                  <a:lnTo>
                    <a:pt x="954" y="900"/>
                  </a:lnTo>
                  <a:lnTo>
                    <a:pt x="1035" y="910"/>
                  </a:lnTo>
                  <a:lnTo>
                    <a:pt x="1114" y="91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5"/>
            <p:cNvSpPr/>
            <p:nvPr/>
          </p:nvSpPr>
          <p:spPr>
            <a:xfrm>
              <a:off x="4949225" y="3350300"/>
              <a:ext cx="36450" cy="28875"/>
            </a:xfrm>
            <a:custGeom>
              <a:avLst/>
              <a:gdLst/>
              <a:ahLst/>
              <a:cxnLst/>
              <a:rect l="l" t="t" r="r" b="b"/>
              <a:pathLst>
                <a:path w="1458" h="1155" extrusionOk="0">
                  <a:moveTo>
                    <a:pt x="1203" y="1154"/>
                  </a:moveTo>
                  <a:lnTo>
                    <a:pt x="1457" y="416"/>
                  </a:lnTo>
                  <a:lnTo>
                    <a:pt x="257" y="1"/>
                  </a:lnTo>
                  <a:lnTo>
                    <a:pt x="0" y="73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5"/>
            <p:cNvSpPr/>
            <p:nvPr/>
          </p:nvSpPr>
          <p:spPr>
            <a:xfrm>
              <a:off x="5003200" y="3368775"/>
              <a:ext cx="36300" cy="28600"/>
            </a:xfrm>
            <a:custGeom>
              <a:avLst/>
              <a:gdLst/>
              <a:ahLst/>
              <a:cxnLst/>
              <a:rect l="l" t="t" r="r" b="b"/>
              <a:pathLst>
                <a:path w="1452" h="1144" extrusionOk="0">
                  <a:moveTo>
                    <a:pt x="1210" y="1143"/>
                  </a:moveTo>
                  <a:lnTo>
                    <a:pt x="1451" y="400"/>
                  </a:lnTo>
                  <a:cubicBezTo>
                    <a:pt x="1050" y="270"/>
                    <a:pt x="650" y="135"/>
                    <a:pt x="251" y="1"/>
                  </a:cubicBezTo>
                  <a:lnTo>
                    <a:pt x="1" y="740"/>
                  </a:lnTo>
                  <a:cubicBezTo>
                    <a:pt x="403" y="878"/>
                    <a:pt x="805" y="1011"/>
                    <a:pt x="1210" y="11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5"/>
            <p:cNvSpPr/>
            <p:nvPr/>
          </p:nvSpPr>
          <p:spPr>
            <a:xfrm>
              <a:off x="5057350" y="3386325"/>
              <a:ext cx="36025" cy="27900"/>
            </a:xfrm>
            <a:custGeom>
              <a:avLst/>
              <a:gdLst/>
              <a:ahLst/>
              <a:cxnLst/>
              <a:rect l="l" t="t" r="r" b="b"/>
              <a:pathLst>
                <a:path w="1441" h="1116" extrusionOk="0">
                  <a:moveTo>
                    <a:pt x="1221" y="1116"/>
                  </a:moveTo>
                  <a:lnTo>
                    <a:pt x="1441" y="366"/>
                  </a:lnTo>
                  <a:cubicBezTo>
                    <a:pt x="1038" y="250"/>
                    <a:pt x="636" y="126"/>
                    <a:pt x="233" y="1"/>
                  </a:cubicBezTo>
                  <a:lnTo>
                    <a:pt x="1" y="746"/>
                  </a:lnTo>
                  <a:cubicBezTo>
                    <a:pt x="407" y="873"/>
                    <a:pt x="813" y="998"/>
                    <a:pt x="1221"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5"/>
            <p:cNvSpPr/>
            <p:nvPr/>
          </p:nvSpPr>
          <p:spPr>
            <a:xfrm>
              <a:off x="4786525" y="3298475"/>
              <a:ext cx="35925" cy="27325"/>
            </a:xfrm>
            <a:custGeom>
              <a:avLst/>
              <a:gdLst/>
              <a:ahLst/>
              <a:cxnLst/>
              <a:rect l="l" t="t" r="r" b="b"/>
              <a:pathLst>
                <a:path w="1437" h="1093" extrusionOk="0">
                  <a:moveTo>
                    <a:pt x="1219" y="1093"/>
                  </a:moveTo>
                  <a:lnTo>
                    <a:pt x="1437" y="343"/>
                  </a:lnTo>
                  <a:cubicBezTo>
                    <a:pt x="1026" y="223"/>
                    <a:pt x="614" y="110"/>
                    <a:pt x="200" y="1"/>
                  </a:cubicBezTo>
                  <a:lnTo>
                    <a:pt x="1" y="755"/>
                  </a:lnTo>
                  <a:cubicBezTo>
                    <a:pt x="407" y="862"/>
                    <a:pt x="814" y="974"/>
                    <a:pt x="1219" y="10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5"/>
            <p:cNvSpPr/>
            <p:nvPr/>
          </p:nvSpPr>
          <p:spPr>
            <a:xfrm>
              <a:off x="4841075" y="3314225"/>
              <a:ext cx="36225" cy="28250"/>
            </a:xfrm>
            <a:custGeom>
              <a:avLst/>
              <a:gdLst/>
              <a:ahLst/>
              <a:cxnLst/>
              <a:rect l="l" t="t" r="r" b="b"/>
              <a:pathLst>
                <a:path w="1449" h="1130" extrusionOk="0">
                  <a:moveTo>
                    <a:pt x="1208" y="1129"/>
                  </a:moveTo>
                  <a:lnTo>
                    <a:pt x="1449" y="386"/>
                  </a:lnTo>
                  <a:cubicBezTo>
                    <a:pt x="1043" y="255"/>
                    <a:pt x="636" y="127"/>
                    <a:pt x="229" y="1"/>
                  </a:cubicBezTo>
                  <a:lnTo>
                    <a:pt x="0" y="748"/>
                  </a:lnTo>
                  <a:cubicBezTo>
                    <a:pt x="402" y="873"/>
                    <a:pt x="806" y="999"/>
                    <a:pt x="1208" y="11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5"/>
            <p:cNvSpPr/>
            <p:nvPr/>
          </p:nvSpPr>
          <p:spPr>
            <a:xfrm>
              <a:off x="4894950" y="3331750"/>
              <a:ext cx="36400" cy="28700"/>
            </a:xfrm>
            <a:custGeom>
              <a:avLst/>
              <a:gdLst/>
              <a:ahLst/>
              <a:cxnLst/>
              <a:rect l="l" t="t" r="r" b="b"/>
              <a:pathLst>
                <a:path w="1456" h="1148" extrusionOk="0">
                  <a:moveTo>
                    <a:pt x="1203" y="1148"/>
                  </a:moveTo>
                  <a:lnTo>
                    <a:pt x="1455" y="408"/>
                  </a:lnTo>
                  <a:cubicBezTo>
                    <a:pt x="1053" y="271"/>
                    <a:pt x="651" y="136"/>
                    <a:pt x="247" y="0"/>
                  </a:cubicBezTo>
                  <a:lnTo>
                    <a:pt x="0" y="741"/>
                  </a:lnTo>
                  <a:cubicBezTo>
                    <a:pt x="402" y="875"/>
                    <a:pt x="803" y="1010"/>
                    <a:pt x="1203" y="11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5"/>
            <p:cNvSpPr/>
            <p:nvPr/>
          </p:nvSpPr>
          <p:spPr>
            <a:xfrm>
              <a:off x="4619400" y="3270250"/>
              <a:ext cx="33150" cy="21750"/>
            </a:xfrm>
            <a:custGeom>
              <a:avLst/>
              <a:gdLst/>
              <a:ahLst/>
              <a:cxnLst/>
              <a:rect l="l" t="t" r="r" b="b"/>
              <a:pathLst>
                <a:path w="1326" h="870" extrusionOk="0">
                  <a:moveTo>
                    <a:pt x="1252" y="869"/>
                  </a:moveTo>
                  <a:lnTo>
                    <a:pt x="1326" y="93"/>
                  </a:lnTo>
                  <a:cubicBezTo>
                    <a:pt x="1273" y="87"/>
                    <a:pt x="1220" y="81"/>
                    <a:pt x="1164" y="77"/>
                  </a:cubicBezTo>
                  <a:lnTo>
                    <a:pt x="1003" y="63"/>
                  </a:lnTo>
                  <a:lnTo>
                    <a:pt x="680" y="38"/>
                  </a:lnTo>
                  <a:cubicBezTo>
                    <a:pt x="627" y="34"/>
                    <a:pt x="573" y="31"/>
                    <a:pt x="519" y="29"/>
                  </a:cubicBezTo>
                  <a:lnTo>
                    <a:pt x="357" y="20"/>
                  </a:lnTo>
                  <a:cubicBezTo>
                    <a:pt x="250" y="14"/>
                    <a:pt x="142" y="6"/>
                    <a:pt x="34" y="1"/>
                  </a:cubicBezTo>
                  <a:lnTo>
                    <a:pt x="0" y="781"/>
                  </a:lnTo>
                  <a:cubicBezTo>
                    <a:pt x="104" y="786"/>
                    <a:pt x="210" y="792"/>
                    <a:pt x="314" y="797"/>
                  </a:cubicBezTo>
                  <a:lnTo>
                    <a:pt x="470" y="807"/>
                  </a:lnTo>
                  <a:cubicBezTo>
                    <a:pt x="522" y="810"/>
                    <a:pt x="574" y="812"/>
                    <a:pt x="626" y="817"/>
                  </a:cubicBezTo>
                  <a:lnTo>
                    <a:pt x="939" y="842"/>
                  </a:lnTo>
                  <a:lnTo>
                    <a:pt x="1096" y="85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5"/>
            <p:cNvSpPr/>
            <p:nvPr/>
          </p:nvSpPr>
          <p:spPr>
            <a:xfrm>
              <a:off x="4675475" y="3275450"/>
              <a:ext cx="34525" cy="24200"/>
            </a:xfrm>
            <a:custGeom>
              <a:avLst/>
              <a:gdLst/>
              <a:ahLst/>
              <a:cxnLst/>
              <a:rect l="l" t="t" r="r" b="b"/>
              <a:pathLst>
                <a:path w="1381" h="968" extrusionOk="0">
                  <a:moveTo>
                    <a:pt x="1246" y="967"/>
                  </a:moveTo>
                  <a:lnTo>
                    <a:pt x="1381" y="198"/>
                  </a:lnTo>
                  <a:lnTo>
                    <a:pt x="1221" y="169"/>
                  </a:lnTo>
                  <a:lnTo>
                    <a:pt x="1062" y="143"/>
                  </a:lnTo>
                  <a:lnTo>
                    <a:pt x="743" y="93"/>
                  </a:lnTo>
                  <a:cubicBezTo>
                    <a:pt x="637" y="74"/>
                    <a:pt x="530" y="62"/>
                    <a:pt x="424" y="46"/>
                  </a:cubicBezTo>
                  <a:lnTo>
                    <a:pt x="103" y="0"/>
                  </a:lnTo>
                  <a:lnTo>
                    <a:pt x="0" y="775"/>
                  </a:lnTo>
                  <a:lnTo>
                    <a:pt x="311" y="819"/>
                  </a:lnTo>
                  <a:cubicBezTo>
                    <a:pt x="415" y="834"/>
                    <a:pt x="520" y="848"/>
                    <a:pt x="623" y="864"/>
                  </a:cubicBezTo>
                  <a:lnTo>
                    <a:pt x="934" y="913"/>
                  </a:lnTo>
                  <a:lnTo>
                    <a:pt x="1088" y="93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5"/>
            <p:cNvSpPr/>
            <p:nvPr/>
          </p:nvSpPr>
          <p:spPr>
            <a:xfrm>
              <a:off x="4731000" y="3285100"/>
              <a:ext cx="35375" cy="26025"/>
            </a:xfrm>
            <a:custGeom>
              <a:avLst/>
              <a:gdLst/>
              <a:ahLst/>
              <a:cxnLst/>
              <a:rect l="l" t="t" r="r" b="b"/>
              <a:pathLst>
                <a:path w="1415" h="1041" extrusionOk="0">
                  <a:moveTo>
                    <a:pt x="1233" y="1041"/>
                  </a:moveTo>
                  <a:lnTo>
                    <a:pt x="1415" y="282"/>
                  </a:lnTo>
                  <a:lnTo>
                    <a:pt x="1259" y="244"/>
                  </a:lnTo>
                  <a:cubicBezTo>
                    <a:pt x="1207" y="232"/>
                    <a:pt x="1155" y="221"/>
                    <a:pt x="1103" y="208"/>
                  </a:cubicBezTo>
                  <a:lnTo>
                    <a:pt x="789" y="136"/>
                  </a:lnTo>
                  <a:cubicBezTo>
                    <a:pt x="685" y="112"/>
                    <a:pt x="579" y="91"/>
                    <a:pt x="474" y="67"/>
                  </a:cubicBezTo>
                  <a:lnTo>
                    <a:pt x="158" y="0"/>
                  </a:lnTo>
                  <a:lnTo>
                    <a:pt x="1" y="766"/>
                  </a:lnTo>
                  <a:lnTo>
                    <a:pt x="309" y="831"/>
                  </a:lnTo>
                  <a:cubicBezTo>
                    <a:pt x="412" y="853"/>
                    <a:pt x="515" y="874"/>
                    <a:pt x="618" y="899"/>
                  </a:cubicBezTo>
                  <a:lnTo>
                    <a:pt x="926" y="969"/>
                  </a:lnTo>
                  <a:cubicBezTo>
                    <a:pt x="977" y="981"/>
                    <a:pt x="1029" y="993"/>
                    <a:pt x="1079" y="10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5"/>
            <p:cNvSpPr/>
            <p:nvPr/>
          </p:nvSpPr>
          <p:spPr>
            <a:xfrm>
              <a:off x="4446675" y="3283850"/>
              <a:ext cx="36525" cy="28425"/>
            </a:xfrm>
            <a:custGeom>
              <a:avLst/>
              <a:gdLst/>
              <a:ahLst/>
              <a:cxnLst/>
              <a:rect l="l" t="t" r="r" b="b"/>
              <a:pathLst>
                <a:path w="1461" h="1137" extrusionOk="0">
                  <a:moveTo>
                    <a:pt x="1461" y="753"/>
                  </a:moveTo>
                  <a:lnTo>
                    <a:pt x="1257" y="0"/>
                  </a:lnTo>
                  <a:cubicBezTo>
                    <a:pt x="832" y="116"/>
                    <a:pt x="413" y="250"/>
                    <a:pt x="1" y="407"/>
                  </a:cubicBezTo>
                  <a:lnTo>
                    <a:pt x="278" y="1136"/>
                  </a:lnTo>
                  <a:cubicBezTo>
                    <a:pt x="664" y="991"/>
                    <a:pt x="1060" y="863"/>
                    <a:pt x="1461" y="7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5"/>
            <p:cNvSpPr/>
            <p:nvPr/>
          </p:nvSpPr>
          <p:spPr>
            <a:xfrm>
              <a:off x="4503500" y="3273050"/>
              <a:ext cx="34650" cy="24025"/>
            </a:xfrm>
            <a:custGeom>
              <a:avLst/>
              <a:gdLst/>
              <a:ahLst/>
              <a:cxnLst/>
              <a:rect l="l" t="t" r="r" b="b"/>
              <a:pathLst>
                <a:path w="1386" h="961" extrusionOk="0">
                  <a:moveTo>
                    <a:pt x="1386" y="776"/>
                  </a:moveTo>
                  <a:lnTo>
                    <a:pt x="1297" y="0"/>
                  </a:lnTo>
                  <a:cubicBezTo>
                    <a:pt x="1243" y="5"/>
                    <a:pt x="1190" y="13"/>
                    <a:pt x="1136" y="19"/>
                  </a:cubicBezTo>
                  <a:lnTo>
                    <a:pt x="974" y="40"/>
                  </a:lnTo>
                  <a:cubicBezTo>
                    <a:pt x="867" y="54"/>
                    <a:pt x="759" y="68"/>
                    <a:pt x="651" y="83"/>
                  </a:cubicBezTo>
                  <a:cubicBezTo>
                    <a:pt x="433" y="116"/>
                    <a:pt x="217" y="152"/>
                    <a:pt x="1" y="194"/>
                  </a:cubicBezTo>
                  <a:lnTo>
                    <a:pt x="151" y="960"/>
                  </a:lnTo>
                  <a:cubicBezTo>
                    <a:pt x="355" y="920"/>
                    <a:pt x="560" y="886"/>
                    <a:pt x="765" y="855"/>
                  </a:cubicBezTo>
                  <a:cubicBezTo>
                    <a:pt x="868" y="841"/>
                    <a:pt x="972" y="827"/>
                    <a:pt x="1075" y="814"/>
                  </a:cubicBezTo>
                  <a:lnTo>
                    <a:pt x="1229" y="793"/>
                  </a:lnTo>
                  <a:cubicBezTo>
                    <a:pt x="1282" y="789"/>
                    <a:pt x="1334" y="781"/>
                    <a:pt x="1386" y="77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5"/>
            <p:cNvSpPr/>
            <p:nvPr/>
          </p:nvSpPr>
          <p:spPr>
            <a:xfrm>
              <a:off x="4561500" y="3269750"/>
              <a:ext cx="32575" cy="20550"/>
            </a:xfrm>
            <a:custGeom>
              <a:avLst/>
              <a:gdLst/>
              <a:ahLst/>
              <a:cxnLst/>
              <a:rect l="l" t="t" r="r" b="b"/>
              <a:pathLst>
                <a:path w="1303" h="822" extrusionOk="0">
                  <a:moveTo>
                    <a:pt x="1302" y="781"/>
                  </a:moveTo>
                  <a:lnTo>
                    <a:pt x="1300" y="0"/>
                  </a:lnTo>
                  <a:lnTo>
                    <a:pt x="1220" y="0"/>
                  </a:lnTo>
                  <a:lnTo>
                    <a:pt x="1138" y="2"/>
                  </a:lnTo>
                  <a:lnTo>
                    <a:pt x="975" y="4"/>
                  </a:lnTo>
                  <a:lnTo>
                    <a:pt x="649" y="11"/>
                  </a:lnTo>
                  <a:lnTo>
                    <a:pt x="324" y="25"/>
                  </a:lnTo>
                  <a:lnTo>
                    <a:pt x="162" y="32"/>
                  </a:lnTo>
                  <a:lnTo>
                    <a:pt x="81" y="37"/>
                  </a:lnTo>
                  <a:lnTo>
                    <a:pt x="1" y="42"/>
                  </a:lnTo>
                  <a:lnTo>
                    <a:pt x="49" y="822"/>
                  </a:lnTo>
                  <a:lnTo>
                    <a:pt x="127" y="816"/>
                  </a:lnTo>
                  <a:lnTo>
                    <a:pt x="205" y="812"/>
                  </a:lnTo>
                  <a:lnTo>
                    <a:pt x="362" y="805"/>
                  </a:lnTo>
                  <a:lnTo>
                    <a:pt x="674" y="791"/>
                  </a:lnTo>
                  <a:lnTo>
                    <a:pt x="988" y="785"/>
                  </a:lnTo>
                  <a:lnTo>
                    <a:pt x="1146" y="783"/>
                  </a:lnTo>
                  <a:lnTo>
                    <a:pt x="1224" y="78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5"/>
            <p:cNvSpPr/>
            <p:nvPr/>
          </p:nvSpPr>
          <p:spPr>
            <a:xfrm>
              <a:off x="4314275" y="3380450"/>
              <a:ext cx="32350" cy="37650"/>
            </a:xfrm>
            <a:custGeom>
              <a:avLst/>
              <a:gdLst/>
              <a:ahLst/>
              <a:cxnLst/>
              <a:rect l="l" t="t" r="r" b="b"/>
              <a:pathLst>
                <a:path w="1294" h="1506" extrusionOk="0">
                  <a:moveTo>
                    <a:pt x="1293" y="433"/>
                  </a:moveTo>
                  <a:lnTo>
                    <a:pt x="644" y="0"/>
                  </a:lnTo>
                  <a:cubicBezTo>
                    <a:pt x="391" y="380"/>
                    <a:pt x="174" y="784"/>
                    <a:pt x="0" y="1210"/>
                  </a:cubicBezTo>
                  <a:lnTo>
                    <a:pt x="724" y="1506"/>
                  </a:lnTo>
                  <a:cubicBezTo>
                    <a:pt x="877" y="1131"/>
                    <a:pt x="1068" y="772"/>
                    <a:pt x="1293" y="4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5"/>
            <p:cNvSpPr/>
            <p:nvPr/>
          </p:nvSpPr>
          <p:spPr>
            <a:xfrm>
              <a:off x="4346925" y="3335975"/>
              <a:ext cx="36875" cy="36275"/>
            </a:xfrm>
            <a:custGeom>
              <a:avLst/>
              <a:gdLst/>
              <a:ahLst/>
              <a:cxnLst/>
              <a:rect l="l" t="t" r="r" b="b"/>
              <a:pathLst>
                <a:path w="1475" h="1451" extrusionOk="0">
                  <a:moveTo>
                    <a:pt x="1474" y="610"/>
                  </a:moveTo>
                  <a:lnTo>
                    <a:pt x="985" y="1"/>
                  </a:lnTo>
                  <a:cubicBezTo>
                    <a:pt x="635" y="282"/>
                    <a:pt x="305" y="591"/>
                    <a:pt x="1" y="927"/>
                  </a:cubicBezTo>
                  <a:lnTo>
                    <a:pt x="582" y="1450"/>
                  </a:lnTo>
                  <a:cubicBezTo>
                    <a:pt x="855" y="1146"/>
                    <a:pt x="1156" y="867"/>
                    <a:pt x="1474" y="6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5"/>
            <p:cNvSpPr/>
            <p:nvPr/>
          </p:nvSpPr>
          <p:spPr>
            <a:xfrm>
              <a:off x="4393000" y="3304500"/>
              <a:ext cx="37600" cy="32625"/>
            </a:xfrm>
            <a:custGeom>
              <a:avLst/>
              <a:gdLst/>
              <a:ahLst/>
              <a:cxnLst/>
              <a:rect l="l" t="t" r="r" b="b"/>
              <a:pathLst>
                <a:path w="1504" h="1305" extrusionOk="0">
                  <a:moveTo>
                    <a:pt x="1503" y="705"/>
                  </a:moveTo>
                  <a:lnTo>
                    <a:pt x="1165" y="0"/>
                  </a:lnTo>
                  <a:cubicBezTo>
                    <a:pt x="766" y="192"/>
                    <a:pt x="376" y="406"/>
                    <a:pt x="1" y="646"/>
                  </a:cubicBezTo>
                  <a:lnTo>
                    <a:pt x="422" y="1305"/>
                  </a:lnTo>
                  <a:cubicBezTo>
                    <a:pt x="769" y="1083"/>
                    <a:pt x="1131" y="884"/>
                    <a:pt x="1503" y="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5" name="Google Shape;265;p5"/>
          <p:cNvSpPr/>
          <p:nvPr/>
        </p:nvSpPr>
        <p:spPr>
          <a:xfrm rot="-1731778">
            <a:off x="10498533" y="5121853"/>
            <a:ext cx="3076288" cy="2033627"/>
          </a:xfrm>
          <a:custGeom>
            <a:avLst/>
            <a:gdLst/>
            <a:ahLst/>
            <a:cxnLst/>
            <a:rect l="l" t="t" r="r" b="b"/>
            <a:pathLst>
              <a:path w="8450" h="5586" extrusionOk="0">
                <a:moveTo>
                  <a:pt x="2849" y="2258"/>
                </a:moveTo>
                <a:cubicBezTo>
                  <a:pt x="2967" y="2354"/>
                  <a:pt x="3020" y="2491"/>
                  <a:pt x="3011" y="2668"/>
                </a:cubicBezTo>
                <a:cubicBezTo>
                  <a:pt x="3012" y="2787"/>
                  <a:pt x="2776" y="3149"/>
                  <a:pt x="2640" y="3149"/>
                </a:cubicBezTo>
                <a:cubicBezTo>
                  <a:pt x="2591" y="3149"/>
                  <a:pt x="2555" y="3102"/>
                  <a:pt x="2548" y="2979"/>
                </a:cubicBezTo>
                <a:cubicBezTo>
                  <a:pt x="2535" y="2735"/>
                  <a:pt x="2711" y="2461"/>
                  <a:pt x="2849" y="2258"/>
                </a:cubicBezTo>
                <a:close/>
                <a:moveTo>
                  <a:pt x="6439" y="0"/>
                </a:moveTo>
                <a:cubicBezTo>
                  <a:pt x="6013" y="0"/>
                  <a:pt x="5566" y="84"/>
                  <a:pt x="5148" y="221"/>
                </a:cubicBezTo>
                <a:cubicBezTo>
                  <a:pt x="4449" y="452"/>
                  <a:pt x="3781" y="836"/>
                  <a:pt x="3244" y="1358"/>
                </a:cubicBezTo>
                <a:cubicBezTo>
                  <a:pt x="3101" y="1497"/>
                  <a:pt x="2923" y="1674"/>
                  <a:pt x="2755" y="1872"/>
                </a:cubicBezTo>
                <a:lnTo>
                  <a:pt x="2755" y="1872"/>
                </a:lnTo>
                <a:cubicBezTo>
                  <a:pt x="2573" y="1806"/>
                  <a:pt x="2368" y="1775"/>
                  <a:pt x="2169" y="1775"/>
                </a:cubicBezTo>
                <a:cubicBezTo>
                  <a:pt x="2026" y="1775"/>
                  <a:pt x="1887" y="1791"/>
                  <a:pt x="1761" y="1821"/>
                </a:cubicBezTo>
                <a:cubicBezTo>
                  <a:pt x="759" y="2059"/>
                  <a:pt x="194" y="2861"/>
                  <a:pt x="75" y="3904"/>
                </a:cubicBezTo>
                <a:cubicBezTo>
                  <a:pt x="0" y="4559"/>
                  <a:pt x="275" y="5586"/>
                  <a:pt x="930" y="5586"/>
                </a:cubicBezTo>
                <a:cubicBezTo>
                  <a:pt x="1044" y="5586"/>
                  <a:pt x="1170" y="5555"/>
                  <a:pt x="1307" y="5485"/>
                </a:cubicBezTo>
                <a:cubicBezTo>
                  <a:pt x="1480" y="5399"/>
                  <a:pt x="1385" y="5261"/>
                  <a:pt x="1252" y="5261"/>
                </a:cubicBezTo>
                <a:cubicBezTo>
                  <a:pt x="1223" y="5261"/>
                  <a:pt x="1192" y="5268"/>
                  <a:pt x="1161" y="5283"/>
                </a:cubicBezTo>
                <a:cubicBezTo>
                  <a:pt x="1098" y="5315"/>
                  <a:pt x="1040" y="5330"/>
                  <a:pt x="986" y="5330"/>
                </a:cubicBezTo>
                <a:cubicBezTo>
                  <a:pt x="622" y="5330"/>
                  <a:pt x="482" y="4662"/>
                  <a:pt x="435" y="4416"/>
                </a:cubicBezTo>
                <a:cubicBezTo>
                  <a:pt x="359" y="4009"/>
                  <a:pt x="443" y="3563"/>
                  <a:pt x="568" y="3179"/>
                </a:cubicBezTo>
                <a:cubicBezTo>
                  <a:pt x="794" y="2482"/>
                  <a:pt x="1432" y="2041"/>
                  <a:pt x="2095" y="2041"/>
                </a:cubicBezTo>
                <a:cubicBezTo>
                  <a:pt x="2251" y="2041"/>
                  <a:pt x="2409" y="2066"/>
                  <a:pt x="2563" y="2117"/>
                </a:cubicBezTo>
                <a:lnTo>
                  <a:pt x="2563" y="2117"/>
                </a:lnTo>
                <a:cubicBezTo>
                  <a:pt x="2310" y="2472"/>
                  <a:pt x="2134" y="2872"/>
                  <a:pt x="2239" y="3250"/>
                </a:cubicBezTo>
                <a:cubicBezTo>
                  <a:pt x="2294" y="3451"/>
                  <a:pt x="2403" y="3529"/>
                  <a:pt x="2531" y="3529"/>
                </a:cubicBezTo>
                <a:cubicBezTo>
                  <a:pt x="2843" y="3529"/>
                  <a:pt x="3270" y="3070"/>
                  <a:pt x="3321" y="2808"/>
                </a:cubicBezTo>
                <a:cubicBezTo>
                  <a:pt x="3391" y="2438"/>
                  <a:pt x="3255" y="2178"/>
                  <a:pt x="3024" y="2012"/>
                </a:cubicBezTo>
                <a:lnTo>
                  <a:pt x="3024" y="2012"/>
                </a:lnTo>
                <a:cubicBezTo>
                  <a:pt x="3236" y="1736"/>
                  <a:pt x="3484" y="1482"/>
                  <a:pt x="3743" y="1262"/>
                </a:cubicBezTo>
                <a:cubicBezTo>
                  <a:pt x="4389" y="713"/>
                  <a:pt x="5458" y="245"/>
                  <a:pt x="6377" y="245"/>
                </a:cubicBezTo>
                <a:cubicBezTo>
                  <a:pt x="7254" y="245"/>
                  <a:pt x="7994" y="671"/>
                  <a:pt x="8100" y="1860"/>
                </a:cubicBezTo>
                <a:cubicBezTo>
                  <a:pt x="8105" y="1918"/>
                  <a:pt x="8155" y="1943"/>
                  <a:pt x="8215" y="1943"/>
                </a:cubicBezTo>
                <a:cubicBezTo>
                  <a:pt x="8317" y="1943"/>
                  <a:pt x="8449" y="1870"/>
                  <a:pt x="8439" y="1765"/>
                </a:cubicBezTo>
                <a:cubicBezTo>
                  <a:pt x="8323" y="462"/>
                  <a:pt x="7440" y="0"/>
                  <a:pt x="6439" y="0"/>
                </a:cubicBezTo>
                <a:close/>
              </a:path>
            </a:pathLst>
          </a:custGeom>
          <a:solidFill>
            <a:srgbClr val="FF7C35">
              <a:alpha val="562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6" name="Google Shape;266;p5"/>
          <p:cNvGrpSpPr/>
          <p:nvPr/>
        </p:nvGrpSpPr>
        <p:grpSpPr>
          <a:xfrm>
            <a:off x="514335" y="275264"/>
            <a:ext cx="11114732" cy="6343037"/>
            <a:chOff x="385750" y="206447"/>
            <a:chExt cx="8336049" cy="4757278"/>
          </a:xfrm>
        </p:grpSpPr>
        <p:sp>
          <p:nvSpPr>
            <p:cNvPr id="267" name="Google Shape;267;p5"/>
            <p:cNvSpPr/>
            <p:nvPr/>
          </p:nvSpPr>
          <p:spPr>
            <a:xfrm rot="-5400000">
              <a:off x="2208886" y="-1549189"/>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5"/>
            <p:cNvSpPr/>
            <p:nvPr/>
          </p:nvSpPr>
          <p:spPr>
            <a:xfrm rot="-5400000">
              <a:off x="2168061" y="-1575864"/>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9" name="Google Shape;269;p5"/>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70" name="Google Shape;270;p5"/>
          <p:cNvSpPr txBox="1">
            <a:spLocks noGrp="1"/>
          </p:cNvSpPr>
          <p:nvPr>
            <p:ph type="subTitle" idx="1"/>
          </p:nvPr>
        </p:nvSpPr>
        <p:spPr>
          <a:xfrm>
            <a:off x="6381995" y="2403549"/>
            <a:ext cx="4632800" cy="368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71" name="Google Shape;271;p5"/>
          <p:cNvSpPr txBox="1">
            <a:spLocks noGrp="1"/>
          </p:cNvSpPr>
          <p:nvPr>
            <p:ph type="subTitle" idx="2"/>
          </p:nvPr>
        </p:nvSpPr>
        <p:spPr>
          <a:xfrm>
            <a:off x="1177205" y="2402949"/>
            <a:ext cx="4632800" cy="368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72" name="Google Shape;272;p5"/>
          <p:cNvSpPr txBox="1">
            <a:spLocks noGrp="1"/>
          </p:cNvSpPr>
          <p:nvPr>
            <p:ph type="subTitle" idx="3"/>
          </p:nvPr>
        </p:nvSpPr>
        <p:spPr>
          <a:xfrm>
            <a:off x="6381995" y="1992251"/>
            <a:ext cx="4632800" cy="526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3333" b="1">
                <a:solidFill>
                  <a:schemeClr val="accent1"/>
                </a:solidFill>
                <a:latin typeface="Josefin Sans"/>
                <a:ea typeface="Josefin Sans"/>
                <a:cs typeface="Josefin Sans"/>
                <a:sym typeface="Josefin Sans"/>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273" name="Google Shape;273;p5"/>
          <p:cNvSpPr txBox="1">
            <a:spLocks noGrp="1"/>
          </p:cNvSpPr>
          <p:nvPr>
            <p:ph type="subTitle" idx="4"/>
          </p:nvPr>
        </p:nvSpPr>
        <p:spPr>
          <a:xfrm>
            <a:off x="1177205" y="1992251"/>
            <a:ext cx="4632800" cy="526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3200" b="1">
                <a:solidFill>
                  <a:schemeClr val="accent1"/>
                </a:solidFill>
                <a:latin typeface="Josefin Sans"/>
                <a:ea typeface="Josefin Sans"/>
                <a:cs typeface="Josefin Sans"/>
                <a:sym typeface="Josefin Sans"/>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3851682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32"/>
        <p:cNvGrpSpPr/>
        <p:nvPr/>
      </p:nvGrpSpPr>
      <p:grpSpPr>
        <a:xfrm>
          <a:off x="0" y="0"/>
          <a:ext cx="0" cy="0"/>
          <a:chOff x="0" y="0"/>
          <a:chExt cx="0" cy="0"/>
        </a:xfrm>
      </p:grpSpPr>
      <p:grpSp>
        <p:nvGrpSpPr>
          <p:cNvPr id="333" name="Google Shape;333;p7"/>
          <p:cNvGrpSpPr/>
          <p:nvPr/>
        </p:nvGrpSpPr>
        <p:grpSpPr>
          <a:xfrm rot="-1180894">
            <a:off x="10308556" y="6082910"/>
            <a:ext cx="2434221" cy="703316"/>
            <a:chOff x="4314275" y="3002400"/>
            <a:chExt cx="1825625" cy="527475"/>
          </a:xfrm>
        </p:grpSpPr>
        <p:sp>
          <p:nvSpPr>
            <p:cNvPr id="334" name="Google Shape;334;p7"/>
            <p:cNvSpPr/>
            <p:nvPr/>
          </p:nvSpPr>
          <p:spPr>
            <a:xfrm>
              <a:off x="5996650" y="3489625"/>
              <a:ext cx="35350" cy="26475"/>
            </a:xfrm>
            <a:custGeom>
              <a:avLst/>
              <a:gdLst/>
              <a:ahLst/>
              <a:cxnLst/>
              <a:rect l="l" t="t" r="r" b="b"/>
              <a:pathLst>
                <a:path w="1414" h="1059" extrusionOk="0">
                  <a:moveTo>
                    <a:pt x="1413" y="753"/>
                  </a:moveTo>
                  <a:lnTo>
                    <a:pt x="1210" y="0"/>
                  </a:lnTo>
                  <a:cubicBezTo>
                    <a:pt x="1110" y="28"/>
                    <a:pt x="1010" y="52"/>
                    <a:pt x="908" y="78"/>
                  </a:cubicBezTo>
                  <a:lnTo>
                    <a:pt x="606" y="154"/>
                  </a:lnTo>
                  <a:cubicBezTo>
                    <a:pt x="581" y="162"/>
                    <a:pt x="555" y="168"/>
                    <a:pt x="531" y="173"/>
                  </a:cubicBezTo>
                  <a:lnTo>
                    <a:pt x="455" y="190"/>
                  </a:lnTo>
                  <a:lnTo>
                    <a:pt x="303" y="225"/>
                  </a:lnTo>
                  <a:cubicBezTo>
                    <a:pt x="201" y="248"/>
                    <a:pt x="101" y="272"/>
                    <a:pt x="0" y="294"/>
                  </a:cubicBezTo>
                  <a:lnTo>
                    <a:pt x="165" y="1058"/>
                  </a:lnTo>
                  <a:cubicBezTo>
                    <a:pt x="269" y="1035"/>
                    <a:pt x="373" y="1011"/>
                    <a:pt x="479" y="986"/>
                  </a:cubicBezTo>
                  <a:lnTo>
                    <a:pt x="636" y="950"/>
                  </a:lnTo>
                  <a:lnTo>
                    <a:pt x="714" y="932"/>
                  </a:lnTo>
                  <a:cubicBezTo>
                    <a:pt x="740" y="925"/>
                    <a:pt x="766" y="920"/>
                    <a:pt x="792" y="913"/>
                  </a:cubicBezTo>
                  <a:lnTo>
                    <a:pt x="1102" y="834"/>
                  </a:lnTo>
                  <a:cubicBezTo>
                    <a:pt x="1206" y="808"/>
                    <a:pt x="1310" y="783"/>
                    <a:pt x="1413" y="7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7"/>
            <p:cNvSpPr/>
            <p:nvPr/>
          </p:nvSpPr>
          <p:spPr>
            <a:xfrm>
              <a:off x="6050700" y="3472725"/>
              <a:ext cx="36225" cy="28650"/>
            </a:xfrm>
            <a:custGeom>
              <a:avLst/>
              <a:gdLst/>
              <a:ahLst/>
              <a:cxnLst/>
              <a:rect l="l" t="t" r="r" b="b"/>
              <a:pathLst>
                <a:path w="1449" h="1146" extrusionOk="0">
                  <a:moveTo>
                    <a:pt x="1448" y="733"/>
                  </a:moveTo>
                  <a:lnTo>
                    <a:pt x="1181" y="0"/>
                  </a:lnTo>
                  <a:lnTo>
                    <a:pt x="1108" y="28"/>
                  </a:lnTo>
                  <a:lnTo>
                    <a:pt x="1035" y="54"/>
                  </a:lnTo>
                  <a:lnTo>
                    <a:pt x="887" y="106"/>
                  </a:lnTo>
                  <a:lnTo>
                    <a:pt x="594" y="209"/>
                  </a:lnTo>
                  <a:cubicBezTo>
                    <a:pt x="495" y="241"/>
                    <a:pt x="396" y="273"/>
                    <a:pt x="297" y="304"/>
                  </a:cubicBezTo>
                  <a:lnTo>
                    <a:pt x="148" y="353"/>
                  </a:lnTo>
                  <a:cubicBezTo>
                    <a:pt x="99" y="369"/>
                    <a:pt x="49" y="386"/>
                    <a:pt x="0" y="400"/>
                  </a:cubicBezTo>
                  <a:lnTo>
                    <a:pt x="233" y="1146"/>
                  </a:lnTo>
                  <a:cubicBezTo>
                    <a:pt x="285" y="1131"/>
                    <a:pt x="334" y="1113"/>
                    <a:pt x="386" y="1096"/>
                  </a:cubicBezTo>
                  <a:lnTo>
                    <a:pt x="538" y="1047"/>
                  </a:lnTo>
                  <a:cubicBezTo>
                    <a:pt x="640" y="1012"/>
                    <a:pt x="743" y="980"/>
                    <a:pt x="844" y="947"/>
                  </a:cubicBezTo>
                  <a:lnTo>
                    <a:pt x="1147" y="840"/>
                  </a:lnTo>
                  <a:lnTo>
                    <a:pt x="1298" y="787"/>
                  </a:lnTo>
                  <a:lnTo>
                    <a:pt x="1374" y="76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7"/>
            <p:cNvSpPr/>
            <p:nvPr/>
          </p:nvSpPr>
          <p:spPr>
            <a:xfrm>
              <a:off x="6103125" y="3451300"/>
              <a:ext cx="36775" cy="30575"/>
            </a:xfrm>
            <a:custGeom>
              <a:avLst/>
              <a:gdLst/>
              <a:ahLst/>
              <a:cxnLst/>
              <a:rect l="l" t="t" r="r" b="b"/>
              <a:pathLst>
                <a:path w="1471" h="1223" extrusionOk="0">
                  <a:moveTo>
                    <a:pt x="1470" y="707"/>
                  </a:moveTo>
                  <a:lnTo>
                    <a:pt x="1140" y="1"/>
                  </a:lnTo>
                  <a:cubicBezTo>
                    <a:pt x="1093" y="24"/>
                    <a:pt x="1046" y="45"/>
                    <a:pt x="997" y="66"/>
                  </a:cubicBezTo>
                  <a:lnTo>
                    <a:pt x="856" y="130"/>
                  </a:lnTo>
                  <a:lnTo>
                    <a:pt x="573" y="259"/>
                  </a:lnTo>
                  <a:lnTo>
                    <a:pt x="286" y="381"/>
                  </a:lnTo>
                  <a:lnTo>
                    <a:pt x="143" y="442"/>
                  </a:lnTo>
                  <a:lnTo>
                    <a:pt x="71" y="472"/>
                  </a:lnTo>
                  <a:cubicBezTo>
                    <a:pt x="48" y="483"/>
                    <a:pt x="23" y="492"/>
                    <a:pt x="0" y="500"/>
                  </a:cubicBezTo>
                  <a:lnTo>
                    <a:pt x="297" y="1223"/>
                  </a:lnTo>
                  <a:cubicBezTo>
                    <a:pt x="321" y="1212"/>
                    <a:pt x="346" y="1203"/>
                    <a:pt x="371" y="1193"/>
                  </a:cubicBezTo>
                  <a:lnTo>
                    <a:pt x="445" y="1161"/>
                  </a:lnTo>
                  <a:lnTo>
                    <a:pt x="591" y="1099"/>
                  </a:lnTo>
                  <a:lnTo>
                    <a:pt x="887" y="973"/>
                  </a:lnTo>
                  <a:lnTo>
                    <a:pt x="1180" y="841"/>
                  </a:lnTo>
                  <a:lnTo>
                    <a:pt x="1325" y="774"/>
                  </a:lnTo>
                  <a:cubicBezTo>
                    <a:pt x="1372" y="752"/>
                    <a:pt x="1422" y="731"/>
                    <a:pt x="1470" y="70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7"/>
            <p:cNvSpPr/>
            <p:nvPr/>
          </p:nvSpPr>
          <p:spPr>
            <a:xfrm>
              <a:off x="5828575" y="3508875"/>
              <a:ext cx="32525" cy="21000"/>
            </a:xfrm>
            <a:custGeom>
              <a:avLst/>
              <a:gdLst/>
              <a:ahLst/>
              <a:cxnLst/>
              <a:rect l="l" t="t" r="r" b="b"/>
              <a:pathLst>
                <a:path w="1301" h="840" extrusionOk="0">
                  <a:moveTo>
                    <a:pt x="1286" y="840"/>
                  </a:moveTo>
                  <a:lnTo>
                    <a:pt x="1301" y="59"/>
                  </a:lnTo>
                  <a:lnTo>
                    <a:pt x="990" y="51"/>
                  </a:lnTo>
                  <a:lnTo>
                    <a:pt x="679" y="38"/>
                  </a:lnTo>
                  <a:cubicBezTo>
                    <a:pt x="575" y="34"/>
                    <a:pt x="472" y="28"/>
                    <a:pt x="369" y="21"/>
                  </a:cubicBezTo>
                  <a:cubicBezTo>
                    <a:pt x="266" y="14"/>
                    <a:pt x="162" y="9"/>
                    <a:pt x="60" y="1"/>
                  </a:cubicBezTo>
                  <a:lnTo>
                    <a:pt x="0" y="778"/>
                  </a:lnTo>
                  <a:cubicBezTo>
                    <a:pt x="108" y="788"/>
                    <a:pt x="214" y="793"/>
                    <a:pt x="322" y="800"/>
                  </a:cubicBezTo>
                  <a:cubicBezTo>
                    <a:pt x="429" y="808"/>
                    <a:pt x="536" y="815"/>
                    <a:pt x="644" y="819"/>
                  </a:cubicBezTo>
                  <a:lnTo>
                    <a:pt x="966" y="83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7"/>
            <p:cNvSpPr/>
            <p:nvPr/>
          </p:nvSpPr>
          <p:spPr>
            <a:xfrm>
              <a:off x="5885750" y="3508675"/>
              <a:ext cx="32625" cy="21125"/>
            </a:xfrm>
            <a:custGeom>
              <a:avLst/>
              <a:gdLst/>
              <a:ahLst/>
              <a:cxnLst/>
              <a:rect l="l" t="t" r="r" b="b"/>
              <a:pathLst>
                <a:path w="1305" h="845" extrusionOk="0">
                  <a:moveTo>
                    <a:pt x="1305" y="779"/>
                  </a:moveTo>
                  <a:lnTo>
                    <a:pt x="1243" y="0"/>
                  </a:lnTo>
                  <a:cubicBezTo>
                    <a:pt x="830" y="32"/>
                    <a:pt x="415" y="52"/>
                    <a:pt x="1" y="64"/>
                  </a:cubicBezTo>
                  <a:lnTo>
                    <a:pt x="20" y="845"/>
                  </a:lnTo>
                  <a:cubicBezTo>
                    <a:pt x="450" y="833"/>
                    <a:pt x="878" y="811"/>
                    <a:pt x="1305" y="7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7"/>
            <p:cNvSpPr/>
            <p:nvPr/>
          </p:nvSpPr>
          <p:spPr>
            <a:xfrm>
              <a:off x="5941225" y="3501750"/>
              <a:ext cx="34125" cy="23975"/>
            </a:xfrm>
            <a:custGeom>
              <a:avLst/>
              <a:gdLst/>
              <a:ahLst/>
              <a:cxnLst/>
              <a:rect l="l" t="t" r="r" b="b"/>
              <a:pathLst>
                <a:path w="1365" h="959" extrusionOk="0">
                  <a:moveTo>
                    <a:pt x="1365" y="770"/>
                  </a:moveTo>
                  <a:lnTo>
                    <a:pt x="1231" y="0"/>
                  </a:lnTo>
                  <a:cubicBezTo>
                    <a:pt x="1130" y="19"/>
                    <a:pt x="1027" y="34"/>
                    <a:pt x="924" y="50"/>
                  </a:cubicBezTo>
                  <a:lnTo>
                    <a:pt x="617" y="99"/>
                  </a:lnTo>
                  <a:cubicBezTo>
                    <a:pt x="591" y="102"/>
                    <a:pt x="567" y="107"/>
                    <a:pt x="541" y="111"/>
                  </a:cubicBezTo>
                  <a:lnTo>
                    <a:pt x="464" y="121"/>
                  </a:lnTo>
                  <a:lnTo>
                    <a:pt x="309" y="142"/>
                  </a:lnTo>
                  <a:cubicBezTo>
                    <a:pt x="206" y="154"/>
                    <a:pt x="104" y="171"/>
                    <a:pt x="1" y="183"/>
                  </a:cubicBezTo>
                  <a:lnTo>
                    <a:pt x="94" y="958"/>
                  </a:lnTo>
                  <a:cubicBezTo>
                    <a:pt x="201" y="945"/>
                    <a:pt x="307" y="930"/>
                    <a:pt x="413" y="917"/>
                  </a:cubicBezTo>
                  <a:lnTo>
                    <a:pt x="572" y="896"/>
                  </a:lnTo>
                  <a:lnTo>
                    <a:pt x="651" y="885"/>
                  </a:lnTo>
                  <a:cubicBezTo>
                    <a:pt x="678" y="881"/>
                    <a:pt x="705" y="878"/>
                    <a:pt x="731" y="874"/>
                  </a:cubicBezTo>
                  <a:lnTo>
                    <a:pt x="1048" y="824"/>
                  </a:lnTo>
                  <a:cubicBezTo>
                    <a:pt x="1153" y="803"/>
                    <a:pt x="1261" y="789"/>
                    <a:pt x="1365" y="7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7"/>
            <p:cNvSpPr/>
            <p:nvPr/>
          </p:nvSpPr>
          <p:spPr>
            <a:xfrm>
              <a:off x="5661000" y="3468850"/>
              <a:ext cx="36650" cy="30075"/>
            </a:xfrm>
            <a:custGeom>
              <a:avLst/>
              <a:gdLst/>
              <a:ahLst/>
              <a:cxnLst/>
              <a:rect l="l" t="t" r="r" b="b"/>
              <a:pathLst>
                <a:path w="1466" h="1203" extrusionOk="0">
                  <a:moveTo>
                    <a:pt x="1193" y="1203"/>
                  </a:moveTo>
                  <a:lnTo>
                    <a:pt x="1465" y="472"/>
                  </a:lnTo>
                  <a:lnTo>
                    <a:pt x="1177" y="361"/>
                  </a:lnTo>
                  <a:cubicBezTo>
                    <a:pt x="1128" y="343"/>
                    <a:pt x="1080" y="323"/>
                    <a:pt x="1033" y="303"/>
                  </a:cubicBezTo>
                  <a:lnTo>
                    <a:pt x="890" y="245"/>
                  </a:lnTo>
                  <a:lnTo>
                    <a:pt x="747" y="187"/>
                  </a:lnTo>
                  <a:cubicBezTo>
                    <a:pt x="700" y="167"/>
                    <a:pt x="653" y="145"/>
                    <a:pt x="605" y="125"/>
                  </a:cubicBezTo>
                  <a:lnTo>
                    <a:pt x="465" y="63"/>
                  </a:lnTo>
                  <a:lnTo>
                    <a:pt x="394" y="32"/>
                  </a:lnTo>
                  <a:lnTo>
                    <a:pt x="324" y="0"/>
                  </a:lnTo>
                  <a:lnTo>
                    <a:pt x="0" y="711"/>
                  </a:lnTo>
                  <a:cubicBezTo>
                    <a:pt x="24" y="723"/>
                    <a:pt x="49" y="733"/>
                    <a:pt x="74" y="745"/>
                  </a:cubicBezTo>
                  <a:lnTo>
                    <a:pt x="148" y="777"/>
                  </a:lnTo>
                  <a:lnTo>
                    <a:pt x="297" y="843"/>
                  </a:lnTo>
                  <a:cubicBezTo>
                    <a:pt x="346" y="864"/>
                    <a:pt x="396" y="886"/>
                    <a:pt x="445" y="907"/>
                  </a:cubicBezTo>
                  <a:lnTo>
                    <a:pt x="595" y="969"/>
                  </a:lnTo>
                  <a:lnTo>
                    <a:pt x="745" y="1030"/>
                  </a:lnTo>
                  <a:cubicBezTo>
                    <a:pt x="794" y="1051"/>
                    <a:pt x="844" y="1072"/>
                    <a:pt x="893" y="108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7"/>
            <p:cNvSpPr/>
            <p:nvPr/>
          </p:nvSpPr>
          <p:spPr>
            <a:xfrm>
              <a:off x="5715050" y="3488500"/>
              <a:ext cx="35650" cy="27175"/>
            </a:xfrm>
            <a:custGeom>
              <a:avLst/>
              <a:gdLst/>
              <a:ahLst/>
              <a:cxnLst/>
              <a:rect l="l" t="t" r="r" b="b"/>
              <a:pathLst>
                <a:path w="1426" h="1087" extrusionOk="0">
                  <a:moveTo>
                    <a:pt x="1244" y="1086"/>
                  </a:moveTo>
                  <a:lnTo>
                    <a:pt x="1425" y="326"/>
                  </a:lnTo>
                  <a:lnTo>
                    <a:pt x="1349" y="309"/>
                  </a:lnTo>
                  <a:lnTo>
                    <a:pt x="1274" y="290"/>
                  </a:lnTo>
                  <a:lnTo>
                    <a:pt x="1124" y="251"/>
                  </a:lnTo>
                  <a:lnTo>
                    <a:pt x="974" y="214"/>
                  </a:lnTo>
                  <a:cubicBezTo>
                    <a:pt x="925" y="201"/>
                    <a:pt x="875" y="187"/>
                    <a:pt x="824" y="173"/>
                  </a:cubicBezTo>
                  <a:cubicBezTo>
                    <a:pt x="725" y="146"/>
                    <a:pt x="625" y="119"/>
                    <a:pt x="527" y="90"/>
                  </a:cubicBezTo>
                  <a:lnTo>
                    <a:pt x="231" y="0"/>
                  </a:lnTo>
                  <a:lnTo>
                    <a:pt x="1" y="746"/>
                  </a:lnTo>
                  <a:lnTo>
                    <a:pt x="309" y="840"/>
                  </a:lnTo>
                  <a:cubicBezTo>
                    <a:pt x="412" y="870"/>
                    <a:pt x="516" y="897"/>
                    <a:pt x="620" y="927"/>
                  </a:cubicBezTo>
                  <a:cubicBezTo>
                    <a:pt x="672" y="942"/>
                    <a:pt x="723" y="957"/>
                    <a:pt x="775" y="970"/>
                  </a:cubicBezTo>
                  <a:lnTo>
                    <a:pt x="932" y="1009"/>
                  </a:lnTo>
                  <a:lnTo>
                    <a:pt x="1088" y="1048"/>
                  </a:lnTo>
                  <a:lnTo>
                    <a:pt x="1166" y="106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7"/>
            <p:cNvSpPr/>
            <p:nvPr/>
          </p:nvSpPr>
          <p:spPr>
            <a:xfrm>
              <a:off x="5770975" y="3501725"/>
              <a:ext cx="34200" cy="24050"/>
            </a:xfrm>
            <a:custGeom>
              <a:avLst/>
              <a:gdLst/>
              <a:ahLst/>
              <a:cxnLst/>
              <a:rect l="l" t="t" r="r" b="b"/>
              <a:pathLst>
                <a:path w="1368" h="962" extrusionOk="0">
                  <a:moveTo>
                    <a:pt x="1273" y="961"/>
                  </a:moveTo>
                  <a:lnTo>
                    <a:pt x="1367" y="188"/>
                  </a:lnTo>
                  <a:lnTo>
                    <a:pt x="1214" y="169"/>
                  </a:lnTo>
                  <a:cubicBezTo>
                    <a:pt x="1163" y="163"/>
                    <a:pt x="1111" y="154"/>
                    <a:pt x="1060" y="148"/>
                  </a:cubicBezTo>
                  <a:cubicBezTo>
                    <a:pt x="958" y="134"/>
                    <a:pt x="856" y="120"/>
                    <a:pt x="753" y="104"/>
                  </a:cubicBezTo>
                  <a:cubicBezTo>
                    <a:pt x="549" y="70"/>
                    <a:pt x="345" y="39"/>
                    <a:pt x="142" y="0"/>
                  </a:cubicBezTo>
                  <a:lnTo>
                    <a:pt x="0" y="768"/>
                  </a:lnTo>
                  <a:cubicBezTo>
                    <a:pt x="211" y="809"/>
                    <a:pt x="423" y="842"/>
                    <a:pt x="635" y="876"/>
                  </a:cubicBezTo>
                  <a:cubicBezTo>
                    <a:pt x="742" y="892"/>
                    <a:pt x="847" y="905"/>
                    <a:pt x="954" y="922"/>
                  </a:cubicBezTo>
                  <a:cubicBezTo>
                    <a:pt x="1007" y="929"/>
                    <a:pt x="1060" y="937"/>
                    <a:pt x="1112" y="94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7"/>
            <p:cNvSpPr/>
            <p:nvPr/>
          </p:nvSpPr>
          <p:spPr>
            <a:xfrm>
              <a:off x="5523475" y="3369525"/>
              <a:ext cx="35550" cy="36550"/>
            </a:xfrm>
            <a:custGeom>
              <a:avLst/>
              <a:gdLst/>
              <a:ahLst/>
              <a:cxnLst/>
              <a:rect l="l" t="t" r="r" b="b"/>
              <a:pathLst>
                <a:path w="1422" h="1462" extrusionOk="0">
                  <a:moveTo>
                    <a:pt x="863" y="1462"/>
                  </a:moveTo>
                  <a:lnTo>
                    <a:pt x="1422" y="916"/>
                  </a:lnTo>
                  <a:lnTo>
                    <a:pt x="1211" y="692"/>
                  </a:lnTo>
                  <a:lnTo>
                    <a:pt x="1157" y="637"/>
                  </a:lnTo>
                  <a:lnTo>
                    <a:pt x="1131" y="609"/>
                  </a:lnTo>
                  <a:lnTo>
                    <a:pt x="1105" y="580"/>
                  </a:lnTo>
                  <a:lnTo>
                    <a:pt x="1004" y="465"/>
                  </a:lnTo>
                  <a:lnTo>
                    <a:pt x="902" y="351"/>
                  </a:lnTo>
                  <a:lnTo>
                    <a:pt x="852" y="294"/>
                  </a:lnTo>
                  <a:lnTo>
                    <a:pt x="802" y="235"/>
                  </a:lnTo>
                  <a:lnTo>
                    <a:pt x="604" y="0"/>
                  </a:lnTo>
                  <a:lnTo>
                    <a:pt x="0" y="495"/>
                  </a:lnTo>
                  <a:lnTo>
                    <a:pt x="209" y="743"/>
                  </a:lnTo>
                  <a:lnTo>
                    <a:pt x="261" y="805"/>
                  </a:lnTo>
                  <a:lnTo>
                    <a:pt x="314" y="865"/>
                  </a:lnTo>
                  <a:lnTo>
                    <a:pt x="422" y="986"/>
                  </a:lnTo>
                  <a:lnTo>
                    <a:pt x="529" y="1108"/>
                  </a:lnTo>
                  <a:lnTo>
                    <a:pt x="556" y="1137"/>
                  </a:lnTo>
                  <a:lnTo>
                    <a:pt x="584" y="1167"/>
                  </a:lnTo>
                  <a:lnTo>
                    <a:pt x="640" y="122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7"/>
            <p:cNvSpPr/>
            <p:nvPr/>
          </p:nvSpPr>
          <p:spPr>
            <a:xfrm>
              <a:off x="5563675" y="3409225"/>
              <a:ext cx="36725" cy="35025"/>
            </a:xfrm>
            <a:custGeom>
              <a:avLst/>
              <a:gdLst/>
              <a:ahLst/>
              <a:cxnLst/>
              <a:rect l="l" t="t" r="r" b="b"/>
              <a:pathLst>
                <a:path w="1469" h="1401" extrusionOk="0">
                  <a:moveTo>
                    <a:pt x="1004" y="1400"/>
                  </a:moveTo>
                  <a:lnTo>
                    <a:pt x="1468" y="772"/>
                  </a:lnTo>
                  <a:cubicBezTo>
                    <a:pt x="1385" y="714"/>
                    <a:pt x="1306" y="651"/>
                    <a:pt x="1225" y="588"/>
                  </a:cubicBezTo>
                  <a:lnTo>
                    <a:pt x="1104" y="494"/>
                  </a:lnTo>
                  <a:cubicBezTo>
                    <a:pt x="1084" y="479"/>
                    <a:pt x="1063" y="463"/>
                    <a:pt x="1043" y="448"/>
                  </a:cubicBezTo>
                  <a:lnTo>
                    <a:pt x="985" y="398"/>
                  </a:lnTo>
                  <a:lnTo>
                    <a:pt x="750" y="203"/>
                  </a:lnTo>
                  <a:cubicBezTo>
                    <a:pt x="730" y="187"/>
                    <a:pt x="710" y="169"/>
                    <a:pt x="691" y="153"/>
                  </a:cubicBezTo>
                  <a:lnTo>
                    <a:pt x="634" y="102"/>
                  </a:lnTo>
                  <a:lnTo>
                    <a:pt x="520" y="1"/>
                  </a:lnTo>
                  <a:lnTo>
                    <a:pt x="0" y="584"/>
                  </a:lnTo>
                  <a:lnTo>
                    <a:pt x="121" y="691"/>
                  </a:lnTo>
                  <a:lnTo>
                    <a:pt x="182" y="744"/>
                  </a:lnTo>
                  <a:cubicBezTo>
                    <a:pt x="203" y="762"/>
                    <a:pt x="223" y="781"/>
                    <a:pt x="244" y="797"/>
                  </a:cubicBezTo>
                  <a:lnTo>
                    <a:pt x="494" y="1005"/>
                  </a:lnTo>
                  <a:lnTo>
                    <a:pt x="556" y="1057"/>
                  </a:lnTo>
                  <a:cubicBezTo>
                    <a:pt x="577" y="1073"/>
                    <a:pt x="599" y="1090"/>
                    <a:pt x="620" y="1106"/>
                  </a:cubicBezTo>
                  <a:lnTo>
                    <a:pt x="747" y="1205"/>
                  </a:lnTo>
                  <a:cubicBezTo>
                    <a:pt x="832" y="1270"/>
                    <a:pt x="916" y="1337"/>
                    <a:pt x="1004" y="14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7"/>
            <p:cNvSpPr/>
            <p:nvPr/>
          </p:nvSpPr>
          <p:spPr>
            <a:xfrm>
              <a:off x="5609825" y="3442250"/>
              <a:ext cx="37050" cy="32775"/>
            </a:xfrm>
            <a:custGeom>
              <a:avLst/>
              <a:gdLst/>
              <a:ahLst/>
              <a:cxnLst/>
              <a:rect l="l" t="t" r="r" b="b"/>
              <a:pathLst>
                <a:path w="1482" h="1311" extrusionOk="0">
                  <a:moveTo>
                    <a:pt x="1113" y="1310"/>
                  </a:moveTo>
                  <a:lnTo>
                    <a:pt x="1482" y="622"/>
                  </a:lnTo>
                  <a:lnTo>
                    <a:pt x="1346" y="549"/>
                  </a:lnTo>
                  <a:cubicBezTo>
                    <a:pt x="1325" y="537"/>
                    <a:pt x="1301" y="526"/>
                    <a:pt x="1279" y="512"/>
                  </a:cubicBezTo>
                  <a:lnTo>
                    <a:pt x="1212" y="475"/>
                  </a:lnTo>
                  <a:lnTo>
                    <a:pt x="946" y="323"/>
                  </a:lnTo>
                  <a:cubicBezTo>
                    <a:pt x="857" y="271"/>
                    <a:pt x="770" y="216"/>
                    <a:pt x="682" y="164"/>
                  </a:cubicBezTo>
                  <a:cubicBezTo>
                    <a:pt x="638" y="137"/>
                    <a:pt x="594" y="112"/>
                    <a:pt x="551" y="82"/>
                  </a:cubicBezTo>
                  <a:lnTo>
                    <a:pt x="422" y="0"/>
                  </a:lnTo>
                  <a:lnTo>
                    <a:pt x="0" y="657"/>
                  </a:lnTo>
                  <a:lnTo>
                    <a:pt x="135" y="745"/>
                  </a:lnTo>
                  <a:cubicBezTo>
                    <a:pt x="181" y="773"/>
                    <a:pt x="228" y="800"/>
                    <a:pt x="274" y="829"/>
                  </a:cubicBezTo>
                  <a:cubicBezTo>
                    <a:pt x="367" y="885"/>
                    <a:pt x="457" y="940"/>
                    <a:pt x="551" y="996"/>
                  </a:cubicBezTo>
                  <a:lnTo>
                    <a:pt x="832" y="1155"/>
                  </a:lnTo>
                  <a:lnTo>
                    <a:pt x="903" y="1195"/>
                  </a:lnTo>
                  <a:cubicBezTo>
                    <a:pt x="926" y="1209"/>
                    <a:pt x="950" y="1222"/>
                    <a:pt x="974" y="12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7"/>
            <p:cNvSpPr/>
            <p:nvPr/>
          </p:nvSpPr>
          <p:spPr>
            <a:xfrm>
              <a:off x="5450300" y="3221950"/>
              <a:ext cx="26025" cy="35000"/>
            </a:xfrm>
            <a:custGeom>
              <a:avLst/>
              <a:gdLst/>
              <a:ahLst/>
              <a:cxnLst/>
              <a:rect l="l" t="t" r="r" b="b"/>
              <a:pathLst>
                <a:path w="1041" h="1400" extrusionOk="0">
                  <a:moveTo>
                    <a:pt x="289" y="1400"/>
                  </a:moveTo>
                  <a:lnTo>
                    <a:pt x="1041" y="1187"/>
                  </a:lnTo>
                  <a:lnTo>
                    <a:pt x="1018" y="1115"/>
                  </a:lnTo>
                  <a:lnTo>
                    <a:pt x="999" y="1041"/>
                  </a:lnTo>
                  <a:lnTo>
                    <a:pt x="961" y="894"/>
                  </a:lnTo>
                  <a:lnTo>
                    <a:pt x="923" y="746"/>
                  </a:lnTo>
                  <a:cubicBezTo>
                    <a:pt x="917" y="722"/>
                    <a:pt x="912" y="697"/>
                    <a:pt x="906" y="672"/>
                  </a:cubicBezTo>
                  <a:lnTo>
                    <a:pt x="890" y="598"/>
                  </a:lnTo>
                  <a:cubicBezTo>
                    <a:pt x="867" y="499"/>
                    <a:pt x="845" y="400"/>
                    <a:pt x="824" y="300"/>
                  </a:cubicBezTo>
                  <a:lnTo>
                    <a:pt x="770" y="0"/>
                  </a:lnTo>
                  <a:lnTo>
                    <a:pt x="1" y="134"/>
                  </a:lnTo>
                  <a:lnTo>
                    <a:pt x="59" y="453"/>
                  </a:lnTo>
                  <a:cubicBezTo>
                    <a:pt x="81" y="561"/>
                    <a:pt x="106" y="666"/>
                    <a:pt x="128" y="771"/>
                  </a:cubicBezTo>
                  <a:lnTo>
                    <a:pt x="145" y="850"/>
                  </a:lnTo>
                  <a:cubicBezTo>
                    <a:pt x="152" y="876"/>
                    <a:pt x="157" y="904"/>
                    <a:pt x="163" y="930"/>
                  </a:cubicBezTo>
                  <a:lnTo>
                    <a:pt x="204" y="1087"/>
                  </a:lnTo>
                  <a:lnTo>
                    <a:pt x="244" y="1245"/>
                  </a:lnTo>
                  <a:lnTo>
                    <a:pt x="265" y="132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7"/>
            <p:cNvSpPr/>
            <p:nvPr/>
          </p:nvSpPr>
          <p:spPr>
            <a:xfrm>
              <a:off x="5465525" y="3274625"/>
              <a:ext cx="30350" cy="36625"/>
            </a:xfrm>
            <a:custGeom>
              <a:avLst/>
              <a:gdLst/>
              <a:ahLst/>
              <a:cxnLst/>
              <a:rect l="l" t="t" r="r" b="b"/>
              <a:pathLst>
                <a:path w="1214" h="1465" extrusionOk="0">
                  <a:moveTo>
                    <a:pt x="511" y="1465"/>
                  </a:moveTo>
                  <a:lnTo>
                    <a:pt x="1214" y="1123"/>
                  </a:lnTo>
                  <a:cubicBezTo>
                    <a:pt x="1121" y="941"/>
                    <a:pt x="1043" y="754"/>
                    <a:pt x="959" y="568"/>
                  </a:cubicBezTo>
                  <a:lnTo>
                    <a:pt x="843" y="285"/>
                  </a:lnTo>
                  <a:lnTo>
                    <a:pt x="814" y="215"/>
                  </a:lnTo>
                  <a:cubicBezTo>
                    <a:pt x="809" y="204"/>
                    <a:pt x="803" y="191"/>
                    <a:pt x="799" y="180"/>
                  </a:cubicBezTo>
                  <a:lnTo>
                    <a:pt x="787" y="144"/>
                  </a:lnTo>
                  <a:lnTo>
                    <a:pt x="733" y="1"/>
                  </a:lnTo>
                  <a:lnTo>
                    <a:pt x="1" y="273"/>
                  </a:lnTo>
                  <a:lnTo>
                    <a:pt x="56" y="425"/>
                  </a:lnTo>
                  <a:lnTo>
                    <a:pt x="70" y="462"/>
                  </a:lnTo>
                  <a:cubicBezTo>
                    <a:pt x="76" y="476"/>
                    <a:pt x="81" y="487"/>
                    <a:pt x="86" y="501"/>
                  </a:cubicBezTo>
                  <a:lnTo>
                    <a:pt x="117" y="576"/>
                  </a:lnTo>
                  <a:lnTo>
                    <a:pt x="240" y="877"/>
                  </a:lnTo>
                  <a:cubicBezTo>
                    <a:pt x="330" y="1072"/>
                    <a:pt x="413" y="1272"/>
                    <a:pt x="511" y="146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7"/>
            <p:cNvSpPr/>
            <p:nvPr/>
          </p:nvSpPr>
          <p:spPr>
            <a:xfrm>
              <a:off x="5490250" y="3324050"/>
              <a:ext cx="33400" cy="37050"/>
            </a:xfrm>
            <a:custGeom>
              <a:avLst/>
              <a:gdLst/>
              <a:ahLst/>
              <a:cxnLst/>
              <a:rect l="l" t="t" r="r" b="b"/>
              <a:pathLst>
                <a:path w="1336" h="1482" extrusionOk="0">
                  <a:moveTo>
                    <a:pt x="698" y="1482"/>
                  </a:moveTo>
                  <a:lnTo>
                    <a:pt x="1336" y="1032"/>
                  </a:lnTo>
                  <a:lnTo>
                    <a:pt x="1162" y="780"/>
                  </a:lnTo>
                  <a:lnTo>
                    <a:pt x="995" y="524"/>
                  </a:lnTo>
                  <a:cubicBezTo>
                    <a:pt x="938" y="439"/>
                    <a:pt x="886" y="351"/>
                    <a:pt x="834" y="263"/>
                  </a:cubicBezTo>
                  <a:lnTo>
                    <a:pt x="755" y="132"/>
                  </a:lnTo>
                  <a:cubicBezTo>
                    <a:pt x="741" y="109"/>
                    <a:pt x="727" y="90"/>
                    <a:pt x="715" y="67"/>
                  </a:cubicBezTo>
                  <a:lnTo>
                    <a:pt x="678" y="0"/>
                  </a:lnTo>
                  <a:lnTo>
                    <a:pt x="1" y="391"/>
                  </a:lnTo>
                  <a:lnTo>
                    <a:pt x="41" y="461"/>
                  </a:lnTo>
                  <a:cubicBezTo>
                    <a:pt x="54" y="484"/>
                    <a:pt x="69" y="508"/>
                    <a:pt x="83" y="530"/>
                  </a:cubicBezTo>
                  <a:lnTo>
                    <a:pt x="167" y="669"/>
                  </a:lnTo>
                  <a:cubicBezTo>
                    <a:pt x="224" y="760"/>
                    <a:pt x="278" y="853"/>
                    <a:pt x="339" y="942"/>
                  </a:cubicBezTo>
                  <a:lnTo>
                    <a:pt x="516" y="121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7"/>
            <p:cNvSpPr/>
            <p:nvPr/>
          </p:nvSpPr>
          <p:spPr>
            <a:xfrm>
              <a:off x="5465000" y="3056050"/>
              <a:ext cx="32475" cy="36850"/>
            </a:xfrm>
            <a:custGeom>
              <a:avLst/>
              <a:gdLst/>
              <a:ahLst/>
              <a:cxnLst/>
              <a:rect l="l" t="t" r="r" b="b"/>
              <a:pathLst>
                <a:path w="1299" h="1474" extrusionOk="0">
                  <a:moveTo>
                    <a:pt x="1" y="1143"/>
                  </a:moveTo>
                  <a:lnTo>
                    <a:pt x="708" y="1473"/>
                  </a:lnTo>
                  <a:cubicBezTo>
                    <a:pt x="874" y="1115"/>
                    <a:pt x="1072" y="771"/>
                    <a:pt x="1298" y="452"/>
                  </a:cubicBezTo>
                  <a:lnTo>
                    <a:pt x="661" y="1"/>
                  </a:lnTo>
                  <a:cubicBezTo>
                    <a:pt x="407" y="362"/>
                    <a:pt x="187" y="744"/>
                    <a:pt x="1" y="11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7"/>
            <p:cNvSpPr/>
            <p:nvPr/>
          </p:nvSpPr>
          <p:spPr>
            <a:xfrm>
              <a:off x="5448250" y="3108950"/>
              <a:ext cx="25925" cy="34775"/>
            </a:xfrm>
            <a:custGeom>
              <a:avLst/>
              <a:gdLst/>
              <a:ahLst/>
              <a:cxnLst/>
              <a:rect l="l" t="t" r="r" b="b"/>
              <a:pathLst>
                <a:path w="1037" h="1391" extrusionOk="0">
                  <a:moveTo>
                    <a:pt x="0" y="1283"/>
                  </a:moveTo>
                  <a:lnTo>
                    <a:pt x="774" y="1391"/>
                  </a:lnTo>
                  <a:cubicBezTo>
                    <a:pt x="786" y="1293"/>
                    <a:pt x="803" y="1197"/>
                    <a:pt x="821" y="1099"/>
                  </a:cubicBezTo>
                  <a:cubicBezTo>
                    <a:pt x="839" y="1002"/>
                    <a:pt x="858" y="905"/>
                    <a:pt x="880" y="809"/>
                  </a:cubicBezTo>
                  <a:cubicBezTo>
                    <a:pt x="925" y="616"/>
                    <a:pt x="977" y="424"/>
                    <a:pt x="1036" y="236"/>
                  </a:cubicBezTo>
                  <a:lnTo>
                    <a:pt x="292" y="1"/>
                  </a:lnTo>
                  <a:cubicBezTo>
                    <a:pt x="225" y="210"/>
                    <a:pt x="168" y="422"/>
                    <a:pt x="119" y="636"/>
                  </a:cubicBezTo>
                  <a:cubicBezTo>
                    <a:pt x="94" y="742"/>
                    <a:pt x="72" y="850"/>
                    <a:pt x="52" y="958"/>
                  </a:cubicBezTo>
                  <a:cubicBezTo>
                    <a:pt x="33" y="1067"/>
                    <a:pt x="15" y="1174"/>
                    <a:pt x="0" y="128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7"/>
            <p:cNvSpPr/>
            <p:nvPr/>
          </p:nvSpPr>
          <p:spPr>
            <a:xfrm>
              <a:off x="5446025" y="3166775"/>
              <a:ext cx="20475" cy="32500"/>
            </a:xfrm>
            <a:custGeom>
              <a:avLst/>
              <a:gdLst/>
              <a:ahLst/>
              <a:cxnLst/>
              <a:rect l="l" t="t" r="r" b="b"/>
              <a:pathLst>
                <a:path w="819" h="1300" extrusionOk="0">
                  <a:moveTo>
                    <a:pt x="40" y="1300"/>
                  </a:moveTo>
                  <a:lnTo>
                    <a:pt x="818" y="1235"/>
                  </a:lnTo>
                  <a:lnTo>
                    <a:pt x="797" y="932"/>
                  </a:lnTo>
                  <a:cubicBezTo>
                    <a:pt x="794" y="907"/>
                    <a:pt x="794" y="881"/>
                    <a:pt x="793" y="857"/>
                  </a:cubicBezTo>
                  <a:lnTo>
                    <a:pt x="791" y="781"/>
                  </a:lnTo>
                  <a:lnTo>
                    <a:pt x="786" y="630"/>
                  </a:lnTo>
                  <a:cubicBezTo>
                    <a:pt x="784" y="579"/>
                    <a:pt x="782" y="529"/>
                    <a:pt x="782" y="479"/>
                  </a:cubicBezTo>
                  <a:lnTo>
                    <a:pt x="783" y="328"/>
                  </a:lnTo>
                  <a:lnTo>
                    <a:pt x="785" y="177"/>
                  </a:lnTo>
                  <a:lnTo>
                    <a:pt x="785" y="102"/>
                  </a:lnTo>
                  <a:cubicBezTo>
                    <a:pt x="785" y="77"/>
                    <a:pt x="787" y="51"/>
                    <a:pt x="787" y="26"/>
                  </a:cubicBezTo>
                  <a:lnTo>
                    <a:pt x="6" y="0"/>
                  </a:lnTo>
                  <a:cubicBezTo>
                    <a:pt x="5" y="27"/>
                    <a:pt x="4" y="55"/>
                    <a:pt x="4" y="82"/>
                  </a:cubicBezTo>
                  <a:lnTo>
                    <a:pt x="4" y="165"/>
                  </a:lnTo>
                  <a:lnTo>
                    <a:pt x="2" y="327"/>
                  </a:lnTo>
                  <a:lnTo>
                    <a:pt x="1" y="489"/>
                  </a:lnTo>
                  <a:cubicBezTo>
                    <a:pt x="1" y="545"/>
                    <a:pt x="4" y="598"/>
                    <a:pt x="5" y="652"/>
                  </a:cubicBezTo>
                  <a:lnTo>
                    <a:pt x="10" y="815"/>
                  </a:lnTo>
                  <a:lnTo>
                    <a:pt x="12" y="897"/>
                  </a:lnTo>
                  <a:cubicBezTo>
                    <a:pt x="14" y="925"/>
                    <a:pt x="14" y="952"/>
                    <a:pt x="16" y="97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7"/>
            <p:cNvSpPr/>
            <p:nvPr/>
          </p:nvSpPr>
          <p:spPr>
            <a:xfrm>
              <a:off x="5603025" y="3010225"/>
              <a:ext cx="35475" cy="33700"/>
            </a:xfrm>
            <a:custGeom>
              <a:avLst/>
              <a:gdLst/>
              <a:ahLst/>
              <a:cxnLst/>
              <a:rect l="l" t="t" r="r" b="b"/>
              <a:pathLst>
                <a:path w="1419" h="1348" extrusionOk="0">
                  <a:moveTo>
                    <a:pt x="285" y="0"/>
                  </a:moveTo>
                  <a:lnTo>
                    <a:pt x="0" y="743"/>
                  </a:lnTo>
                  <a:cubicBezTo>
                    <a:pt x="339" y="891"/>
                    <a:pt x="649" y="1099"/>
                    <a:pt x="922" y="1348"/>
                  </a:cubicBezTo>
                  <a:lnTo>
                    <a:pt x="1418" y="740"/>
                  </a:lnTo>
                  <a:cubicBezTo>
                    <a:pt x="1082" y="437"/>
                    <a:pt x="701" y="181"/>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7"/>
            <p:cNvSpPr/>
            <p:nvPr/>
          </p:nvSpPr>
          <p:spPr>
            <a:xfrm>
              <a:off x="5550525" y="3002400"/>
              <a:ext cx="33750" cy="22250"/>
            </a:xfrm>
            <a:custGeom>
              <a:avLst/>
              <a:gdLst/>
              <a:ahLst/>
              <a:cxnLst/>
              <a:rect l="l" t="t" r="r" b="b"/>
              <a:pathLst>
                <a:path w="1350" h="890" extrusionOk="0">
                  <a:moveTo>
                    <a:pt x="0" y="109"/>
                  </a:moveTo>
                  <a:lnTo>
                    <a:pt x="159" y="889"/>
                  </a:lnTo>
                  <a:cubicBezTo>
                    <a:pt x="339" y="844"/>
                    <a:pt x="521" y="816"/>
                    <a:pt x="705" y="806"/>
                  </a:cubicBezTo>
                  <a:lnTo>
                    <a:pt x="775" y="802"/>
                  </a:lnTo>
                  <a:lnTo>
                    <a:pt x="844" y="801"/>
                  </a:lnTo>
                  <a:lnTo>
                    <a:pt x="879" y="800"/>
                  </a:lnTo>
                  <a:lnTo>
                    <a:pt x="913" y="800"/>
                  </a:lnTo>
                  <a:lnTo>
                    <a:pt x="983" y="801"/>
                  </a:lnTo>
                  <a:cubicBezTo>
                    <a:pt x="1006" y="801"/>
                    <a:pt x="1028" y="803"/>
                    <a:pt x="1052" y="805"/>
                  </a:cubicBezTo>
                  <a:cubicBezTo>
                    <a:pt x="1075" y="806"/>
                    <a:pt x="1098" y="806"/>
                    <a:pt x="1121" y="808"/>
                  </a:cubicBezTo>
                  <a:cubicBezTo>
                    <a:pt x="1166" y="812"/>
                    <a:pt x="1213" y="816"/>
                    <a:pt x="1259" y="822"/>
                  </a:cubicBezTo>
                  <a:lnTo>
                    <a:pt x="1350" y="30"/>
                  </a:lnTo>
                  <a:cubicBezTo>
                    <a:pt x="1293" y="22"/>
                    <a:pt x="1237" y="19"/>
                    <a:pt x="1181" y="13"/>
                  </a:cubicBezTo>
                  <a:cubicBezTo>
                    <a:pt x="1152" y="10"/>
                    <a:pt x="1125" y="9"/>
                    <a:pt x="1096" y="8"/>
                  </a:cubicBezTo>
                  <a:cubicBezTo>
                    <a:pt x="1067" y="6"/>
                    <a:pt x="1040" y="4"/>
                    <a:pt x="1011" y="4"/>
                  </a:cubicBezTo>
                  <a:lnTo>
                    <a:pt x="927" y="3"/>
                  </a:lnTo>
                  <a:lnTo>
                    <a:pt x="884" y="1"/>
                  </a:lnTo>
                  <a:lnTo>
                    <a:pt x="841" y="3"/>
                  </a:lnTo>
                  <a:lnTo>
                    <a:pt x="756" y="4"/>
                  </a:lnTo>
                  <a:cubicBezTo>
                    <a:pt x="728" y="5"/>
                    <a:pt x="700" y="6"/>
                    <a:pt x="672" y="8"/>
                  </a:cubicBezTo>
                  <a:cubicBezTo>
                    <a:pt x="445" y="20"/>
                    <a:pt x="220" y="54"/>
                    <a:pt x="0" y="10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7"/>
            <p:cNvSpPr/>
            <p:nvPr/>
          </p:nvSpPr>
          <p:spPr>
            <a:xfrm>
              <a:off x="5498775" y="3014925"/>
              <a:ext cx="35600" cy="34575"/>
            </a:xfrm>
            <a:custGeom>
              <a:avLst/>
              <a:gdLst/>
              <a:ahLst/>
              <a:cxnLst/>
              <a:rect l="l" t="t" r="r" b="b"/>
              <a:pathLst>
                <a:path w="1424" h="1383" extrusionOk="0">
                  <a:moveTo>
                    <a:pt x="0" y="825"/>
                  </a:moveTo>
                  <a:lnTo>
                    <a:pt x="547" y="1382"/>
                  </a:lnTo>
                  <a:cubicBezTo>
                    <a:pt x="677" y="1252"/>
                    <a:pt x="817" y="1129"/>
                    <a:pt x="962" y="1016"/>
                  </a:cubicBezTo>
                  <a:cubicBezTo>
                    <a:pt x="1108" y="903"/>
                    <a:pt x="1262" y="801"/>
                    <a:pt x="1424" y="711"/>
                  </a:cubicBezTo>
                  <a:lnTo>
                    <a:pt x="1078" y="1"/>
                  </a:lnTo>
                  <a:cubicBezTo>
                    <a:pt x="880" y="112"/>
                    <a:pt x="692" y="238"/>
                    <a:pt x="511" y="376"/>
                  </a:cubicBezTo>
                  <a:cubicBezTo>
                    <a:pt x="332" y="515"/>
                    <a:pt x="161" y="665"/>
                    <a:pt x="0" y="8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7"/>
            <p:cNvSpPr/>
            <p:nvPr/>
          </p:nvSpPr>
          <p:spPr>
            <a:xfrm>
              <a:off x="5666475" y="3160225"/>
              <a:ext cx="22475" cy="33125"/>
            </a:xfrm>
            <a:custGeom>
              <a:avLst/>
              <a:gdLst/>
              <a:ahLst/>
              <a:cxnLst/>
              <a:rect l="l" t="t" r="r" b="b"/>
              <a:pathLst>
                <a:path w="899" h="1325" extrusionOk="0">
                  <a:moveTo>
                    <a:pt x="898" y="21"/>
                  </a:moveTo>
                  <a:lnTo>
                    <a:pt x="117" y="1"/>
                  </a:lnTo>
                  <a:cubicBezTo>
                    <a:pt x="109" y="401"/>
                    <a:pt x="68" y="798"/>
                    <a:pt x="1" y="1193"/>
                  </a:cubicBezTo>
                  <a:lnTo>
                    <a:pt x="770" y="1324"/>
                  </a:lnTo>
                  <a:cubicBezTo>
                    <a:pt x="845" y="893"/>
                    <a:pt x="890" y="457"/>
                    <a:pt x="898" y="2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7"/>
            <p:cNvSpPr/>
            <p:nvPr/>
          </p:nvSpPr>
          <p:spPr>
            <a:xfrm>
              <a:off x="5663350" y="3102225"/>
              <a:ext cx="24825" cy="34275"/>
            </a:xfrm>
            <a:custGeom>
              <a:avLst/>
              <a:gdLst/>
              <a:ahLst/>
              <a:cxnLst/>
              <a:rect l="l" t="t" r="r" b="b"/>
              <a:pathLst>
                <a:path w="993" h="1371" extrusionOk="0">
                  <a:moveTo>
                    <a:pt x="753" y="1"/>
                  </a:moveTo>
                  <a:lnTo>
                    <a:pt x="1" y="213"/>
                  </a:lnTo>
                  <a:cubicBezTo>
                    <a:pt x="54" y="402"/>
                    <a:pt x="99" y="593"/>
                    <a:pt x="135" y="787"/>
                  </a:cubicBezTo>
                  <a:cubicBezTo>
                    <a:pt x="153" y="884"/>
                    <a:pt x="169" y="980"/>
                    <a:pt x="182" y="1078"/>
                  </a:cubicBezTo>
                  <a:cubicBezTo>
                    <a:pt x="188" y="1125"/>
                    <a:pt x="193" y="1175"/>
                    <a:pt x="200" y="1223"/>
                  </a:cubicBezTo>
                  <a:cubicBezTo>
                    <a:pt x="205" y="1271"/>
                    <a:pt x="210" y="1319"/>
                    <a:pt x="214" y="1370"/>
                  </a:cubicBezTo>
                  <a:lnTo>
                    <a:pt x="992" y="1301"/>
                  </a:lnTo>
                  <a:cubicBezTo>
                    <a:pt x="989" y="1246"/>
                    <a:pt x="982" y="1192"/>
                    <a:pt x="976" y="1137"/>
                  </a:cubicBezTo>
                  <a:cubicBezTo>
                    <a:pt x="970" y="1083"/>
                    <a:pt x="964" y="1029"/>
                    <a:pt x="956" y="973"/>
                  </a:cubicBezTo>
                  <a:cubicBezTo>
                    <a:pt x="941" y="864"/>
                    <a:pt x="923" y="755"/>
                    <a:pt x="904" y="646"/>
                  </a:cubicBezTo>
                  <a:cubicBezTo>
                    <a:pt x="862" y="428"/>
                    <a:pt x="813" y="213"/>
                    <a:pt x="7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7"/>
            <p:cNvSpPr/>
            <p:nvPr/>
          </p:nvSpPr>
          <p:spPr>
            <a:xfrm>
              <a:off x="5640975" y="3049050"/>
              <a:ext cx="32350" cy="36700"/>
            </a:xfrm>
            <a:custGeom>
              <a:avLst/>
              <a:gdLst/>
              <a:ahLst/>
              <a:cxnLst/>
              <a:rect l="l" t="t" r="r" b="b"/>
              <a:pathLst>
                <a:path w="1294" h="1468" extrusionOk="0">
                  <a:moveTo>
                    <a:pt x="631" y="1"/>
                  </a:moveTo>
                  <a:lnTo>
                    <a:pt x="0" y="460"/>
                  </a:lnTo>
                  <a:cubicBezTo>
                    <a:pt x="226" y="770"/>
                    <a:pt x="421" y="1112"/>
                    <a:pt x="580" y="1468"/>
                  </a:cubicBezTo>
                  <a:lnTo>
                    <a:pt x="1294" y="1149"/>
                  </a:lnTo>
                  <a:cubicBezTo>
                    <a:pt x="1113" y="747"/>
                    <a:pt x="893" y="361"/>
                    <a:pt x="6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7"/>
            <p:cNvSpPr/>
            <p:nvPr/>
          </p:nvSpPr>
          <p:spPr>
            <a:xfrm>
              <a:off x="5588625" y="3308100"/>
              <a:ext cx="35750" cy="36375"/>
            </a:xfrm>
            <a:custGeom>
              <a:avLst/>
              <a:gdLst/>
              <a:ahLst/>
              <a:cxnLst/>
              <a:rect l="l" t="t" r="r" b="b"/>
              <a:pathLst>
                <a:path w="1430" h="1455" extrusionOk="0">
                  <a:moveTo>
                    <a:pt x="1429" y="503"/>
                  </a:moveTo>
                  <a:lnTo>
                    <a:pt x="831" y="1"/>
                  </a:lnTo>
                  <a:cubicBezTo>
                    <a:pt x="570" y="313"/>
                    <a:pt x="292" y="611"/>
                    <a:pt x="1" y="896"/>
                  </a:cubicBezTo>
                  <a:lnTo>
                    <a:pt x="547" y="1454"/>
                  </a:lnTo>
                  <a:cubicBezTo>
                    <a:pt x="856" y="1152"/>
                    <a:pt x="1152" y="835"/>
                    <a:pt x="1429" y="5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7"/>
            <p:cNvSpPr/>
            <p:nvPr/>
          </p:nvSpPr>
          <p:spPr>
            <a:xfrm>
              <a:off x="5624200" y="3263325"/>
              <a:ext cx="33300" cy="37025"/>
            </a:xfrm>
            <a:custGeom>
              <a:avLst/>
              <a:gdLst/>
              <a:ahLst/>
              <a:cxnLst/>
              <a:rect l="l" t="t" r="r" b="b"/>
              <a:pathLst>
                <a:path w="1332" h="1481" extrusionOk="0">
                  <a:moveTo>
                    <a:pt x="1332" y="379"/>
                  </a:moveTo>
                  <a:lnTo>
                    <a:pt x="647" y="1"/>
                  </a:lnTo>
                  <a:cubicBezTo>
                    <a:pt x="453" y="355"/>
                    <a:pt x="236" y="699"/>
                    <a:pt x="1" y="1030"/>
                  </a:cubicBezTo>
                  <a:lnTo>
                    <a:pt x="637" y="1481"/>
                  </a:lnTo>
                  <a:cubicBezTo>
                    <a:pt x="889" y="1127"/>
                    <a:pt x="1120" y="758"/>
                    <a:pt x="1332" y="3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7"/>
            <p:cNvSpPr/>
            <p:nvPr/>
          </p:nvSpPr>
          <p:spPr>
            <a:xfrm>
              <a:off x="5650900" y="3213625"/>
              <a:ext cx="29025" cy="36125"/>
            </a:xfrm>
            <a:custGeom>
              <a:avLst/>
              <a:gdLst/>
              <a:ahLst/>
              <a:cxnLst/>
              <a:rect l="l" t="t" r="r" b="b"/>
              <a:pathLst>
                <a:path w="1161" h="1445" extrusionOk="0">
                  <a:moveTo>
                    <a:pt x="1160" y="217"/>
                  </a:moveTo>
                  <a:lnTo>
                    <a:pt x="409" y="0"/>
                  </a:lnTo>
                  <a:cubicBezTo>
                    <a:pt x="297" y="386"/>
                    <a:pt x="160" y="765"/>
                    <a:pt x="0" y="1134"/>
                  </a:cubicBezTo>
                  <a:lnTo>
                    <a:pt x="716" y="1444"/>
                  </a:lnTo>
                  <a:cubicBezTo>
                    <a:pt x="890" y="1046"/>
                    <a:pt x="1039" y="635"/>
                    <a:pt x="1160" y="2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7"/>
            <p:cNvSpPr/>
            <p:nvPr/>
          </p:nvSpPr>
          <p:spPr>
            <a:xfrm>
              <a:off x="5448125" y="3404300"/>
              <a:ext cx="36350" cy="29300"/>
            </a:xfrm>
            <a:custGeom>
              <a:avLst/>
              <a:gdLst/>
              <a:ahLst/>
              <a:cxnLst/>
              <a:rect l="l" t="t" r="r" b="b"/>
              <a:pathLst>
                <a:path w="1454" h="1172" extrusionOk="0">
                  <a:moveTo>
                    <a:pt x="1454" y="720"/>
                  </a:moveTo>
                  <a:lnTo>
                    <a:pt x="1151" y="0"/>
                  </a:lnTo>
                  <a:cubicBezTo>
                    <a:pt x="774" y="159"/>
                    <a:pt x="390" y="302"/>
                    <a:pt x="0" y="428"/>
                  </a:cubicBezTo>
                  <a:lnTo>
                    <a:pt x="241" y="1171"/>
                  </a:lnTo>
                  <a:cubicBezTo>
                    <a:pt x="651" y="1039"/>
                    <a:pt x="1056" y="888"/>
                    <a:pt x="1454" y="7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7"/>
            <p:cNvSpPr/>
            <p:nvPr/>
          </p:nvSpPr>
          <p:spPr>
            <a:xfrm>
              <a:off x="5499000" y="3379175"/>
              <a:ext cx="37100" cy="32350"/>
            </a:xfrm>
            <a:custGeom>
              <a:avLst/>
              <a:gdLst/>
              <a:ahLst/>
              <a:cxnLst/>
              <a:rect l="l" t="t" r="r" b="b"/>
              <a:pathLst>
                <a:path w="1484" h="1294" extrusionOk="0">
                  <a:moveTo>
                    <a:pt x="1483" y="667"/>
                  </a:moveTo>
                  <a:lnTo>
                    <a:pt x="1076" y="0"/>
                  </a:lnTo>
                  <a:cubicBezTo>
                    <a:pt x="727" y="214"/>
                    <a:pt x="368" y="413"/>
                    <a:pt x="1" y="596"/>
                  </a:cubicBezTo>
                  <a:lnTo>
                    <a:pt x="351" y="1294"/>
                  </a:lnTo>
                  <a:cubicBezTo>
                    <a:pt x="738" y="1102"/>
                    <a:pt x="1115" y="894"/>
                    <a:pt x="1483" y="66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7"/>
            <p:cNvSpPr/>
            <p:nvPr/>
          </p:nvSpPr>
          <p:spPr>
            <a:xfrm>
              <a:off x="5546125" y="3347150"/>
              <a:ext cx="36875" cy="34725"/>
            </a:xfrm>
            <a:custGeom>
              <a:avLst/>
              <a:gdLst/>
              <a:ahLst/>
              <a:cxnLst/>
              <a:rect l="l" t="t" r="r" b="b"/>
              <a:pathLst>
                <a:path w="1475" h="1389" extrusionOk="0">
                  <a:moveTo>
                    <a:pt x="1475" y="597"/>
                  </a:moveTo>
                  <a:lnTo>
                    <a:pt x="971" y="1"/>
                  </a:lnTo>
                  <a:cubicBezTo>
                    <a:pt x="658" y="265"/>
                    <a:pt x="335" y="515"/>
                    <a:pt x="0" y="750"/>
                  </a:cubicBezTo>
                  <a:lnTo>
                    <a:pt x="450" y="1389"/>
                  </a:lnTo>
                  <a:cubicBezTo>
                    <a:pt x="802" y="1140"/>
                    <a:pt x="1145" y="875"/>
                    <a:pt x="1475" y="5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7"/>
            <p:cNvSpPr/>
            <p:nvPr/>
          </p:nvSpPr>
          <p:spPr>
            <a:xfrm>
              <a:off x="5282250" y="3432150"/>
              <a:ext cx="32325" cy="20675"/>
            </a:xfrm>
            <a:custGeom>
              <a:avLst/>
              <a:gdLst/>
              <a:ahLst/>
              <a:cxnLst/>
              <a:rect l="l" t="t" r="r" b="b"/>
              <a:pathLst>
                <a:path w="1293" h="827" extrusionOk="0">
                  <a:moveTo>
                    <a:pt x="1286" y="827"/>
                  </a:moveTo>
                  <a:lnTo>
                    <a:pt x="1293" y="46"/>
                  </a:lnTo>
                  <a:cubicBezTo>
                    <a:pt x="1189" y="44"/>
                    <a:pt x="1086" y="44"/>
                    <a:pt x="981" y="42"/>
                  </a:cubicBezTo>
                  <a:lnTo>
                    <a:pt x="670" y="31"/>
                  </a:lnTo>
                  <a:cubicBezTo>
                    <a:pt x="464" y="26"/>
                    <a:pt x="257" y="12"/>
                    <a:pt x="50" y="0"/>
                  </a:cubicBezTo>
                  <a:lnTo>
                    <a:pt x="1" y="780"/>
                  </a:lnTo>
                  <a:cubicBezTo>
                    <a:pt x="214" y="792"/>
                    <a:pt x="429" y="807"/>
                    <a:pt x="642" y="811"/>
                  </a:cubicBezTo>
                  <a:lnTo>
                    <a:pt x="964" y="822"/>
                  </a:lnTo>
                  <a:cubicBezTo>
                    <a:pt x="1071" y="825"/>
                    <a:pt x="1179" y="825"/>
                    <a:pt x="1286" y="8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7"/>
            <p:cNvSpPr/>
            <p:nvPr/>
          </p:nvSpPr>
          <p:spPr>
            <a:xfrm>
              <a:off x="5339175" y="3430775"/>
              <a:ext cx="32925" cy="21675"/>
            </a:xfrm>
            <a:custGeom>
              <a:avLst/>
              <a:gdLst/>
              <a:ahLst/>
              <a:cxnLst/>
              <a:rect l="l" t="t" r="r" b="b"/>
              <a:pathLst>
                <a:path w="1317" h="867" extrusionOk="0">
                  <a:moveTo>
                    <a:pt x="1317" y="778"/>
                  </a:moveTo>
                  <a:lnTo>
                    <a:pt x="1238" y="0"/>
                  </a:lnTo>
                  <a:lnTo>
                    <a:pt x="928" y="30"/>
                  </a:lnTo>
                  <a:cubicBezTo>
                    <a:pt x="826" y="40"/>
                    <a:pt x="723" y="45"/>
                    <a:pt x="620" y="52"/>
                  </a:cubicBezTo>
                  <a:lnTo>
                    <a:pt x="465" y="62"/>
                  </a:lnTo>
                  <a:cubicBezTo>
                    <a:pt x="413" y="67"/>
                    <a:pt x="363" y="71"/>
                    <a:pt x="311" y="72"/>
                  </a:cubicBezTo>
                  <a:lnTo>
                    <a:pt x="1" y="85"/>
                  </a:lnTo>
                  <a:lnTo>
                    <a:pt x="31" y="866"/>
                  </a:lnTo>
                  <a:lnTo>
                    <a:pt x="353" y="852"/>
                  </a:lnTo>
                  <a:cubicBezTo>
                    <a:pt x="406" y="851"/>
                    <a:pt x="459" y="845"/>
                    <a:pt x="514" y="841"/>
                  </a:cubicBezTo>
                  <a:lnTo>
                    <a:pt x="673" y="830"/>
                  </a:lnTo>
                  <a:cubicBezTo>
                    <a:pt x="781" y="822"/>
                    <a:pt x="889" y="815"/>
                    <a:pt x="995" y="8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7"/>
            <p:cNvSpPr/>
            <p:nvPr/>
          </p:nvSpPr>
          <p:spPr>
            <a:xfrm>
              <a:off x="5394225" y="3421725"/>
              <a:ext cx="34800" cy="25250"/>
            </a:xfrm>
            <a:custGeom>
              <a:avLst/>
              <a:gdLst/>
              <a:ahLst/>
              <a:cxnLst/>
              <a:rect l="l" t="t" r="r" b="b"/>
              <a:pathLst>
                <a:path w="1392" h="1010" extrusionOk="0">
                  <a:moveTo>
                    <a:pt x="1392" y="760"/>
                  </a:moveTo>
                  <a:lnTo>
                    <a:pt x="1207" y="1"/>
                  </a:lnTo>
                  <a:lnTo>
                    <a:pt x="1132" y="19"/>
                  </a:lnTo>
                  <a:lnTo>
                    <a:pt x="1058" y="36"/>
                  </a:lnTo>
                  <a:lnTo>
                    <a:pt x="908" y="69"/>
                  </a:lnTo>
                  <a:cubicBezTo>
                    <a:pt x="859" y="82"/>
                    <a:pt x="808" y="90"/>
                    <a:pt x="759" y="103"/>
                  </a:cubicBezTo>
                  <a:lnTo>
                    <a:pt x="609" y="134"/>
                  </a:lnTo>
                  <a:lnTo>
                    <a:pt x="458" y="162"/>
                  </a:lnTo>
                  <a:cubicBezTo>
                    <a:pt x="407" y="171"/>
                    <a:pt x="357" y="182"/>
                    <a:pt x="307" y="189"/>
                  </a:cubicBezTo>
                  <a:lnTo>
                    <a:pt x="1" y="238"/>
                  </a:lnTo>
                  <a:lnTo>
                    <a:pt x="121" y="1010"/>
                  </a:lnTo>
                  <a:lnTo>
                    <a:pt x="439" y="959"/>
                  </a:lnTo>
                  <a:cubicBezTo>
                    <a:pt x="493" y="949"/>
                    <a:pt x="546" y="939"/>
                    <a:pt x="599" y="931"/>
                  </a:cubicBezTo>
                  <a:lnTo>
                    <a:pt x="757" y="900"/>
                  </a:lnTo>
                  <a:lnTo>
                    <a:pt x="916" y="868"/>
                  </a:lnTo>
                  <a:cubicBezTo>
                    <a:pt x="969" y="856"/>
                    <a:pt x="1021" y="847"/>
                    <a:pt x="1074" y="834"/>
                  </a:cubicBezTo>
                  <a:lnTo>
                    <a:pt x="1233" y="797"/>
                  </a:lnTo>
                  <a:lnTo>
                    <a:pt x="1312" y="78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7"/>
            <p:cNvSpPr/>
            <p:nvPr/>
          </p:nvSpPr>
          <p:spPr>
            <a:xfrm>
              <a:off x="5112700" y="3402425"/>
              <a:ext cx="35575" cy="26850"/>
            </a:xfrm>
            <a:custGeom>
              <a:avLst/>
              <a:gdLst/>
              <a:ahLst/>
              <a:cxnLst/>
              <a:rect l="l" t="t" r="r" b="b"/>
              <a:pathLst>
                <a:path w="1423" h="1074" extrusionOk="0">
                  <a:moveTo>
                    <a:pt x="1236" y="1074"/>
                  </a:moveTo>
                  <a:lnTo>
                    <a:pt x="1422" y="315"/>
                  </a:lnTo>
                  <a:cubicBezTo>
                    <a:pt x="1015" y="216"/>
                    <a:pt x="610" y="109"/>
                    <a:pt x="205" y="0"/>
                  </a:cubicBezTo>
                  <a:lnTo>
                    <a:pt x="0" y="753"/>
                  </a:lnTo>
                  <a:cubicBezTo>
                    <a:pt x="410" y="865"/>
                    <a:pt x="822" y="973"/>
                    <a:pt x="1236" y="107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7"/>
            <p:cNvSpPr/>
            <p:nvPr/>
          </p:nvSpPr>
          <p:spPr>
            <a:xfrm>
              <a:off x="5168300" y="3415975"/>
              <a:ext cx="34925" cy="25325"/>
            </a:xfrm>
            <a:custGeom>
              <a:avLst/>
              <a:gdLst/>
              <a:ahLst/>
              <a:cxnLst/>
              <a:rect l="l" t="t" r="r" b="b"/>
              <a:pathLst>
                <a:path w="1397" h="1013" extrusionOk="0">
                  <a:moveTo>
                    <a:pt x="1258" y="1013"/>
                  </a:moveTo>
                  <a:lnTo>
                    <a:pt x="1396" y="245"/>
                  </a:lnTo>
                  <a:cubicBezTo>
                    <a:pt x="1191" y="210"/>
                    <a:pt x="987" y="167"/>
                    <a:pt x="781" y="128"/>
                  </a:cubicBezTo>
                  <a:lnTo>
                    <a:pt x="628" y="98"/>
                  </a:lnTo>
                  <a:lnTo>
                    <a:pt x="474" y="65"/>
                  </a:lnTo>
                  <a:lnTo>
                    <a:pt x="167" y="1"/>
                  </a:lnTo>
                  <a:lnTo>
                    <a:pt x="0" y="763"/>
                  </a:lnTo>
                  <a:lnTo>
                    <a:pt x="314" y="829"/>
                  </a:lnTo>
                  <a:lnTo>
                    <a:pt x="470" y="864"/>
                  </a:lnTo>
                  <a:lnTo>
                    <a:pt x="628" y="895"/>
                  </a:lnTo>
                  <a:cubicBezTo>
                    <a:pt x="837" y="935"/>
                    <a:pt x="1047" y="976"/>
                    <a:pt x="1258" y="10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7"/>
            <p:cNvSpPr/>
            <p:nvPr/>
          </p:nvSpPr>
          <p:spPr>
            <a:xfrm>
              <a:off x="5224625" y="3426125"/>
              <a:ext cx="33875" cy="23375"/>
            </a:xfrm>
            <a:custGeom>
              <a:avLst/>
              <a:gdLst/>
              <a:ahLst/>
              <a:cxnLst/>
              <a:rect l="l" t="t" r="r" b="b"/>
              <a:pathLst>
                <a:path w="1355" h="935" extrusionOk="0">
                  <a:moveTo>
                    <a:pt x="1275" y="935"/>
                  </a:moveTo>
                  <a:lnTo>
                    <a:pt x="1355" y="158"/>
                  </a:lnTo>
                  <a:lnTo>
                    <a:pt x="1199" y="142"/>
                  </a:lnTo>
                  <a:lnTo>
                    <a:pt x="1122" y="135"/>
                  </a:lnTo>
                  <a:lnTo>
                    <a:pt x="1044" y="125"/>
                  </a:lnTo>
                  <a:lnTo>
                    <a:pt x="734" y="86"/>
                  </a:lnTo>
                  <a:lnTo>
                    <a:pt x="579" y="67"/>
                  </a:lnTo>
                  <a:lnTo>
                    <a:pt x="426" y="44"/>
                  </a:lnTo>
                  <a:lnTo>
                    <a:pt x="116" y="1"/>
                  </a:lnTo>
                  <a:lnTo>
                    <a:pt x="0" y="773"/>
                  </a:lnTo>
                  <a:lnTo>
                    <a:pt x="318" y="819"/>
                  </a:lnTo>
                  <a:lnTo>
                    <a:pt x="476" y="841"/>
                  </a:lnTo>
                  <a:lnTo>
                    <a:pt x="637" y="861"/>
                  </a:lnTo>
                  <a:lnTo>
                    <a:pt x="954" y="900"/>
                  </a:lnTo>
                  <a:lnTo>
                    <a:pt x="1035" y="910"/>
                  </a:lnTo>
                  <a:lnTo>
                    <a:pt x="1114" y="91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7"/>
            <p:cNvSpPr/>
            <p:nvPr/>
          </p:nvSpPr>
          <p:spPr>
            <a:xfrm>
              <a:off x="4949225" y="3350300"/>
              <a:ext cx="36450" cy="28875"/>
            </a:xfrm>
            <a:custGeom>
              <a:avLst/>
              <a:gdLst/>
              <a:ahLst/>
              <a:cxnLst/>
              <a:rect l="l" t="t" r="r" b="b"/>
              <a:pathLst>
                <a:path w="1458" h="1155" extrusionOk="0">
                  <a:moveTo>
                    <a:pt x="1203" y="1154"/>
                  </a:moveTo>
                  <a:lnTo>
                    <a:pt x="1457" y="416"/>
                  </a:lnTo>
                  <a:lnTo>
                    <a:pt x="257" y="1"/>
                  </a:lnTo>
                  <a:lnTo>
                    <a:pt x="0" y="73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7"/>
            <p:cNvSpPr/>
            <p:nvPr/>
          </p:nvSpPr>
          <p:spPr>
            <a:xfrm>
              <a:off x="5003200" y="3368775"/>
              <a:ext cx="36300" cy="28600"/>
            </a:xfrm>
            <a:custGeom>
              <a:avLst/>
              <a:gdLst/>
              <a:ahLst/>
              <a:cxnLst/>
              <a:rect l="l" t="t" r="r" b="b"/>
              <a:pathLst>
                <a:path w="1452" h="1144" extrusionOk="0">
                  <a:moveTo>
                    <a:pt x="1210" y="1143"/>
                  </a:moveTo>
                  <a:lnTo>
                    <a:pt x="1451" y="400"/>
                  </a:lnTo>
                  <a:cubicBezTo>
                    <a:pt x="1050" y="270"/>
                    <a:pt x="650" y="135"/>
                    <a:pt x="251" y="1"/>
                  </a:cubicBezTo>
                  <a:lnTo>
                    <a:pt x="1" y="740"/>
                  </a:lnTo>
                  <a:cubicBezTo>
                    <a:pt x="403" y="878"/>
                    <a:pt x="805" y="1011"/>
                    <a:pt x="1210" y="11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7"/>
            <p:cNvSpPr/>
            <p:nvPr/>
          </p:nvSpPr>
          <p:spPr>
            <a:xfrm>
              <a:off x="5057350" y="3386325"/>
              <a:ext cx="36025" cy="27900"/>
            </a:xfrm>
            <a:custGeom>
              <a:avLst/>
              <a:gdLst/>
              <a:ahLst/>
              <a:cxnLst/>
              <a:rect l="l" t="t" r="r" b="b"/>
              <a:pathLst>
                <a:path w="1441" h="1116" extrusionOk="0">
                  <a:moveTo>
                    <a:pt x="1221" y="1116"/>
                  </a:moveTo>
                  <a:lnTo>
                    <a:pt x="1441" y="366"/>
                  </a:lnTo>
                  <a:cubicBezTo>
                    <a:pt x="1038" y="250"/>
                    <a:pt x="636" y="126"/>
                    <a:pt x="233" y="1"/>
                  </a:cubicBezTo>
                  <a:lnTo>
                    <a:pt x="1" y="746"/>
                  </a:lnTo>
                  <a:cubicBezTo>
                    <a:pt x="407" y="873"/>
                    <a:pt x="813" y="998"/>
                    <a:pt x="1221"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7"/>
            <p:cNvSpPr/>
            <p:nvPr/>
          </p:nvSpPr>
          <p:spPr>
            <a:xfrm>
              <a:off x="4786525" y="3298475"/>
              <a:ext cx="35925" cy="27325"/>
            </a:xfrm>
            <a:custGeom>
              <a:avLst/>
              <a:gdLst/>
              <a:ahLst/>
              <a:cxnLst/>
              <a:rect l="l" t="t" r="r" b="b"/>
              <a:pathLst>
                <a:path w="1437" h="1093" extrusionOk="0">
                  <a:moveTo>
                    <a:pt x="1219" y="1093"/>
                  </a:moveTo>
                  <a:lnTo>
                    <a:pt x="1437" y="343"/>
                  </a:lnTo>
                  <a:cubicBezTo>
                    <a:pt x="1026" y="223"/>
                    <a:pt x="614" y="110"/>
                    <a:pt x="200" y="1"/>
                  </a:cubicBezTo>
                  <a:lnTo>
                    <a:pt x="1" y="755"/>
                  </a:lnTo>
                  <a:cubicBezTo>
                    <a:pt x="407" y="862"/>
                    <a:pt x="814" y="974"/>
                    <a:pt x="1219" y="10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7"/>
            <p:cNvSpPr/>
            <p:nvPr/>
          </p:nvSpPr>
          <p:spPr>
            <a:xfrm>
              <a:off x="4841075" y="3314225"/>
              <a:ext cx="36225" cy="28250"/>
            </a:xfrm>
            <a:custGeom>
              <a:avLst/>
              <a:gdLst/>
              <a:ahLst/>
              <a:cxnLst/>
              <a:rect l="l" t="t" r="r" b="b"/>
              <a:pathLst>
                <a:path w="1449" h="1130" extrusionOk="0">
                  <a:moveTo>
                    <a:pt x="1208" y="1129"/>
                  </a:moveTo>
                  <a:lnTo>
                    <a:pt x="1449" y="386"/>
                  </a:lnTo>
                  <a:cubicBezTo>
                    <a:pt x="1043" y="255"/>
                    <a:pt x="636" y="127"/>
                    <a:pt x="229" y="1"/>
                  </a:cubicBezTo>
                  <a:lnTo>
                    <a:pt x="0" y="748"/>
                  </a:lnTo>
                  <a:cubicBezTo>
                    <a:pt x="402" y="873"/>
                    <a:pt x="806" y="999"/>
                    <a:pt x="1208" y="11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7"/>
            <p:cNvSpPr/>
            <p:nvPr/>
          </p:nvSpPr>
          <p:spPr>
            <a:xfrm>
              <a:off x="4894950" y="3331750"/>
              <a:ext cx="36400" cy="28700"/>
            </a:xfrm>
            <a:custGeom>
              <a:avLst/>
              <a:gdLst/>
              <a:ahLst/>
              <a:cxnLst/>
              <a:rect l="l" t="t" r="r" b="b"/>
              <a:pathLst>
                <a:path w="1456" h="1148" extrusionOk="0">
                  <a:moveTo>
                    <a:pt x="1203" y="1148"/>
                  </a:moveTo>
                  <a:lnTo>
                    <a:pt x="1455" y="408"/>
                  </a:lnTo>
                  <a:cubicBezTo>
                    <a:pt x="1053" y="271"/>
                    <a:pt x="651" y="136"/>
                    <a:pt x="247" y="0"/>
                  </a:cubicBezTo>
                  <a:lnTo>
                    <a:pt x="0" y="741"/>
                  </a:lnTo>
                  <a:cubicBezTo>
                    <a:pt x="402" y="875"/>
                    <a:pt x="803" y="1010"/>
                    <a:pt x="1203" y="11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7"/>
            <p:cNvSpPr/>
            <p:nvPr/>
          </p:nvSpPr>
          <p:spPr>
            <a:xfrm>
              <a:off x="4619400" y="3270250"/>
              <a:ext cx="33150" cy="21750"/>
            </a:xfrm>
            <a:custGeom>
              <a:avLst/>
              <a:gdLst/>
              <a:ahLst/>
              <a:cxnLst/>
              <a:rect l="l" t="t" r="r" b="b"/>
              <a:pathLst>
                <a:path w="1326" h="870" extrusionOk="0">
                  <a:moveTo>
                    <a:pt x="1252" y="869"/>
                  </a:moveTo>
                  <a:lnTo>
                    <a:pt x="1326" y="93"/>
                  </a:lnTo>
                  <a:cubicBezTo>
                    <a:pt x="1273" y="87"/>
                    <a:pt x="1220" y="81"/>
                    <a:pt x="1164" y="77"/>
                  </a:cubicBezTo>
                  <a:lnTo>
                    <a:pt x="1003" y="63"/>
                  </a:lnTo>
                  <a:lnTo>
                    <a:pt x="680" y="38"/>
                  </a:lnTo>
                  <a:cubicBezTo>
                    <a:pt x="627" y="34"/>
                    <a:pt x="573" y="31"/>
                    <a:pt x="519" y="29"/>
                  </a:cubicBezTo>
                  <a:lnTo>
                    <a:pt x="357" y="20"/>
                  </a:lnTo>
                  <a:cubicBezTo>
                    <a:pt x="250" y="14"/>
                    <a:pt x="142" y="6"/>
                    <a:pt x="34" y="1"/>
                  </a:cubicBezTo>
                  <a:lnTo>
                    <a:pt x="0" y="781"/>
                  </a:lnTo>
                  <a:cubicBezTo>
                    <a:pt x="104" y="786"/>
                    <a:pt x="210" y="792"/>
                    <a:pt x="314" y="797"/>
                  </a:cubicBezTo>
                  <a:lnTo>
                    <a:pt x="470" y="807"/>
                  </a:lnTo>
                  <a:cubicBezTo>
                    <a:pt x="522" y="810"/>
                    <a:pt x="574" y="812"/>
                    <a:pt x="626" y="817"/>
                  </a:cubicBezTo>
                  <a:lnTo>
                    <a:pt x="939" y="842"/>
                  </a:lnTo>
                  <a:lnTo>
                    <a:pt x="1096" y="85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7"/>
            <p:cNvSpPr/>
            <p:nvPr/>
          </p:nvSpPr>
          <p:spPr>
            <a:xfrm>
              <a:off x="4675475" y="3275450"/>
              <a:ext cx="34525" cy="24200"/>
            </a:xfrm>
            <a:custGeom>
              <a:avLst/>
              <a:gdLst/>
              <a:ahLst/>
              <a:cxnLst/>
              <a:rect l="l" t="t" r="r" b="b"/>
              <a:pathLst>
                <a:path w="1381" h="968" extrusionOk="0">
                  <a:moveTo>
                    <a:pt x="1246" y="967"/>
                  </a:moveTo>
                  <a:lnTo>
                    <a:pt x="1381" y="198"/>
                  </a:lnTo>
                  <a:lnTo>
                    <a:pt x="1221" y="169"/>
                  </a:lnTo>
                  <a:lnTo>
                    <a:pt x="1062" y="143"/>
                  </a:lnTo>
                  <a:lnTo>
                    <a:pt x="743" y="93"/>
                  </a:lnTo>
                  <a:cubicBezTo>
                    <a:pt x="637" y="74"/>
                    <a:pt x="530" y="62"/>
                    <a:pt x="424" y="46"/>
                  </a:cubicBezTo>
                  <a:lnTo>
                    <a:pt x="103" y="0"/>
                  </a:lnTo>
                  <a:lnTo>
                    <a:pt x="0" y="775"/>
                  </a:lnTo>
                  <a:lnTo>
                    <a:pt x="311" y="819"/>
                  </a:lnTo>
                  <a:cubicBezTo>
                    <a:pt x="415" y="834"/>
                    <a:pt x="520" y="848"/>
                    <a:pt x="623" y="864"/>
                  </a:cubicBezTo>
                  <a:lnTo>
                    <a:pt x="934" y="913"/>
                  </a:lnTo>
                  <a:lnTo>
                    <a:pt x="1088" y="93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7"/>
            <p:cNvSpPr/>
            <p:nvPr/>
          </p:nvSpPr>
          <p:spPr>
            <a:xfrm>
              <a:off x="4731000" y="3285100"/>
              <a:ext cx="35375" cy="26025"/>
            </a:xfrm>
            <a:custGeom>
              <a:avLst/>
              <a:gdLst/>
              <a:ahLst/>
              <a:cxnLst/>
              <a:rect l="l" t="t" r="r" b="b"/>
              <a:pathLst>
                <a:path w="1415" h="1041" extrusionOk="0">
                  <a:moveTo>
                    <a:pt x="1233" y="1041"/>
                  </a:moveTo>
                  <a:lnTo>
                    <a:pt x="1415" y="282"/>
                  </a:lnTo>
                  <a:lnTo>
                    <a:pt x="1259" y="244"/>
                  </a:lnTo>
                  <a:cubicBezTo>
                    <a:pt x="1207" y="232"/>
                    <a:pt x="1155" y="221"/>
                    <a:pt x="1103" y="208"/>
                  </a:cubicBezTo>
                  <a:lnTo>
                    <a:pt x="789" y="136"/>
                  </a:lnTo>
                  <a:cubicBezTo>
                    <a:pt x="685" y="112"/>
                    <a:pt x="579" y="91"/>
                    <a:pt x="474" y="67"/>
                  </a:cubicBezTo>
                  <a:lnTo>
                    <a:pt x="158" y="0"/>
                  </a:lnTo>
                  <a:lnTo>
                    <a:pt x="1" y="766"/>
                  </a:lnTo>
                  <a:lnTo>
                    <a:pt x="309" y="831"/>
                  </a:lnTo>
                  <a:cubicBezTo>
                    <a:pt x="412" y="853"/>
                    <a:pt x="515" y="874"/>
                    <a:pt x="618" y="899"/>
                  </a:cubicBezTo>
                  <a:lnTo>
                    <a:pt x="926" y="969"/>
                  </a:lnTo>
                  <a:cubicBezTo>
                    <a:pt x="977" y="981"/>
                    <a:pt x="1029" y="993"/>
                    <a:pt x="1079" y="10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7"/>
            <p:cNvSpPr/>
            <p:nvPr/>
          </p:nvSpPr>
          <p:spPr>
            <a:xfrm>
              <a:off x="4446675" y="3283850"/>
              <a:ext cx="36525" cy="28425"/>
            </a:xfrm>
            <a:custGeom>
              <a:avLst/>
              <a:gdLst/>
              <a:ahLst/>
              <a:cxnLst/>
              <a:rect l="l" t="t" r="r" b="b"/>
              <a:pathLst>
                <a:path w="1461" h="1137" extrusionOk="0">
                  <a:moveTo>
                    <a:pt x="1461" y="753"/>
                  </a:moveTo>
                  <a:lnTo>
                    <a:pt x="1257" y="0"/>
                  </a:lnTo>
                  <a:cubicBezTo>
                    <a:pt x="832" y="116"/>
                    <a:pt x="413" y="250"/>
                    <a:pt x="1" y="407"/>
                  </a:cubicBezTo>
                  <a:lnTo>
                    <a:pt x="278" y="1136"/>
                  </a:lnTo>
                  <a:cubicBezTo>
                    <a:pt x="664" y="991"/>
                    <a:pt x="1060" y="863"/>
                    <a:pt x="1461" y="7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7"/>
            <p:cNvSpPr/>
            <p:nvPr/>
          </p:nvSpPr>
          <p:spPr>
            <a:xfrm>
              <a:off x="4503500" y="3273050"/>
              <a:ext cx="34650" cy="24025"/>
            </a:xfrm>
            <a:custGeom>
              <a:avLst/>
              <a:gdLst/>
              <a:ahLst/>
              <a:cxnLst/>
              <a:rect l="l" t="t" r="r" b="b"/>
              <a:pathLst>
                <a:path w="1386" h="961" extrusionOk="0">
                  <a:moveTo>
                    <a:pt x="1386" y="776"/>
                  </a:moveTo>
                  <a:lnTo>
                    <a:pt x="1297" y="0"/>
                  </a:lnTo>
                  <a:cubicBezTo>
                    <a:pt x="1243" y="5"/>
                    <a:pt x="1190" y="13"/>
                    <a:pt x="1136" y="19"/>
                  </a:cubicBezTo>
                  <a:lnTo>
                    <a:pt x="974" y="40"/>
                  </a:lnTo>
                  <a:cubicBezTo>
                    <a:pt x="867" y="54"/>
                    <a:pt x="759" y="68"/>
                    <a:pt x="651" y="83"/>
                  </a:cubicBezTo>
                  <a:cubicBezTo>
                    <a:pt x="433" y="116"/>
                    <a:pt x="217" y="152"/>
                    <a:pt x="1" y="194"/>
                  </a:cubicBezTo>
                  <a:lnTo>
                    <a:pt x="151" y="960"/>
                  </a:lnTo>
                  <a:cubicBezTo>
                    <a:pt x="355" y="920"/>
                    <a:pt x="560" y="886"/>
                    <a:pt x="765" y="855"/>
                  </a:cubicBezTo>
                  <a:cubicBezTo>
                    <a:pt x="868" y="841"/>
                    <a:pt x="972" y="827"/>
                    <a:pt x="1075" y="814"/>
                  </a:cubicBezTo>
                  <a:lnTo>
                    <a:pt x="1229" y="793"/>
                  </a:lnTo>
                  <a:cubicBezTo>
                    <a:pt x="1282" y="789"/>
                    <a:pt x="1334" y="781"/>
                    <a:pt x="1386" y="77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7"/>
            <p:cNvSpPr/>
            <p:nvPr/>
          </p:nvSpPr>
          <p:spPr>
            <a:xfrm>
              <a:off x="4561500" y="3269750"/>
              <a:ext cx="32575" cy="20550"/>
            </a:xfrm>
            <a:custGeom>
              <a:avLst/>
              <a:gdLst/>
              <a:ahLst/>
              <a:cxnLst/>
              <a:rect l="l" t="t" r="r" b="b"/>
              <a:pathLst>
                <a:path w="1303" h="822" extrusionOk="0">
                  <a:moveTo>
                    <a:pt x="1302" y="781"/>
                  </a:moveTo>
                  <a:lnTo>
                    <a:pt x="1300" y="0"/>
                  </a:lnTo>
                  <a:lnTo>
                    <a:pt x="1220" y="0"/>
                  </a:lnTo>
                  <a:lnTo>
                    <a:pt x="1138" y="2"/>
                  </a:lnTo>
                  <a:lnTo>
                    <a:pt x="975" y="4"/>
                  </a:lnTo>
                  <a:lnTo>
                    <a:pt x="649" y="11"/>
                  </a:lnTo>
                  <a:lnTo>
                    <a:pt x="324" y="25"/>
                  </a:lnTo>
                  <a:lnTo>
                    <a:pt x="162" y="32"/>
                  </a:lnTo>
                  <a:lnTo>
                    <a:pt x="81" y="37"/>
                  </a:lnTo>
                  <a:lnTo>
                    <a:pt x="1" y="42"/>
                  </a:lnTo>
                  <a:lnTo>
                    <a:pt x="49" y="822"/>
                  </a:lnTo>
                  <a:lnTo>
                    <a:pt x="127" y="816"/>
                  </a:lnTo>
                  <a:lnTo>
                    <a:pt x="205" y="812"/>
                  </a:lnTo>
                  <a:lnTo>
                    <a:pt x="362" y="805"/>
                  </a:lnTo>
                  <a:lnTo>
                    <a:pt x="674" y="791"/>
                  </a:lnTo>
                  <a:lnTo>
                    <a:pt x="988" y="785"/>
                  </a:lnTo>
                  <a:lnTo>
                    <a:pt x="1146" y="783"/>
                  </a:lnTo>
                  <a:lnTo>
                    <a:pt x="1224" y="78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7"/>
            <p:cNvSpPr/>
            <p:nvPr/>
          </p:nvSpPr>
          <p:spPr>
            <a:xfrm>
              <a:off x="4314275" y="3380450"/>
              <a:ext cx="32350" cy="37650"/>
            </a:xfrm>
            <a:custGeom>
              <a:avLst/>
              <a:gdLst/>
              <a:ahLst/>
              <a:cxnLst/>
              <a:rect l="l" t="t" r="r" b="b"/>
              <a:pathLst>
                <a:path w="1294" h="1506" extrusionOk="0">
                  <a:moveTo>
                    <a:pt x="1293" y="433"/>
                  </a:moveTo>
                  <a:lnTo>
                    <a:pt x="644" y="0"/>
                  </a:lnTo>
                  <a:cubicBezTo>
                    <a:pt x="391" y="380"/>
                    <a:pt x="174" y="784"/>
                    <a:pt x="0" y="1210"/>
                  </a:cubicBezTo>
                  <a:lnTo>
                    <a:pt x="724" y="1506"/>
                  </a:lnTo>
                  <a:cubicBezTo>
                    <a:pt x="877" y="1131"/>
                    <a:pt x="1068" y="772"/>
                    <a:pt x="1293" y="4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7"/>
            <p:cNvSpPr/>
            <p:nvPr/>
          </p:nvSpPr>
          <p:spPr>
            <a:xfrm>
              <a:off x="4346925" y="3335975"/>
              <a:ext cx="36875" cy="36275"/>
            </a:xfrm>
            <a:custGeom>
              <a:avLst/>
              <a:gdLst/>
              <a:ahLst/>
              <a:cxnLst/>
              <a:rect l="l" t="t" r="r" b="b"/>
              <a:pathLst>
                <a:path w="1475" h="1451" extrusionOk="0">
                  <a:moveTo>
                    <a:pt x="1474" y="610"/>
                  </a:moveTo>
                  <a:lnTo>
                    <a:pt x="985" y="1"/>
                  </a:lnTo>
                  <a:cubicBezTo>
                    <a:pt x="635" y="282"/>
                    <a:pt x="305" y="591"/>
                    <a:pt x="1" y="927"/>
                  </a:cubicBezTo>
                  <a:lnTo>
                    <a:pt x="582" y="1450"/>
                  </a:lnTo>
                  <a:cubicBezTo>
                    <a:pt x="855" y="1146"/>
                    <a:pt x="1156" y="867"/>
                    <a:pt x="1474" y="6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7"/>
            <p:cNvSpPr/>
            <p:nvPr/>
          </p:nvSpPr>
          <p:spPr>
            <a:xfrm>
              <a:off x="4393000" y="3304500"/>
              <a:ext cx="37600" cy="32625"/>
            </a:xfrm>
            <a:custGeom>
              <a:avLst/>
              <a:gdLst/>
              <a:ahLst/>
              <a:cxnLst/>
              <a:rect l="l" t="t" r="r" b="b"/>
              <a:pathLst>
                <a:path w="1504" h="1305" extrusionOk="0">
                  <a:moveTo>
                    <a:pt x="1503" y="705"/>
                  </a:moveTo>
                  <a:lnTo>
                    <a:pt x="1165" y="0"/>
                  </a:lnTo>
                  <a:cubicBezTo>
                    <a:pt x="766" y="192"/>
                    <a:pt x="376" y="406"/>
                    <a:pt x="1" y="646"/>
                  </a:cubicBezTo>
                  <a:lnTo>
                    <a:pt x="422" y="1305"/>
                  </a:lnTo>
                  <a:cubicBezTo>
                    <a:pt x="769" y="1083"/>
                    <a:pt x="1131" y="884"/>
                    <a:pt x="1503" y="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85" name="Google Shape;385;p7"/>
          <p:cNvSpPr/>
          <p:nvPr/>
        </p:nvSpPr>
        <p:spPr>
          <a:xfrm rot="-2230110">
            <a:off x="-1487568" y="1033266"/>
            <a:ext cx="3112040" cy="1241028"/>
          </a:xfrm>
          <a:custGeom>
            <a:avLst/>
            <a:gdLst/>
            <a:ahLst/>
            <a:cxnLst/>
            <a:rect l="l" t="t" r="r" b="b"/>
            <a:pathLst>
              <a:path w="10545" h="3509" extrusionOk="0">
                <a:moveTo>
                  <a:pt x="7015" y="530"/>
                </a:moveTo>
                <a:cubicBezTo>
                  <a:pt x="7125" y="530"/>
                  <a:pt x="7230" y="538"/>
                  <a:pt x="7300" y="555"/>
                </a:cubicBezTo>
                <a:cubicBezTo>
                  <a:pt x="7595" y="628"/>
                  <a:pt x="7802" y="761"/>
                  <a:pt x="7932" y="927"/>
                </a:cubicBezTo>
                <a:lnTo>
                  <a:pt x="7932" y="927"/>
                </a:lnTo>
                <a:cubicBezTo>
                  <a:pt x="7883" y="928"/>
                  <a:pt x="7837" y="929"/>
                  <a:pt x="7793" y="929"/>
                </a:cubicBezTo>
                <a:cubicBezTo>
                  <a:pt x="7678" y="929"/>
                  <a:pt x="7585" y="924"/>
                  <a:pt x="7524" y="914"/>
                </a:cubicBezTo>
                <a:cubicBezTo>
                  <a:pt x="7280" y="874"/>
                  <a:pt x="7038" y="821"/>
                  <a:pt x="6800" y="753"/>
                </a:cubicBezTo>
                <a:cubicBezTo>
                  <a:pt x="6290" y="609"/>
                  <a:pt x="6675" y="530"/>
                  <a:pt x="7015" y="530"/>
                </a:cubicBezTo>
                <a:close/>
                <a:moveTo>
                  <a:pt x="2570" y="2230"/>
                </a:moveTo>
                <a:cubicBezTo>
                  <a:pt x="2585" y="2230"/>
                  <a:pt x="2602" y="2281"/>
                  <a:pt x="2580" y="2390"/>
                </a:cubicBezTo>
                <a:lnTo>
                  <a:pt x="2580" y="2390"/>
                </a:lnTo>
                <a:cubicBezTo>
                  <a:pt x="2541" y="2286"/>
                  <a:pt x="2554" y="2230"/>
                  <a:pt x="2570" y="2230"/>
                </a:cubicBezTo>
                <a:close/>
                <a:moveTo>
                  <a:pt x="9867" y="0"/>
                </a:moveTo>
                <a:cubicBezTo>
                  <a:pt x="9740" y="0"/>
                  <a:pt x="9588" y="102"/>
                  <a:pt x="9671" y="198"/>
                </a:cubicBezTo>
                <a:cubicBezTo>
                  <a:pt x="10032" y="616"/>
                  <a:pt x="9080" y="833"/>
                  <a:pt x="8311" y="903"/>
                </a:cubicBezTo>
                <a:lnTo>
                  <a:pt x="8311" y="903"/>
                </a:lnTo>
                <a:cubicBezTo>
                  <a:pt x="7997" y="501"/>
                  <a:pt x="7388" y="255"/>
                  <a:pt x="6883" y="255"/>
                </a:cubicBezTo>
                <a:cubicBezTo>
                  <a:pt x="6828" y="255"/>
                  <a:pt x="6774" y="258"/>
                  <a:pt x="6722" y="264"/>
                </a:cubicBezTo>
                <a:cubicBezTo>
                  <a:pt x="6532" y="286"/>
                  <a:pt x="6130" y="387"/>
                  <a:pt x="6101" y="645"/>
                </a:cubicBezTo>
                <a:cubicBezTo>
                  <a:pt x="6072" y="905"/>
                  <a:pt x="6675" y="1009"/>
                  <a:pt x="6815" y="1046"/>
                </a:cubicBezTo>
                <a:cubicBezTo>
                  <a:pt x="7216" y="1149"/>
                  <a:pt x="7582" y="1197"/>
                  <a:pt x="7953" y="1197"/>
                </a:cubicBezTo>
                <a:cubicBezTo>
                  <a:pt x="7992" y="1197"/>
                  <a:pt x="8032" y="1197"/>
                  <a:pt x="8071" y="1196"/>
                </a:cubicBezTo>
                <a:lnTo>
                  <a:pt x="8071" y="1196"/>
                </a:lnTo>
                <a:cubicBezTo>
                  <a:pt x="8208" y="1653"/>
                  <a:pt x="7953" y="2224"/>
                  <a:pt x="7478" y="2562"/>
                </a:cubicBezTo>
                <a:cubicBezTo>
                  <a:pt x="6790" y="3051"/>
                  <a:pt x="5888" y="3247"/>
                  <a:pt x="5007" y="3247"/>
                </a:cubicBezTo>
                <a:cubicBezTo>
                  <a:pt x="4524" y="3247"/>
                  <a:pt x="4048" y="3188"/>
                  <a:pt x="3617" y="3086"/>
                </a:cubicBezTo>
                <a:cubicBezTo>
                  <a:pt x="3341" y="3020"/>
                  <a:pt x="3078" y="2914"/>
                  <a:pt x="2844" y="2749"/>
                </a:cubicBezTo>
                <a:cubicBezTo>
                  <a:pt x="2826" y="2736"/>
                  <a:pt x="2808" y="2723"/>
                  <a:pt x="2791" y="2708"/>
                </a:cubicBezTo>
                <a:lnTo>
                  <a:pt x="2791" y="2708"/>
                </a:lnTo>
                <a:cubicBezTo>
                  <a:pt x="2948" y="2455"/>
                  <a:pt x="3018" y="2090"/>
                  <a:pt x="2785" y="1890"/>
                </a:cubicBezTo>
                <a:cubicBezTo>
                  <a:pt x="2711" y="1826"/>
                  <a:pt x="2634" y="1797"/>
                  <a:pt x="2561" y="1797"/>
                </a:cubicBezTo>
                <a:cubicBezTo>
                  <a:pt x="2432" y="1797"/>
                  <a:pt x="2314" y="1889"/>
                  <a:pt x="2244" y="2039"/>
                </a:cubicBezTo>
                <a:cubicBezTo>
                  <a:pt x="2121" y="2301"/>
                  <a:pt x="2236" y="2568"/>
                  <a:pt x="2408" y="2774"/>
                </a:cubicBezTo>
                <a:lnTo>
                  <a:pt x="2408" y="2774"/>
                </a:lnTo>
                <a:cubicBezTo>
                  <a:pt x="2268" y="2949"/>
                  <a:pt x="2067" y="3024"/>
                  <a:pt x="1853" y="3024"/>
                </a:cubicBezTo>
                <a:cubicBezTo>
                  <a:pt x="1103" y="3024"/>
                  <a:pt x="189" y="2107"/>
                  <a:pt x="1140" y="1383"/>
                </a:cubicBezTo>
                <a:cubicBezTo>
                  <a:pt x="1278" y="1279"/>
                  <a:pt x="1163" y="1189"/>
                  <a:pt x="1040" y="1189"/>
                </a:cubicBezTo>
                <a:cubicBezTo>
                  <a:pt x="996" y="1189"/>
                  <a:pt x="952" y="1200"/>
                  <a:pt x="917" y="1227"/>
                </a:cubicBezTo>
                <a:cubicBezTo>
                  <a:pt x="1" y="1923"/>
                  <a:pt x="483" y="3055"/>
                  <a:pt x="1476" y="3233"/>
                </a:cubicBezTo>
                <a:cubicBezTo>
                  <a:pt x="1548" y="3245"/>
                  <a:pt x="1621" y="3252"/>
                  <a:pt x="1694" y="3252"/>
                </a:cubicBezTo>
                <a:cubicBezTo>
                  <a:pt x="2009" y="3252"/>
                  <a:pt x="2327" y="3136"/>
                  <a:pt x="2578" y="2943"/>
                </a:cubicBezTo>
                <a:lnTo>
                  <a:pt x="2578" y="2943"/>
                </a:lnTo>
                <a:cubicBezTo>
                  <a:pt x="2610" y="2970"/>
                  <a:pt x="2643" y="2995"/>
                  <a:pt x="2675" y="3017"/>
                </a:cubicBezTo>
                <a:cubicBezTo>
                  <a:pt x="3211" y="3392"/>
                  <a:pt x="3968" y="3508"/>
                  <a:pt x="4676" y="3508"/>
                </a:cubicBezTo>
                <a:cubicBezTo>
                  <a:pt x="4974" y="3508"/>
                  <a:pt x="5264" y="3488"/>
                  <a:pt x="5524" y="3457"/>
                </a:cubicBezTo>
                <a:cubicBezTo>
                  <a:pt x="6522" y="3341"/>
                  <a:pt x="7744" y="2996"/>
                  <a:pt x="8329" y="2073"/>
                </a:cubicBezTo>
                <a:cubicBezTo>
                  <a:pt x="8543" y="1738"/>
                  <a:pt x="8563" y="1431"/>
                  <a:pt x="8463" y="1168"/>
                </a:cubicBezTo>
                <a:lnTo>
                  <a:pt x="8463" y="1168"/>
                </a:lnTo>
                <a:cubicBezTo>
                  <a:pt x="8620" y="1151"/>
                  <a:pt x="8780" y="1125"/>
                  <a:pt x="8946" y="1093"/>
                </a:cubicBezTo>
                <a:cubicBezTo>
                  <a:pt x="9369" y="1012"/>
                  <a:pt x="10545" y="693"/>
                  <a:pt x="9982" y="44"/>
                </a:cubicBezTo>
                <a:cubicBezTo>
                  <a:pt x="9955" y="13"/>
                  <a:pt x="9912" y="0"/>
                  <a:pt x="9867" y="0"/>
                </a:cubicBezTo>
                <a:close/>
              </a:path>
            </a:pathLst>
          </a:custGeom>
          <a:solidFill>
            <a:srgbClr val="FF7C35">
              <a:alpha val="562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86" name="Google Shape;386;p7"/>
          <p:cNvGrpSpPr/>
          <p:nvPr/>
        </p:nvGrpSpPr>
        <p:grpSpPr>
          <a:xfrm>
            <a:off x="514335" y="275264"/>
            <a:ext cx="11114732" cy="6343037"/>
            <a:chOff x="385750" y="206447"/>
            <a:chExt cx="8336049" cy="4757278"/>
          </a:xfrm>
        </p:grpSpPr>
        <p:sp>
          <p:nvSpPr>
            <p:cNvPr id="387" name="Google Shape;387;p7"/>
            <p:cNvSpPr/>
            <p:nvPr/>
          </p:nvSpPr>
          <p:spPr>
            <a:xfrm rot="-5400000">
              <a:off x="2208886" y="-1549189"/>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7"/>
            <p:cNvSpPr/>
            <p:nvPr/>
          </p:nvSpPr>
          <p:spPr>
            <a:xfrm rot="-5400000">
              <a:off x="2168061" y="-1575864"/>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89" name="Google Shape;389;p7"/>
          <p:cNvSpPr txBox="1">
            <a:spLocks noGrp="1"/>
          </p:cNvSpPr>
          <p:nvPr>
            <p:ph type="title"/>
          </p:nvPr>
        </p:nvSpPr>
        <p:spPr>
          <a:xfrm>
            <a:off x="960000" y="593367"/>
            <a:ext cx="102812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90" name="Google Shape;390;p7"/>
          <p:cNvSpPr txBox="1">
            <a:spLocks noGrp="1"/>
          </p:cNvSpPr>
          <p:nvPr>
            <p:ph type="subTitle" idx="1"/>
          </p:nvPr>
        </p:nvSpPr>
        <p:spPr>
          <a:xfrm>
            <a:off x="1264800" y="2055933"/>
            <a:ext cx="5726400" cy="307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2133"/>
              </a:spcBef>
              <a:spcAft>
                <a:spcPts val="0"/>
              </a:spcAft>
              <a:buClr>
                <a:srgbClr val="E76A28"/>
              </a:buClr>
              <a:buSzPts val="1500"/>
              <a:buFont typeface="Nunito Light"/>
              <a:buChar char="■"/>
              <a:defRPr/>
            </a:lvl3pPr>
            <a:lvl4pPr lvl="3" algn="ctr" rtl="0">
              <a:lnSpc>
                <a:spcPct val="100000"/>
              </a:lnSpc>
              <a:spcBef>
                <a:spcPts val="2133"/>
              </a:spcBef>
              <a:spcAft>
                <a:spcPts val="0"/>
              </a:spcAft>
              <a:buClr>
                <a:srgbClr val="E76A28"/>
              </a:buClr>
              <a:buSzPts val="1500"/>
              <a:buFont typeface="Nunito Light"/>
              <a:buChar char="●"/>
              <a:defRPr/>
            </a:lvl4pPr>
            <a:lvl5pPr lvl="4" algn="ctr" rtl="0">
              <a:lnSpc>
                <a:spcPct val="100000"/>
              </a:lnSpc>
              <a:spcBef>
                <a:spcPts val="2133"/>
              </a:spcBef>
              <a:spcAft>
                <a:spcPts val="0"/>
              </a:spcAft>
              <a:buClr>
                <a:srgbClr val="E76A28"/>
              </a:buClr>
              <a:buSzPts val="1400"/>
              <a:buFont typeface="Nunito Light"/>
              <a:buChar char="○"/>
              <a:defRPr/>
            </a:lvl5pPr>
            <a:lvl6pPr lvl="5" algn="ctr" rtl="0">
              <a:lnSpc>
                <a:spcPct val="100000"/>
              </a:lnSpc>
              <a:spcBef>
                <a:spcPts val="2133"/>
              </a:spcBef>
              <a:spcAft>
                <a:spcPts val="0"/>
              </a:spcAft>
              <a:buClr>
                <a:srgbClr val="999999"/>
              </a:buClr>
              <a:buSzPts val="1400"/>
              <a:buFont typeface="Nunito Light"/>
              <a:buChar char="■"/>
              <a:defRPr/>
            </a:lvl6pPr>
            <a:lvl7pPr lvl="6" algn="ctr" rtl="0">
              <a:lnSpc>
                <a:spcPct val="100000"/>
              </a:lnSpc>
              <a:spcBef>
                <a:spcPts val="2133"/>
              </a:spcBef>
              <a:spcAft>
                <a:spcPts val="0"/>
              </a:spcAft>
              <a:buClr>
                <a:srgbClr val="999999"/>
              </a:buClr>
              <a:buSzPts val="1300"/>
              <a:buFont typeface="Nunito Light"/>
              <a:buChar char="●"/>
              <a:defRPr/>
            </a:lvl7pPr>
            <a:lvl8pPr lvl="7" algn="ctr" rtl="0">
              <a:lnSpc>
                <a:spcPct val="100000"/>
              </a:lnSpc>
              <a:spcBef>
                <a:spcPts val="2133"/>
              </a:spcBef>
              <a:spcAft>
                <a:spcPts val="0"/>
              </a:spcAft>
              <a:buClr>
                <a:srgbClr val="999999"/>
              </a:buClr>
              <a:buSzPts val="1300"/>
              <a:buFont typeface="Nunito Light"/>
              <a:buChar char="○"/>
              <a:defRPr/>
            </a:lvl8pPr>
            <a:lvl9pPr lvl="8" algn="ctr" rtl="0">
              <a:lnSpc>
                <a:spcPct val="100000"/>
              </a:lnSpc>
              <a:spcBef>
                <a:spcPts val="2133"/>
              </a:spcBef>
              <a:spcAft>
                <a:spcPts val="2133"/>
              </a:spcAft>
              <a:buClr>
                <a:srgbClr val="999999"/>
              </a:buClr>
              <a:buSzPts val="1400"/>
              <a:buFont typeface="Nunito Light"/>
              <a:buChar char="■"/>
              <a:defRPr/>
            </a:lvl9pPr>
          </a:lstStyle>
          <a:p>
            <a:endParaRPr/>
          </a:p>
        </p:txBody>
      </p:sp>
    </p:spTree>
    <p:extLst>
      <p:ext uri="{BB962C8B-B14F-4D97-AF65-F5344CB8AC3E}">
        <p14:creationId xmlns:p14="http://schemas.microsoft.com/office/powerpoint/2010/main" val="14601602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91"/>
        <p:cNvGrpSpPr/>
        <p:nvPr/>
      </p:nvGrpSpPr>
      <p:grpSpPr>
        <a:xfrm>
          <a:off x="0" y="0"/>
          <a:ext cx="0" cy="0"/>
          <a:chOff x="0" y="0"/>
          <a:chExt cx="0" cy="0"/>
        </a:xfrm>
      </p:grpSpPr>
      <p:grpSp>
        <p:nvGrpSpPr>
          <p:cNvPr id="392" name="Google Shape;392;p8"/>
          <p:cNvGrpSpPr/>
          <p:nvPr/>
        </p:nvGrpSpPr>
        <p:grpSpPr>
          <a:xfrm rot="-2700000">
            <a:off x="-745383" y="515708"/>
            <a:ext cx="3719547" cy="1074683"/>
            <a:chOff x="4314275" y="3002400"/>
            <a:chExt cx="1825625" cy="527475"/>
          </a:xfrm>
        </p:grpSpPr>
        <p:sp>
          <p:nvSpPr>
            <p:cNvPr id="393" name="Google Shape;393;p8"/>
            <p:cNvSpPr/>
            <p:nvPr/>
          </p:nvSpPr>
          <p:spPr>
            <a:xfrm>
              <a:off x="5996650" y="3489625"/>
              <a:ext cx="35350" cy="26475"/>
            </a:xfrm>
            <a:custGeom>
              <a:avLst/>
              <a:gdLst/>
              <a:ahLst/>
              <a:cxnLst/>
              <a:rect l="l" t="t" r="r" b="b"/>
              <a:pathLst>
                <a:path w="1414" h="1059" extrusionOk="0">
                  <a:moveTo>
                    <a:pt x="1413" y="753"/>
                  </a:moveTo>
                  <a:lnTo>
                    <a:pt x="1210" y="0"/>
                  </a:lnTo>
                  <a:cubicBezTo>
                    <a:pt x="1110" y="28"/>
                    <a:pt x="1010" y="52"/>
                    <a:pt x="908" y="78"/>
                  </a:cubicBezTo>
                  <a:lnTo>
                    <a:pt x="606" y="154"/>
                  </a:lnTo>
                  <a:cubicBezTo>
                    <a:pt x="581" y="162"/>
                    <a:pt x="555" y="168"/>
                    <a:pt x="531" y="173"/>
                  </a:cubicBezTo>
                  <a:lnTo>
                    <a:pt x="455" y="190"/>
                  </a:lnTo>
                  <a:lnTo>
                    <a:pt x="303" y="225"/>
                  </a:lnTo>
                  <a:cubicBezTo>
                    <a:pt x="201" y="248"/>
                    <a:pt x="101" y="272"/>
                    <a:pt x="0" y="294"/>
                  </a:cubicBezTo>
                  <a:lnTo>
                    <a:pt x="165" y="1058"/>
                  </a:lnTo>
                  <a:cubicBezTo>
                    <a:pt x="269" y="1035"/>
                    <a:pt x="373" y="1011"/>
                    <a:pt x="479" y="986"/>
                  </a:cubicBezTo>
                  <a:lnTo>
                    <a:pt x="636" y="950"/>
                  </a:lnTo>
                  <a:lnTo>
                    <a:pt x="714" y="932"/>
                  </a:lnTo>
                  <a:cubicBezTo>
                    <a:pt x="740" y="925"/>
                    <a:pt x="766" y="920"/>
                    <a:pt x="792" y="913"/>
                  </a:cubicBezTo>
                  <a:lnTo>
                    <a:pt x="1102" y="834"/>
                  </a:lnTo>
                  <a:cubicBezTo>
                    <a:pt x="1206" y="808"/>
                    <a:pt x="1310" y="783"/>
                    <a:pt x="1413" y="7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8"/>
            <p:cNvSpPr/>
            <p:nvPr/>
          </p:nvSpPr>
          <p:spPr>
            <a:xfrm>
              <a:off x="6050700" y="3472725"/>
              <a:ext cx="36225" cy="28650"/>
            </a:xfrm>
            <a:custGeom>
              <a:avLst/>
              <a:gdLst/>
              <a:ahLst/>
              <a:cxnLst/>
              <a:rect l="l" t="t" r="r" b="b"/>
              <a:pathLst>
                <a:path w="1449" h="1146" extrusionOk="0">
                  <a:moveTo>
                    <a:pt x="1448" y="733"/>
                  </a:moveTo>
                  <a:lnTo>
                    <a:pt x="1181" y="0"/>
                  </a:lnTo>
                  <a:lnTo>
                    <a:pt x="1108" y="28"/>
                  </a:lnTo>
                  <a:lnTo>
                    <a:pt x="1035" y="54"/>
                  </a:lnTo>
                  <a:lnTo>
                    <a:pt x="887" y="106"/>
                  </a:lnTo>
                  <a:lnTo>
                    <a:pt x="594" y="209"/>
                  </a:lnTo>
                  <a:cubicBezTo>
                    <a:pt x="495" y="241"/>
                    <a:pt x="396" y="273"/>
                    <a:pt x="297" y="304"/>
                  </a:cubicBezTo>
                  <a:lnTo>
                    <a:pt x="148" y="353"/>
                  </a:lnTo>
                  <a:cubicBezTo>
                    <a:pt x="99" y="369"/>
                    <a:pt x="49" y="386"/>
                    <a:pt x="0" y="400"/>
                  </a:cubicBezTo>
                  <a:lnTo>
                    <a:pt x="233" y="1146"/>
                  </a:lnTo>
                  <a:cubicBezTo>
                    <a:pt x="285" y="1131"/>
                    <a:pt x="334" y="1113"/>
                    <a:pt x="386" y="1096"/>
                  </a:cubicBezTo>
                  <a:lnTo>
                    <a:pt x="538" y="1047"/>
                  </a:lnTo>
                  <a:cubicBezTo>
                    <a:pt x="640" y="1012"/>
                    <a:pt x="743" y="980"/>
                    <a:pt x="844" y="947"/>
                  </a:cubicBezTo>
                  <a:lnTo>
                    <a:pt x="1147" y="840"/>
                  </a:lnTo>
                  <a:lnTo>
                    <a:pt x="1298" y="787"/>
                  </a:lnTo>
                  <a:lnTo>
                    <a:pt x="1374" y="76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8"/>
            <p:cNvSpPr/>
            <p:nvPr/>
          </p:nvSpPr>
          <p:spPr>
            <a:xfrm>
              <a:off x="6103125" y="3451300"/>
              <a:ext cx="36775" cy="30575"/>
            </a:xfrm>
            <a:custGeom>
              <a:avLst/>
              <a:gdLst/>
              <a:ahLst/>
              <a:cxnLst/>
              <a:rect l="l" t="t" r="r" b="b"/>
              <a:pathLst>
                <a:path w="1471" h="1223" extrusionOk="0">
                  <a:moveTo>
                    <a:pt x="1470" y="707"/>
                  </a:moveTo>
                  <a:lnTo>
                    <a:pt x="1140" y="1"/>
                  </a:lnTo>
                  <a:cubicBezTo>
                    <a:pt x="1093" y="24"/>
                    <a:pt x="1046" y="45"/>
                    <a:pt x="997" y="66"/>
                  </a:cubicBezTo>
                  <a:lnTo>
                    <a:pt x="856" y="130"/>
                  </a:lnTo>
                  <a:lnTo>
                    <a:pt x="573" y="259"/>
                  </a:lnTo>
                  <a:lnTo>
                    <a:pt x="286" y="381"/>
                  </a:lnTo>
                  <a:lnTo>
                    <a:pt x="143" y="442"/>
                  </a:lnTo>
                  <a:lnTo>
                    <a:pt x="71" y="472"/>
                  </a:lnTo>
                  <a:cubicBezTo>
                    <a:pt x="48" y="483"/>
                    <a:pt x="23" y="492"/>
                    <a:pt x="0" y="500"/>
                  </a:cubicBezTo>
                  <a:lnTo>
                    <a:pt x="297" y="1223"/>
                  </a:lnTo>
                  <a:cubicBezTo>
                    <a:pt x="321" y="1212"/>
                    <a:pt x="346" y="1203"/>
                    <a:pt x="371" y="1193"/>
                  </a:cubicBezTo>
                  <a:lnTo>
                    <a:pt x="445" y="1161"/>
                  </a:lnTo>
                  <a:lnTo>
                    <a:pt x="591" y="1099"/>
                  </a:lnTo>
                  <a:lnTo>
                    <a:pt x="887" y="973"/>
                  </a:lnTo>
                  <a:lnTo>
                    <a:pt x="1180" y="841"/>
                  </a:lnTo>
                  <a:lnTo>
                    <a:pt x="1325" y="774"/>
                  </a:lnTo>
                  <a:cubicBezTo>
                    <a:pt x="1372" y="752"/>
                    <a:pt x="1422" y="731"/>
                    <a:pt x="1470" y="70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8"/>
            <p:cNvSpPr/>
            <p:nvPr/>
          </p:nvSpPr>
          <p:spPr>
            <a:xfrm>
              <a:off x="5828575" y="3508875"/>
              <a:ext cx="32525" cy="21000"/>
            </a:xfrm>
            <a:custGeom>
              <a:avLst/>
              <a:gdLst/>
              <a:ahLst/>
              <a:cxnLst/>
              <a:rect l="l" t="t" r="r" b="b"/>
              <a:pathLst>
                <a:path w="1301" h="840" extrusionOk="0">
                  <a:moveTo>
                    <a:pt x="1286" y="840"/>
                  </a:moveTo>
                  <a:lnTo>
                    <a:pt x="1301" y="59"/>
                  </a:lnTo>
                  <a:lnTo>
                    <a:pt x="990" y="51"/>
                  </a:lnTo>
                  <a:lnTo>
                    <a:pt x="679" y="38"/>
                  </a:lnTo>
                  <a:cubicBezTo>
                    <a:pt x="575" y="34"/>
                    <a:pt x="472" y="28"/>
                    <a:pt x="369" y="21"/>
                  </a:cubicBezTo>
                  <a:cubicBezTo>
                    <a:pt x="266" y="14"/>
                    <a:pt x="162" y="9"/>
                    <a:pt x="60" y="1"/>
                  </a:cubicBezTo>
                  <a:lnTo>
                    <a:pt x="0" y="778"/>
                  </a:lnTo>
                  <a:cubicBezTo>
                    <a:pt x="108" y="788"/>
                    <a:pt x="214" y="793"/>
                    <a:pt x="322" y="800"/>
                  </a:cubicBezTo>
                  <a:cubicBezTo>
                    <a:pt x="429" y="808"/>
                    <a:pt x="536" y="815"/>
                    <a:pt x="644" y="819"/>
                  </a:cubicBezTo>
                  <a:lnTo>
                    <a:pt x="966" y="83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8"/>
            <p:cNvSpPr/>
            <p:nvPr/>
          </p:nvSpPr>
          <p:spPr>
            <a:xfrm>
              <a:off x="5885750" y="3508675"/>
              <a:ext cx="32625" cy="21125"/>
            </a:xfrm>
            <a:custGeom>
              <a:avLst/>
              <a:gdLst/>
              <a:ahLst/>
              <a:cxnLst/>
              <a:rect l="l" t="t" r="r" b="b"/>
              <a:pathLst>
                <a:path w="1305" h="845" extrusionOk="0">
                  <a:moveTo>
                    <a:pt x="1305" y="779"/>
                  </a:moveTo>
                  <a:lnTo>
                    <a:pt x="1243" y="0"/>
                  </a:lnTo>
                  <a:cubicBezTo>
                    <a:pt x="830" y="32"/>
                    <a:pt x="415" y="52"/>
                    <a:pt x="1" y="64"/>
                  </a:cubicBezTo>
                  <a:lnTo>
                    <a:pt x="20" y="845"/>
                  </a:lnTo>
                  <a:cubicBezTo>
                    <a:pt x="450" y="833"/>
                    <a:pt x="878" y="811"/>
                    <a:pt x="1305" y="7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8"/>
            <p:cNvSpPr/>
            <p:nvPr/>
          </p:nvSpPr>
          <p:spPr>
            <a:xfrm>
              <a:off x="5941225" y="3501750"/>
              <a:ext cx="34125" cy="23975"/>
            </a:xfrm>
            <a:custGeom>
              <a:avLst/>
              <a:gdLst/>
              <a:ahLst/>
              <a:cxnLst/>
              <a:rect l="l" t="t" r="r" b="b"/>
              <a:pathLst>
                <a:path w="1365" h="959" extrusionOk="0">
                  <a:moveTo>
                    <a:pt x="1365" y="770"/>
                  </a:moveTo>
                  <a:lnTo>
                    <a:pt x="1231" y="0"/>
                  </a:lnTo>
                  <a:cubicBezTo>
                    <a:pt x="1130" y="19"/>
                    <a:pt x="1027" y="34"/>
                    <a:pt x="924" y="50"/>
                  </a:cubicBezTo>
                  <a:lnTo>
                    <a:pt x="617" y="99"/>
                  </a:lnTo>
                  <a:cubicBezTo>
                    <a:pt x="591" y="102"/>
                    <a:pt x="567" y="107"/>
                    <a:pt x="541" y="111"/>
                  </a:cubicBezTo>
                  <a:lnTo>
                    <a:pt x="464" y="121"/>
                  </a:lnTo>
                  <a:lnTo>
                    <a:pt x="309" y="142"/>
                  </a:lnTo>
                  <a:cubicBezTo>
                    <a:pt x="206" y="154"/>
                    <a:pt x="104" y="171"/>
                    <a:pt x="1" y="183"/>
                  </a:cubicBezTo>
                  <a:lnTo>
                    <a:pt x="94" y="958"/>
                  </a:lnTo>
                  <a:cubicBezTo>
                    <a:pt x="201" y="945"/>
                    <a:pt x="307" y="930"/>
                    <a:pt x="413" y="917"/>
                  </a:cubicBezTo>
                  <a:lnTo>
                    <a:pt x="572" y="896"/>
                  </a:lnTo>
                  <a:lnTo>
                    <a:pt x="651" y="885"/>
                  </a:lnTo>
                  <a:cubicBezTo>
                    <a:pt x="678" y="881"/>
                    <a:pt x="705" y="878"/>
                    <a:pt x="731" y="874"/>
                  </a:cubicBezTo>
                  <a:lnTo>
                    <a:pt x="1048" y="824"/>
                  </a:lnTo>
                  <a:cubicBezTo>
                    <a:pt x="1153" y="803"/>
                    <a:pt x="1261" y="789"/>
                    <a:pt x="1365" y="7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8"/>
            <p:cNvSpPr/>
            <p:nvPr/>
          </p:nvSpPr>
          <p:spPr>
            <a:xfrm>
              <a:off x="5661000" y="3468850"/>
              <a:ext cx="36650" cy="30075"/>
            </a:xfrm>
            <a:custGeom>
              <a:avLst/>
              <a:gdLst/>
              <a:ahLst/>
              <a:cxnLst/>
              <a:rect l="l" t="t" r="r" b="b"/>
              <a:pathLst>
                <a:path w="1466" h="1203" extrusionOk="0">
                  <a:moveTo>
                    <a:pt x="1193" y="1203"/>
                  </a:moveTo>
                  <a:lnTo>
                    <a:pt x="1465" y="472"/>
                  </a:lnTo>
                  <a:lnTo>
                    <a:pt x="1177" y="361"/>
                  </a:lnTo>
                  <a:cubicBezTo>
                    <a:pt x="1128" y="343"/>
                    <a:pt x="1080" y="323"/>
                    <a:pt x="1033" y="303"/>
                  </a:cubicBezTo>
                  <a:lnTo>
                    <a:pt x="890" y="245"/>
                  </a:lnTo>
                  <a:lnTo>
                    <a:pt x="747" y="187"/>
                  </a:lnTo>
                  <a:cubicBezTo>
                    <a:pt x="700" y="167"/>
                    <a:pt x="653" y="145"/>
                    <a:pt x="605" y="125"/>
                  </a:cubicBezTo>
                  <a:lnTo>
                    <a:pt x="465" y="63"/>
                  </a:lnTo>
                  <a:lnTo>
                    <a:pt x="394" y="32"/>
                  </a:lnTo>
                  <a:lnTo>
                    <a:pt x="324" y="0"/>
                  </a:lnTo>
                  <a:lnTo>
                    <a:pt x="0" y="711"/>
                  </a:lnTo>
                  <a:cubicBezTo>
                    <a:pt x="24" y="723"/>
                    <a:pt x="49" y="733"/>
                    <a:pt x="74" y="745"/>
                  </a:cubicBezTo>
                  <a:lnTo>
                    <a:pt x="148" y="777"/>
                  </a:lnTo>
                  <a:lnTo>
                    <a:pt x="297" y="843"/>
                  </a:lnTo>
                  <a:cubicBezTo>
                    <a:pt x="346" y="864"/>
                    <a:pt x="396" y="886"/>
                    <a:pt x="445" y="907"/>
                  </a:cubicBezTo>
                  <a:lnTo>
                    <a:pt x="595" y="969"/>
                  </a:lnTo>
                  <a:lnTo>
                    <a:pt x="745" y="1030"/>
                  </a:lnTo>
                  <a:cubicBezTo>
                    <a:pt x="794" y="1051"/>
                    <a:pt x="844" y="1072"/>
                    <a:pt x="893" y="108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8"/>
            <p:cNvSpPr/>
            <p:nvPr/>
          </p:nvSpPr>
          <p:spPr>
            <a:xfrm>
              <a:off x="5715050" y="3488500"/>
              <a:ext cx="35650" cy="27175"/>
            </a:xfrm>
            <a:custGeom>
              <a:avLst/>
              <a:gdLst/>
              <a:ahLst/>
              <a:cxnLst/>
              <a:rect l="l" t="t" r="r" b="b"/>
              <a:pathLst>
                <a:path w="1426" h="1087" extrusionOk="0">
                  <a:moveTo>
                    <a:pt x="1244" y="1086"/>
                  </a:moveTo>
                  <a:lnTo>
                    <a:pt x="1425" y="326"/>
                  </a:lnTo>
                  <a:lnTo>
                    <a:pt x="1349" y="309"/>
                  </a:lnTo>
                  <a:lnTo>
                    <a:pt x="1274" y="290"/>
                  </a:lnTo>
                  <a:lnTo>
                    <a:pt x="1124" y="251"/>
                  </a:lnTo>
                  <a:lnTo>
                    <a:pt x="974" y="214"/>
                  </a:lnTo>
                  <a:cubicBezTo>
                    <a:pt x="925" y="201"/>
                    <a:pt x="875" y="187"/>
                    <a:pt x="824" y="173"/>
                  </a:cubicBezTo>
                  <a:cubicBezTo>
                    <a:pt x="725" y="146"/>
                    <a:pt x="625" y="119"/>
                    <a:pt x="527" y="90"/>
                  </a:cubicBezTo>
                  <a:lnTo>
                    <a:pt x="231" y="0"/>
                  </a:lnTo>
                  <a:lnTo>
                    <a:pt x="1" y="746"/>
                  </a:lnTo>
                  <a:lnTo>
                    <a:pt x="309" y="840"/>
                  </a:lnTo>
                  <a:cubicBezTo>
                    <a:pt x="412" y="870"/>
                    <a:pt x="516" y="897"/>
                    <a:pt x="620" y="927"/>
                  </a:cubicBezTo>
                  <a:cubicBezTo>
                    <a:pt x="672" y="942"/>
                    <a:pt x="723" y="957"/>
                    <a:pt x="775" y="970"/>
                  </a:cubicBezTo>
                  <a:lnTo>
                    <a:pt x="932" y="1009"/>
                  </a:lnTo>
                  <a:lnTo>
                    <a:pt x="1088" y="1048"/>
                  </a:lnTo>
                  <a:lnTo>
                    <a:pt x="1166" y="106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8"/>
            <p:cNvSpPr/>
            <p:nvPr/>
          </p:nvSpPr>
          <p:spPr>
            <a:xfrm>
              <a:off x="5770975" y="3501725"/>
              <a:ext cx="34200" cy="24050"/>
            </a:xfrm>
            <a:custGeom>
              <a:avLst/>
              <a:gdLst/>
              <a:ahLst/>
              <a:cxnLst/>
              <a:rect l="l" t="t" r="r" b="b"/>
              <a:pathLst>
                <a:path w="1368" h="962" extrusionOk="0">
                  <a:moveTo>
                    <a:pt x="1273" y="961"/>
                  </a:moveTo>
                  <a:lnTo>
                    <a:pt x="1367" y="188"/>
                  </a:lnTo>
                  <a:lnTo>
                    <a:pt x="1214" y="169"/>
                  </a:lnTo>
                  <a:cubicBezTo>
                    <a:pt x="1163" y="163"/>
                    <a:pt x="1111" y="154"/>
                    <a:pt x="1060" y="148"/>
                  </a:cubicBezTo>
                  <a:cubicBezTo>
                    <a:pt x="958" y="134"/>
                    <a:pt x="856" y="120"/>
                    <a:pt x="753" y="104"/>
                  </a:cubicBezTo>
                  <a:cubicBezTo>
                    <a:pt x="549" y="70"/>
                    <a:pt x="345" y="39"/>
                    <a:pt x="142" y="0"/>
                  </a:cubicBezTo>
                  <a:lnTo>
                    <a:pt x="0" y="768"/>
                  </a:lnTo>
                  <a:cubicBezTo>
                    <a:pt x="211" y="809"/>
                    <a:pt x="423" y="842"/>
                    <a:pt x="635" y="876"/>
                  </a:cubicBezTo>
                  <a:cubicBezTo>
                    <a:pt x="742" y="892"/>
                    <a:pt x="847" y="905"/>
                    <a:pt x="954" y="922"/>
                  </a:cubicBezTo>
                  <a:cubicBezTo>
                    <a:pt x="1007" y="929"/>
                    <a:pt x="1060" y="937"/>
                    <a:pt x="1112" y="94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8"/>
            <p:cNvSpPr/>
            <p:nvPr/>
          </p:nvSpPr>
          <p:spPr>
            <a:xfrm>
              <a:off x="5523475" y="3369525"/>
              <a:ext cx="35550" cy="36550"/>
            </a:xfrm>
            <a:custGeom>
              <a:avLst/>
              <a:gdLst/>
              <a:ahLst/>
              <a:cxnLst/>
              <a:rect l="l" t="t" r="r" b="b"/>
              <a:pathLst>
                <a:path w="1422" h="1462" extrusionOk="0">
                  <a:moveTo>
                    <a:pt x="863" y="1462"/>
                  </a:moveTo>
                  <a:lnTo>
                    <a:pt x="1422" y="916"/>
                  </a:lnTo>
                  <a:lnTo>
                    <a:pt x="1211" y="692"/>
                  </a:lnTo>
                  <a:lnTo>
                    <a:pt x="1157" y="637"/>
                  </a:lnTo>
                  <a:lnTo>
                    <a:pt x="1131" y="609"/>
                  </a:lnTo>
                  <a:lnTo>
                    <a:pt x="1105" y="580"/>
                  </a:lnTo>
                  <a:lnTo>
                    <a:pt x="1004" y="465"/>
                  </a:lnTo>
                  <a:lnTo>
                    <a:pt x="902" y="351"/>
                  </a:lnTo>
                  <a:lnTo>
                    <a:pt x="852" y="294"/>
                  </a:lnTo>
                  <a:lnTo>
                    <a:pt x="802" y="235"/>
                  </a:lnTo>
                  <a:lnTo>
                    <a:pt x="604" y="0"/>
                  </a:lnTo>
                  <a:lnTo>
                    <a:pt x="0" y="495"/>
                  </a:lnTo>
                  <a:lnTo>
                    <a:pt x="209" y="743"/>
                  </a:lnTo>
                  <a:lnTo>
                    <a:pt x="261" y="805"/>
                  </a:lnTo>
                  <a:lnTo>
                    <a:pt x="314" y="865"/>
                  </a:lnTo>
                  <a:lnTo>
                    <a:pt x="422" y="986"/>
                  </a:lnTo>
                  <a:lnTo>
                    <a:pt x="529" y="1108"/>
                  </a:lnTo>
                  <a:lnTo>
                    <a:pt x="556" y="1137"/>
                  </a:lnTo>
                  <a:lnTo>
                    <a:pt x="584" y="1167"/>
                  </a:lnTo>
                  <a:lnTo>
                    <a:pt x="640" y="122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8"/>
            <p:cNvSpPr/>
            <p:nvPr/>
          </p:nvSpPr>
          <p:spPr>
            <a:xfrm>
              <a:off x="5563675" y="3409225"/>
              <a:ext cx="36725" cy="35025"/>
            </a:xfrm>
            <a:custGeom>
              <a:avLst/>
              <a:gdLst/>
              <a:ahLst/>
              <a:cxnLst/>
              <a:rect l="l" t="t" r="r" b="b"/>
              <a:pathLst>
                <a:path w="1469" h="1401" extrusionOk="0">
                  <a:moveTo>
                    <a:pt x="1004" y="1400"/>
                  </a:moveTo>
                  <a:lnTo>
                    <a:pt x="1468" y="772"/>
                  </a:lnTo>
                  <a:cubicBezTo>
                    <a:pt x="1385" y="714"/>
                    <a:pt x="1306" y="651"/>
                    <a:pt x="1225" y="588"/>
                  </a:cubicBezTo>
                  <a:lnTo>
                    <a:pt x="1104" y="494"/>
                  </a:lnTo>
                  <a:cubicBezTo>
                    <a:pt x="1084" y="479"/>
                    <a:pt x="1063" y="463"/>
                    <a:pt x="1043" y="448"/>
                  </a:cubicBezTo>
                  <a:lnTo>
                    <a:pt x="985" y="398"/>
                  </a:lnTo>
                  <a:lnTo>
                    <a:pt x="750" y="203"/>
                  </a:lnTo>
                  <a:cubicBezTo>
                    <a:pt x="730" y="187"/>
                    <a:pt x="710" y="169"/>
                    <a:pt x="691" y="153"/>
                  </a:cubicBezTo>
                  <a:lnTo>
                    <a:pt x="634" y="102"/>
                  </a:lnTo>
                  <a:lnTo>
                    <a:pt x="520" y="1"/>
                  </a:lnTo>
                  <a:lnTo>
                    <a:pt x="0" y="584"/>
                  </a:lnTo>
                  <a:lnTo>
                    <a:pt x="121" y="691"/>
                  </a:lnTo>
                  <a:lnTo>
                    <a:pt x="182" y="744"/>
                  </a:lnTo>
                  <a:cubicBezTo>
                    <a:pt x="203" y="762"/>
                    <a:pt x="223" y="781"/>
                    <a:pt x="244" y="797"/>
                  </a:cubicBezTo>
                  <a:lnTo>
                    <a:pt x="494" y="1005"/>
                  </a:lnTo>
                  <a:lnTo>
                    <a:pt x="556" y="1057"/>
                  </a:lnTo>
                  <a:cubicBezTo>
                    <a:pt x="577" y="1073"/>
                    <a:pt x="599" y="1090"/>
                    <a:pt x="620" y="1106"/>
                  </a:cubicBezTo>
                  <a:lnTo>
                    <a:pt x="747" y="1205"/>
                  </a:lnTo>
                  <a:cubicBezTo>
                    <a:pt x="832" y="1270"/>
                    <a:pt x="916" y="1337"/>
                    <a:pt x="1004" y="14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8"/>
            <p:cNvSpPr/>
            <p:nvPr/>
          </p:nvSpPr>
          <p:spPr>
            <a:xfrm>
              <a:off x="5609825" y="3442250"/>
              <a:ext cx="37050" cy="32775"/>
            </a:xfrm>
            <a:custGeom>
              <a:avLst/>
              <a:gdLst/>
              <a:ahLst/>
              <a:cxnLst/>
              <a:rect l="l" t="t" r="r" b="b"/>
              <a:pathLst>
                <a:path w="1482" h="1311" extrusionOk="0">
                  <a:moveTo>
                    <a:pt x="1113" y="1310"/>
                  </a:moveTo>
                  <a:lnTo>
                    <a:pt x="1482" y="622"/>
                  </a:lnTo>
                  <a:lnTo>
                    <a:pt x="1346" y="549"/>
                  </a:lnTo>
                  <a:cubicBezTo>
                    <a:pt x="1325" y="537"/>
                    <a:pt x="1301" y="526"/>
                    <a:pt x="1279" y="512"/>
                  </a:cubicBezTo>
                  <a:lnTo>
                    <a:pt x="1212" y="475"/>
                  </a:lnTo>
                  <a:lnTo>
                    <a:pt x="946" y="323"/>
                  </a:lnTo>
                  <a:cubicBezTo>
                    <a:pt x="857" y="271"/>
                    <a:pt x="770" y="216"/>
                    <a:pt x="682" y="164"/>
                  </a:cubicBezTo>
                  <a:cubicBezTo>
                    <a:pt x="638" y="137"/>
                    <a:pt x="594" y="112"/>
                    <a:pt x="551" y="82"/>
                  </a:cubicBezTo>
                  <a:lnTo>
                    <a:pt x="422" y="0"/>
                  </a:lnTo>
                  <a:lnTo>
                    <a:pt x="0" y="657"/>
                  </a:lnTo>
                  <a:lnTo>
                    <a:pt x="135" y="745"/>
                  </a:lnTo>
                  <a:cubicBezTo>
                    <a:pt x="181" y="773"/>
                    <a:pt x="228" y="800"/>
                    <a:pt x="274" y="829"/>
                  </a:cubicBezTo>
                  <a:cubicBezTo>
                    <a:pt x="367" y="885"/>
                    <a:pt x="457" y="940"/>
                    <a:pt x="551" y="996"/>
                  </a:cubicBezTo>
                  <a:lnTo>
                    <a:pt x="832" y="1155"/>
                  </a:lnTo>
                  <a:lnTo>
                    <a:pt x="903" y="1195"/>
                  </a:lnTo>
                  <a:cubicBezTo>
                    <a:pt x="926" y="1209"/>
                    <a:pt x="950" y="1222"/>
                    <a:pt x="974" y="12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8"/>
            <p:cNvSpPr/>
            <p:nvPr/>
          </p:nvSpPr>
          <p:spPr>
            <a:xfrm>
              <a:off x="5450300" y="3221950"/>
              <a:ext cx="26025" cy="35000"/>
            </a:xfrm>
            <a:custGeom>
              <a:avLst/>
              <a:gdLst/>
              <a:ahLst/>
              <a:cxnLst/>
              <a:rect l="l" t="t" r="r" b="b"/>
              <a:pathLst>
                <a:path w="1041" h="1400" extrusionOk="0">
                  <a:moveTo>
                    <a:pt x="289" y="1400"/>
                  </a:moveTo>
                  <a:lnTo>
                    <a:pt x="1041" y="1187"/>
                  </a:lnTo>
                  <a:lnTo>
                    <a:pt x="1018" y="1115"/>
                  </a:lnTo>
                  <a:lnTo>
                    <a:pt x="999" y="1041"/>
                  </a:lnTo>
                  <a:lnTo>
                    <a:pt x="961" y="894"/>
                  </a:lnTo>
                  <a:lnTo>
                    <a:pt x="923" y="746"/>
                  </a:lnTo>
                  <a:cubicBezTo>
                    <a:pt x="917" y="722"/>
                    <a:pt x="912" y="697"/>
                    <a:pt x="906" y="672"/>
                  </a:cubicBezTo>
                  <a:lnTo>
                    <a:pt x="890" y="598"/>
                  </a:lnTo>
                  <a:cubicBezTo>
                    <a:pt x="867" y="499"/>
                    <a:pt x="845" y="400"/>
                    <a:pt x="824" y="300"/>
                  </a:cubicBezTo>
                  <a:lnTo>
                    <a:pt x="770" y="0"/>
                  </a:lnTo>
                  <a:lnTo>
                    <a:pt x="1" y="134"/>
                  </a:lnTo>
                  <a:lnTo>
                    <a:pt x="59" y="453"/>
                  </a:lnTo>
                  <a:cubicBezTo>
                    <a:pt x="81" y="561"/>
                    <a:pt x="106" y="666"/>
                    <a:pt x="128" y="771"/>
                  </a:cubicBezTo>
                  <a:lnTo>
                    <a:pt x="145" y="850"/>
                  </a:lnTo>
                  <a:cubicBezTo>
                    <a:pt x="152" y="876"/>
                    <a:pt x="157" y="904"/>
                    <a:pt x="163" y="930"/>
                  </a:cubicBezTo>
                  <a:lnTo>
                    <a:pt x="204" y="1087"/>
                  </a:lnTo>
                  <a:lnTo>
                    <a:pt x="244" y="1245"/>
                  </a:lnTo>
                  <a:lnTo>
                    <a:pt x="265" y="132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8"/>
            <p:cNvSpPr/>
            <p:nvPr/>
          </p:nvSpPr>
          <p:spPr>
            <a:xfrm>
              <a:off x="5465525" y="3274625"/>
              <a:ext cx="30350" cy="36625"/>
            </a:xfrm>
            <a:custGeom>
              <a:avLst/>
              <a:gdLst/>
              <a:ahLst/>
              <a:cxnLst/>
              <a:rect l="l" t="t" r="r" b="b"/>
              <a:pathLst>
                <a:path w="1214" h="1465" extrusionOk="0">
                  <a:moveTo>
                    <a:pt x="511" y="1465"/>
                  </a:moveTo>
                  <a:lnTo>
                    <a:pt x="1214" y="1123"/>
                  </a:lnTo>
                  <a:cubicBezTo>
                    <a:pt x="1121" y="941"/>
                    <a:pt x="1043" y="754"/>
                    <a:pt x="959" y="568"/>
                  </a:cubicBezTo>
                  <a:lnTo>
                    <a:pt x="843" y="285"/>
                  </a:lnTo>
                  <a:lnTo>
                    <a:pt x="814" y="215"/>
                  </a:lnTo>
                  <a:cubicBezTo>
                    <a:pt x="809" y="204"/>
                    <a:pt x="803" y="191"/>
                    <a:pt x="799" y="180"/>
                  </a:cubicBezTo>
                  <a:lnTo>
                    <a:pt x="787" y="144"/>
                  </a:lnTo>
                  <a:lnTo>
                    <a:pt x="733" y="1"/>
                  </a:lnTo>
                  <a:lnTo>
                    <a:pt x="1" y="273"/>
                  </a:lnTo>
                  <a:lnTo>
                    <a:pt x="56" y="425"/>
                  </a:lnTo>
                  <a:lnTo>
                    <a:pt x="70" y="462"/>
                  </a:lnTo>
                  <a:cubicBezTo>
                    <a:pt x="76" y="476"/>
                    <a:pt x="81" y="487"/>
                    <a:pt x="86" y="501"/>
                  </a:cubicBezTo>
                  <a:lnTo>
                    <a:pt x="117" y="576"/>
                  </a:lnTo>
                  <a:lnTo>
                    <a:pt x="240" y="877"/>
                  </a:lnTo>
                  <a:cubicBezTo>
                    <a:pt x="330" y="1072"/>
                    <a:pt x="413" y="1272"/>
                    <a:pt x="511" y="146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8"/>
            <p:cNvSpPr/>
            <p:nvPr/>
          </p:nvSpPr>
          <p:spPr>
            <a:xfrm>
              <a:off x="5490250" y="3324050"/>
              <a:ext cx="33400" cy="37050"/>
            </a:xfrm>
            <a:custGeom>
              <a:avLst/>
              <a:gdLst/>
              <a:ahLst/>
              <a:cxnLst/>
              <a:rect l="l" t="t" r="r" b="b"/>
              <a:pathLst>
                <a:path w="1336" h="1482" extrusionOk="0">
                  <a:moveTo>
                    <a:pt x="698" y="1482"/>
                  </a:moveTo>
                  <a:lnTo>
                    <a:pt x="1336" y="1032"/>
                  </a:lnTo>
                  <a:lnTo>
                    <a:pt x="1162" y="780"/>
                  </a:lnTo>
                  <a:lnTo>
                    <a:pt x="995" y="524"/>
                  </a:lnTo>
                  <a:cubicBezTo>
                    <a:pt x="938" y="439"/>
                    <a:pt x="886" y="351"/>
                    <a:pt x="834" y="263"/>
                  </a:cubicBezTo>
                  <a:lnTo>
                    <a:pt x="755" y="132"/>
                  </a:lnTo>
                  <a:cubicBezTo>
                    <a:pt x="741" y="109"/>
                    <a:pt x="727" y="90"/>
                    <a:pt x="715" y="67"/>
                  </a:cubicBezTo>
                  <a:lnTo>
                    <a:pt x="678" y="0"/>
                  </a:lnTo>
                  <a:lnTo>
                    <a:pt x="1" y="391"/>
                  </a:lnTo>
                  <a:lnTo>
                    <a:pt x="41" y="461"/>
                  </a:lnTo>
                  <a:cubicBezTo>
                    <a:pt x="54" y="484"/>
                    <a:pt x="69" y="508"/>
                    <a:pt x="83" y="530"/>
                  </a:cubicBezTo>
                  <a:lnTo>
                    <a:pt x="167" y="669"/>
                  </a:lnTo>
                  <a:cubicBezTo>
                    <a:pt x="224" y="760"/>
                    <a:pt x="278" y="853"/>
                    <a:pt x="339" y="942"/>
                  </a:cubicBezTo>
                  <a:lnTo>
                    <a:pt x="516" y="121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8"/>
            <p:cNvSpPr/>
            <p:nvPr/>
          </p:nvSpPr>
          <p:spPr>
            <a:xfrm>
              <a:off x="5465000" y="3056050"/>
              <a:ext cx="32475" cy="36850"/>
            </a:xfrm>
            <a:custGeom>
              <a:avLst/>
              <a:gdLst/>
              <a:ahLst/>
              <a:cxnLst/>
              <a:rect l="l" t="t" r="r" b="b"/>
              <a:pathLst>
                <a:path w="1299" h="1474" extrusionOk="0">
                  <a:moveTo>
                    <a:pt x="1" y="1143"/>
                  </a:moveTo>
                  <a:lnTo>
                    <a:pt x="708" y="1473"/>
                  </a:lnTo>
                  <a:cubicBezTo>
                    <a:pt x="874" y="1115"/>
                    <a:pt x="1072" y="771"/>
                    <a:pt x="1298" y="452"/>
                  </a:cubicBezTo>
                  <a:lnTo>
                    <a:pt x="661" y="1"/>
                  </a:lnTo>
                  <a:cubicBezTo>
                    <a:pt x="407" y="362"/>
                    <a:pt x="187" y="744"/>
                    <a:pt x="1" y="11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8"/>
            <p:cNvSpPr/>
            <p:nvPr/>
          </p:nvSpPr>
          <p:spPr>
            <a:xfrm>
              <a:off x="5448250" y="3108950"/>
              <a:ext cx="25925" cy="34775"/>
            </a:xfrm>
            <a:custGeom>
              <a:avLst/>
              <a:gdLst/>
              <a:ahLst/>
              <a:cxnLst/>
              <a:rect l="l" t="t" r="r" b="b"/>
              <a:pathLst>
                <a:path w="1037" h="1391" extrusionOk="0">
                  <a:moveTo>
                    <a:pt x="0" y="1283"/>
                  </a:moveTo>
                  <a:lnTo>
                    <a:pt x="774" y="1391"/>
                  </a:lnTo>
                  <a:cubicBezTo>
                    <a:pt x="786" y="1293"/>
                    <a:pt x="803" y="1197"/>
                    <a:pt x="821" y="1099"/>
                  </a:cubicBezTo>
                  <a:cubicBezTo>
                    <a:pt x="839" y="1002"/>
                    <a:pt x="858" y="905"/>
                    <a:pt x="880" y="809"/>
                  </a:cubicBezTo>
                  <a:cubicBezTo>
                    <a:pt x="925" y="616"/>
                    <a:pt x="977" y="424"/>
                    <a:pt x="1036" y="236"/>
                  </a:cubicBezTo>
                  <a:lnTo>
                    <a:pt x="292" y="1"/>
                  </a:lnTo>
                  <a:cubicBezTo>
                    <a:pt x="225" y="210"/>
                    <a:pt x="168" y="422"/>
                    <a:pt x="119" y="636"/>
                  </a:cubicBezTo>
                  <a:cubicBezTo>
                    <a:pt x="94" y="742"/>
                    <a:pt x="72" y="850"/>
                    <a:pt x="52" y="958"/>
                  </a:cubicBezTo>
                  <a:cubicBezTo>
                    <a:pt x="33" y="1067"/>
                    <a:pt x="15" y="1174"/>
                    <a:pt x="0" y="128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8"/>
            <p:cNvSpPr/>
            <p:nvPr/>
          </p:nvSpPr>
          <p:spPr>
            <a:xfrm>
              <a:off x="5446025" y="3166775"/>
              <a:ext cx="20475" cy="32500"/>
            </a:xfrm>
            <a:custGeom>
              <a:avLst/>
              <a:gdLst/>
              <a:ahLst/>
              <a:cxnLst/>
              <a:rect l="l" t="t" r="r" b="b"/>
              <a:pathLst>
                <a:path w="819" h="1300" extrusionOk="0">
                  <a:moveTo>
                    <a:pt x="40" y="1300"/>
                  </a:moveTo>
                  <a:lnTo>
                    <a:pt x="818" y="1235"/>
                  </a:lnTo>
                  <a:lnTo>
                    <a:pt x="797" y="932"/>
                  </a:lnTo>
                  <a:cubicBezTo>
                    <a:pt x="794" y="907"/>
                    <a:pt x="794" y="881"/>
                    <a:pt x="793" y="857"/>
                  </a:cubicBezTo>
                  <a:lnTo>
                    <a:pt x="791" y="781"/>
                  </a:lnTo>
                  <a:lnTo>
                    <a:pt x="786" y="630"/>
                  </a:lnTo>
                  <a:cubicBezTo>
                    <a:pt x="784" y="579"/>
                    <a:pt x="782" y="529"/>
                    <a:pt x="782" y="479"/>
                  </a:cubicBezTo>
                  <a:lnTo>
                    <a:pt x="783" y="328"/>
                  </a:lnTo>
                  <a:lnTo>
                    <a:pt x="785" y="177"/>
                  </a:lnTo>
                  <a:lnTo>
                    <a:pt x="785" y="102"/>
                  </a:lnTo>
                  <a:cubicBezTo>
                    <a:pt x="785" y="77"/>
                    <a:pt x="787" y="51"/>
                    <a:pt x="787" y="26"/>
                  </a:cubicBezTo>
                  <a:lnTo>
                    <a:pt x="6" y="0"/>
                  </a:lnTo>
                  <a:cubicBezTo>
                    <a:pt x="5" y="27"/>
                    <a:pt x="4" y="55"/>
                    <a:pt x="4" y="82"/>
                  </a:cubicBezTo>
                  <a:lnTo>
                    <a:pt x="4" y="165"/>
                  </a:lnTo>
                  <a:lnTo>
                    <a:pt x="2" y="327"/>
                  </a:lnTo>
                  <a:lnTo>
                    <a:pt x="1" y="489"/>
                  </a:lnTo>
                  <a:cubicBezTo>
                    <a:pt x="1" y="545"/>
                    <a:pt x="4" y="598"/>
                    <a:pt x="5" y="652"/>
                  </a:cubicBezTo>
                  <a:lnTo>
                    <a:pt x="10" y="815"/>
                  </a:lnTo>
                  <a:lnTo>
                    <a:pt x="12" y="897"/>
                  </a:lnTo>
                  <a:cubicBezTo>
                    <a:pt x="14" y="925"/>
                    <a:pt x="14" y="952"/>
                    <a:pt x="16" y="97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8"/>
            <p:cNvSpPr/>
            <p:nvPr/>
          </p:nvSpPr>
          <p:spPr>
            <a:xfrm>
              <a:off x="5603025" y="3010225"/>
              <a:ext cx="35475" cy="33700"/>
            </a:xfrm>
            <a:custGeom>
              <a:avLst/>
              <a:gdLst/>
              <a:ahLst/>
              <a:cxnLst/>
              <a:rect l="l" t="t" r="r" b="b"/>
              <a:pathLst>
                <a:path w="1419" h="1348" extrusionOk="0">
                  <a:moveTo>
                    <a:pt x="285" y="0"/>
                  </a:moveTo>
                  <a:lnTo>
                    <a:pt x="0" y="743"/>
                  </a:lnTo>
                  <a:cubicBezTo>
                    <a:pt x="339" y="891"/>
                    <a:pt x="649" y="1099"/>
                    <a:pt x="922" y="1348"/>
                  </a:cubicBezTo>
                  <a:lnTo>
                    <a:pt x="1418" y="740"/>
                  </a:lnTo>
                  <a:cubicBezTo>
                    <a:pt x="1082" y="437"/>
                    <a:pt x="701" y="181"/>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8"/>
            <p:cNvSpPr/>
            <p:nvPr/>
          </p:nvSpPr>
          <p:spPr>
            <a:xfrm>
              <a:off x="5550525" y="3002400"/>
              <a:ext cx="33750" cy="22250"/>
            </a:xfrm>
            <a:custGeom>
              <a:avLst/>
              <a:gdLst/>
              <a:ahLst/>
              <a:cxnLst/>
              <a:rect l="l" t="t" r="r" b="b"/>
              <a:pathLst>
                <a:path w="1350" h="890" extrusionOk="0">
                  <a:moveTo>
                    <a:pt x="0" y="109"/>
                  </a:moveTo>
                  <a:lnTo>
                    <a:pt x="159" y="889"/>
                  </a:lnTo>
                  <a:cubicBezTo>
                    <a:pt x="339" y="844"/>
                    <a:pt x="521" y="816"/>
                    <a:pt x="705" y="806"/>
                  </a:cubicBezTo>
                  <a:lnTo>
                    <a:pt x="775" y="802"/>
                  </a:lnTo>
                  <a:lnTo>
                    <a:pt x="844" y="801"/>
                  </a:lnTo>
                  <a:lnTo>
                    <a:pt x="879" y="800"/>
                  </a:lnTo>
                  <a:lnTo>
                    <a:pt x="913" y="800"/>
                  </a:lnTo>
                  <a:lnTo>
                    <a:pt x="983" y="801"/>
                  </a:lnTo>
                  <a:cubicBezTo>
                    <a:pt x="1006" y="801"/>
                    <a:pt x="1028" y="803"/>
                    <a:pt x="1052" y="805"/>
                  </a:cubicBezTo>
                  <a:cubicBezTo>
                    <a:pt x="1075" y="806"/>
                    <a:pt x="1098" y="806"/>
                    <a:pt x="1121" y="808"/>
                  </a:cubicBezTo>
                  <a:cubicBezTo>
                    <a:pt x="1166" y="812"/>
                    <a:pt x="1213" y="816"/>
                    <a:pt x="1259" y="822"/>
                  </a:cubicBezTo>
                  <a:lnTo>
                    <a:pt x="1350" y="30"/>
                  </a:lnTo>
                  <a:cubicBezTo>
                    <a:pt x="1293" y="22"/>
                    <a:pt x="1237" y="19"/>
                    <a:pt x="1181" y="13"/>
                  </a:cubicBezTo>
                  <a:cubicBezTo>
                    <a:pt x="1152" y="10"/>
                    <a:pt x="1125" y="9"/>
                    <a:pt x="1096" y="8"/>
                  </a:cubicBezTo>
                  <a:cubicBezTo>
                    <a:pt x="1067" y="6"/>
                    <a:pt x="1040" y="4"/>
                    <a:pt x="1011" y="4"/>
                  </a:cubicBezTo>
                  <a:lnTo>
                    <a:pt x="927" y="3"/>
                  </a:lnTo>
                  <a:lnTo>
                    <a:pt x="884" y="1"/>
                  </a:lnTo>
                  <a:lnTo>
                    <a:pt x="841" y="3"/>
                  </a:lnTo>
                  <a:lnTo>
                    <a:pt x="756" y="4"/>
                  </a:lnTo>
                  <a:cubicBezTo>
                    <a:pt x="728" y="5"/>
                    <a:pt x="700" y="6"/>
                    <a:pt x="672" y="8"/>
                  </a:cubicBezTo>
                  <a:cubicBezTo>
                    <a:pt x="445" y="20"/>
                    <a:pt x="220" y="54"/>
                    <a:pt x="0" y="10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8"/>
            <p:cNvSpPr/>
            <p:nvPr/>
          </p:nvSpPr>
          <p:spPr>
            <a:xfrm>
              <a:off x="5498775" y="3014925"/>
              <a:ext cx="35600" cy="34575"/>
            </a:xfrm>
            <a:custGeom>
              <a:avLst/>
              <a:gdLst/>
              <a:ahLst/>
              <a:cxnLst/>
              <a:rect l="l" t="t" r="r" b="b"/>
              <a:pathLst>
                <a:path w="1424" h="1383" extrusionOk="0">
                  <a:moveTo>
                    <a:pt x="0" y="825"/>
                  </a:moveTo>
                  <a:lnTo>
                    <a:pt x="547" y="1382"/>
                  </a:lnTo>
                  <a:cubicBezTo>
                    <a:pt x="677" y="1252"/>
                    <a:pt x="817" y="1129"/>
                    <a:pt x="962" y="1016"/>
                  </a:cubicBezTo>
                  <a:cubicBezTo>
                    <a:pt x="1108" y="903"/>
                    <a:pt x="1262" y="801"/>
                    <a:pt x="1424" y="711"/>
                  </a:cubicBezTo>
                  <a:lnTo>
                    <a:pt x="1078" y="1"/>
                  </a:lnTo>
                  <a:cubicBezTo>
                    <a:pt x="880" y="112"/>
                    <a:pt x="692" y="238"/>
                    <a:pt x="511" y="376"/>
                  </a:cubicBezTo>
                  <a:cubicBezTo>
                    <a:pt x="332" y="515"/>
                    <a:pt x="161" y="665"/>
                    <a:pt x="0" y="8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8"/>
            <p:cNvSpPr/>
            <p:nvPr/>
          </p:nvSpPr>
          <p:spPr>
            <a:xfrm>
              <a:off x="5666475" y="3160225"/>
              <a:ext cx="22475" cy="33125"/>
            </a:xfrm>
            <a:custGeom>
              <a:avLst/>
              <a:gdLst/>
              <a:ahLst/>
              <a:cxnLst/>
              <a:rect l="l" t="t" r="r" b="b"/>
              <a:pathLst>
                <a:path w="899" h="1325" extrusionOk="0">
                  <a:moveTo>
                    <a:pt x="898" y="21"/>
                  </a:moveTo>
                  <a:lnTo>
                    <a:pt x="117" y="1"/>
                  </a:lnTo>
                  <a:cubicBezTo>
                    <a:pt x="109" y="401"/>
                    <a:pt x="68" y="798"/>
                    <a:pt x="1" y="1193"/>
                  </a:cubicBezTo>
                  <a:lnTo>
                    <a:pt x="770" y="1324"/>
                  </a:lnTo>
                  <a:cubicBezTo>
                    <a:pt x="845" y="893"/>
                    <a:pt x="890" y="457"/>
                    <a:pt x="898" y="2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8"/>
            <p:cNvSpPr/>
            <p:nvPr/>
          </p:nvSpPr>
          <p:spPr>
            <a:xfrm>
              <a:off x="5663350" y="3102225"/>
              <a:ext cx="24825" cy="34275"/>
            </a:xfrm>
            <a:custGeom>
              <a:avLst/>
              <a:gdLst/>
              <a:ahLst/>
              <a:cxnLst/>
              <a:rect l="l" t="t" r="r" b="b"/>
              <a:pathLst>
                <a:path w="993" h="1371" extrusionOk="0">
                  <a:moveTo>
                    <a:pt x="753" y="1"/>
                  </a:moveTo>
                  <a:lnTo>
                    <a:pt x="1" y="213"/>
                  </a:lnTo>
                  <a:cubicBezTo>
                    <a:pt x="54" y="402"/>
                    <a:pt x="99" y="593"/>
                    <a:pt x="135" y="787"/>
                  </a:cubicBezTo>
                  <a:cubicBezTo>
                    <a:pt x="153" y="884"/>
                    <a:pt x="169" y="980"/>
                    <a:pt x="182" y="1078"/>
                  </a:cubicBezTo>
                  <a:cubicBezTo>
                    <a:pt x="188" y="1125"/>
                    <a:pt x="193" y="1175"/>
                    <a:pt x="200" y="1223"/>
                  </a:cubicBezTo>
                  <a:cubicBezTo>
                    <a:pt x="205" y="1271"/>
                    <a:pt x="210" y="1319"/>
                    <a:pt x="214" y="1370"/>
                  </a:cubicBezTo>
                  <a:lnTo>
                    <a:pt x="992" y="1301"/>
                  </a:lnTo>
                  <a:cubicBezTo>
                    <a:pt x="989" y="1246"/>
                    <a:pt x="982" y="1192"/>
                    <a:pt x="976" y="1137"/>
                  </a:cubicBezTo>
                  <a:cubicBezTo>
                    <a:pt x="970" y="1083"/>
                    <a:pt x="964" y="1029"/>
                    <a:pt x="956" y="973"/>
                  </a:cubicBezTo>
                  <a:cubicBezTo>
                    <a:pt x="941" y="864"/>
                    <a:pt x="923" y="755"/>
                    <a:pt x="904" y="646"/>
                  </a:cubicBezTo>
                  <a:cubicBezTo>
                    <a:pt x="862" y="428"/>
                    <a:pt x="813" y="213"/>
                    <a:pt x="7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8"/>
            <p:cNvSpPr/>
            <p:nvPr/>
          </p:nvSpPr>
          <p:spPr>
            <a:xfrm>
              <a:off x="5640975" y="3049050"/>
              <a:ext cx="32350" cy="36700"/>
            </a:xfrm>
            <a:custGeom>
              <a:avLst/>
              <a:gdLst/>
              <a:ahLst/>
              <a:cxnLst/>
              <a:rect l="l" t="t" r="r" b="b"/>
              <a:pathLst>
                <a:path w="1294" h="1468" extrusionOk="0">
                  <a:moveTo>
                    <a:pt x="631" y="1"/>
                  </a:moveTo>
                  <a:lnTo>
                    <a:pt x="0" y="460"/>
                  </a:lnTo>
                  <a:cubicBezTo>
                    <a:pt x="226" y="770"/>
                    <a:pt x="421" y="1112"/>
                    <a:pt x="580" y="1468"/>
                  </a:cubicBezTo>
                  <a:lnTo>
                    <a:pt x="1294" y="1149"/>
                  </a:lnTo>
                  <a:cubicBezTo>
                    <a:pt x="1113" y="747"/>
                    <a:pt x="893" y="361"/>
                    <a:pt x="6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8"/>
            <p:cNvSpPr/>
            <p:nvPr/>
          </p:nvSpPr>
          <p:spPr>
            <a:xfrm>
              <a:off x="5588625" y="3308100"/>
              <a:ext cx="35750" cy="36375"/>
            </a:xfrm>
            <a:custGeom>
              <a:avLst/>
              <a:gdLst/>
              <a:ahLst/>
              <a:cxnLst/>
              <a:rect l="l" t="t" r="r" b="b"/>
              <a:pathLst>
                <a:path w="1430" h="1455" extrusionOk="0">
                  <a:moveTo>
                    <a:pt x="1429" y="503"/>
                  </a:moveTo>
                  <a:lnTo>
                    <a:pt x="831" y="1"/>
                  </a:lnTo>
                  <a:cubicBezTo>
                    <a:pt x="570" y="313"/>
                    <a:pt x="292" y="611"/>
                    <a:pt x="1" y="896"/>
                  </a:cubicBezTo>
                  <a:lnTo>
                    <a:pt x="547" y="1454"/>
                  </a:lnTo>
                  <a:cubicBezTo>
                    <a:pt x="856" y="1152"/>
                    <a:pt x="1152" y="835"/>
                    <a:pt x="1429" y="5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8"/>
            <p:cNvSpPr/>
            <p:nvPr/>
          </p:nvSpPr>
          <p:spPr>
            <a:xfrm>
              <a:off x="5624200" y="3263325"/>
              <a:ext cx="33300" cy="37025"/>
            </a:xfrm>
            <a:custGeom>
              <a:avLst/>
              <a:gdLst/>
              <a:ahLst/>
              <a:cxnLst/>
              <a:rect l="l" t="t" r="r" b="b"/>
              <a:pathLst>
                <a:path w="1332" h="1481" extrusionOk="0">
                  <a:moveTo>
                    <a:pt x="1332" y="379"/>
                  </a:moveTo>
                  <a:lnTo>
                    <a:pt x="647" y="1"/>
                  </a:lnTo>
                  <a:cubicBezTo>
                    <a:pt x="453" y="355"/>
                    <a:pt x="236" y="699"/>
                    <a:pt x="1" y="1030"/>
                  </a:cubicBezTo>
                  <a:lnTo>
                    <a:pt x="637" y="1481"/>
                  </a:lnTo>
                  <a:cubicBezTo>
                    <a:pt x="889" y="1127"/>
                    <a:pt x="1120" y="758"/>
                    <a:pt x="1332" y="3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8"/>
            <p:cNvSpPr/>
            <p:nvPr/>
          </p:nvSpPr>
          <p:spPr>
            <a:xfrm>
              <a:off x="5650900" y="3213625"/>
              <a:ext cx="29025" cy="36125"/>
            </a:xfrm>
            <a:custGeom>
              <a:avLst/>
              <a:gdLst/>
              <a:ahLst/>
              <a:cxnLst/>
              <a:rect l="l" t="t" r="r" b="b"/>
              <a:pathLst>
                <a:path w="1161" h="1445" extrusionOk="0">
                  <a:moveTo>
                    <a:pt x="1160" y="217"/>
                  </a:moveTo>
                  <a:lnTo>
                    <a:pt x="409" y="0"/>
                  </a:lnTo>
                  <a:cubicBezTo>
                    <a:pt x="297" y="386"/>
                    <a:pt x="160" y="765"/>
                    <a:pt x="0" y="1134"/>
                  </a:cubicBezTo>
                  <a:lnTo>
                    <a:pt x="716" y="1444"/>
                  </a:lnTo>
                  <a:cubicBezTo>
                    <a:pt x="890" y="1046"/>
                    <a:pt x="1039" y="635"/>
                    <a:pt x="1160" y="2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8"/>
            <p:cNvSpPr/>
            <p:nvPr/>
          </p:nvSpPr>
          <p:spPr>
            <a:xfrm>
              <a:off x="5448125" y="3404300"/>
              <a:ext cx="36350" cy="29300"/>
            </a:xfrm>
            <a:custGeom>
              <a:avLst/>
              <a:gdLst/>
              <a:ahLst/>
              <a:cxnLst/>
              <a:rect l="l" t="t" r="r" b="b"/>
              <a:pathLst>
                <a:path w="1454" h="1172" extrusionOk="0">
                  <a:moveTo>
                    <a:pt x="1454" y="720"/>
                  </a:moveTo>
                  <a:lnTo>
                    <a:pt x="1151" y="0"/>
                  </a:lnTo>
                  <a:cubicBezTo>
                    <a:pt x="774" y="159"/>
                    <a:pt x="390" y="302"/>
                    <a:pt x="0" y="428"/>
                  </a:cubicBezTo>
                  <a:lnTo>
                    <a:pt x="241" y="1171"/>
                  </a:lnTo>
                  <a:cubicBezTo>
                    <a:pt x="651" y="1039"/>
                    <a:pt x="1056" y="888"/>
                    <a:pt x="1454" y="7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8"/>
            <p:cNvSpPr/>
            <p:nvPr/>
          </p:nvSpPr>
          <p:spPr>
            <a:xfrm>
              <a:off x="5499000" y="3379175"/>
              <a:ext cx="37100" cy="32350"/>
            </a:xfrm>
            <a:custGeom>
              <a:avLst/>
              <a:gdLst/>
              <a:ahLst/>
              <a:cxnLst/>
              <a:rect l="l" t="t" r="r" b="b"/>
              <a:pathLst>
                <a:path w="1484" h="1294" extrusionOk="0">
                  <a:moveTo>
                    <a:pt x="1483" y="667"/>
                  </a:moveTo>
                  <a:lnTo>
                    <a:pt x="1076" y="0"/>
                  </a:lnTo>
                  <a:cubicBezTo>
                    <a:pt x="727" y="214"/>
                    <a:pt x="368" y="413"/>
                    <a:pt x="1" y="596"/>
                  </a:cubicBezTo>
                  <a:lnTo>
                    <a:pt x="351" y="1294"/>
                  </a:lnTo>
                  <a:cubicBezTo>
                    <a:pt x="738" y="1102"/>
                    <a:pt x="1115" y="894"/>
                    <a:pt x="1483" y="66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8"/>
            <p:cNvSpPr/>
            <p:nvPr/>
          </p:nvSpPr>
          <p:spPr>
            <a:xfrm>
              <a:off x="5546125" y="3347150"/>
              <a:ext cx="36875" cy="34725"/>
            </a:xfrm>
            <a:custGeom>
              <a:avLst/>
              <a:gdLst/>
              <a:ahLst/>
              <a:cxnLst/>
              <a:rect l="l" t="t" r="r" b="b"/>
              <a:pathLst>
                <a:path w="1475" h="1389" extrusionOk="0">
                  <a:moveTo>
                    <a:pt x="1475" y="597"/>
                  </a:moveTo>
                  <a:lnTo>
                    <a:pt x="971" y="1"/>
                  </a:lnTo>
                  <a:cubicBezTo>
                    <a:pt x="658" y="265"/>
                    <a:pt x="335" y="515"/>
                    <a:pt x="0" y="750"/>
                  </a:cubicBezTo>
                  <a:lnTo>
                    <a:pt x="450" y="1389"/>
                  </a:lnTo>
                  <a:cubicBezTo>
                    <a:pt x="802" y="1140"/>
                    <a:pt x="1145" y="875"/>
                    <a:pt x="1475" y="5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8"/>
            <p:cNvSpPr/>
            <p:nvPr/>
          </p:nvSpPr>
          <p:spPr>
            <a:xfrm>
              <a:off x="5282250" y="3432150"/>
              <a:ext cx="32325" cy="20675"/>
            </a:xfrm>
            <a:custGeom>
              <a:avLst/>
              <a:gdLst/>
              <a:ahLst/>
              <a:cxnLst/>
              <a:rect l="l" t="t" r="r" b="b"/>
              <a:pathLst>
                <a:path w="1293" h="827" extrusionOk="0">
                  <a:moveTo>
                    <a:pt x="1286" y="827"/>
                  </a:moveTo>
                  <a:lnTo>
                    <a:pt x="1293" y="46"/>
                  </a:lnTo>
                  <a:cubicBezTo>
                    <a:pt x="1189" y="44"/>
                    <a:pt x="1086" y="44"/>
                    <a:pt x="981" y="42"/>
                  </a:cubicBezTo>
                  <a:lnTo>
                    <a:pt x="670" y="31"/>
                  </a:lnTo>
                  <a:cubicBezTo>
                    <a:pt x="464" y="26"/>
                    <a:pt x="257" y="12"/>
                    <a:pt x="50" y="0"/>
                  </a:cubicBezTo>
                  <a:lnTo>
                    <a:pt x="1" y="780"/>
                  </a:lnTo>
                  <a:cubicBezTo>
                    <a:pt x="214" y="792"/>
                    <a:pt x="429" y="807"/>
                    <a:pt x="642" y="811"/>
                  </a:cubicBezTo>
                  <a:lnTo>
                    <a:pt x="964" y="822"/>
                  </a:lnTo>
                  <a:cubicBezTo>
                    <a:pt x="1071" y="825"/>
                    <a:pt x="1179" y="825"/>
                    <a:pt x="1286" y="8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8"/>
            <p:cNvSpPr/>
            <p:nvPr/>
          </p:nvSpPr>
          <p:spPr>
            <a:xfrm>
              <a:off x="5339175" y="3430775"/>
              <a:ext cx="32925" cy="21675"/>
            </a:xfrm>
            <a:custGeom>
              <a:avLst/>
              <a:gdLst/>
              <a:ahLst/>
              <a:cxnLst/>
              <a:rect l="l" t="t" r="r" b="b"/>
              <a:pathLst>
                <a:path w="1317" h="867" extrusionOk="0">
                  <a:moveTo>
                    <a:pt x="1317" y="778"/>
                  </a:moveTo>
                  <a:lnTo>
                    <a:pt x="1238" y="0"/>
                  </a:lnTo>
                  <a:lnTo>
                    <a:pt x="928" y="30"/>
                  </a:lnTo>
                  <a:cubicBezTo>
                    <a:pt x="826" y="40"/>
                    <a:pt x="723" y="45"/>
                    <a:pt x="620" y="52"/>
                  </a:cubicBezTo>
                  <a:lnTo>
                    <a:pt x="465" y="62"/>
                  </a:lnTo>
                  <a:cubicBezTo>
                    <a:pt x="413" y="67"/>
                    <a:pt x="363" y="71"/>
                    <a:pt x="311" y="72"/>
                  </a:cubicBezTo>
                  <a:lnTo>
                    <a:pt x="1" y="85"/>
                  </a:lnTo>
                  <a:lnTo>
                    <a:pt x="31" y="866"/>
                  </a:lnTo>
                  <a:lnTo>
                    <a:pt x="353" y="852"/>
                  </a:lnTo>
                  <a:cubicBezTo>
                    <a:pt x="406" y="851"/>
                    <a:pt x="459" y="845"/>
                    <a:pt x="514" y="841"/>
                  </a:cubicBezTo>
                  <a:lnTo>
                    <a:pt x="673" y="830"/>
                  </a:lnTo>
                  <a:cubicBezTo>
                    <a:pt x="781" y="822"/>
                    <a:pt x="889" y="815"/>
                    <a:pt x="995" y="8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8"/>
            <p:cNvSpPr/>
            <p:nvPr/>
          </p:nvSpPr>
          <p:spPr>
            <a:xfrm>
              <a:off x="5394225" y="3421725"/>
              <a:ext cx="34800" cy="25250"/>
            </a:xfrm>
            <a:custGeom>
              <a:avLst/>
              <a:gdLst/>
              <a:ahLst/>
              <a:cxnLst/>
              <a:rect l="l" t="t" r="r" b="b"/>
              <a:pathLst>
                <a:path w="1392" h="1010" extrusionOk="0">
                  <a:moveTo>
                    <a:pt x="1392" y="760"/>
                  </a:moveTo>
                  <a:lnTo>
                    <a:pt x="1207" y="1"/>
                  </a:lnTo>
                  <a:lnTo>
                    <a:pt x="1132" y="19"/>
                  </a:lnTo>
                  <a:lnTo>
                    <a:pt x="1058" y="36"/>
                  </a:lnTo>
                  <a:lnTo>
                    <a:pt x="908" y="69"/>
                  </a:lnTo>
                  <a:cubicBezTo>
                    <a:pt x="859" y="82"/>
                    <a:pt x="808" y="90"/>
                    <a:pt x="759" y="103"/>
                  </a:cubicBezTo>
                  <a:lnTo>
                    <a:pt x="609" y="134"/>
                  </a:lnTo>
                  <a:lnTo>
                    <a:pt x="458" y="162"/>
                  </a:lnTo>
                  <a:cubicBezTo>
                    <a:pt x="407" y="171"/>
                    <a:pt x="357" y="182"/>
                    <a:pt x="307" y="189"/>
                  </a:cubicBezTo>
                  <a:lnTo>
                    <a:pt x="1" y="238"/>
                  </a:lnTo>
                  <a:lnTo>
                    <a:pt x="121" y="1010"/>
                  </a:lnTo>
                  <a:lnTo>
                    <a:pt x="439" y="959"/>
                  </a:lnTo>
                  <a:cubicBezTo>
                    <a:pt x="493" y="949"/>
                    <a:pt x="546" y="939"/>
                    <a:pt x="599" y="931"/>
                  </a:cubicBezTo>
                  <a:lnTo>
                    <a:pt x="757" y="900"/>
                  </a:lnTo>
                  <a:lnTo>
                    <a:pt x="916" y="868"/>
                  </a:lnTo>
                  <a:cubicBezTo>
                    <a:pt x="969" y="856"/>
                    <a:pt x="1021" y="847"/>
                    <a:pt x="1074" y="834"/>
                  </a:cubicBezTo>
                  <a:lnTo>
                    <a:pt x="1233" y="797"/>
                  </a:lnTo>
                  <a:lnTo>
                    <a:pt x="1312" y="78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8"/>
            <p:cNvSpPr/>
            <p:nvPr/>
          </p:nvSpPr>
          <p:spPr>
            <a:xfrm>
              <a:off x="5112700" y="3402425"/>
              <a:ext cx="35575" cy="26850"/>
            </a:xfrm>
            <a:custGeom>
              <a:avLst/>
              <a:gdLst/>
              <a:ahLst/>
              <a:cxnLst/>
              <a:rect l="l" t="t" r="r" b="b"/>
              <a:pathLst>
                <a:path w="1423" h="1074" extrusionOk="0">
                  <a:moveTo>
                    <a:pt x="1236" y="1074"/>
                  </a:moveTo>
                  <a:lnTo>
                    <a:pt x="1422" y="315"/>
                  </a:lnTo>
                  <a:cubicBezTo>
                    <a:pt x="1015" y="216"/>
                    <a:pt x="610" y="109"/>
                    <a:pt x="205" y="0"/>
                  </a:cubicBezTo>
                  <a:lnTo>
                    <a:pt x="0" y="753"/>
                  </a:lnTo>
                  <a:cubicBezTo>
                    <a:pt x="410" y="865"/>
                    <a:pt x="822" y="973"/>
                    <a:pt x="1236" y="107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8"/>
            <p:cNvSpPr/>
            <p:nvPr/>
          </p:nvSpPr>
          <p:spPr>
            <a:xfrm>
              <a:off x="5168300" y="3415975"/>
              <a:ext cx="34925" cy="25325"/>
            </a:xfrm>
            <a:custGeom>
              <a:avLst/>
              <a:gdLst/>
              <a:ahLst/>
              <a:cxnLst/>
              <a:rect l="l" t="t" r="r" b="b"/>
              <a:pathLst>
                <a:path w="1397" h="1013" extrusionOk="0">
                  <a:moveTo>
                    <a:pt x="1258" y="1013"/>
                  </a:moveTo>
                  <a:lnTo>
                    <a:pt x="1396" y="245"/>
                  </a:lnTo>
                  <a:cubicBezTo>
                    <a:pt x="1191" y="210"/>
                    <a:pt x="987" y="167"/>
                    <a:pt x="781" y="128"/>
                  </a:cubicBezTo>
                  <a:lnTo>
                    <a:pt x="628" y="98"/>
                  </a:lnTo>
                  <a:lnTo>
                    <a:pt x="474" y="65"/>
                  </a:lnTo>
                  <a:lnTo>
                    <a:pt x="167" y="1"/>
                  </a:lnTo>
                  <a:lnTo>
                    <a:pt x="0" y="763"/>
                  </a:lnTo>
                  <a:lnTo>
                    <a:pt x="314" y="829"/>
                  </a:lnTo>
                  <a:lnTo>
                    <a:pt x="470" y="864"/>
                  </a:lnTo>
                  <a:lnTo>
                    <a:pt x="628" y="895"/>
                  </a:lnTo>
                  <a:cubicBezTo>
                    <a:pt x="837" y="935"/>
                    <a:pt x="1047" y="976"/>
                    <a:pt x="1258" y="10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8"/>
            <p:cNvSpPr/>
            <p:nvPr/>
          </p:nvSpPr>
          <p:spPr>
            <a:xfrm>
              <a:off x="5224625" y="3426125"/>
              <a:ext cx="33875" cy="23375"/>
            </a:xfrm>
            <a:custGeom>
              <a:avLst/>
              <a:gdLst/>
              <a:ahLst/>
              <a:cxnLst/>
              <a:rect l="l" t="t" r="r" b="b"/>
              <a:pathLst>
                <a:path w="1355" h="935" extrusionOk="0">
                  <a:moveTo>
                    <a:pt x="1275" y="935"/>
                  </a:moveTo>
                  <a:lnTo>
                    <a:pt x="1355" y="158"/>
                  </a:lnTo>
                  <a:lnTo>
                    <a:pt x="1199" y="142"/>
                  </a:lnTo>
                  <a:lnTo>
                    <a:pt x="1122" y="135"/>
                  </a:lnTo>
                  <a:lnTo>
                    <a:pt x="1044" y="125"/>
                  </a:lnTo>
                  <a:lnTo>
                    <a:pt x="734" y="86"/>
                  </a:lnTo>
                  <a:lnTo>
                    <a:pt x="579" y="67"/>
                  </a:lnTo>
                  <a:lnTo>
                    <a:pt x="426" y="44"/>
                  </a:lnTo>
                  <a:lnTo>
                    <a:pt x="116" y="1"/>
                  </a:lnTo>
                  <a:lnTo>
                    <a:pt x="0" y="773"/>
                  </a:lnTo>
                  <a:lnTo>
                    <a:pt x="318" y="819"/>
                  </a:lnTo>
                  <a:lnTo>
                    <a:pt x="476" y="841"/>
                  </a:lnTo>
                  <a:lnTo>
                    <a:pt x="637" y="861"/>
                  </a:lnTo>
                  <a:lnTo>
                    <a:pt x="954" y="900"/>
                  </a:lnTo>
                  <a:lnTo>
                    <a:pt x="1035" y="910"/>
                  </a:lnTo>
                  <a:lnTo>
                    <a:pt x="1114" y="91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8"/>
            <p:cNvSpPr/>
            <p:nvPr/>
          </p:nvSpPr>
          <p:spPr>
            <a:xfrm>
              <a:off x="4949225" y="3350300"/>
              <a:ext cx="36450" cy="28875"/>
            </a:xfrm>
            <a:custGeom>
              <a:avLst/>
              <a:gdLst/>
              <a:ahLst/>
              <a:cxnLst/>
              <a:rect l="l" t="t" r="r" b="b"/>
              <a:pathLst>
                <a:path w="1458" h="1155" extrusionOk="0">
                  <a:moveTo>
                    <a:pt x="1203" y="1154"/>
                  </a:moveTo>
                  <a:lnTo>
                    <a:pt x="1457" y="416"/>
                  </a:lnTo>
                  <a:lnTo>
                    <a:pt x="257" y="1"/>
                  </a:lnTo>
                  <a:lnTo>
                    <a:pt x="0" y="73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8"/>
            <p:cNvSpPr/>
            <p:nvPr/>
          </p:nvSpPr>
          <p:spPr>
            <a:xfrm>
              <a:off x="5003200" y="3368775"/>
              <a:ext cx="36300" cy="28600"/>
            </a:xfrm>
            <a:custGeom>
              <a:avLst/>
              <a:gdLst/>
              <a:ahLst/>
              <a:cxnLst/>
              <a:rect l="l" t="t" r="r" b="b"/>
              <a:pathLst>
                <a:path w="1452" h="1144" extrusionOk="0">
                  <a:moveTo>
                    <a:pt x="1210" y="1143"/>
                  </a:moveTo>
                  <a:lnTo>
                    <a:pt x="1451" y="400"/>
                  </a:lnTo>
                  <a:cubicBezTo>
                    <a:pt x="1050" y="270"/>
                    <a:pt x="650" y="135"/>
                    <a:pt x="251" y="1"/>
                  </a:cubicBezTo>
                  <a:lnTo>
                    <a:pt x="1" y="740"/>
                  </a:lnTo>
                  <a:cubicBezTo>
                    <a:pt x="403" y="878"/>
                    <a:pt x="805" y="1011"/>
                    <a:pt x="1210" y="11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8"/>
            <p:cNvSpPr/>
            <p:nvPr/>
          </p:nvSpPr>
          <p:spPr>
            <a:xfrm>
              <a:off x="5057350" y="3386325"/>
              <a:ext cx="36025" cy="27900"/>
            </a:xfrm>
            <a:custGeom>
              <a:avLst/>
              <a:gdLst/>
              <a:ahLst/>
              <a:cxnLst/>
              <a:rect l="l" t="t" r="r" b="b"/>
              <a:pathLst>
                <a:path w="1441" h="1116" extrusionOk="0">
                  <a:moveTo>
                    <a:pt x="1221" y="1116"/>
                  </a:moveTo>
                  <a:lnTo>
                    <a:pt x="1441" y="366"/>
                  </a:lnTo>
                  <a:cubicBezTo>
                    <a:pt x="1038" y="250"/>
                    <a:pt x="636" y="126"/>
                    <a:pt x="233" y="1"/>
                  </a:cubicBezTo>
                  <a:lnTo>
                    <a:pt x="1" y="746"/>
                  </a:lnTo>
                  <a:cubicBezTo>
                    <a:pt x="407" y="873"/>
                    <a:pt x="813" y="998"/>
                    <a:pt x="1221"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8"/>
            <p:cNvSpPr/>
            <p:nvPr/>
          </p:nvSpPr>
          <p:spPr>
            <a:xfrm>
              <a:off x="4786525" y="3298475"/>
              <a:ext cx="35925" cy="27325"/>
            </a:xfrm>
            <a:custGeom>
              <a:avLst/>
              <a:gdLst/>
              <a:ahLst/>
              <a:cxnLst/>
              <a:rect l="l" t="t" r="r" b="b"/>
              <a:pathLst>
                <a:path w="1437" h="1093" extrusionOk="0">
                  <a:moveTo>
                    <a:pt x="1219" y="1093"/>
                  </a:moveTo>
                  <a:lnTo>
                    <a:pt x="1437" y="343"/>
                  </a:lnTo>
                  <a:cubicBezTo>
                    <a:pt x="1026" y="223"/>
                    <a:pt x="614" y="110"/>
                    <a:pt x="200" y="1"/>
                  </a:cubicBezTo>
                  <a:lnTo>
                    <a:pt x="1" y="755"/>
                  </a:lnTo>
                  <a:cubicBezTo>
                    <a:pt x="407" y="862"/>
                    <a:pt x="814" y="974"/>
                    <a:pt x="1219" y="10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8"/>
            <p:cNvSpPr/>
            <p:nvPr/>
          </p:nvSpPr>
          <p:spPr>
            <a:xfrm>
              <a:off x="4841075" y="3314225"/>
              <a:ext cx="36225" cy="28250"/>
            </a:xfrm>
            <a:custGeom>
              <a:avLst/>
              <a:gdLst/>
              <a:ahLst/>
              <a:cxnLst/>
              <a:rect l="l" t="t" r="r" b="b"/>
              <a:pathLst>
                <a:path w="1449" h="1130" extrusionOk="0">
                  <a:moveTo>
                    <a:pt x="1208" y="1129"/>
                  </a:moveTo>
                  <a:lnTo>
                    <a:pt x="1449" y="386"/>
                  </a:lnTo>
                  <a:cubicBezTo>
                    <a:pt x="1043" y="255"/>
                    <a:pt x="636" y="127"/>
                    <a:pt x="229" y="1"/>
                  </a:cubicBezTo>
                  <a:lnTo>
                    <a:pt x="0" y="748"/>
                  </a:lnTo>
                  <a:cubicBezTo>
                    <a:pt x="402" y="873"/>
                    <a:pt x="806" y="999"/>
                    <a:pt x="1208" y="11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8"/>
            <p:cNvSpPr/>
            <p:nvPr/>
          </p:nvSpPr>
          <p:spPr>
            <a:xfrm>
              <a:off x="4894950" y="3331750"/>
              <a:ext cx="36400" cy="28700"/>
            </a:xfrm>
            <a:custGeom>
              <a:avLst/>
              <a:gdLst/>
              <a:ahLst/>
              <a:cxnLst/>
              <a:rect l="l" t="t" r="r" b="b"/>
              <a:pathLst>
                <a:path w="1456" h="1148" extrusionOk="0">
                  <a:moveTo>
                    <a:pt x="1203" y="1148"/>
                  </a:moveTo>
                  <a:lnTo>
                    <a:pt x="1455" y="408"/>
                  </a:lnTo>
                  <a:cubicBezTo>
                    <a:pt x="1053" y="271"/>
                    <a:pt x="651" y="136"/>
                    <a:pt x="247" y="0"/>
                  </a:cubicBezTo>
                  <a:lnTo>
                    <a:pt x="0" y="741"/>
                  </a:lnTo>
                  <a:cubicBezTo>
                    <a:pt x="402" y="875"/>
                    <a:pt x="803" y="1010"/>
                    <a:pt x="1203" y="11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8"/>
            <p:cNvSpPr/>
            <p:nvPr/>
          </p:nvSpPr>
          <p:spPr>
            <a:xfrm>
              <a:off x="4619400" y="3270250"/>
              <a:ext cx="33150" cy="21750"/>
            </a:xfrm>
            <a:custGeom>
              <a:avLst/>
              <a:gdLst/>
              <a:ahLst/>
              <a:cxnLst/>
              <a:rect l="l" t="t" r="r" b="b"/>
              <a:pathLst>
                <a:path w="1326" h="870" extrusionOk="0">
                  <a:moveTo>
                    <a:pt x="1252" y="869"/>
                  </a:moveTo>
                  <a:lnTo>
                    <a:pt x="1326" y="93"/>
                  </a:lnTo>
                  <a:cubicBezTo>
                    <a:pt x="1273" y="87"/>
                    <a:pt x="1220" y="81"/>
                    <a:pt x="1164" y="77"/>
                  </a:cubicBezTo>
                  <a:lnTo>
                    <a:pt x="1003" y="63"/>
                  </a:lnTo>
                  <a:lnTo>
                    <a:pt x="680" y="38"/>
                  </a:lnTo>
                  <a:cubicBezTo>
                    <a:pt x="627" y="34"/>
                    <a:pt x="573" y="31"/>
                    <a:pt x="519" y="29"/>
                  </a:cubicBezTo>
                  <a:lnTo>
                    <a:pt x="357" y="20"/>
                  </a:lnTo>
                  <a:cubicBezTo>
                    <a:pt x="250" y="14"/>
                    <a:pt x="142" y="6"/>
                    <a:pt x="34" y="1"/>
                  </a:cubicBezTo>
                  <a:lnTo>
                    <a:pt x="0" y="781"/>
                  </a:lnTo>
                  <a:cubicBezTo>
                    <a:pt x="104" y="786"/>
                    <a:pt x="210" y="792"/>
                    <a:pt x="314" y="797"/>
                  </a:cubicBezTo>
                  <a:lnTo>
                    <a:pt x="470" y="807"/>
                  </a:lnTo>
                  <a:cubicBezTo>
                    <a:pt x="522" y="810"/>
                    <a:pt x="574" y="812"/>
                    <a:pt x="626" y="817"/>
                  </a:cubicBezTo>
                  <a:lnTo>
                    <a:pt x="939" y="842"/>
                  </a:lnTo>
                  <a:lnTo>
                    <a:pt x="1096" y="85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8"/>
            <p:cNvSpPr/>
            <p:nvPr/>
          </p:nvSpPr>
          <p:spPr>
            <a:xfrm>
              <a:off x="4675475" y="3275450"/>
              <a:ext cx="34525" cy="24200"/>
            </a:xfrm>
            <a:custGeom>
              <a:avLst/>
              <a:gdLst/>
              <a:ahLst/>
              <a:cxnLst/>
              <a:rect l="l" t="t" r="r" b="b"/>
              <a:pathLst>
                <a:path w="1381" h="968" extrusionOk="0">
                  <a:moveTo>
                    <a:pt x="1246" y="967"/>
                  </a:moveTo>
                  <a:lnTo>
                    <a:pt x="1381" y="198"/>
                  </a:lnTo>
                  <a:lnTo>
                    <a:pt x="1221" y="169"/>
                  </a:lnTo>
                  <a:lnTo>
                    <a:pt x="1062" y="143"/>
                  </a:lnTo>
                  <a:lnTo>
                    <a:pt x="743" y="93"/>
                  </a:lnTo>
                  <a:cubicBezTo>
                    <a:pt x="637" y="74"/>
                    <a:pt x="530" y="62"/>
                    <a:pt x="424" y="46"/>
                  </a:cubicBezTo>
                  <a:lnTo>
                    <a:pt x="103" y="0"/>
                  </a:lnTo>
                  <a:lnTo>
                    <a:pt x="0" y="775"/>
                  </a:lnTo>
                  <a:lnTo>
                    <a:pt x="311" y="819"/>
                  </a:lnTo>
                  <a:cubicBezTo>
                    <a:pt x="415" y="834"/>
                    <a:pt x="520" y="848"/>
                    <a:pt x="623" y="864"/>
                  </a:cubicBezTo>
                  <a:lnTo>
                    <a:pt x="934" y="913"/>
                  </a:lnTo>
                  <a:lnTo>
                    <a:pt x="1088" y="93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8"/>
            <p:cNvSpPr/>
            <p:nvPr/>
          </p:nvSpPr>
          <p:spPr>
            <a:xfrm>
              <a:off x="4731000" y="3285100"/>
              <a:ext cx="35375" cy="26025"/>
            </a:xfrm>
            <a:custGeom>
              <a:avLst/>
              <a:gdLst/>
              <a:ahLst/>
              <a:cxnLst/>
              <a:rect l="l" t="t" r="r" b="b"/>
              <a:pathLst>
                <a:path w="1415" h="1041" extrusionOk="0">
                  <a:moveTo>
                    <a:pt x="1233" y="1041"/>
                  </a:moveTo>
                  <a:lnTo>
                    <a:pt x="1415" y="282"/>
                  </a:lnTo>
                  <a:lnTo>
                    <a:pt x="1259" y="244"/>
                  </a:lnTo>
                  <a:cubicBezTo>
                    <a:pt x="1207" y="232"/>
                    <a:pt x="1155" y="221"/>
                    <a:pt x="1103" y="208"/>
                  </a:cubicBezTo>
                  <a:lnTo>
                    <a:pt x="789" y="136"/>
                  </a:lnTo>
                  <a:cubicBezTo>
                    <a:pt x="685" y="112"/>
                    <a:pt x="579" y="91"/>
                    <a:pt x="474" y="67"/>
                  </a:cubicBezTo>
                  <a:lnTo>
                    <a:pt x="158" y="0"/>
                  </a:lnTo>
                  <a:lnTo>
                    <a:pt x="1" y="766"/>
                  </a:lnTo>
                  <a:lnTo>
                    <a:pt x="309" y="831"/>
                  </a:lnTo>
                  <a:cubicBezTo>
                    <a:pt x="412" y="853"/>
                    <a:pt x="515" y="874"/>
                    <a:pt x="618" y="899"/>
                  </a:cubicBezTo>
                  <a:lnTo>
                    <a:pt x="926" y="969"/>
                  </a:lnTo>
                  <a:cubicBezTo>
                    <a:pt x="977" y="981"/>
                    <a:pt x="1029" y="993"/>
                    <a:pt x="1079" y="10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8"/>
            <p:cNvSpPr/>
            <p:nvPr/>
          </p:nvSpPr>
          <p:spPr>
            <a:xfrm>
              <a:off x="4446675" y="3283850"/>
              <a:ext cx="36525" cy="28425"/>
            </a:xfrm>
            <a:custGeom>
              <a:avLst/>
              <a:gdLst/>
              <a:ahLst/>
              <a:cxnLst/>
              <a:rect l="l" t="t" r="r" b="b"/>
              <a:pathLst>
                <a:path w="1461" h="1137" extrusionOk="0">
                  <a:moveTo>
                    <a:pt x="1461" y="753"/>
                  </a:moveTo>
                  <a:lnTo>
                    <a:pt x="1257" y="0"/>
                  </a:lnTo>
                  <a:cubicBezTo>
                    <a:pt x="832" y="116"/>
                    <a:pt x="413" y="250"/>
                    <a:pt x="1" y="407"/>
                  </a:cubicBezTo>
                  <a:lnTo>
                    <a:pt x="278" y="1136"/>
                  </a:lnTo>
                  <a:cubicBezTo>
                    <a:pt x="664" y="991"/>
                    <a:pt x="1060" y="863"/>
                    <a:pt x="1461" y="7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8"/>
            <p:cNvSpPr/>
            <p:nvPr/>
          </p:nvSpPr>
          <p:spPr>
            <a:xfrm>
              <a:off x="4503500" y="3273050"/>
              <a:ext cx="34650" cy="24025"/>
            </a:xfrm>
            <a:custGeom>
              <a:avLst/>
              <a:gdLst/>
              <a:ahLst/>
              <a:cxnLst/>
              <a:rect l="l" t="t" r="r" b="b"/>
              <a:pathLst>
                <a:path w="1386" h="961" extrusionOk="0">
                  <a:moveTo>
                    <a:pt x="1386" y="776"/>
                  </a:moveTo>
                  <a:lnTo>
                    <a:pt x="1297" y="0"/>
                  </a:lnTo>
                  <a:cubicBezTo>
                    <a:pt x="1243" y="5"/>
                    <a:pt x="1190" y="13"/>
                    <a:pt x="1136" y="19"/>
                  </a:cubicBezTo>
                  <a:lnTo>
                    <a:pt x="974" y="40"/>
                  </a:lnTo>
                  <a:cubicBezTo>
                    <a:pt x="867" y="54"/>
                    <a:pt x="759" y="68"/>
                    <a:pt x="651" y="83"/>
                  </a:cubicBezTo>
                  <a:cubicBezTo>
                    <a:pt x="433" y="116"/>
                    <a:pt x="217" y="152"/>
                    <a:pt x="1" y="194"/>
                  </a:cubicBezTo>
                  <a:lnTo>
                    <a:pt x="151" y="960"/>
                  </a:lnTo>
                  <a:cubicBezTo>
                    <a:pt x="355" y="920"/>
                    <a:pt x="560" y="886"/>
                    <a:pt x="765" y="855"/>
                  </a:cubicBezTo>
                  <a:cubicBezTo>
                    <a:pt x="868" y="841"/>
                    <a:pt x="972" y="827"/>
                    <a:pt x="1075" y="814"/>
                  </a:cubicBezTo>
                  <a:lnTo>
                    <a:pt x="1229" y="793"/>
                  </a:lnTo>
                  <a:cubicBezTo>
                    <a:pt x="1282" y="789"/>
                    <a:pt x="1334" y="781"/>
                    <a:pt x="1386" y="77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8"/>
            <p:cNvSpPr/>
            <p:nvPr/>
          </p:nvSpPr>
          <p:spPr>
            <a:xfrm>
              <a:off x="4561500" y="3269750"/>
              <a:ext cx="32575" cy="20550"/>
            </a:xfrm>
            <a:custGeom>
              <a:avLst/>
              <a:gdLst/>
              <a:ahLst/>
              <a:cxnLst/>
              <a:rect l="l" t="t" r="r" b="b"/>
              <a:pathLst>
                <a:path w="1303" h="822" extrusionOk="0">
                  <a:moveTo>
                    <a:pt x="1302" y="781"/>
                  </a:moveTo>
                  <a:lnTo>
                    <a:pt x="1300" y="0"/>
                  </a:lnTo>
                  <a:lnTo>
                    <a:pt x="1220" y="0"/>
                  </a:lnTo>
                  <a:lnTo>
                    <a:pt x="1138" y="2"/>
                  </a:lnTo>
                  <a:lnTo>
                    <a:pt x="975" y="4"/>
                  </a:lnTo>
                  <a:lnTo>
                    <a:pt x="649" y="11"/>
                  </a:lnTo>
                  <a:lnTo>
                    <a:pt x="324" y="25"/>
                  </a:lnTo>
                  <a:lnTo>
                    <a:pt x="162" y="32"/>
                  </a:lnTo>
                  <a:lnTo>
                    <a:pt x="81" y="37"/>
                  </a:lnTo>
                  <a:lnTo>
                    <a:pt x="1" y="42"/>
                  </a:lnTo>
                  <a:lnTo>
                    <a:pt x="49" y="822"/>
                  </a:lnTo>
                  <a:lnTo>
                    <a:pt x="127" y="816"/>
                  </a:lnTo>
                  <a:lnTo>
                    <a:pt x="205" y="812"/>
                  </a:lnTo>
                  <a:lnTo>
                    <a:pt x="362" y="805"/>
                  </a:lnTo>
                  <a:lnTo>
                    <a:pt x="674" y="791"/>
                  </a:lnTo>
                  <a:lnTo>
                    <a:pt x="988" y="785"/>
                  </a:lnTo>
                  <a:lnTo>
                    <a:pt x="1146" y="783"/>
                  </a:lnTo>
                  <a:lnTo>
                    <a:pt x="1224" y="78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8"/>
            <p:cNvSpPr/>
            <p:nvPr/>
          </p:nvSpPr>
          <p:spPr>
            <a:xfrm>
              <a:off x="4314275" y="3380450"/>
              <a:ext cx="32350" cy="37650"/>
            </a:xfrm>
            <a:custGeom>
              <a:avLst/>
              <a:gdLst/>
              <a:ahLst/>
              <a:cxnLst/>
              <a:rect l="l" t="t" r="r" b="b"/>
              <a:pathLst>
                <a:path w="1294" h="1506" extrusionOk="0">
                  <a:moveTo>
                    <a:pt x="1293" y="433"/>
                  </a:moveTo>
                  <a:lnTo>
                    <a:pt x="644" y="0"/>
                  </a:lnTo>
                  <a:cubicBezTo>
                    <a:pt x="391" y="380"/>
                    <a:pt x="174" y="784"/>
                    <a:pt x="0" y="1210"/>
                  </a:cubicBezTo>
                  <a:lnTo>
                    <a:pt x="724" y="1506"/>
                  </a:lnTo>
                  <a:cubicBezTo>
                    <a:pt x="877" y="1131"/>
                    <a:pt x="1068" y="772"/>
                    <a:pt x="1293" y="4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8"/>
            <p:cNvSpPr/>
            <p:nvPr/>
          </p:nvSpPr>
          <p:spPr>
            <a:xfrm>
              <a:off x="4346925" y="3335975"/>
              <a:ext cx="36875" cy="36275"/>
            </a:xfrm>
            <a:custGeom>
              <a:avLst/>
              <a:gdLst/>
              <a:ahLst/>
              <a:cxnLst/>
              <a:rect l="l" t="t" r="r" b="b"/>
              <a:pathLst>
                <a:path w="1475" h="1451" extrusionOk="0">
                  <a:moveTo>
                    <a:pt x="1474" y="610"/>
                  </a:moveTo>
                  <a:lnTo>
                    <a:pt x="985" y="1"/>
                  </a:lnTo>
                  <a:cubicBezTo>
                    <a:pt x="635" y="282"/>
                    <a:pt x="305" y="591"/>
                    <a:pt x="1" y="927"/>
                  </a:cubicBezTo>
                  <a:lnTo>
                    <a:pt x="582" y="1450"/>
                  </a:lnTo>
                  <a:cubicBezTo>
                    <a:pt x="855" y="1146"/>
                    <a:pt x="1156" y="867"/>
                    <a:pt x="1474" y="6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8"/>
            <p:cNvSpPr/>
            <p:nvPr/>
          </p:nvSpPr>
          <p:spPr>
            <a:xfrm>
              <a:off x="4393000" y="3304500"/>
              <a:ext cx="37600" cy="32625"/>
            </a:xfrm>
            <a:custGeom>
              <a:avLst/>
              <a:gdLst/>
              <a:ahLst/>
              <a:cxnLst/>
              <a:rect l="l" t="t" r="r" b="b"/>
              <a:pathLst>
                <a:path w="1504" h="1305" extrusionOk="0">
                  <a:moveTo>
                    <a:pt x="1503" y="705"/>
                  </a:moveTo>
                  <a:lnTo>
                    <a:pt x="1165" y="0"/>
                  </a:lnTo>
                  <a:cubicBezTo>
                    <a:pt x="766" y="192"/>
                    <a:pt x="376" y="406"/>
                    <a:pt x="1" y="646"/>
                  </a:cubicBezTo>
                  <a:lnTo>
                    <a:pt x="422" y="1305"/>
                  </a:lnTo>
                  <a:cubicBezTo>
                    <a:pt x="769" y="1083"/>
                    <a:pt x="1131" y="884"/>
                    <a:pt x="1503" y="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4" name="Google Shape;444;p8"/>
          <p:cNvGrpSpPr/>
          <p:nvPr/>
        </p:nvGrpSpPr>
        <p:grpSpPr>
          <a:xfrm rot="-3988931">
            <a:off x="-16628" y="-4762578"/>
            <a:ext cx="14904720" cy="9148689"/>
            <a:chOff x="385750" y="206447"/>
            <a:chExt cx="8336049" cy="4757278"/>
          </a:xfrm>
        </p:grpSpPr>
        <p:sp>
          <p:nvSpPr>
            <p:cNvPr id="445" name="Google Shape;445;p8"/>
            <p:cNvSpPr/>
            <p:nvPr/>
          </p:nvSpPr>
          <p:spPr>
            <a:xfrm rot="-5400000">
              <a:off x="2208886" y="-1549189"/>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8"/>
            <p:cNvSpPr/>
            <p:nvPr/>
          </p:nvSpPr>
          <p:spPr>
            <a:xfrm rot="-5400000">
              <a:off x="2168061" y="-1575864"/>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7" name="Google Shape;447;p8"/>
          <p:cNvSpPr txBox="1">
            <a:spLocks noGrp="1"/>
          </p:cNvSpPr>
          <p:nvPr>
            <p:ph type="title"/>
          </p:nvPr>
        </p:nvSpPr>
        <p:spPr>
          <a:xfrm>
            <a:off x="1524000" y="1742800"/>
            <a:ext cx="9144000" cy="33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7466"/>
            </a:lvl1pPr>
            <a:lvl2pPr lvl="1">
              <a:spcBef>
                <a:spcPts val="1333"/>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1764184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48"/>
        <p:cNvGrpSpPr/>
        <p:nvPr/>
      </p:nvGrpSpPr>
      <p:grpSpPr>
        <a:xfrm>
          <a:off x="0" y="0"/>
          <a:ext cx="0" cy="0"/>
          <a:chOff x="0" y="0"/>
          <a:chExt cx="0" cy="0"/>
        </a:xfrm>
      </p:grpSpPr>
      <p:grpSp>
        <p:nvGrpSpPr>
          <p:cNvPr id="449" name="Google Shape;449;p9"/>
          <p:cNvGrpSpPr/>
          <p:nvPr/>
        </p:nvGrpSpPr>
        <p:grpSpPr>
          <a:xfrm>
            <a:off x="10497929" y="-718705"/>
            <a:ext cx="3520527" cy="1438031"/>
            <a:chOff x="4407125" y="893175"/>
            <a:chExt cx="1997575" cy="815950"/>
          </a:xfrm>
        </p:grpSpPr>
        <p:sp>
          <p:nvSpPr>
            <p:cNvPr id="450" name="Google Shape;450;p9"/>
            <p:cNvSpPr/>
            <p:nvPr/>
          </p:nvSpPr>
          <p:spPr>
            <a:xfrm>
              <a:off x="4407425" y="1009550"/>
              <a:ext cx="22800" cy="34100"/>
            </a:xfrm>
            <a:custGeom>
              <a:avLst/>
              <a:gdLst/>
              <a:ahLst/>
              <a:cxnLst/>
              <a:rect l="l" t="t" r="r" b="b"/>
              <a:pathLst>
                <a:path w="912" h="1364" extrusionOk="0">
                  <a:moveTo>
                    <a:pt x="781" y="0"/>
                  </a:moveTo>
                  <a:lnTo>
                    <a:pt x="1" y="44"/>
                  </a:lnTo>
                  <a:lnTo>
                    <a:pt x="5" y="127"/>
                  </a:lnTo>
                  <a:lnTo>
                    <a:pt x="10" y="211"/>
                  </a:lnTo>
                  <a:lnTo>
                    <a:pt x="22" y="375"/>
                  </a:lnTo>
                  <a:cubicBezTo>
                    <a:pt x="32" y="486"/>
                    <a:pt x="41" y="596"/>
                    <a:pt x="53" y="706"/>
                  </a:cubicBezTo>
                  <a:cubicBezTo>
                    <a:pt x="76" y="926"/>
                    <a:pt x="106" y="1144"/>
                    <a:pt x="140" y="1363"/>
                  </a:cubicBezTo>
                  <a:lnTo>
                    <a:pt x="912" y="1242"/>
                  </a:lnTo>
                  <a:cubicBezTo>
                    <a:pt x="880" y="1036"/>
                    <a:pt x="851" y="830"/>
                    <a:pt x="830" y="623"/>
                  </a:cubicBezTo>
                  <a:cubicBezTo>
                    <a:pt x="818" y="520"/>
                    <a:pt x="810" y="416"/>
                    <a:pt x="799" y="312"/>
                  </a:cubicBezTo>
                  <a:lnTo>
                    <a:pt x="788" y="155"/>
                  </a:lnTo>
                  <a:lnTo>
                    <a:pt x="783" y="7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9"/>
            <p:cNvSpPr/>
            <p:nvPr/>
          </p:nvSpPr>
          <p:spPr>
            <a:xfrm>
              <a:off x="4407125" y="950950"/>
              <a:ext cx="22300" cy="33900"/>
            </a:xfrm>
            <a:custGeom>
              <a:avLst/>
              <a:gdLst/>
              <a:ahLst/>
              <a:cxnLst/>
              <a:rect l="l" t="t" r="r" b="b"/>
              <a:pathLst>
                <a:path w="892" h="1356" extrusionOk="0">
                  <a:moveTo>
                    <a:pt x="892" y="118"/>
                  </a:moveTo>
                  <a:lnTo>
                    <a:pt x="120" y="0"/>
                  </a:lnTo>
                  <a:cubicBezTo>
                    <a:pt x="52" y="442"/>
                    <a:pt x="14" y="886"/>
                    <a:pt x="0" y="1331"/>
                  </a:cubicBezTo>
                  <a:lnTo>
                    <a:pt x="781" y="1355"/>
                  </a:lnTo>
                  <a:cubicBezTo>
                    <a:pt x="793" y="942"/>
                    <a:pt x="829" y="527"/>
                    <a:pt x="892" y="11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9"/>
            <p:cNvSpPr/>
            <p:nvPr/>
          </p:nvSpPr>
          <p:spPr>
            <a:xfrm>
              <a:off x="4415350" y="893175"/>
              <a:ext cx="28550" cy="36825"/>
            </a:xfrm>
            <a:custGeom>
              <a:avLst/>
              <a:gdLst/>
              <a:ahLst/>
              <a:cxnLst/>
              <a:rect l="l" t="t" r="r" b="b"/>
              <a:pathLst>
                <a:path w="1142" h="1473" extrusionOk="0">
                  <a:moveTo>
                    <a:pt x="1141" y="295"/>
                  </a:moveTo>
                  <a:lnTo>
                    <a:pt x="418" y="1"/>
                  </a:lnTo>
                  <a:lnTo>
                    <a:pt x="355" y="157"/>
                  </a:lnTo>
                  <a:lnTo>
                    <a:pt x="297" y="315"/>
                  </a:lnTo>
                  <a:cubicBezTo>
                    <a:pt x="288" y="341"/>
                    <a:pt x="277" y="367"/>
                    <a:pt x="268" y="395"/>
                  </a:cubicBezTo>
                  <a:lnTo>
                    <a:pt x="241" y="474"/>
                  </a:lnTo>
                  <a:cubicBezTo>
                    <a:pt x="222" y="527"/>
                    <a:pt x="204" y="579"/>
                    <a:pt x="188" y="632"/>
                  </a:cubicBezTo>
                  <a:cubicBezTo>
                    <a:pt x="153" y="739"/>
                    <a:pt x="118" y="845"/>
                    <a:pt x="89" y="954"/>
                  </a:cubicBezTo>
                  <a:cubicBezTo>
                    <a:pt x="55" y="1061"/>
                    <a:pt x="28" y="1170"/>
                    <a:pt x="0" y="1278"/>
                  </a:cubicBezTo>
                  <a:lnTo>
                    <a:pt x="756" y="1472"/>
                  </a:lnTo>
                  <a:cubicBezTo>
                    <a:pt x="783" y="1372"/>
                    <a:pt x="808" y="1271"/>
                    <a:pt x="838" y="1172"/>
                  </a:cubicBezTo>
                  <a:cubicBezTo>
                    <a:pt x="866" y="1073"/>
                    <a:pt x="898" y="975"/>
                    <a:pt x="929" y="876"/>
                  </a:cubicBezTo>
                  <a:cubicBezTo>
                    <a:pt x="945" y="827"/>
                    <a:pt x="963" y="778"/>
                    <a:pt x="979" y="729"/>
                  </a:cubicBezTo>
                  <a:lnTo>
                    <a:pt x="1003" y="656"/>
                  </a:lnTo>
                  <a:cubicBezTo>
                    <a:pt x="1012" y="631"/>
                    <a:pt x="1022" y="608"/>
                    <a:pt x="1031" y="583"/>
                  </a:cubicBezTo>
                  <a:lnTo>
                    <a:pt x="1084" y="43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9"/>
            <p:cNvSpPr/>
            <p:nvPr/>
          </p:nvSpPr>
          <p:spPr>
            <a:xfrm>
              <a:off x="4458700" y="1169700"/>
              <a:ext cx="33225" cy="37575"/>
            </a:xfrm>
            <a:custGeom>
              <a:avLst/>
              <a:gdLst/>
              <a:ahLst/>
              <a:cxnLst/>
              <a:rect l="l" t="t" r="r" b="b"/>
              <a:pathLst>
                <a:path w="1329" h="1503" extrusionOk="0">
                  <a:moveTo>
                    <a:pt x="686" y="1"/>
                  </a:moveTo>
                  <a:lnTo>
                    <a:pt x="1" y="377"/>
                  </a:lnTo>
                  <a:cubicBezTo>
                    <a:pt x="105" y="568"/>
                    <a:pt x="215" y="758"/>
                    <a:pt x="327" y="945"/>
                  </a:cubicBezTo>
                  <a:cubicBezTo>
                    <a:pt x="438" y="1133"/>
                    <a:pt x="553" y="1319"/>
                    <a:pt x="671" y="1502"/>
                  </a:cubicBezTo>
                  <a:lnTo>
                    <a:pt x="1328" y="1080"/>
                  </a:lnTo>
                  <a:cubicBezTo>
                    <a:pt x="1215" y="906"/>
                    <a:pt x="1105" y="725"/>
                    <a:pt x="998" y="546"/>
                  </a:cubicBezTo>
                  <a:cubicBezTo>
                    <a:pt x="892" y="366"/>
                    <a:pt x="786" y="185"/>
                    <a:pt x="6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9"/>
            <p:cNvSpPr/>
            <p:nvPr/>
          </p:nvSpPr>
          <p:spPr>
            <a:xfrm>
              <a:off x="4433700" y="1118800"/>
              <a:ext cx="30750" cy="37275"/>
            </a:xfrm>
            <a:custGeom>
              <a:avLst/>
              <a:gdLst/>
              <a:ahLst/>
              <a:cxnLst/>
              <a:rect l="l" t="t" r="r" b="b"/>
              <a:pathLst>
                <a:path w="1230" h="1491" extrusionOk="0">
                  <a:moveTo>
                    <a:pt x="726" y="0"/>
                  </a:moveTo>
                  <a:lnTo>
                    <a:pt x="0" y="286"/>
                  </a:lnTo>
                  <a:cubicBezTo>
                    <a:pt x="161" y="695"/>
                    <a:pt x="338" y="1095"/>
                    <a:pt x="526" y="1490"/>
                  </a:cubicBezTo>
                  <a:lnTo>
                    <a:pt x="1230" y="1152"/>
                  </a:lnTo>
                  <a:cubicBezTo>
                    <a:pt x="1048" y="773"/>
                    <a:pt x="879" y="388"/>
                    <a:pt x="7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9"/>
            <p:cNvSpPr/>
            <p:nvPr/>
          </p:nvSpPr>
          <p:spPr>
            <a:xfrm>
              <a:off x="4416100" y="1065325"/>
              <a:ext cx="27475" cy="36225"/>
            </a:xfrm>
            <a:custGeom>
              <a:avLst/>
              <a:gdLst/>
              <a:ahLst/>
              <a:cxnLst/>
              <a:rect l="l" t="t" r="r" b="b"/>
              <a:pathLst>
                <a:path w="1099" h="1449" extrusionOk="0">
                  <a:moveTo>
                    <a:pt x="761" y="0"/>
                  </a:moveTo>
                  <a:lnTo>
                    <a:pt x="0" y="179"/>
                  </a:lnTo>
                  <a:cubicBezTo>
                    <a:pt x="12" y="232"/>
                    <a:pt x="24" y="285"/>
                    <a:pt x="39" y="339"/>
                  </a:cubicBezTo>
                  <a:cubicBezTo>
                    <a:pt x="53" y="392"/>
                    <a:pt x="65" y="445"/>
                    <a:pt x="80" y="499"/>
                  </a:cubicBezTo>
                  <a:cubicBezTo>
                    <a:pt x="108" y="605"/>
                    <a:pt x="136" y="713"/>
                    <a:pt x="165" y="818"/>
                  </a:cubicBezTo>
                  <a:cubicBezTo>
                    <a:pt x="194" y="923"/>
                    <a:pt x="226" y="1028"/>
                    <a:pt x="258" y="1134"/>
                  </a:cubicBezTo>
                  <a:cubicBezTo>
                    <a:pt x="273" y="1186"/>
                    <a:pt x="290" y="1240"/>
                    <a:pt x="306" y="1292"/>
                  </a:cubicBezTo>
                  <a:cubicBezTo>
                    <a:pt x="323" y="1344"/>
                    <a:pt x="339" y="1397"/>
                    <a:pt x="356" y="1449"/>
                  </a:cubicBezTo>
                  <a:lnTo>
                    <a:pt x="1099" y="1208"/>
                  </a:lnTo>
                  <a:cubicBezTo>
                    <a:pt x="1081" y="1158"/>
                    <a:pt x="1066" y="1109"/>
                    <a:pt x="1052" y="1058"/>
                  </a:cubicBezTo>
                  <a:cubicBezTo>
                    <a:pt x="1036" y="1009"/>
                    <a:pt x="1021" y="958"/>
                    <a:pt x="1005" y="908"/>
                  </a:cubicBezTo>
                  <a:cubicBezTo>
                    <a:pt x="975" y="808"/>
                    <a:pt x="945" y="709"/>
                    <a:pt x="918" y="609"/>
                  </a:cubicBezTo>
                  <a:cubicBezTo>
                    <a:pt x="889" y="508"/>
                    <a:pt x="863" y="407"/>
                    <a:pt x="836" y="307"/>
                  </a:cubicBezTo>
                  <a:cubicBezTo>
                    <a:pt x="823" y="256"/>
                    <a:pt x="811" y="205"/>
                    <a:pt x="798" y="154"/>
                  </a:cubicBezTo>
                  <a:cubicBezTo>
                    <a:pt x="783" y="101"/>
                    <a:pt x="771" y="53"/>
                    <a:pt x="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9"/>
            <p:cNvSpPr/>
            <p:nvPr/>
          </p:nvSpPr>
          <p:spPr>
            <a:xfrm>
              <a:off x="4568000" y="1301800"/>
              <a:ext cx="37025" cy="35800"/>
            </a:xfrm>
            <a:custGeom>
              <a:avLst/>
              <a:gdLst/>
              <a:ahLst/>
              <a:cxnLst/>
              <a:rect l="l" t="t" r="r" b="b"/>
              <a:pathLst>
                <a:path w="1481" h="1432" extrusionOk="0">
                  <a:moveTo>
                    <a:pt x="529" y="1"/>
                  </a:moveTo>
                  <a:lnTo>
                    <a:pt x="1" y="575"/>
                  </a:lnTo>
                  <a:lnTo>
                    <a:pt x="243" y="794"/>
                  </a:lnTo>
                  <a:lnTo>
                    <a:pt x="487" y="1010"/>
                  </a:lnTo>
                  <a:lnTo>
                    <a:pt x="610" y="1117"/>
                  </a:lnTo>
                  <a:lnTo>
                    <a:pt x="735" y="1223"/>
                  </a:lnTo>
                  <a:lnTo>
                    <a:pt x="985" y="1431"/>
                  </a:lnTo>
                  <a:lnTo>
                    <a:pt x="1481" y="829"/>
                  </a:lnTo>
                  <a:lnTo>
                    <a:pt x="1240" y="626"/>
                  </a:lnTo>
                  <a:lnTo>
                    <a:pt x="1118" y="524"/>
                  </a:lnTo>
                  <a:lnTo>
                    <a:pt x="1001" y="421"/>
                  </a:lnTo>
                  <a:lnTo>
                    <a:pt x="762" y="21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9"/>
            <p:cNvSpPr/>
            <p:nvPr/>
          </p:nvSpPr>
          <p:spPr>
            <a:xfrm>
              <a:off x="4527000" y="1261525"/>
              <a:ext cx="36225" cy="36725"/>
            </a:xfrm>
            <a:custGeom>
              <a:avLst/>
              <a:gdLst/>
              <a:ahLst/>
              <a:cxnLst/>
              <a:rect l="l" t="t" r="r" b="b"/>
              <a:pathLst>
                <a:path w="1449" h="1469" extrusionOk="0">
                  <a:moveTo>
                    <a:pt x="583" y="0"/>
                  </a:moveTo>
                  <a:lnTo>
                    <a:pt x="0" y="520"/>
                  </a:lnTo>
                  <a:cubicBezTo>
                    <a:pt x="71" y="602"/>
                    <a:pt x="146" y="681"/>
                    <a:pt x="219" y="762"/>
                  </a:cubicBezTo>
                  <a:cubicBezTo>
                    <a:pt x="293" y="841"/>
                    <a:pt x="365" y="922"/>
                    <a:pt x="439" y="1002"/>
                  </a:cubicBezTo>
                  <a:lnTo>
                    <a:pt x="666" y="1237"/>
                  </a:lnTo>
                  <a:lnTo>
                    <a:pt x="779" y="1354"/>
                  </a:lnTo>
                  <a:lnTo>
                    <a:pt x="895" y="1468"/>
                  </a:lnTo>
                  <a:lnTo>
                    <a:pt x="1448" y="916"/>
                  </a:lnTo>
                  <a:lnTo>
                    <a:pt x="1336" y="805"/>
                  </a:lnTo>
                  <a:lnTo>
                    <a:pt x="1227" y="691"/>
                  </a:lnTo>
                  <a:lnTo>
                    <a:pt x="1008" y="463"/>
                  </a:lnTo>
                  <a:cubicBezTo>
                    <a:pt x="937" y="387"/>
                    <a:pt x="865" y="309"/>
                    <a:pt x="794" y="232"/>
                  </a:cubicBezTo>
                  <a:cubicBezTo>
                    <a:pt x="724" y="156"/>
                    <a:pt x="652" y="80"/>
                    <a:pt x="5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9"/>
            <p:cNvSpPr/>
            <p:nvPr/>
          </p:nvSpPr>
          <p:spPr>
            <a:xfrm>
              <a:off x="4490375" y="1217700"/>
              <a:ext cx="35075" cy="37300"/>
            </a:xfrm>
            <a:custGeom>
              <a:avLst/>
              <a:gdLst/>
              <a:ahLst/>
              <a:cxnLst/>
              <a:rect l="l" t="t" r="r" b="b"/>
              <a:pathLst>
                <a:path w="1403" h="1492" extrusionOk="0">
                  <a:moveTo>
                    <a:pt x="634" y="1"/>
                  </a:moveTo>
                  <a:lnTo>
                    <a:pt x="0" y="457"/>
                  </a:lnTo>
                  <a:cubicBezTo>
                    <a:pt x="128" y="634"/>
                    <a:pt x="259" y="810"/>
                    <a:pt x="393" y="980"/>
                  </a:cubicBezTo>
                  <a:lnTo>
                    <a:pt x="493" y="1110"/>
                  </a:lnTo>
                  <a:cubicBezTo>
                    <a:pt x="526" y="1152"/>
                    <a:pt x="559" y="1195"/>
                    <a:pt x="592" y="1238"/>
                  </a:cubicBezTo>
                  <a:lnTo>
                    <a:pt x="797" y="1492"/>
                  </a:lnTo>
                  <a:lnTo>
                    <a:pt x="1403" y="998"/>
                  </a:lnTo>
                  <a:lnTo>
                    <a:pt x="1205" y="752"/>
                  </a:lnTo>
                  <a:cubicBezTo>
                    <a:pt x="1170" y="712"/>
                    <a:pt x="1139" y="670"/>
                    <a:pt x="1107" y="629"/>
                  </a:cubicBezTo>
                  <a:lnTo>
                    <a:pt x="1010" y="504"/>
                  </a:lnTo>
                  <a:cubicBezTo>
                    <a:pt x="882" y="337"/>
                    <a:pt x="755" y="170"/>
                    <a:pt x="6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9"/>
            <p:cNvSpPr/>
            <p:nvPr/>
          </p:nvSpPr>
          <p:spPr>
            <a:xfrm>
              <a:off x="4713375" y="1396175"/>
              <a:ext cx="37175" cy="30700"/>
            </a:xfrm>
            <a:custGeom>
              <a:avLst/>
              <a:gdLst/>
              <a:ahLst/>
              <a:cxnLst/>
              <a:rect l="l" t="t" r="r" b="b"/>
              <a:pathLst>
                <a:path w="1487" h="1228" extrusionOk="0">
                  <a:moveTo>
                    <a:pt x="330" y="0"/>
                  </a:moveTo>
                  <a:lnTo>
                    <a:pt x="0" y="708"/>
                  </a:lnTo>
                  <a:lnTo>
                    <a:pt x="297" y="845"/>
                  </a:lnTo>
                  <a:cubicBezTo>
                    <a:pt x="321" y="856"/>
                    <a:pt x="346" y="869"/>
                    <a:pt x="371" y="879"/>
                  </a:cubicBezTo>
                  <a:lnTo>
                    <a:pt x="446" y="911"/>
                  </a:lnTo>
                  <a:lnTo>
                    <a:pt x="596" y="976"/>
                  </a:lnTo>
                  <a:lnTo>
                    <a:pt x="746" y="1041"/>
                  </a:lnTo>
                  <a:lnTo>
                    <a:pt x="821" y="1074"/>
                  </a:lnTo>
                  <a:lnTo>
                    <a:pt x="897" y="1105"/>
                  </a:lnTo>
                  <a:lnTo>
                    <a:pt x="1200" y="1228"/>
                  </a:lnTo>
                  <a:lnTo>
                    <a:pt x="1487" y="501"/>
                  </a:lnTo>
                  <a:lnTo>
                    <a:pt x="1195" y="382"/>
                  </a:lnTo>
                  <a:lnTo>
                    <a:pt x="1122" y="353"/>
                  </a:lnTo>
                  <a:lnTo>
                    <a:pt x="1050" y="322"/>
                  </a:lnTo>
                  <a:lnTo>
                    <a:pt x="905" y="258"/>
                  </a:lnTo>
                  <a:lnTo>
                    <a:pt x="761" y="196"/>
                  </a:lnTo>
                  <a:lnTo>
                    <a:pt x="688" y="165"/>
                  </a:lnTo>
                  <a:cubicBezTo>
                    <a:pt x="663" y="154"/>
                    <a:pt x="639" y="143"/>
                    <a:pt x="616" y="13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9"/>
            <p:cNvSpPr/>
            <p:nvPr/>
          </p:nvSpPr>
          <p:spPr>
            <a:xfrm>
              <a:off x="4661725" y="1369625"/>
              <a:ext cx="37525" cy="32800"/>
            </a:xfrm>
            <a:custGeom>
              <a:avLst/>
              <a:gdLst/>
              <a:ahLst/>
              <a:cxnLst/>
              <a:rect l="l" t="t" r="r" b="b"/>
              <a:pathLst>
                <a:path w="1501" h="1312" extrusionOk="0">
                  <a:moveTo>
                    <a:pt x="402" y="0"/>
                  </a:moveTo>
                  <a:lnTo>
                    <a:pt x="0" y="669"/>
                  </a:lnTo>
                  <a:lnTo>
                    <a:pt x="140" y="754"/>
                  </a:lnTo>
                  <a:cubicBezTo>
                    <a:pt x="163" y="768"/>
                    <a:pt x="187" y="781"/>
                    <a:pt x="210" y="796"/>
                  </a:cubicBezTo>
                  <a:lnTo>
                    <a:pt x="280" y="835"/>
                  </a:lnTo>
                  <a:lnTo>
                    <a:pt x="564" y="999"/>
                  </a:lnTo>
                  <a:cubicBezTo>
                    <a:pt x="610" y="1026"/>
                    <a:pt x="658" y="1052"/>
                    <a:pt x="707" y="1078"/>
                  </a:cubicBezTo>
                  <a:lnTo>
                    <a:pt x="850" y="1156"/>
                  </a:lnTo>
                  <a:lnTo>
                    <a:pt x="994" y="1234"/>
                  </a:lnTo>
                  <a:cubicBezTo>
                    <a:pt x="1017" y="1247"/>
                    <a:pt x="1041" y="1260"/>
                    <a:pt x="1064" y="1273"/>
                  </a:cubicBezTo>
                  <a:lnTo>
                    <a:pt x="1137" y="1311"/>
                  </a:lnTo>
                  <a:lnTo>
                    <a:pt x="1501" y="620"/>
                  </a:lnTo>
                  <a:lnTo>
                    <a:pt x="1431" y="583"/>
                  </a:lnTo>
                  <a:cubicBezTo>
                    <a:pt x="1407" y="571"/>
                    <a:pt x="1385" y="558"/>
                    <a:pt x="1361" y="545"/>
                  </a:cubicBezTo>
                  <a:lnTo>
                    <a:pt x="1224" y="470"/>
                  </a:lnTo>
                  <a:lnTo>
                    <a:pt x="1085" y="394"/>
                  </a:lnTo>
                  <a:cubicBezTo>
                    <a:pt x="1040" y="370"/>
                    <a:pt x="994" y="345"/>
                    <a:pt x="948" y="318"/>
                  </a:cubicBezTo>
                  <a:lnTo>
                    <a:pt x="674" y="159"/>
                  </a:lnTo>
                  <a:lnTo>
                    <a:pt x="606" y="121"/>
                  </a:lnTo>
                  <a:cubicBezTo>
                    <a:pt x="583" y="107"/>
                    <a:pt x="560" y="95"/>
                    <a:pt x="539" y="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9"/>
            <p:cNvSpPr/>
            <p:nvPr/>
          </p:nvSpPr>
          <p:spPr>
            <a:xfrm>
              <a:off x="4613300" y="1338175"/>
              <a:ext cx="37475" cy="34450"/>
            </a:xfrm>
            <a:custGeom>
              <a:avLst/>
              <a:gdLst/>
              <a:ahLst/>
              <a:cxnLst/>
              <a:rect l="l" t="t" r="r" b="b"/>
              <a:pathLst>
                <a:path w="1499" h="1378" extrusionOk="0">
                  <a:moveTo>
                    <a:pt x="469" y="0"/>
                  </a:moveTo>
                  <a:lnTo>
                    <a:pt x="1" y="625"/>
                  </a:lnTo>
                  <a:lnTo>
                    <a:pt x="263" y="818"/>
                  </a:lnTo>
                  <a:lnTo>
                    <a:pt x="395" y="915"/>
                  </a:lnTo>
                  <a:lnTo>
                    <a:pt x="529" y="1008"/>
                  </a:lnTo>
                  <a:lnTo>
                    <a:pt x="796" y="1196"/>
                  </a:lnTo>
                  <a:cubicBezTo>
                    <a:pt x="886" y="1257"/>
                    <a:pt x="976" y="1316"/>
                    <a:pt x="1067" y="1378"/>
                  </a:cubicBezTo>
                  <a:lnTo>
                    <a:pt x="1499" y="727"/>
                  </a:lnTo>
                  <a:cubicBezTo>
                    <a:pt x="1411" y="669"/>
                    <a:pt x="1323" y="612"/>
                    <a:pt x="1237" y="551"/>
                  </a:cubicBezTo>
                  <a:lnTo>
                    <a:pt x="978" y="370"/>
                  </a:lnTo>
                  <a:lnTo>
                    <a:pt x="849" y="279"/>
                  </a:lnTo>
                  <a:lnTo>
                    <a:pt x="721" y="18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9"/>
            <p:cNvSpPr/>
            <p:nvPr/>
          </p:nvSpPr>
          <p:spPr>
            <a:xfrm>
              <a:off x="4882450" y="1441075"/>
              <a:ext cx="33275" cy="21425"/>
            </a:xfrm>
            <a:custGeom>
              <a:avLst/>
              <a:gdLst/>
              <a:ahLst/>
              <a:cxnLst/>
              <a:rect l="l" t="t" r="r" b="b"/>
              <a:pathLst>
                <a:path w="1331" h="857" extrusionOk="0">
                  <a:moveTo>
                    <a:pt x="75" y="0"/>
                  </a:moveTo>
                  <a:lnTo>
                    <a:pt x="1" y="777"/>
                  </a:lnTo>
                  <a:lnTo>
                    <a:pt x="328" y="804"/>
                  </a:lnTo>
                  <a:cubicBezTo>
                    <a:pt x="382" y="808"/>
                    <a:pt x="437" y="813"/>
                    <a:pt x="490" y="818"/>
                  </a:cubicBezTo>
                  <a:lnTo>
                    <a:pt x="654" y="826"/>
                  </a:lnTo>
                  <a:lnTo>
                    <a:pt x="980" y="846"/>
                  </a:lnTo>
                  <a:lnTo>
                    <a:pt x="1307" y="856"/>
                  </a:lnTo>
                  <a:lnTo>
                    <a:pt x="1330" y="75"/>
                  </a:lnTo>
                  <a:lnTo>
                    <a:pt x="1016" y="65"/>
                  </a:lnTo>
                  <a:lnTo>
                    <a:pt x="702" y="47"/>
                  </a:lnTo>
                  <a:lnTo>
                    <a:pt x="544" y="38"/>
                  </a:lnTo>
                  <a:cubicBezTo>
                    <a:pt x="492" y="34"/>
                    <a:pt x="440" y="28"/>
                    <a:pt x="388" y="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9"/>
            <p:cNvSpPr/>
            <p:nvPr/>
          </p:nvSpPr>
          <p:spPr>
            <a:xfrm>
              <a:off x="4824425" y="1432375"/>
              <a:ext cx="35125" cy="25025"/>
            </a:xfrm>
            <a:custGeom>
              <a:avLst/>
              <a:gdLst/>
              <a:ahLst/>
              <a:cxnLst/>
              <a:rect l="l" t="t" r="r" b="b"/>
              <a:pathLst>
                <a:path w="1405" h="1001" extrusionOk="0">
                  <a:moveTo>
                    <a:pt x="166" y="1"/>
                  </a:moveTo>
                  <a:lnTo>
                    <a:pt x="1" y="764"/>
                  </a:lnTo>
                  <a:cubicBezTo>
                    <a:pt x="427" y="858"/>
                    <a:pt x="859" y="932"/>
                    <a:pt x="1290" y="1000"/>
                  </a:cubicBezTo>
                  <a:lnTo>
                    <a:pt x="1404" y="228"/>
                  </a:lnTo>
                  <a:cubicBezTo>
                    <a:pt x="990" y="163"/>
                    <a:pt x="577" y="93"/>
                    <a:pt x="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9"/>
            <p:cNvSpPr/>
            <p:nvPr/>
          </p:nvSpPr>
          <p:spPr>
            <a:xfrm>
              <a:off x="4768075" y="1417375"/>
              <a:ext cx="36450" cy="28050"/>
            </a:xfrm>
            <a:custGeom>
              <a:avLst/>
              <a:gdLst/>
              <a:ahLst/>
              <a:cxnLst/>
              <a:rect l="l" t="t" r="r" b="b"/>
              <a:pathLst>
                <a:path w="1458" h="1122" extrusionOk="0">
                  <a:moveTo>
                    <a:pt x="252" y="1"/>
                  </a:moveTo>
                  <a:lnTo>
                    <a:pt x="1" y="740"/>
                  </a:lnTo>
                  <a:cubicBezTo>
                    <a:pt x="52" y="758"/>
                    <a:pt x="104" y="775"/>
                    <a:pt x="156" y="792"/>
                  </a:cubicBezTo>
                  <a:lnTo>
                    <a:pt x="312" y="843"/>
                  </a:lnTo>
                  <a:lnTo>
                    <a:pt x="468" y="893"/>
                  </a:lnTo>
                  <a:lnTo>
                    <a:pt x="546" y="918"/>
                  </a:lnTo>
                  <a:lnTo>
                    <a:pt x="624" y="942"/>
                  </a:lnTo>
                  <a:cubicBezTo>
                    <a:pt x="834" y="1002"/>
                    <a:pt x="1042" y="1067"/>
                    <a:pt x="1253" y="1121"/>
                  </a:cubicBezTo>
                  <a:lnTo>
                    <a:pt x="1457" y="367"/>
                  </a:lnTo>
                  <a:cubicBezTo>
                    <a:pt x="1254" y="315"/>
                    <a:pt x="1053" y="253"/>
                    <a:pt x="852" y="194"/>
                  </a:cubicBezTo>
                  <a:lnTo>
                    <a:pt x="776" y="173"/>
                  </a:lnTo>
                  <a:lnTo>
                    <a:pt x="701" y="148"/>
                  </a:lnTo>
                  <a:lnTo>
                    <a:pt x="551" y="100"/>
                  </a:lnTo>
                  <a:lnTo>
                    <a:pt x="402" y="52"/>
                  </a:lnTo>
                  <a:cubicBezTo>
                    <a:pt x="353" y="34"/>
                    <a:pt x="302" y="18"/>
                    <a:pt x="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9"/>
            <p:cNvSpPr/>
            <p:nvPr/>
          </p:nvSpPr>
          <p:spPr>
            <a:xfrm>
              <a:off x="5052400" y="1418500"/>
              <a:ext cx="36350" cy="27925"/>
            </a:xfrm>
            <a:custGeom>
              <a:avLst/>
              <a:gdLst/>
              <a:ahLst/>
              <a:cxnLst/>
              <a:rect l="l" t="t" r="r" b="b"/>
              <a:pathLst>
                <a:path w="1454" h="1117" extrusionOk="0">
                  <a:moveTo>
                    <a:pt x="1" y="362"/>
                  </a:moveTo>
                  <a:lnTo>
                    <a:pt x="199" y="1117"/>
                  </a:lnTo>
                  <a:cubicBezTo>
                    <a:pt x="252" y="1103"/>
                    <a:pt x="304" y="1088"/>
                    <a:pt x="356" y="1074"/>
                  </a:cubicBezTo>
                  <a:lnTo>
                    <a:pt x="513" y="1029"/>
                  </a:lnTo>
                  <a:lnTo>
                    <a:pt x="670" y="985"/>
                  </a:lnTo>
                  <a:cubicBezTo>
                    <a:pt x="696" y="977"/>
                    <a:pt x="722" y="971"/>
                    <a:pt x="750" y="963"/>
                  </a:cubicBezTo>
                  <a:lnTo>
                    <a:pt x="829" y="940"/>
                  </a:lnTo>
                  <a:lnTo>
                    <a:pt x="1142" y="843"/>
                  </a:lnTo>
                  <a:lnTo>
                    <a:pt x="1220" y="820"/>
                  </a:lnTo>
                  <a:lnTo>
                    <a:pt x="1298" y="794"/>
                  </a:lnTo>
                  <a:lnTo>
                    <a:pt x="1453" y="742"/>
                  </a:lnTo>
                  <a:lnTo>
                    <a:pt x="1204" y="1"/>
                  </a:lnTo>
                  <a:lnTo>
                    <a:pt x="1054" y="51"/>
                  </a:lnTo>
                  <a:lnTo>
                    <a:pt x="981" y="76"/>
                  </a:lnTo>
                  <a:lnTo>
                    <a:pt x="905" y="98"/>
                  </a:lnTo>
                  <a:lnTo>
                    <a:pt x="605" y="191"/>
                  </a:lnTo>
                  <a:lnTo>
                    <a:pt x="529" y="215"/>
                  </a:lnTo>
                  <a:cubicBezTo>
                    <a:pt x="504" y="222"/>
                    <a:pt x="478" y="229"/>
                    <a:pt x="454" y="237"/>
                  </a:cubicBezTo>
                  <a:lnTo>
                    <a:pt x="303" y="279"/>
                  </a:lnTo>
                  <a:lnTo>
                    <a:pt x="152" y="320"/>
                  </a:lnTo>
                  <a:cubicBezTo>
                    <a:pt x="102" y="335"/>
                    <a:pt x="51" y="350"/>
                    <a:pt x="1" y="3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9"/>
            <p:cNvSpPr/>
            <p:nvPr/>
          </p:nvSpPr>
          <p:spPr>
            <a:xfrm>
              <a:off x="4997100" y="1433175"/>
              <a:ext cx="34950" cy="24725"/>
            </a:xfrm>
            <a:custGeom>
              <a:avLst/>
              <a:gdLst/>
              <a:ahLst/>
              <a:cxnLst/>
              <a:rect l="l" t="t" r="r" b="b"/>
              <a:pathLst>
                <a:path w="1398" h="989" extrusionOk="0">
                  <a:moveTo>
                    <a:pt x="0" y="216"/>
                  </a:moveTo>
                  <a:lnTo>
                    <a:pt x="107" y="989"/>
                  </a:lnTo>
                  <a:lnTo>
                    <a:pt x="432" y="942"/>
                  </a:lnTo>
                  <a:cubicBezTo>
                    <a:pt x="540" y="925"/>
                    <a:pt x="647" y="906"/>
                    <a:pt x="754" y="888"/>
                  </a:cubicBezTo>
                  <a:cubicBezTo>
                    <a:pt x="971" y="854"/>
                    <a:pt x="1184" y="808"/>
                    <a:pt x="1397" y="766"/>
                  </a:cubicBezTo>
                  <a:lnTo>
                    <a:pt x="1240" y="1"/>
                  </a:lnTo>
                  <a:cubicBezTo>
                    <a:pt x="1034" y="41"/>
                    <a:pt x="829" y="84"/>
                    <a:pt x="622" y="117"/>
                  </a:cubicBezTo>
                  <a:cubicBezTo>
                    <a:pt x="519" y="134"/>
                    <a:pt x="415" y="154"/>
                    <a:pt x="312" y="16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9"/>
            <p:cNvSpPr/>
            <p:nvPr/>
          </p:nvSpPr>
          <p:spPr>
            <a:xfrm>
              <a:off x="4941050" y="1441325"/>
              <a:ext cx="33150" cy="21300"/>
            </a:xfrm>
            <a:custGeom>
              <a:avLst/>
              <a:gdLst/>
              <a:ahLst/>
              <a:cxnLst/>
              <a:rect l="l" t="t" r="r" b="b"/>
              <a:pathLst>
                <a:path w="1326" h="852" extrusionOk="0">
                  <a:moveTo>
                    <a:pt x="0" y="70"/>
                  </a:moveTo>
                  <a:lnTo>
                    <a:pt x="19" y="851"/>
                  </a:lnTo>
                  <a:cubicBezTo>
                    <a:pt x="73" y="850"/>
                    <a:pt x="129" y="850"/>
                    <a:pt x="183" y="848"/>
                  </a:cubicBezTo>
                  <a:lnTo>
                    <a:pt x="347" y="841"/>
                  </a:lnTo>
                  <a:lnTo>
                    <a:pt x="673" y="827"/>
                  </a:lnTo>
                  <a:lnTo>
                    <a:pt x="1000" y="805"/>
                  </a:lnTo>
                  <a:lnTo>
                    <a:pt x="1162" y="793"/>
                  </a:lnTo>
                  <a:cubicBezTo>
                    <a:pt x="1218" y="789"/>
                    <a:pt x="1271" y="783"/>
                    <a:pt x="1326" y="778"/>
                  </a:cubicBezTo>
                  <a:lnTo>
                    <a:pt x="1258" y="1"/>
                  </a:lnTo>
                  <a:cubicBezTo>
                    <a:pt x="1206" y="6"/>
                    <a:pt x="1154" y="11"/>
                    <a:pt x="1102" y="15"/>
                  </a:cubicBezTo>
                  <a:lnTo>
                    <a:pt x="944" y="26"/>
                  </a:lnTo>
                  <a:lnTo>
                    <a:pt x="630" y="47"/>
                  </a:lnTo>
                  <a:lnTo>
                    <a:pt x="315" y="59"/>
                  </a:lnTo>
                  <a:lnTo>
                    <a:pt x="158" y="65"/>
                  </a:lnTo>
                  <a:cubicBezTo>
                    <a:pt x="106" y="69"/>
                    <a:pt x="53" y="69"/>
                    <a:pt x="0" y="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9"/>
            <p:cNvSpPr/>
            <p:nvPr/>
          </p:nvSpPr>
          <p:spPr>
            <a:xfrm>
              <a:off x="5204450" y="1335775"/>
              <a:ext cx="37300" cy="35350"/>
            </a:xfrm>
            <a:custGeom>
              <a:avLst/>
              <a:gdLst/>
              <a:ahLst/>
              <a:cxnLst/>
              <a:rect l="l" t="t" r="r" b="b"/>
              <a:pathLst>
                <a:path w="1492" h="1414" extrusionOk="0">
                  <a:moveTo>
                    <a:pt x="0" y="787"/>
                  </a:moveTo>
                  <a:lnTo>
                    <a:pt x="465" y="1414"/>
                  </a:lnTo>
                  <a:cubicBezTo>
                    <a:pt x="642" y="1285"/>
                    <a:pt x="815" y="1150"/>
                    <a:pt x="986" y="1012"/>
                  </a:cubicBezTo>
                  <a:cubicBezTo>
                    <a:pt x="1158" y="874"/>
                    <a:pt x="1327" y="732"/>
                    <a:pt x="1491" y="586"/>
                  </a:cubicBezTo>
                  <a:lnTo>
                    <a:pt x="976" y="1"/>
                  </a:lnTo>
                  <a:cubicBezTo>
                    <a:pt x="819" y="138"/>
                    <a:pt x="661" y="273"/>
                    <a:pt x="497" y="404"/>
                  </a:cubicBezTo>
                  <a:cubicBezTo>
                    <a:pt x="335" y="536"/>
                    <a:pt x="171" y="664"/>
                    <a:pt x="0" y="78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9"/>
            <p:cNvSpPr/>
            <p:nvPr/>
          </p:nvSpPr>
          <p:spPr>
            <a:xfrm>
              <a:off x="5157100" y="1369725"/>
              <a:ext cx="37575" cy="33225"/>
            </a:xfrm>
            <a:custGeom>
              <a:avLst/>
              <a:gdLst/>
              <a:ahLst/>
              <a:cxnLst/>
              <a:rect l="l" t="t" r="r" b="b"/>
              <a:pathLst>
                <a:path w="1503" h="1329" extrusionOk="0">
                  <a:moveTo>
                    <a:pt x="0" y="646"/>
                  </a:moveTo>
                  <a:lnTo>
                    <a:pt x="378" y="1329"/>
                  </a:lnTo>
                  <a:lnTo>
                    <a:pt x="665" y="1168"/>
                  </a:lnTo>
                  <a:lnTo>
                    <a:pt x="736" y="1127"/>
                  </a:lnTo>
                  <a:cubicBezTo>
                    <a:pt x="760" y="1114"/>
                    <a:pt x="782" y="1099"/>
                    <a:pt x="806" y="1085"/>
                  </a:cubicBezTo>
                  <a:lnTo>
                    <a:pt x="947" y="1001"/>
                  </a:lnTo>
                  <a:lnTo>
                    <a:pt x="1087" y="917"/>
                  </a:lnTo>
                  <a:cubicBezTo>
                    <a:pt x="1134" y="887"/>
                    <a:pt x="1181" y="860"/>
                    <a:pt x="1226" y="830"/>
                  </a:cubicBezTo>
                  <a:lnTo>
                    <a:pt x="1503" y="653"/>
                  </a:lnTo>
                  <a:lnTo>
                    <a:pt x="1076" y="0"/>
                  </a:lnTo>
                  <a:lnTo>
                    <a:pt x="812" y="169"/>
                  </a:lnTo>
                  <a:cubicBezTo>
                    <a:pt x="767" y="198"/>
                    <a:pt x="723" y="224"/>
                    <a:pt x="677" y="251"/>
                  </a:cubicBezTo>
                  <a:lnTo>
                    <a:pt x="543" y="331"/>
                  </a:lnTo>
                  <a:lnTo>
                    <a:pt x="410" y="413"/>
                  </a:lnTo>
                  <a:cubicBezTo>
                    <a:pt x="387" y="425"/>
                    <a:pt x="365" y="440"/>
                    <a:pt x="342" y="453"/>
                  </a:cubicBezTo>
                  <a:lnTo>
                    <a:pt x="272" y="49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9"/>
            <p:cNvSpPr/>
            <p:nvPr/>
          </p:nvSpPr>
          <p:spPr>
            <a:xfrm>
              <a:off x="5106350" y="1397150"/>
              <a:ext cx="37250" cy="30825"/>
            </a:xfrm>
            <a:custGeom>
              <a:avLst/>
              <a:gdLst/>
              <a:ahLst/>
              <a:cxnLst/>
              <a:rect l="l" t="t" r="r" b="b"/>
              <a:pathLst>
                <a:path w="1490" h="1233" extrusionOk="0">
                  <a:moveTo>
                    <a:pt x="0" y="508"/>
                  </a:moveTo>
                  <a:lnTo>
                    <a:pt x="290" y="1233"/>
                  </a:lnTo>
                  <a:cubicBezTo>
                    <a:pt x="494" y="1154"/>
                    <a:pt x="694" y="1066"/>
                    <a:pt x="895" y="980"/>
                  </a:cubicBezTo>
                  <a:lnTo>
                    <a:pt x="969" y="947"/>
                  </a:lnTo>
                  <a:lnTo>
                    <a:pt x="1044" y="914"/>
                  </a:lnTo>
                  <a:lnTo>
                    <a:pt x="1192" y="844"/>
                  </a:lnTo>
                  <a:lnTo>
                    <a:pt x="1341" y="775"/>
                  </a:lnTo>
                  <a:lnTo>
                    <a:pt x="1415" y="742"/>
                  </a:lnTo>
                  <a:cubicBezTo>
                    <a:pt x="1440" y="730"/>
                    <a:pt x="1464" y="718"/>
                    <a:pt x="1489" y="706"/>
                  </a:cubicBezTo>
                  <a:lnTo>
                    <a:pt x="1151" y="1"/>
                  </a:lnTo>
                  <a:cubicBezTo>
                    <a:pt x="1128" y="13"/>
                    <a:pt x="1104" y="25"/>
                    <a:pt x="1081" y="35"/>
                  </a:cubicBezTo>
                  <a:lnTo>
                    <a:pt x="1009" y="67"/>
                  </a:lnTo>
                  <a:lnTo>
                    <a:pt x="865" y="133"/>
                  </a:lnTo>
                  <a:lnTo>
                    <a:pt x="723" y="198"/>
                  </a:lnTo>
                  <a:lnTo>
                    <a:pt x="651" y="230"/>
                  </a:lnTo>
                  <a:lnTo>
                    <a:pt x="579" y="261"/>
                  </a:lnTo>
                  <a:cubicBezTo>
                    <a:pt x="386" y="348"/>
                    <a:pt x="196" y="432"/>
                    <a:pt x="0" y="5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9"/>
            <p:cNvSpPr/>
            <p:nvPr/>
          </p:nvSpPr>
          <p:spPr>
            <a:xfrm>
              <a:off x="5304675" y="1194875"/>
              <a:ext cx="25225" cy="35525"/>
            </a:xfrm>
            <a:custGeom>
              <a:avLst/>
              <a:gdLst/>
              <a:ahLst/>
              <a:cxnLst/>
              <a:rect l="l" t="t" r="r" b="b"/>
              <a:pathLst>
                <a:path w="1009" h="1421" extrusionOk="0">
                  <a:moveTo>
                    <a:pt x="0" y="1201"/>
                  </a:moveTo>
                  <a:lnTo>
                    <a:pt x="750" y="1421"/>
                  </a:lnTo>
                  <a:lnTo>
                    <a:pt x="797" y="1257"/>
                  </a:lnTo>
                  <a:lnTo>
                    <a:pt x="838" y="1092"/>
                  </a:lnTo>
                  <a:cubicBezTo>
                    <a:pt x="844" y="1065"/>
                    <a:pt x="853" y="1037"/>
                    <a:pt x="859" y="1008"/>
                  </a:cubicBezTo>
                  <a:lnTo>
                    <a:pt x="877" y="924"/>
                  </a:lnTo>
                  <a:lnTo>
                    <a:pt x="896" y="839"/>
                  </a:lnTo>
                  <a:cubicBezTo>
                    <a:pt x="902" y="811"/>
                    <a:pt x="908" y="784"/>
                    <a:pt x="912" y="754"/>
                  </a:cubicBezTo>
                  <a:lnTo>
                    <a:pt x="942" y="586"/>
                  </a:lnTo>
                  <a:lnTo>
                    <a:pt x="950" y="542"/>
                  </a:lnTo>
                  <a:lnTo>
                    <a:pt x="957" y="499"/>
                  </a:lnTo>
                  <a:lnTo>
                    <a:pt x="968" y="414"/>
                  </a:lnTo>
                  <a:cubicBezTo>
                    <a:pt x="986" y="300"/>
                    <a:pt x="996" y="186"/>
                    <a:pt x="1009" y="71"/>
                  </a:cubicBezTo>
                  <a:lnTo>
                    <a:pt x="230" y="1"/>
                  </a:lnTo>
                  <a:cubicBezTo>
                    <a:pt x="219" y="103"/>
                    <a:pt x="210" y="204"/>
                    <a:pt x="194" y="305"/>
                  </a:cubicBezTo>
                  <a:lnTo>
                    <a:pt x="183" y="380"/>
                  </a:lnTo>
                  <a:lnTo>
                    <a:pt x="178" y="417"/>
                  </a:lnTo>
                  <a:lnTo>
                    <a:pt x="172" y="456"/>
                  </a:lnTo>
                  <a:lnTo>
                    <a:pt x="145" y="604"/>
                  </a:lnTo>
                  <a:cubicBezTo>
                    <a:pt x="141" y="629"/>
                    <a:pt x="134" y="654"/>
                    <a:pt x="129" y="679"/>
                  </a:cubicBezTo>
                  <a:lnTo>
                    <a:pt x="114" y="753"/>
                  </a:lnTo>
                  <a:lnTo>
                    <a:pt x="98" y="827"/>
                  </a:lnTo>
                  <a:cubicBezTo>
                    <a:pt x="93" y="852"/>
                    <a:pt x="84" y="877"/>
                    <a:pt x="79" y="901"/>
                  </a:cubicBezTo>
                  <a:lnTo>
                    <a:pt x="42" y="105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9"/>
            <p:cNvSpPr/>
            <p:nvPr/>
          </p:nvSpPr>
          <p:spPr>
            <a:xfrm>
              <a:off x="5281725" y="1247800"/>
              <a:ext cx="32425" cy="37650"/>
            </a:xfrm>
            <a:custGeom>
              <a:avLst/>
              <a:gdLst/>
              <a:ahLst/>
              <a:cxnLst/>
              <a:rect l="l" t="t" r="r" b="b"/>
              <a:pathLst>
                <a:path w="1297" h="1506" extrusionOk="0">
                  <a:moveTo>
                    <a:pt x="1" y="1089"/>
                  </a:moveTo>
                  <a:lnTo>
                    <a:pt x="662" y="1506"/>
                  </a:lnTo>
                  <a:cubicBezTo>
                    <a:pt x="691" y="1459"/>
                    <a:pt x="720" y="1411"/>
                    <a:pt x="749" y="1363"/>
                  </a:cubicBezTo>
                  <a:lnTo>
                    <a:pt x="794" y="1291"/>
                  </a:lnTo>
                  <a:lnTo>
                    <a:pt x="836" y="1219"/>
                  </a:lnTo>
                  <a:cubicBezTo>
                    <a:pt x="863" y="1171"/>
                    <a:pt x="893" y="1122"/>
                    <a:pt x="919" y="1073"/>
                  </a:cubicBezTo>
                  <a:lnTo>
                    <a:pt x="1000" y="924"/>
                  </a:lnTo>
                  <a:lnTo>
                    <a:pt x="1021" y="887"/>
                  </a:lnTo>
                  <a:lnTo>
                    <a:pt x="1040" y="850"/>
                  </a:lnTo>
                  <a:lnTo>
                    <a:pt x="1079" y="775"/>
                  </a:lnTo>
                  <a:cubicBezTo>
                    <a:pt x="1105" y="724"/>
                    <a:pt x="1132" y="674"/>
                    <a:pt x="1154" y="624"/>
                  </a:cubicBezTo>
                  <a:lnTo>
                    <a:pt x="1227" y="471"/>
                  </a:lnTo>
                  <a:lnTo>
                    <a:pt x="1296" y="317"/>
                  </a:lnTo>
                  <a:lnTo>
                    <a:pt x="582" y="0"/>
                  </a:lnTo>
                  <a:lnTo>
                    <a:pt x="518" y="141"/>
                  </a:lnTo>
                  <a:lnTo>
                    <a:pt x="452" y="280"/>
                  </a:lnTo>
                  <a:cubicBezTo>
                    <a:pt x="430" y="327"/>
                    <a:pt x="406" y="372"/>
                    <a:pt x="383" y="418"/>
                  </a:cubicBezTo>
                  <a:lnTo>
                    <a:pt x="347" y="487"/>
                  </a:lnTo>
                  <a:lnTo>
                    <a:pt x="330" y="521"/>
                  </a:lnTo>
                  <a:lnTo>
                    <a:pt x="311" y="554"/>
                  </a:lnTo>
                  <a:lnTo>
                    <a:pt x="237" y="690"/>
                  </a:lnTo>
                  <a:cubicBezTo>
                    <a:pt x="212" y="735"/>
                    <a:pt x="185" y="780"/>
                    <a:pt x="160" y="824"/>
                  </a:cubicBezTo>
                  <a:lnTo>
                    <a:pt x="122" y="891"/>
                  </a:lnTo>
                  <a:lnTo>
                    <a:pt x="81" y="957"/>
                  </a:lnTo>
                  <a:cubicBezTo>
                    <a:pt x="54" y="1001"/>
                    <a:pt x="28" y="1046"/>
                    <a:pt x="1" y="108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9"/>
            <p:cNvSpPr/>
            <p:nvPr/>
          </p:nvSpPr>
          <p:spPr>
            <a:xfrm>
              <a:off x="5247150" y="1295000"/>
              <a:ext cx="35900" cy="37075"/>
            </a:xfrm>
            <a:custGeom>
              <a:avLst/>
              <a:gdLst/>
              <a:ahLst/>
              <a:cxnLst/>
              <a:rect l="l" t="t" r="r" b="b"/>
              <a:pathLst>
                <a:path w="1436" h="1483" extrusionOk="0">
                  <a:moveTo>
                    <a:pt x="0" y="938"/>
                  </a:moveTo>
                  <a:lnTo>
                    <a:pt x="559" y="1483"/>
                  </a:lnTo>
                  <a:cubicBezTo>
                    <a:pt x="713" y="1324"/>
                    <a:pt x="865" y="1163"/>
                    <a:pt x="1011" y="995"/>
                  </a:cubicBezTo>
                  <a:lnTo>
                    <a:pt x="1066" y="933"/>
                  </a:lnTo>
                  <a:cubicBezTo>
                    <a:pt x="1084" y="912"/>
                    <a:pt x="1103" y="889"/>
                    <a:pt x="1119" y="868"/>
                  </a:cubicBezTo>
                  <a:lnTo>
                    <a:pt x="1228" y="741"/>
                  </a:lnTo>
                  <a:cubicBezTo>
                    <a:pt x="1297" y="654"/>
                    <a:pt x="1368" y="570"/>
                    <a:pt x="1436" y="481"/>
                  </a:cubicBezTo>
                  <a:lnTo>
                    <a:pt x="819" y="0"/>
                  </a:lnTo>
                  <a:cubicBezTo>
                    <a:pt x="757" y="82"/>
                    <a:pt x="691" y="161"/>
                    <a:pt x="626" y="244"/>
                  </a:cubicBezTo>
                  <a:lnTo>
                    <a:pt x="526" y="362"/>
                  </a:lnTo>
                  <a:cubicBezTo>
                    <a:pt x="509" y="382"/>
                    <a:pt x="491" y="403"/>
                    <a:pt x="475" y="422"/>
                  </a:cubicBezTo>
                  <a:lnTo>
                    <a:pt x="423" y="481"/>
                  </a:lnTo>
                  <a:cubicBezTo>
                    <a:pt x="286" y="637"/>
                    <a:pt x="145" y="788"/>
                    <a:pt x="0" y="9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9"/>
            <p:cNvSpPr/>
            <p:nvPr/>
          </p:nvSpPr>
          <p:spPr>
            <a:xfrm>
              <a:off x="5239425" y="1041700"/>
              <a:ext cx="37950" cy="33350"/>
            </a:xfrm>
            <a:custGeom>
              <a:avLst/>
              <a:gdLst/>
              <a:ahLst/>
              <a:cxnLst/>
              <a:rect l="l" t="t" r="r" b="b"/>
              <a:pathLst>
                <a:path w="1518" h="1334" extrusionOk="0">
                  <a:moveTo>
                    <a:pt x="1026" y="1334"/>
                  </a:moveTo>
                  <a:lnTo>
                    <a:pt x="1518" y="728"/>
                  </a:lnTo>
                  <a:lnTo>
                    <a:pt x="1377" y="619"/>
                  </a:lnTo>
                  <a:lnTo>
                    <a:pt x="1342" y="591"/>
                  </a:lnTo>
                  <a:lnTo>
                    <a:pt x="1305" y="565"/>
                  </a:lnTo>
                  <a:lnTo>
                    <a:pt x="1233" y="514"/>
                  </a:lnTo>
                  <a:cubicBezTo>
                    <a:pt x="1138" y="444"/>
                    <a:pt x="1035" y="384"/>
                    <a:pt x="935" y="321"/>
                  </a:cubicBezTo>
                  <a:cubicBezTo>
                    <a:pt x="732" y="199"/>
                    <a:pt x="521" y="93"/>
                    <a:pt x="304" y="0"/>
                  </a:cubicBezTo>
                  <a:lnTo>
                    <a:pt x="1" y="721"/>
                  </a:lnTo>
                  <a:cubicBezTo>
                    <a:pt x="184" y="799"/>
                    <a:pt x="363" y="888"/>
                    <a:pt x="535" y="991"/>
                  </a:cubicBezTo>
                  <a:cubicBezTo>
                    <a:pt x="618" y="1044"/>
                    <a:pt x="706" y="1095"/>
                    <a:pt x="785" y="1155"/>
                  </a:cubicBezTo>
                  <a:lnTo>
                    <a:pt x="846" y="1197"/>
                  </a:lnTo>
                  <a:lnTo>
                    <a:pt x="878" y="1220"/>
                  </a:lnTo>
                  <a:lnTo>
                    <a:pt x="908" y="124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9"/>
            <p:cNvSpPr/>
            <p:nvPr/>
          </p:nvSpPr>
          <p:spPr>
            <a:xfrm>
              <a:off x="5281750" y="1079800"/>
              <a:ext cx="33525" cy="37925"/>
            </a:xfrm>
            <a:custGeom>
              <a:avLst/>
              <a:gdLst/>
              <a:ahLst/>
              <a:cxnLst/>
              <a:rect l="l" t="t" r="r" b="b"/>
              <a:pathLst>
                <a:path w="1341" h="1517" extrusionOk="0">
                  <a:moveTo>
                    <a:pt x="632" y="1516"/>
                  </a:moveTo>
                  <a:lnTo>
                    <a:pt x="1341" y="1188"/>
                  </a:lnTo>
                  <a:cubicBezTo>
                    <a:pt x="1329" y="1162"/>
                    <a:pt x="1318" y="1135"/>
                    <a:pt x="1304" y="1109"/>
                  </a:cubicBezTo>
                  <a:lnTo>
                    <a:pt x="1266" y="1031"/>
                  </a:lnTo>
                  <a:lnTo>
                    <a:pt x="1226" y="953"/>
                  </a:lnTo>
                  <a:cubicBezTo>
                    <a:pt x="1214" y="927"/>
                    <a:pt x="1200" y="901"/>
                    <a:pt x="1187" y="876"/>
                  </a:cubicBezTo>
                  <a:lnTo>
                    <a:pt x="1101" y="724"/>
                  </a:lnTo>
                  <a:cubicBezTo>
                    <a:pt x="1095" y="712"/>
                    <a:pt x="1088" y="698"/>
                    <a:pt x="1081" y="687"/>
                  </a:cubicBezTo>
                  <a:lnTo>
                    <a:pt x="1059" y="649"/>
                  </a:lnTo>
                  <a:lnTo>
                    <a:pt x="1013" y="574"/>
                  </a:lnTo>
                  <a:lnTo>
                    <a:pt x="968" y="500"/>
                  </a:lnTo>
                  <a:cubicBezTo>
                    <a:pt x="954" y="475"/>
                    <a:pt x="935" y="452"/>
                    <a:pt x="919" y="427"/>
                  </a:cubicBezTo>
                  <a:lnTo>
                    <a:pt x="821" y="282"/>
                  </a:lnTo>
                  <a:cubicBezTo>
                    <a:pt x="753" y="188"/>
                    <a:pt x="685" y="92"/>
                    <a:pt x="611" y="0"/>
                  </a:cubicBezTo>
                  <a:lnTo>
                    <a:pt x="1" y="488"/>
                  </a:lnTo>
                  <a:cubicBezTo>
                    <a:pt x="65" y="564"/>
                    <a:pt x="122" y="647"/>
                    <a:pt x="181" y="728"/>
                  </a:cubicBezTo>
                  <a:lnTo>
                    <a:pt x="264" y="854"/>
                  </a:lnTo>
                  <a:cubicBezTo>
                    <a:pt x="279" y="875"/>
                    <a:pt x="293" y="896"/>
                    <a:pt x="306" y="918"/>
                  </a:cubicBezTo>
                  <a:lnTo>
                    <a:pt x="345" y="983"/>
                  </a:lnTo>
                  <a:lnTo>
                    <a:pt x="384" y="1048"/>
                  </a:lnTo>
                  <a:lnTo>
                    <a:pt x="404" y="1081"/>
                  </a:lnTo>
                  <a:cubicBezTo>
                    <a:pt x="410" y="1092"/>
                    <a:pt x="415" y="1103"/>
                    <a:pt x="422" y="1113"/>
                  </a:cubicBezTo>
                  <a:lnTo>
                    <a:pt x="495" y="1246"/>
                  </a:lnTo>
                  <a:cubicBezTo>
                    <a:pt x="508" y="1269"/>
                    <a:pt x="518" y="1290"/>
                    <a:pt x="531" y="1313"/>
                  </a:cubicBezTo>
                  <a:lnTo>
                    <a:pt x="564" y="1381"/>
                  </a:lnTo>
                  <a:lnTo>
                    <a:pt x="598" y="1449"/>
                  </a:lnTo>
                  <a:cubicBezTo>
                    <a:pt x="612" y="1472"/>
                    <a:pt x="621" y="1493"/>
                    <a:pt x="632" y="15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9"/>
            <p:cNvSpPr/>
            <p:nvPr/>
          </p:nvSpPr>
          <p:spPr>
            <a:xfrm>
              <a:off x="5305725" y="1135100"/>
              <a:ext cx="24525" cy="35200"/>
            </a:xfrm>
            <a:custGeom>
              <a:avLst/>
              <a:gdLst/>
              <a:ahLst/>
              <a:cxnLst/>
              <a:rect l="l" t="t" r="r" b="b"/>
              <a:pathLst>
                <a:path w="981" h="1408" extrusionOk="0">
                  <a:moveTo>
                    <a:pt x="202" y="1408"/>
                  </a:moveTo>
                  <a:lnTo>
                    <a:pt x="981" y="1356"/>
                  </a:lnTo>
                  <a:cubicBezTo>
                    <a:pt x="974" y="1241"/>
                    <a:pt x="962" y="1129"/>
                    <a:pt x="949" y="1014"/>
                  </a:cubicBezTo>
                  <a:cubicBezTo>
                    <a:pt x="943" y="957"/>
                    <a:pt x="934" y="901"/>
                    <a:pt x="927" y="843"/>
                  </a:cubicBezTo>
                  <a:lnTo>
                    <a:pt x="916" y="759"/>
                  </a:lnTo>
                  <a:lnTo>
                    <a:pt x="901" y="674"/>
                  </a:lnTo>
                  <a:cubicBezTo>
                    <a:pt x="891" y="618"/>
                    <a:pt x="882" y="561"/>
                    <a:pt x="871" y="505"/>
                  </a:cubicBezTo>
                  <a:lnTo>
                    <a:pt x="837" y="335"/>
                  </a:lnTo>
                  <a:cubicBezTo>
                    <a:pt x="826" y="280"/>
                    <a:pt x="811" y="224"/>
                    <a:pt x="797" y="168"/>
                  </a:cubicBezTo>
                  <a:lnTo>
                    <a:pt x="776" y="84"/>
                  </a:lnTo>
                  <a:lnTo>
                    <a:pt x="766" y="43"/>
                  </a:lnTo>
                  <a:lnTo>
                    <a:pt x="755" y="1"/>
                  </a:lnTo>
                  <a:lnTo>
                    <a:pt x="1" y="205"/>
                  </a:lnTo>
                  <a:lnTo>
                    <a:pt x="11" y="241"/>
                  </a:lnTo>
                  <a:lnTo>
                    <a:pt x="21" y="278"/>
                  </a:lnTo>
                  <a:lnTo>
                    <a:pt x="38" y="353"/>
                  </a:lnTo>
                  <a:cubicBezTo>
                    <a:pt x="51" y="402"/>
                    <a:pt x="63" y="452"/>
                    <a:pt x="74" y="501"/>
                  </a:cubicBezTo>
                  <a:lnTo>
                    <a:pt x="105" y="651"/>
                  </a:lnTo>
                  <a:cubicBezTo>
                    <a:pt x="114" y="700"/>
                    <a:pt x="122" y="751"/>
                    <a:pt x="131" y="802"/>
                  </a:cubicBezTo>
                  <a:lnTo>
                    <a:pt x="144" y="877"/>
                  </a:lnTo>
                  <a:lnTo>
                    <a:pt x="155" y="953"/>
                  </a:lnTo>
                  <a:cubicBezTo>
                    <a:pt x="161" y="1004"/>
                    <a:pt x="168" y="1053"/>
                    <a:pt x="174" y="1104"/>
                  </a:cubicBezTo>
                  <a:cubicBezTo>
                    <a:pt x="183" y="1205"/>
                    <a:pt x="197" y="1307"/>
                    <a:pt x="202" y="14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9"/>
            <p:cNvSpPr/>
            <p:nvPr/>
          </p:nvSpPr>
          <p:spPr>
            <a:xfrm>
              <a:off x="5074325" y="1060175"/>
              <a:ext cx="37600" cy="34500"/>
            </a:xfrm>
            <a:custGeom>
              <a:avLst/>
              <a:gdLst/>
              <a:ahLst/>
              <a:cxnLst/>
              <a:rect l="l" t="t" r="r" b="b"/>
              <a:pathLst>
                <a:path w="1504" h="1380" extrusionOk="0">
                  <a:moveTo>
                    <a:pt x="1504" y="670"/>
                  </a:moveTo>
                  <a:lnTo>
                    <a:pt x="1102" y="0"/>
                  </a:lnTo>
                  <a:cubicBezTo>
                    <a:pt x="717" y="233"/>
                    <a:pt x="348" y="491"/>
                    <a:pt x="0" y="773"/>
                  </a:cubicBezTo>
                  <a:lnTo>
                    <a:pt x="491" y="1380"/>
                  </a:lnTo>
                  <a:cubicBezTo>
                    <a:pt x="813" y="1120"/>
                    <a:pt x="1151" y="881"/>
                    <a:pt x="1504" y="6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9"/>
            <p:cNvSpPr/>
            <p:nvPr/>
          </p:nvSpPr>
          <p:spPr>
            <a:xfrm>
              <a:off x="5125625" y="1036525"/>
              <a:ext cx="36975" cy="29075"/>
            </a:xfrm>
            <a:custGeom>
              <a:avLst/>
              <a:gdLst/>
              <a:ahLst/>
              <a:cxnLst/>
              <a:rect l="l" t="t" r="r" b="b"/>
              <a:pathLst>
                <a:path w="1479" h="1163" extrusionOk="0">
                  <a:moveTo>
                    <a:pt x="1478" y="758"/>
                  </a:moveTo>
                  <a:lnTo>
                    <a:pt x="1290" y="1"/>
                  </a:lnTo>
                  <a:cubicBezTo>
                    <a:pt x="844" y="111"/>
                    <a:pt x="415" y="264"/>
                    <a:pt x="1" y="450"/>
                  </a:cubicBezTo>
                  <a:lnTo>
                    <a:pt x="320" y="1163"/>
                  </a:lnTo>
                  <a:cubicBezTo>
                    <a:pt x="695" y="993"/>
                    <a:pt x="1082" y="856"/>
                    <a:pt x="1478" y="75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9"/>
            <p:cNvSpPr/>
            <p:nvPr/>
          </p:nvSpPr>
          <p:spPr>
            <a:xfrm>
              <a:off x="5184675" y="1031500"/>
              <a:ext cx="35000" cy="21425"/>
            </a:xfrm>
            <a:custGeom>
              <a:avLst/>
              <a:gdLst/>
              <a:ahLst/>
              <a:cxnLst/>
              <a:rect l="l" t="t" r="r" b="b"/>
              <a:pathLst>
                <a:path w="1400" h="857" extrusionOk="0">
                  <a:moveTo>
                    <a:pt x="1264" y="857"/>
                  </a:moveTo>
                  <a:lnTo>
                    <a:pt x="1399" y="88"/>
                  </a:lnTo>
                  <a:cubicBezTo>
                    <a:pt x="1167" y="48"/>
                    <a:pt x="933" y="22"/>
                    <a:pt x="699" y="11"/>
                  </a:cubicBezTo>
                  <a:cubicBezTo>
                    <a:pt x="464" y="1"/>
                    <a:pt x="231" y="6"/>
                    <a:pt x="0" y="24"/>
                  </a:cubicBezTo>
                  <a:lnTo>
                    <a:pt x="59" y="803"/>
                  </a:lnTo>
                  <a:cubicBezTo>
                    <a:pt x="261" y="787"/>
                    <a:pt x="463" y="783"/>
                    <a:pt x="665" y="791"/>
                  </a:cubicBezTo>
                  <a:cubicBezTo>
                    <a:pt x="866" y="802"/>
                    <a:pt x="1067" y="822"/>
                    <a:pt x="1264" y="85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9"/>
            <p:cNvSpPr/>
            <p:nvPr/>
          </p:nvSpPr>
          <p:spPr>
            <a:xfrm>
              <a:off x="4980725" y="1198000"/>
              <a:ext cx="28500" cy="36675"/>
            </a:xfrm>
            <a:custGeom>
              <a:avLst/>
              <a:gdLst/>
              <a:ahLst/>
              <a:cxnLst/>
              <a:rect l="l" t="t" r="r" b="b"/>
              <a:pathLst>
                <a:path w="1140" h="1467" extrusionOk="0">
                  <a:moveTo>
                    <a:pt x="1139" y="280"/>
                  </a:moveTo>
                  <a:lnTo>
                    <a:pt x="408" y="1"/>
                  </a:lnTo>
                  <a:cubicBezTo>
                    <a:pt x="251" y="415"/>
                    <a:pt x="115" y="837"/>
                    <a:pt x="0" y="1262"/>
                  </a:cubicBezTo>
                  <a:lnTo>
                    <a:pt x="754" y="1467"/>
                  </a:lnTo>
                  <a:cubicBezTo>
                    <a:pt x="861" y="1065"/>
                    <a:pt x="990" y="667"/>
                    <a:pt x="1139" y="2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9"/>
            <p:cNvSpPr/>
            <p:nvPr/>
          </p:nvSpPr>
          <p:spPr>
            <a:xfrm>
              <a:off x="5001325" y="1144575"/>
              <a:ext cx="32550" cy="37650"/>
            </a:xfrm>
            <a:custGeom>
              <a:avLst/>
              <a:gdLst/>
              <a:ahLst/>
              <a:cxnLst/>
              <a:rect l="l" t="t" r="r" b="b"/>
              <a:pathLst>
                <a:path w="1302" h="1506" extrusionOk="0">
                  <a:moveTo>
                    <a:pt x="1301" y="411"/>
                  </a:moveTo>
                  <a:lnTo>
                    <a:pt x="638" y="1"/>
                  </a:lnTo>
                  <a:cubicBezTo>
                    <a:pt x="405" y="378"/>
                    <a:pt x="192" y="768"/>
                    <a:pt x="1" y="1168"/>
                  </a:cubicBezTo>
                  <a:lnTo>
                    <a:pt x="706" y="1506"/>
                  </a:lnTo>
                  <a:cubicBezTo>
                    <a:pt x="884" y="1131"/>
                    <a:pt x="1083" y="765"/>
                    <a:pt x="1301" y="41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9"/>
            <p:cNvSpPr/>
            <p:nvPr/>
          </p:nvSpPr>
          <p:spPr>
            <a:xfrm>
              <a:off x="5032050" y="1097525"/>
              <a:ext cx="35950" cy="37175"/>
            </a:xfrm>
            <a:custGeom>
              <a:avLst/>
              <a:gdLst/>
              <a:ahLst/>
              <a:cxnLst/>
              <a:rect l="l" t="t" r="r" b="b"/>
              <a:pathLst>
                <a:path w="1438" h="1487" extrusionOk="0">
                  <a:moveTo>
                    <a:pt x="1437" y="552"/>
                  </a:moveTo>
                  <a:lnTo>
                    <a:pt x="886" y="0"/>
                  </a:lnTo>
                  <a:cubicBezTo>
                    <a:pt x="570" y="317"/>
                    <a:pt x="273" y="655"/>
                    <a:pt x="1" y="1014"/>
                  </a:cubicBezTo>
                  <a:lnTo>
                    <a:pt x="623" y="1486"/>
                  </a:lnTo>
                  <a:cubicBezTo>
                    <a:pt x="873" y="1156"/>
                    <a:pt x="1145" y="844"/>
                    <a:pt x="1437" y="55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9"/>
            <p:cNvSpPr/>
            <p:nvPr/>
          </p:nvSpPr>
          <p:spPr>
            <a:xfrm>
              <a:off x="4972100" y="1370750"/>
              <a:ext cx="24975" cy="35175"/>
            </a:xfrm>
            <a:custGeom>
              <a:avLst/>
              <a:gdLst/>
              <a:ahLst/>
              <a:cxnLst/>
              <a:rect l="l" t="t" r="r" b="b"/>
              <a:pathLst>
                <a:path w="999" h="1407" extrusionOk="0">
                  <a:moveTo>
                    <a:pt x="773" y="1"/>
                  </a:moveTo>
                  <a:lnTo>
                    <a:pt x="1" y="107"/>
                  </a:lnTo>
                  <a:cubicBezTo>
                    <a:pt x="60" y="543"/>
                    <a:pt x="139" y="977"/>
                    <a:pt x="237" y="1407"/>
                  </a:cubicBezTo>
                  <a:lnTo>
                    <a:pt x="998" y="1232"/>
                  </a:lnTo>
                  <a:cubicBezTo>
                    <a:pt x="904" y="825"/>
                    <a:pt x="829" y="414"/>
                    <a:pt x="7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9"/>
            <p:cNvSpPr/>
            <p:nvPr/>
          </p:nvSpPr>
          <p:spPr>
            <a:xfrm>
              <a:off x="4968400" y="1314325"/>
              <a:ext cx="20525" cy="33050"/>
            </a:xfrm>
            <a:custGeom>
              <a:avLst/>
              <a:gdLst/>
              <a:ahLst/>
              <a:cxnLst/>
              <a:rect l="l" t="t" r="r" b="b"/>
              <a:pathLst>
                <a:path w="821" h="1322" extrusionOk="0">
                  <a:moveTo>
                    <a:pt x="791" y="17"/>
                  </a:moveTo>
                  <a:lnTo>
                    <a:pt x="10" y="1"/>
                  </a:lnTo>
                  <a:cubicBezTo>
                    <a:pt x="1" y="441"/>
                    <a:pt x="10" y="882"/>
                    <a:pt x="40" y="1322"/>
                  </a:cubicBezTo>
                  <a:lnTo>
                    <a:pt x="820" y="1270"/>
                  </a:lnTo>
                  <a:cubicBezTo>
                    <a:pt x="791" y="852"/>
                    <a:pt x="782" y="436"/>
                    <a:pt x="791" y="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9"/>
            <p:cNvSpPr/>
            <p:nvPr/>
          </p:nvSpPr>
          <p:spPr>
            <a:xfrm>
              <a:off x="4970100" y="1255600"/>
              <a:ext cx="23850" cy="34600"/>
            </a:xfrm>
            <a:custGeom>
              <a:avLst/>
              <a:gdLst/>
              <a:ahLst/>
              <a:cxnLst/>
              <a:rect l="l" t="t" r="r" b="b"/>
              <a:pathLst>
                <a:path w="954" h="1384" extrusionOk="0">
                  <a:moveTo>
                    <a:pt x="953" y="145"/>
                  </a:moveTo>
                  <a:lnTo>
                    <a:pt x="186" y="1"/>
                  </a:lnTo>
                  <a:cubicBezTo>
                    <a:pt x="104" y="434"/>
                    <a:pt x="42" y="871"/>
                    <a:pt x="0" y="1312"/>
                  </a:cubicBezTo>
                  <a:lnTo>
                    <a:pt x="778" y="1383"/>
                  </a:lnTo>
                  <a:cubicBezTo>
                    <a:pt x="818" y="968"/>
                    <a:pt x="875" y="554"/>
                    <a:pt x="953" y="1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9"/>
            <p:cNvSpPr/>
            <p:nvPr/>
          </p:nvSpPr>
          <p:spPr>
            <a:xfrm>
              <a:off x="5037475" y="1525675"/>
              <a:ext cx="35475" cy="37300"/>
            </a:xfrm>
            <a:custGeom>
              <a:avLst/>
              <a:gdLst/>
              <a:ahLst/>
              <a:cxnLst/>
              <a:rect l="l" t="t" r="r" b="b"/>
              <a:pathLst>
                <a:path w="1419" h="1492" extrusionOk="0">
                  <a:moveTo>
                    <a:pt x="629" y="0"/>
                  </a:moveTo>
                  <a:lnTo>
                    <a:pt x="0" y="464"/>
                  </a:lnTo>
                  <a:cubicBezTo>
                    <a:pt x="262" y="820"/>
                    <a:pt x="543" y="1163"/>
                    <a:pt x="840" y="1491"/>
                  </a:cubicBezTo>
                  <a:lnTo>
                    <a:pt x="1418" y="965"/>
                  </a:lnTo>
                  <a:cubicBezTo>
                    <a:pt x="1139" y="658"/>
                    <a:pt x="876" y="335"/>
                    <a:pt x="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9"/>
            <p:cNvSpPr/>
            <p:nvPr/>
          </p:nvSpPr>
          <p:spPr>
            <a:xfrm>
              <a:off x="5006625" y="1477825"/>
              <a:ext cx="32725" cy="37600"/>
            </a:xfrm>
            <a:custGeom>
              <a:avLst/>
              <a:gdLst/>
              <a:ahLst/>
              <a:cxnLst/>
              <a:rect l="l" t="t" r="r" b="b"/>
              <a:pathLst>
                <a:path w="1309" h="1504" extrusionOk="0">
                  <a:moveTo>
                    <a:pt x="700" y="0"/>
                  </a:moveTo>
                  <a:lnTo>
                    <a:pt x="0" y="347"/>
                  </a:lnTo>
                  <a:cubicBezTo>
                    <a:pt x="197" y="743"/>
                    <a:pt x="410" y="1129"/>
                    <a:pt x="645" y="1504"/>
                  </a:cubicBezTo>
                  <a:lnTo>
                    <a:pt x="1308" y="1093"/>
                  </a:lnTo>
                  <a:cubicBezTo>
                    <a:pt x="1088" y="740"/>
                    <a:pt x="885" y="374"/>
                    <a:pt x="7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9"/>
            <p:cNvSpPr/>
            <p:nvPr/>
          </p:nvSpPr>
          <p:spPr>
            <a:xfrm>
              <a:off x="4984850" y="1425950"/>
              <a:ext cx="29175" cy="36850"/>
            </a:xfrm>
            <a:custGeom>
              <a:avLst/>
              <a:gdLst/>
              <a:ahLst/>
              <a:cxnLst/>
              <a:rect l="l" t="t" r="r" b="b"/>
              <a:pathLst>
                <a:path w="1167" h="1474" extrusionOk="0">
                  <a:moveTo>
                    <a:pt x="747" y="0"/>
                  </a:moveTo>
                  <a:lnTo>
                    <a:pt x="1" y="227"/>
                  </a:lnTo>
                  <a:cubicBezTo>
                    <a:pt x="129" y="649"/>
                    <a:pt x="277" y="1064"/>
                    <a:pt x="443" y="1474"/>
                  </a:cubicBezTo>
                  <a:lnTo>
                    <a:pt x="1167" y="1179"/>
                  </a:lnTo>
                  <a:cubicBezTo>
                    <a:pt x="1009" y="793"/>
                    <a:pt x="870" y="398"/>
                    <a:pt x="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9"/>
            <p:cNvSpPr/>
            <p:nvPr/>
          </p:nvSpPr>
          <p:spPr>
            <a:xfrm>
              <a:off x="5176225" y="1628325"/>
              <a:ext cx="37150" cy="30275"/>
            </a:xfrm>
            <a:custGeom>
              <a:avLst/>
              <a:gdLst/>
              <a:ahLst/>
              <a:cxnLst/>
              <a:rect l="l" t="t" r="r" b="b"/>
              <a:pathLst>
                <a:path w="1486" h="1211" extrusionOk="0">
                  <a:moveTo>
                    <a:pt x="324" y="1"/>
                  </a:moveTo>
                  <a:lnTo>
                    <a:pt x="1" y="711"/>
                  </a:lnTo>
                  <a:cubicBezTo>
                    <a:pt x="400" y="892"/>
                    <a:pt x="804" y="1059"/>
                    <a:pt x="1212" y="1211"/>
                  </a:cubicBezTo>
                  <a:lnTo>
                    <a:pt x="1486" y="480"/>
                  </a:lnTo>
                  <a:cubicBezTo>
                    <a:pt x="1093" y="332"/>
                    <a:pt x="705" y="174"/>
                    <a:pt x="3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9"/>
            <p:cNvSpPr/>
            <p:nvPr/>
          </p:nvSpPr>
          <p:spPr>
            <a:xfrm>
              <a:off x="5124300" y="1601575"/>
              <a:ext cx="37650" cy="33000"/>
            </a:xfrm>
            <a:custGeom>
              <a:avLst/>
              <a:gdLst/>
              <a:ahLst/>
              <a:cxnLst/>
              <a:rect l="l" t="t" r="r" b="b"/>
              <a:pathLst>
                <a:path w="1506" h="1320" extrusionOk="0">
                  <a:moveTo>
                    <a:pt x="422" y="0"/>
                  </a:moveTo>
                  <a:lnTo>
                    <a:pt x="1" y="657"/>
                  </a:lnTo>
                  <a:cubicBezTo>
                    <a:pt x="371" y="895"/>
                    <a:pt x="751" y="1116"/>
                    <a:pt x="1141" y="1320"/>
                  </a:cubicBezTo>
                  <a:lnTo>
                    <a:pt x="1505" y="629"/>
                  </a:lnTo>
                  <a:cubicBezTo>
                    <a:pt x="1137" y="436"/>
                    <a:pt x="775" y="225"/>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9"/>
            <p:cNvSpPr/>
            <p:nvPr/>
          </p:nvSpPr>
          <p:spPr>
            <a:xfrm>
              <a:off x="5077325" y="1567675"/>
              <a:ext cx="37275" cy="35600"/>
            </a:xfrm>
            <a:custGeom>
              <a:avLst/>
              <a:gdLst/>
              <a:ahLst/>
              <a:cxnLst/>
              <a:rect l="l" t="t" r="r" b="b"/>
              <a:pathLst>
                <a:path w="1491" h="1424" extrusionOk="0">
                  <a:moveTo>
                    <a:pt x="531" y="1"/>
                  </a:moveTo>
                  <a:lnTo>
                    <a:pt x="0" y="573"/>
                  </a:lnTo>
                  <a:cubicBezTo>
                    <a:pt x="82" y="647"/>
                    <a:pt x="165" y="722"/>
                    <a:pt x="248" y="795"/>
                  </a:cubicBezTo>
                  <a:cubicBezTo>
                    <a:pt x="332" y="867"/>
                    <a:pt x="416" y="940"/>
                    <a:pt x="501" y="1012"/>
                  </a:cubicBezTo>
                  <a:lnTo>
                    <a:pt x="630" y="1117"/>
                  </a:lnTo>
                  <a:lnTo>
                    <a:pt x="696" y="1169"/>
                  </a:lnTo>
                  <a:cubicBezTo>
                    <a:pt x="718" y="1186"/>
                    <a:pt x="738" y="1204"/>
                    <a:pt x="760" y="1221"/>
                  </a:cubicBezTo>
                  <a:lnTo>
                    <a:pt x="891" y="1323"/>
                  </a:lnTo>
                  <a:cubicBezTo>
                    <a:pt x="936" y="1356"/>
                    <a:pt x="979" y="1391"/>
                    <a:pt x="1024" y="1423"/>
                  </a:cubicBezTo>
                  <a:lnTo>
                    <a:pt x="1490" y="797"/>
                  </a:lnTo>
                  <a:cubicBezTo>
                    <a:pt x="1447" y="767"/>
                    <a:pt x="1407" y="735"/>
                    <a:pt x="1365" y="701"/>
                  </a:cubicBezTo>
                  <a:lnTo>
                    <a:pt x="1242" y="607"/>
                  </a:lnTo>
                  <a:cubicBezTo>
                    <a:pt x="1222" y="591"/>
                    <a:pt x="1202" y="574"/>
                    <a:pt x="1181" y="559"/>
                  </a:cubicBezTo>
                  <a:lnTo>
                    <a:pt x="1121" y="509"/>
                  </a:lnTo>
                  <a:lnTo>
                    <a:pt x="1000" y="412"/>
                  </a:lnTo>
                  <a:cubicBezTo>
                    <a:pt x="921" y="345"/>
                    <a:pt x="843" y="277"/>
                    <a:pt x="763" y="210"/>
                  </a:cubicBezTo>
                  <a:cubicBezTo>
                    <a:pt x="685" y="139"/>
                    <a:pt x="609" y="70"/>
                    <a:pt x="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9"/>
            <p:cNvSpPr/>
            <p:nvPr/>
          </p:nvSpPr>
          <p:spPr>
            <a:xfrm>
              <a:off x="5344400" y="1674325"/>
              <a:ext cx="34575" cy="24000"/>
            </a:xfrm>
            <a:custGeom>
              <a:avLst/>
              <a:gdLst/>
              <a:ahLst/>
              <a:cxnLst/>
              <a:rect l="l" t="t" r="r" b="b"/>
              <a:pathLst>
                <a:path w="1383" h="960" extrusionOk="0">
                  <a:moveTo>
                    <a:pt x="128" y="1"/>
                  </a:moveTo>
                  <a:lnTo>
                    <a:pt x="1" y="771"/>
                  </a:lnTo>
                  <a:lnTo>
                    <a:pt x="81" y="785"/>
                  </a:lnTo>
                  <a:lnTo>
                    <a:pt x="160" y="797"/>
                  </a:lnTo>
                  <a:lnTo>
                    <a:pt x="321" y="821"/>
                  </a:lnTo>
                  <a:lnTo>
                    <a:pt x="639" y="870"/>
                  </a:lnTo>
                  <a:lnTo>
                    <a:pt x="800" y="894"/>
                  </a:lnTo>
                  <a:lnTo>
                    <a:pt x="879" y="906"/>
                  </a:lnTo>
                  <a:lnTo>
                    <a:pt x="959" y="917"/>
                  </a:lnTo>
                  <a:lnTo>
                    <a:pt x="1280" y="959"/>
                  </a:lnTo>
                  <a:lnTo>
                    <a:pt x="1383" y="186"/>
                  </a:lnTo>
                  <a:lnTo>
                    <a:pt x="1067" y="144"/>
                  </a:lnTo>
                  <a:lnTo>
                    <a:pt x="989" y="134"/>
                  </a:lnTo>
                  <a:lnTo>
                    <a:pt x="911" y="120"/>
                  </a:lnTo>
                  <a:lnTo>
                    <a:pt x="754" y="96"/>
                  </a:lnTo>
                  <a:lnTo>
                    <a:pt x="441" y="48"/>
                  </a:lnTo>
                  <a:lnTo>
                    <a:pt x="284" y="26"/>
                  </a:lnTo>
                  <a:lnTo>
                    <a:pt x="206" y="1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9"/>
            <p:cNvSpPr/>
            <p:nvPr/>
          </p:nvSpPr>
          <p:spPr>
            <a:xfrm>
              <a:off x="5287450" y="1663500"/>
              <a:ext cx="35375" cy="25650"/>
            </a:xfrm>
            <a:custGeom>
              <a:avLst/>
              <a:gdLst/>
              <a:ahLst/>
              <a:cxnLst/>
              <a:rect l="l" t="t" r="r" b="b"/>
              <a:pathLst>
                <a:path w="1415" h="1026" extrusionOk="0">
                  <a:moveTo>
                    <a:pt x="175" y="0"/>
                  </a:moveTo>
                  <a:lnTo>
                    <a:pt x="1" y="762"/>
                  </a:lnTo>
                  <a:cubicBezTo>
                    <a:pt x="423" y="857"/>
                    <a:pt x="845" y="946"/>
                    <a:pt x="1269" y="1026"/>
                  </a:cubicBezTo>
                  <a:lnTo>
                    <a:pt x="1415" y="258"/>
                  </a:lnTo>
                  <a:cubicBezTo>
                    <a:pt x="1000" y="182"/>
                    <a:pt x="586" y="95"/>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9"/>
            <p:cNvSpPr/>
            <p:nvPr/>
          </p:nvSpPr>
          <p:spPr>
            <a:xfrm>
              <a:off x="5231400" y="1648650"/>
              <a:ext cx="36250" cy="27775"/>
            </a:xfrm>
            <a:custGeom>
              <a:avLst/>
              <a:gdLst/>
              <a:ahLst/>
              <a:cxnLst/>
              <a:rect l="l" t="t" r="r" b="b"/>
              <a:pathLst>
                <a:path w="1450" h="1111" extrusionOk="0">
                  <a:moveTo>
                    <a:pt x="240" y="1"/>
                  </a:moveTo>
                  <a:lnTo>
                    <a:pt x="0" y="744"/>
                  </a:lnTo>
                  <a:cubicBezTo>
                    <a:pt x="413" y="877"/>
                    <a:pt x="830" y="999"/>
                    <a:pt x="1250" y="1111"/>
                  </a:cubicBezTo>
                  <a:lnTo>
                    <a:pt x="1449" y="356"/>
                  </a:lnTo>
                  <a:cubicBezTo>
                    <a:pt x="1043" y="247"/>
                    <a:pt x="639" y="130"/>
                    <a:pt x="2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9"/>
            <p:cNvSpPr/>
            <p:nvPr/>
          </p:nvSpPr>
          <p:spPr>
            <a:xfrm>
              <a:off x="5517350" y="1689275"/>
              <a:ext cx="32200" cy="19850"/>
            </a:xfrm>
            <a:custGeom>
              <a:avLst/>
              <a:gdLst/>
              <a:ahLst/>
              <a:cxnLst/>
              <a:rect l="l" t="t" r="r" b="b"/>
              <a:pathLst>
                <a:path w="1288" h="794" extrusionOk="0">
                  <a:moveTo>
                    <a:pt x="16" y="0"/>
                  </a:moveTo>
                  <a:lnTo>
                    <a:pt x="1" y="781"/>
                  </a:lnTo>
                  <a:cubicBezTo>
                    <a:pt x="430" y="792"/>
                    <a:pt x="860" y="792"/>
                    <a:pt x="1288" y="794"/>
                  </a:cubicBezTo>
                  <a:lnTo>
                    <a:pt x="1287" y="13"/>
                  </a:lnTo>
                  <a:cubicBezTo>
                    <a:pt x="863" y="11"/>
                    <a:pt x="439" y="11"/>
                    <a:pt x="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9"/>
            <p:cNvSpPr/>
            <p:nvPr/>
          </p:nvSpPr>
          <p:spPr>
            <a:xfrm>
              <a:off x="5459600" y="1686925"/>
              <a:ext cx="32950" cy="21125"/>
            </a:xfrm>
            <a:custGeom>
              <a:avLst/>
              <a:gdLst/>
              <a:ahLst/>
              <a:cxnLst/>
              <a:rect l="l" t="t" r="r" b="b"/>
              <a:pathLst>
                <a:path w="1318" h="845" extrusionOk="0">
                  <a:moveTo>
                    <a:pt x="50" y="0"/>
                  </a:moveTo>
                  <a:lnTo>
                    <a:pt x="0" y="780"/>
                  </a:lnTo>
                  <a:lnTo>
                    <a:pt x="323" y="801"/>
                  </a:lnTo>
                  <a:lnTo>
                    <a:pt x="645" y="816"/>
                  </a:lnTo>
                  <a:lnTo>
                    <a:pt x="967" y="832"/>
                  </a:lnTo>
                  <a:lnTo>
                    <a:pt x="1128" y="840"/>
                  </a:lnTo>
                  <a:lnTo>
                    <a:pt x="1288" y="845"/>
                  </a:lnTo>
                  <a:lnTo>
                    <a:pt x="1317" y="65"/>
                  </a:lnTo>
                  <a:lnTo>
                    <a:pt x="1159" y="59"/>
                  </a:lnTo>
                  <a:lnTo>
                    <a:pt x="1002" y="53"/>
                  </a:lnTo>
                  <a:lnTo>
                    <a:pt x="684" y="37"/>
                  </a:lnTo>
                  <a:lnTo>
                    <a:pt x="367" y="2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9"/>
            <p:cNvSpPr/>
            <p:nvPr/>
          </p:nvSpPr>
          <p:spPr>
            <a:xfrm>
              <a:off x="5402175" y="1682075"/>
              <a:ext cx="33750" cy="22475"/>
            </a:xfrm>
            <a:custGeom>
              <a:avLst/>
              <a:gdLst/>
              <a:ahLst/>
              <a:cxnLst/>
              <a:rect l="l" t="t" r="r" b="b"/>
              <a:pathLst>
                <a:path w="1350" h="899" extrusionOk="0">
                  <a:moveTo>
                    <a:pt x="87" y="1"/>
                  </a:moveTo>
                  <a:lnTo>
                    <a:pt x="0" y="777"/>
                  </a:lnTo>
                  <a:lnTo>
                    <a:pt x="161" y="794"/>
                  </a:lnTo>
                  <a:cubicBezTo>
                    <a:pt x="214" y="800"/>
                    <a:pt x="267" y="805"/>
                    <a:pt x="321" y="810"/>
                  </a:cubicBezTo>
                  <a:lnTo>
                    <a:pt x="642" y="841"/>
                  </a:lnTo>
                  <a:lnTo>
                    <a:pt x="964" y="872"/>
                  </a:lnTo>
                  <a:cubicBezTo>
                    <a:pt x="1071" y="882"/>
                    <a:pt x="1178" y="890"/>
                    <a:pt x="1285" y="898"/>
                  </a:cubicBezTo>
                  <a:lnTo>
                    <a:pt x="1350" y="120"/>
                  </a:lnTo>
                  <a:cubicBezTo>
                    <a:pt x="1245" y="111"/>
                    <a:pt x="1140" y="103"/>
                    <a:pt x="1034" y="93"/>
                  </a:cubicBezTo>
                  <a:lnTo>
                    <a:pt x="718" y="62"/>
                  </a:lnTo>
                  <a:lnTo>
                    <a:pt x="401" y="32"/>
                  </a:lnTo>
                  <a:cubicBezTo>
                    <a:pt x="349" y="27"/>
                    <a:pt x="296" y="21"/>
                    <a:pt x="244" y="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9"/>
            <p:cNvSpPr/>
            <p:nvPr/>
          </p:nvSpPr>
          <p:spPr>
            <a:xfrm>
              <a:off x="5688800" y="1680625"/>
              <a:ext cx="33575" cy="22325"/>
            </a:xfrm>
            <a:custGeom>
              <a:avLst/>
              <a:gdLst/>
              <a:ahLst/>
              <a:cxnLst/>
              <a:rect l="l" t="t" r="r" b="b"/>
              <a:pathLst>
                <a:path w="1343" h="893" extrusionOk="0">
                  <a:moveTo>
                    <a:pt x="0" y="114"/>
                  </a:moveTo>
                  <a:lnTo>
                    <a:pt x="65" y="893"/>
                  </a:lnTo>
                  <a:lnTo>
                    <a:pt x="703" y="838"/>
                  </a:lnTo>
                  <a:lnTo>
                    <a:pt x="863" y="824"/>
                  </a:lnTo>
                  <a:lnTo>
                    <a:pt x="1024" y="807"/>
                  </a:lnTo>
                  <a:lnTo>
                    <a:pt x="1342" y="778"/>
                  </a:lnTo>
                  <a:lnTo>
                    <a:pt x="1268" y="1"/>
                  </a:lnTo>
                  <a:lnTo>
                    <a:pt x="952" y="31"/>
                  </a:lnTo>
                  <a:lnTo>
                    <a:pt x="794" y="45"/>
                  </a:lnTo>
                  <a:lnTo>
                    <a:pt x="635" y="6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9"/>
            <p:cNvSpPr/>
            <p:nvPr/>
          </p:nvSpPr>
          <p:spPr>
            <a:xfrm>
              <a:off x="5631900" y="1685325"/>
              <a:ext cx="33100" cy="21425"/>
            </a:xfrm>
            <a:custGeom>
              <a:avLst/>
              <a:gdLst/>
              <a:ahLst/>
              <a:cxnLst/>
              <a:rect l="l" t="t" r="r" b="b"/>
              <a:pathLst>
                <a:path w="1324" h="857" extrusionOk="0">
                  <a:moveTo>
                    <a:pt x="0" y="77"/>
                  </a:moveTo>
                  <a:lnTo>
                    <a:pt x="41" y="857"/>
                  </a:lnTo>
                  <a:lnTo>
                    <a:pt x="682" y="821"/>
                  </a:lnTo>
                  <a:lnTo>
                    <a:pt x="1323" y="780"/>
                  </a:lnTo>
                  <a:lnTo>
                    <a:pt x="1270" y="1"/>
                  </a:lnTo>
                  <a:lnTo>
                    <a:pt x="635" y="4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9"/>
            <p:cNvSpPr/>
            <p:nvPr/>
          </p:nvSpPr>
          <p:spPr>
            <a:xfrm>
              <a:off x="5575125" y="1688375"/>
              <a:ext cx="32525" cy="20450"/>
            </a:xfrm>
            <a:custGeom>
              <a:avLst/>
              <a:gdLst/>
              <a:ahLst/>
              <a:cxnLst/>
              <a:rect l="l" t="t" r="r" b="b"/>
              <a:pathLst>
                <a:path w="1301" h="818" extrusionOk="0">
                  <a:moveTo>
                    <a:pt x="0" y="36"/>
                  </a:moveTo>
                  <a:lnTo>
                    <a:pt x="15" y="817"/>
                  </a:lnTo>
                  <a:lnTo>
                    <a:pt x="335" y="810"/>
                  </a:lnTo>
                  <a:cubicBezTo>
                    <a:pt x="443" y="808"/>
                    <a:pt x="551" y="807"/>
                    <a:pt x="657" y="803"/>
                  </a:cubicBezTo>
                  <a:lnTo>
                    <a:pt x="1301" y="782"/>
                  </a:lnTo>
                  <a:lnTo>
                    <a:pt x="1270" y="1"/>
                  </a:lnTo>
                  <a:lnTo>
                    <a:pt x="635" y="22"/>
                  </a:lnTo>
                  <a:cubicBezTo>
                    <a:pt x="530" y="26"/>
                    <a:pt x="423" y="27"/>
                    <a:pt x="318" y="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9"/>
            <p:cNvSpPr/>
            <p:nvPr/>
          </p:nvSpPr>
          <p:spPr>
            <a:xfrm>
              <a:off x="5859200" y="1659350"/>
              <a:ext cx="34425" cy="23900"/>
            </a:xfrm>
            <a:custGeom>
              <a:avLst/>
              <a:gdLst/>
              <a:ahLst/>
              <a:cxnLst/>
              <a:rect l="l" t="t" r="r" b="b"/>
              <a:pathLst>
                <a:path w="1377" h="956" extrusionOk="0">
                  <a:moveTo>
                    <a:pt x="1" y="183"/>
                  </a:moveTo>
                  <a:lnTo>
                    <a:pt x="110" y="956"/>
                  </a:lnTo>
                  <a:cubicBezTo>
                    <a:pt x="533" y="897"/>
                    <a:pt x="955" y="834"/>
                    <a:pt x="1376" y="772"/>
                  </a:cubicBezTo>
                  <a:lnTo>
                    <a:pt x="1262" y="1"/>
                  </a:lnTo>
                  <a:cubicBezTo>
                    <a:pt x="841" y="62"/>
                    <a:pt x="421" y="125"/>
                    <a:pt x="1" y="18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9"/>
            <p:cNvSpPr/>
            <p:nvPr/>
          </p:nvSpPr>
          <p:spPr>
            <a:xfrm>
              <a:off x="5802600" y="1667325"/>
              <a:ext cx="34200" cy="23550"/>
            </a:xfrm>
            <a:custGeom>
              <a:avLst/>
              <a:gdLst/>
              <a:ahLst/>
              <a:cxnLst/>
              <a:rect l="l" t="t" r="r" b="b"/>
              <a:pathLst>
                <a:path w="1368" h="942" extrusionOk="0">
                  <a:moveTo>
                    <a:pt x="0" y="167"/>
                  </a:moveTo>
                  <a:lnTo>
                    <a:pt x="97" y="942"/>
                  </a:lnTo>
                  <a:lnTo>
                    <a:pt x="415" y="901"/>
                  </a:lnTo>
                  <a:lnTo>
                    <a:pt x="732" y="859"/>
                  </a:lnTo>
                  <a:cubicBezTo>
                    <a:pt x="945" y="832"/>
                    <a:pt x="1156" y="805"/>
                    <a:pt x="1367" y="775"/>
                  </a:cubicBezTo>
                  <a:lnTo>
                    <a:pt x="1263" y="0"/>
                  </a:lnTo>
                  <a:cubicBezTo>
                    <a:pt x="1053" y="30"/>
                    <a:pt x="844" y="57"/>
                    <a:pt x="632" y="84"/>
                  </a:cubicBezTo>
                  <a:lnTo>
                    <a:pt x="316" y="12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9"/>
            <p:cNvSpPr/>
            <p:nvPr/>
          </p:nvSpPr>
          <p:spPr>
            <a:xfrm>
              <a:off x="5746025" y="1674550"/>
              <a:ext cx="33975" cy="22975"/>
            </a:xfrm>
            <a:custGeom>
              <a:avLst/>
              <a:gdLst/>
              <a:ahLst/>
              <a:cxnLst/>
              <a:rect l="l" t="t" r="r" b="b"/>
              <a:pathLst>
                <a:path w="1359" h="919" extrusionOk="0">
                  <a:moveTo>
                    <a:pt x="1" y="141"/>
                  </a:moveTo>
                  <a:lnTo>
                    <a:pt x="83" y="918"/>
                  </a:lnTo>
                  <a:cubicBezTo>
                    <a:pt x="189" y="908"/>
                    <a:pt x="294" y="896"/>
                    <a:pt x="402" y="884"/>
                  </a:cubicBezTo>
                  <a:lnTo>
                    <a:pt x="720" y="849"/>
                  </a:lnTo>
                  <a:lnTo>
                    <a:pt x="1040" y="814"/>
                  </a:lnTo>
                  <a:lnTo>
                    <a:pt x="1358" y="777"/>
                  </a:lnTo>
                  <a:lnTo>
                    <a:pt x="1267" y="1"/>
                  </a:lnTo>
                  <a:lnTo>
                    <a:pt x="951" y="38"/>
                  </a:lnTo>
                  <a:lnTo>
                    <a:pt x="635" y="74"/>
                  </a:lnTo>
                  <a:lnTo>
                    <a:pt x="318" y="108"/>
                  </a:lnTo>
                  <a:cubicBezTo>
                    <a:pt x="212" y="120"/>
                    <a:pt x="106" y="131"/>
                    <a:pt x="1" y="14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9"/>
            <p:cNvSpPr/>
            <p:nvPr/>
          </p:nvSpPr>
          <p:spPr>
            <a:xfrm>
              <a:off x="6029000" y="1632825"/>
              <a:ext cx="34475" cy="24100"/>
            </a:xfrm>
            <a:custGeom>
              <a:avLst/>
              <a:gdLst/>
              <a:ahLst/>
              <a:cxnLst/>
              <a:rect l="l" t="t" r="r" b="b"/>
              <a:pathLst>
                <a:path w="1379" h="964" extrusionOk="0">
                  <a:moveTo>
                    <a:pt x="1" y="192"/>
                  </a:moveTo>
                  <a:lnTo>
                    <a:pt x="120" y="964"/>
                  </a:lnTo>
                  <a:cubicBezTo>
                    <a:pt x="540" y="900"/>
                    <a:pt x="959" y="836"/>
                    <a:pt x="1378" y="774"/>
                  </a:cubicBezTo>
                  <a:lnTo>
                    <a:pt x="1266" y="1"/>
                  </a:lnTo>
                  <a:cubicBezTo>
                    <a:pt x="844" y="62"/>
                    <a:pt x="422" y="128"/>
                    <a:pt x="1" y="1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9"/>
            <p:cNvSpPr/>
            <p:nvPr/>
          </p:nvSpPr>
          <p:spPr>
            <a:xfrm>
              <a:off x="5972475" y="1641550"/>
              <a:ext cx="34600" cy="24375"/>
            </a:xfrm>
            <a:custGeom>
              <a:avLst/>
              <a:gdLst/>
              <a:ahLst/>
              <a:cxnLst/>
              <a:rect l="l" t="t" r="r" b="b"/>
              <a:pathLst>
                <a:path w="1384" h="975" extrusionOk="0">
                  <a:moveTo>
                    <a:pt x="0" y="204"/>
                  </a:moveTo>
                  <a:lnTo>
                    <a:pt x="124" y="974"/>
                  </a:lnTo>
                  <a:lnTo>
                    <a:pt x="1384" y="773"/>
                  </a:lnTo>
                  <a:lnTo>
                    <a:pt x="12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9"/>
            <p:cNvSpPr/>
            <p:nvPr/>
          </p:nvSpPr>
          <p:spPr>
            <a:xfrm>
              <a:off x="5916150" y="1650625"/>
              <a:ext cx="34575" cy="24175"/>
            </a:xfrm>
            <a:custGeom>
              <a:avLst/>
              <a:gdLst/>
              <a:ahLst/>
              <a:cxnLst/>
              <a:rect l="l" t="t" r="r" b="b"/>
              <a:pathLst>
                <a:path w="1383" h="967" extrusionOk="0">
                  <a:moveTo>
                    <a:pt x="0" y="195"/>
                  </a:moveTo>
                  <a:lnTo>
                    <a:pt x="119" y="966"/>
                  </a:lnTo>
                  <a:lnTo>
                    <a:pt x="751" y="869"/>
                  </a:lnTo>
                  <a:lnTo>
                    <a:pt x="1383" y="770"/>
                  </a:lnTo>
                  <a:lnTo>
                    <a:pt x="1261" y="0"/>
                  </a:lnTo>
                  <a:lnTo>
                    <a:pt x="630" y="9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9"/>
            <p:cNvSpPr/>
            <p:nvPr/>
          </p:nvSpPr>
          <p:spPr>
            <a:xfrm>
              <a:off x="6200600" y="1617675"/>
              <a:ext cx="32325" cy="20400"/>
            </a:xfrm>
            <a:custGeom>
              <a:avLst/>
              <a:gdLst/>
              <a:ahLst/>
              <a:cxnLst/>
              <a:rect l="l" t="t" r="r" b="b"/>
              <a:pathLst>
                <a:path w="1293" h="816" extrusionOk="0">
                  <a:moveTo>
                    <a:pt x="0" y="36"/>
                  </a:moveTo>
                  <a:lnTo>
                    <a:pt x="34" y="815"/>
                  </a:lnTo>
                  <a:lnTo>
                    <a:pt x="349" y="803"/>
                  </a:lnTo>
                  <a:cubicBezTo>
                    <a:pt x="401" y="799"/>
                    <a:pt x="454" y="797"/>
                    <a:pt x="506" y="796"/>
                  </a:cubicBezTo>
                  <a:lnTo>
                    <a:pt x="664" y="793"/>
                  </a:lnTo>
                  <a:lnTo>
                    <a:pt x="1292" y="782"/>
                  </a:lnTo>
                  <a:lnTo>
                    <a:pt x="1288" y="1"/>
                  </a:lnTo>
                  <a:lnTo>
                    <a:pt x="646" y="12"/>
                  </a:lnTo>
                  <a:lnTo>
                    <a:pt x="484" y="15"/>
                  </a:lnTo>
                  <a:cubicBezTo>
                    <a:pt x="430" y="16"/>
                    <a:pt x="377" y="19"/>
                    <a:pt x="324" y="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9"/>
            <p:cNvSpPr/>
            <p:nvPr/>
          </p:nvSpPr>
          <p:spPr>
            <a:xfrm>
              <a:off x="6143125" y="1619900"/>
              <a:ext cx="33425" cy="22175"/>
            </a:xfrm>
            <a:custGeom>
              <a:avLst/>
              <a:gdLst/>
              <a:ahLst/>
              <a:cxnLst/>
              <a:rect l="l" t="t" r="r" b="b"/>
              <a:pathLst>
                <a:path w="1337" h="887" extrusionOk="0">
                  <a:moveTo>
                    <a:pt x="0" y="110"/>
                  </a:moveTo>
                  <a:lnTo>
                    <a:pt x="75" y="886"/>
                  </a:lnTo>
                  <a:lnTo>
                    <a:pt x="391" y="855"/>
                  </a:lnTo>
                  <a:lnTo>
                    <a:pt x="706" y="829"/>
                  </a:lnTo>
                  <a:lnTo>
                    <a:pt x="1021" y="803"/>
                  </a:lnTo>
                  <a:lnTo>
                    <a:pt x="1178" y="791"/>
                  </a:lnTo>
                  <a:cubicBezTo>
                    <a:pt x="1230" y="786"/>
                    <a:pt x="1284" y="783"/>
                    <a:pt x="1336" y="780"/>
                  </a:cubicBezTo>
                  <a:lnTo>
                    <a:pt x="1282" y="0"/>
                  </a:lnTo>
                  <a:cubicBezTo>
                    <a:pt x="1229" y="5"/>
                    <a:pt x="1176" y="7"/>
                    <a:pt x="1123" y="11"/>
                  </a:cubicBezTo>
                  <a:lnTo>
                    <a:pt x="962" y="23"/>
                  </a:lnTo>
                  <a:lnTo>
                    <a:pt x="642" y="49"/>
                  </a:lnTo>
                  <a:lnTo>
                    <a:pt x="322" y="7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9"/>
            <p:cNvSpPr/>
            <p:nvPr/>
          </p:nvSpPr>
          <p:spPr>
            <a:xfrm>
              <a:off x="6086225" y="1625275"/>
              <a:ext cx="34050" cy="23375"/>
            </a:xfrm>
            <a:custGeom>
              <a:avLst/>
              <a:gdLst/>
              <a:ahLst/>
              <a:cxnLst/>
              <a:rect l="l" t="t" r="r" b="b"/>
              <a:pathLst>
                <a:path w="1362" h="935" extrusionOk="0">
                  <a:moveTo>
                    <a:pt x="0" y="160"/>
                  </a:moveTo>
                  <a:lnTo>
                    <a:pt x="104" y="935"/>
                  </a:lnTo>
                  <a:lnTo>
                    <a:pt x="261" y="912"/>
                  </a:lnTo>
                  <a:lnTo>
                    <a:pt x="418" y="893"/>
                  </a:lnTo>
                  <a:lnTo>
                    <a:pt x="733" y="853"/>
                  </a:lnTo>
                  <a:lnTo>
                    <a:pt x="1047" y="813"/>
                  </a:lnTo>
                  <a:lnTo>
                    <a:pt x="1361" y="777"/>
                  </a:lnTo>
                  <a:lnTo>
                    <a:pt x="1272" y="1"/>
                  </a:lnTo>
                  <a:lnTo>
                    <a:pt x="953" y="37"/>
                  </a:lnTo>
                  <a:lnTo>
                    <a:pt x="635" y="78"/>
                  </a:lnTo>
                  <a:lnTo>
                    <a:pt x="318" y="119"/>
                  </a:lnTo>
                  <a:lnTo>
                    <a:pt x="159" y="13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9"/>
            <p:cNvSpPr/>
            <p:nvPr/>
          </p:nvSpPr>
          <p:spPr>
            <a:xfrm>
              <a:off x="6369275" y="1631400"/>
              <a:ext cx="35425" cy="26375"/>
            </a:xfrm>
            <a:custGeom>
              <a:avLst/>
              <a:gdLst/>
              <a:ahLst/>
              <a:cxnLst/>
              <a:rect l="l" t="t" r="r" b="b"/>
              <a:pathLst>
                <a:path w="1417" h="1055" extrusionOk="0">
                  <a:moveTo>
                    <a:pt x="162" y="1"/>
                  </a:moveTo>
                  <a:lnTo>
                    <a:pt x="0" y="765"/>
                  </a:lnTo>
                  <a:cubicBezTo>
                    <a:pt x="407" y="851"/>
                    <a:pt x="814" y="947"/>
                    <a:pt x="1216" y="1054"/>
                  </a:cubicBezTo>
                  <a:lnTo>
                    <a:pt x="1416" y="299"/>
                  </a:lnTo>
                  <a:cubicBezTo>
                    <a:pt x="1002" y="188"/>
                    <a:pt x="583" y="89"/>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9"/>
            <p:cNvSpPr/>
            <p:nvPr/>
          </p:nvSpPr>
          <p:spPr>
            <a:xfrm>
              <a:off x="6313975" y="1622050"/>
              <a:ext cx="34225" cy="23825"/>
            </a:xfrm>
            <a:custGeom>
              <a:avLst/>
              <a:gdLst/>
              <a:ahLst/>
              <a:cxnLst/>
              <a:rect l="l" t="t" r="r" b="b"/>
              <a:pathLst>
                <a:path w="1369" h="953" extrusionOk="0">
                  <a:moveTo>
                    <a:pt x="90" y="1"/>
                  </a:moveTo>
                  <a:lnTo>
                    <a:pt x="1" y="778"/>
                  </a:lnTo>
                  <a:cubicBezTo>
                    <a:pt x="414" y="825"/>
                    <a:pt x="828" y="884"/>
                    <a:pt x="1239" y="952"/>
                  </a:cubicBezTo>
                  <a:lnTo>
                    <a:pt x="1369" y="182"/>
                  </a:lnTo>
                  <a:cubicBezTo>
                    <a:pt x="943" y="112"/>
                    <a:pt x="517" y="5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9"/>
            <p:cNvSpPr/>
            <p:nvPr/>
          </p:nvSpPr>
          <p:spPr>
            <a:xfrm>
              <a:off x="6258150" y="1618050"/>
              <a:ext cx="32750" cy="21100"/>
            </a:xfrm>
            <a:custGeom>
              <a:avLst/>
              <a:gdLst/>
              <a:ahLst/>
              <a:cxnLst/>
              <a:rect l="l" t="t" r="r" b="b"/>
              <a:pathLst>
                <a:path w="1310" h="844" extrusionOk="0">
                  <a:moveTo>
                    <a:pt x="22" y="0"/>
                  </a:moveTo>
                  <a:lnTo>
                    <a:pt x="0" y="781"/>
                  </a:lnTo>
                  <a:lnTo>
                    <a:pt x="314" y="792"/>
                  </a:lnTo>
                  <a:lnTo>
                    <a:pt x="470" y="797"/>
                  </a:lnTo>
                  <a:cubicBezTo>
                    <a:pt x="522" y="799"/>
                    <a:pt x="574" y="799"/>
                    <a:pt x="626" y="803"/>
                  </a:cubicBezTo>
                  <a:lnTo>
                    <a:pt x="1251" y="844"/>
                  </a:lnTo>
                  <a:lnTo>
                    <a:pt x="1309" y="65"/>
                  </a:lnTo>
                  <a:lnTo>
                    <a:pt x="667" y="23"/>
                  </a:lnTo>
                  <a:cubicBezTo>
                    <a:pt x="614" y="19"/>
                    <a:pt x="560" y="18"/>
                    <a:pt x="505" y="17"/>
                  </a:cubicBezTo>
                  <a:lnTo>
                    <a:pt x="344" y="1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3" name="Google Shape;513;p9"/>
          <p:cNvSpPr/>
          <p:nvPr/>
        </p:nvSpPr>
        <p:spPr>
          <a:xfrm rot="-7479214">
            <a:off x="-337236" y="5810157"/>
            <a:ext cx="2400791" cy="1003939"/>
          </a:xfrm>
          <a:custGeom>
            <a:avLst/>
            <a:gdLst/>
            <a:ahLst/>
            <a:cxnLst/>
            <a:rect l="l" t="t" r="r" b="b"/>
            <a:pathLst>
              <a:path w="10545" h="3509" extrusionOk="0">
                <a:moveTo>
                  <a:pt x="7015" y="530"/>
                </a:moveTo>
                <a:cubicBezTo>
                  <a:pt x="7125" y="530"/>
                  <a:pt x="7230" y="538"/>
                  <a:pt x="7300" y="555"/>
                </a:cubicBezTo>
                <a:cubicBezTo>
                  <a:pt x="7595" y="628"/>
                  <a:pt x="7802" y="761"/>
                  <a:pt x="7932" y="927"/>
                </a:cubicBezTo>
                <a:lnTo>
                  <a:pt x="7932" y="927"/>
                </a:lnTo>
                <a:cubicBezTo>
                  <a:pt x="7883" y="928"/>
                  <a:pt x="7837" y="929"/>
                  <a:pt x="7793" y="929"/>
                </a:cubicBezTo>
                <a:cubicBezTo>
                  <a:pt x="7678" y="929"/>
                  <a:pt x="7585" y="924"/>
                  <a:pt x="7524" y="914"/>
                </a:cubicBezTo>
                <a:cubicBezTo>
                  <a:pt x="7280" y="874"/>
                  <a:pt x="7038" y="821"/>
                  <a:pt x="6800" y="753"/>
                </a:cubicBezTo>
                <a:cubicBezTo>
                  <a:pt x="6290" y="609"/>
                  <a:pt x="6675" y="530"/>
                  <a:pt x="7015" y="530"/>
                </a:cubicBezTo>
                <a:close/>
                <a:moveTo>
                  <a:pt x="2570" y="2230"/>
                </a:moveTo>
                <a:cubicBezTo>
                  <a:pt x="2585" y="2230"/>
                  <a:pt x="2602" y="2281"/>
                  <a:pt x="2580" y="2390"/>
                </a:cubicBezTo>
                <a:lnTo>
                  <a:pt x="2580" y="2390"/>
                </a:lnTo>
                <a:cubicBezTo>
                  <a:pt x="2541" y="2286"/>
                  <a:pt x="2554" y="2230"/>
                  <a:pt x="2570" y="2230"/>
                </a:cubicBezTo>
                <a:close/>
                <a:moveTo>
                  <a:pt x="9867" y="0"/>
                </a:moveTo>
                <a:cubicBezTo>
                  <a:pt x="9740" y="0"/>
                  <a:pt x="9588" y="102"/>
                  <a:pt x="9671" y="198"/>
                </a:cubicBezTo>
                <a:cubicBezTo>
                  <a:pt x="10032" y="616"/>
                  <a:pt x="9080" y="833"/>
                  <a:pt x="8311" y="903"/>
                </a:cubicBezTo>
                <a:lnTo>
                  <a:pt x="8311" y="903"/>
                </a:lnTo>
                <a:cubicBezTo>
                  <a:pt x="7997" y="501"/>
                  <a:pt x="7388" y="255"/>
                  <a:pt x="6883" y="255"/>
                </a:cubicBezTo>
                <a:cubicBezTo>
                  <a:pt x="6828" y="255"/>
                  <a:pt x="6774" y="258"/>
                  <a:pt x="6722" y="264"/>
                </a:cubicBezTo>
                <a:cubicBezTo>
                  <a:pt x="6532" y="286"/>
                  <a:pt x="6130" y="387"/>
                  <a:pt x="6101" y="645"/>
                </a:cubicBezTo>
                <a:cubicBezTo>
                  <a:pt x="6072" y="905"/>
                  <a:pt x="6675" y="1009"/>
                  <a:pt x="6815" y="1046"/>
                </a:cubicBezTo>
                <a:cubicBezTo>
                  <a:pt x="7216" y="1149"/>
                  <a:pt x="7582" y="1197"/>
                  <a:pt x="7953" y="1197"/>
                </a:cubicBezTo>
                <a:cubicBezTo>
                  <a:pt x="7992" y="1197"/>
                  <a:pt x="8032" y="1197"/>
                  <a:pt x="8071" y="1196"/>
                </a:cubicBezTo>
                <a:lnTo>
                  <a:pt x="8071" y="1196"/>
                </a:lnTo>
                <a:cubicBezTo>
                  <a:pt x="8208" y="1653"/>
                  <a:pt x="7953" y="2224"/>
                  <a:pt x="7478" y="2562"/>
                </a:cubicBezTo>
                <a:cubicBezTo>
                  <a:pt x="6790" y="3051"/>
                  <a:pt x="5888" y="3247"/>
                  <a:pt x="5007" y="3247"/>
                </a:cubicBezTo>
                <a:cubicBezTo>
                  <a:pt x="4524" y="3247"/>
                  <a:pt x="4048" y="3188"/>
                  <a:pt x="3617" y="3086"/>
                </a:cubicBezTo>
                <a:cubicBezTo>
                  <a:pt x="3341" y="3020"/>
                  <a:pt x="3078" y="2914"/>
                  <a:pt x="2844" y="2749"/>
                </a:cubicBezTo>
                <a:cubicBezTo>
                  <a:pt x="2826" y="2736"/>
                  <a:pt x="2808" y="2723"/>
                  <a:pt x="2791" y="2708"/>
                </a:cubicBezTo>
                <a:lnTo>
                  <a:pt x="2791" y="2708"/>
                </a:lnTo>
                <a:cubicBezTo>
                  <a:pt x="2948" y="2455"/>
                  <a:pt x="3018" y="2090"/>
                  <a:pt x="2785" y="1890"/>
                </a:cubicBezTo>
                <a:cubicBezTo>
                  <a:pt x="2711" y="1826"/>
                  <a:pt x="2634" y="1797"/>
                  <a:pt x="2561" y="1797"/>
                </a:cubicBezTo>
                <a:cubicBezTo>
                  <a:pt x="2432" y="1797"/>
                  <a:pt x="2314" y="1889"/>
                  <a:pt x="2244" y="2039"/>
                </a:cubicBezTo>
                <a:cubicBezTo>
                  <a:pt x="2121" y="2301"/>
                  <a:pt x="2236" y="2568"/>
                  <a:pt x="2408" y="2774"/>
                </a:cubicBezTo>
                <a:lnTo>
                  <a:pt x="2408" y="2774"/>
                </a:lnTo>
                <a:cubicBezTo>
                  <a:pt x="2268" y="2949"/>
                  <a:pt x="2067" y="3024"/>
                  <a:pt x="1853" y="3024"/>
                </a:cubicBezTo>
                <a:cubicBezTo>
                  <a:pt x="1103" y="3024"/>
                  <a:pt x="189" y="2107"/>
                  <a:pt x="1140" y="1383"/>
                </a:cubicBezTo>
                <a:cubicBezTo>
                  <a:pt x="1278" y="1279"/>
                  <a:pt x="1163" y="1189"/>
                  <a:pt x="1040" y="1189"/>
                </a:cubicBezTo>
                <a:cubicBezTo>
                  <a:pt x="996" y="1189"/>
                  <a:pt x="952" y="1200"/>
                  <a:pt x="917" y="1227"/>
                </a:cubicBezTo>
                <a:cubicBezTo>
                  <a:pt x="1" y="1923"/>
                  <a:pt x="483" y="3055"/>
                  <a:pt x="1476" y="3233"/>
                </a:cubicBezTo>
                <a:cubicBezTo>
                  <a:pt x="1548" y="3245"/>
                  <a:pt x="1621" y="3252"/>
                  <a:pt x="1694" y="3252"/>
                </a:cubicBezTo>
                <a:cubicBezTo>
                  <a:pt x="2009" y="3252"/>
                  <a:pt x="2327" y="3136"/>
                  <a:pt x="2578" y="2943"/>
                </a:cubicBezTo>
                <a:lnTo>
                  <a:pt x="2578" y="2943"/>
                </a:lnTo>
                <a:cubicBezTo>
                  <a:pt x="2610" y="2970"/>
                  <a:pt x="2643" y="2995"/>
                  <a:pt x="2675" y="3017"/>
                </a:cubicBezTo>
                <a:cubicBezTo>
                  <a:pt x="3211" y="3392"/>
                  <a:pt x="3968" y="3508"/>
                  <a:pt x="4676" y="3508"/>
                </a:cubicBezTo>
                <a:cubicBezTo>
                  <a:pt x="4974" y="3508"/>
                  <a:pt x="5264" y="3488"/>
                  <a:pt x="5524" y="3457"/>
                </a:cubicBezTo>
                <a:cubicBezTo>
                  <a:pt x="6522" y="3341"/>
                  <a:pt x="7744" y="2996"/>
                  <a:pt x="8329" y="2073"/>
                </a:cubicBezTo>
                <a:cubicBezTo>
                  <a:pt x="8543" y="1738"/>
                  <a:pt x="8563" y="1431"/>
                  <a:pt x="8463" y="1168"/>
                </a:cubicBezTo>
                <a:lnTo>
                  <a:pt x="8463" y="1168"/>
                </a:lnTo>
                <a:cubicBezTo>
                  <a:pt x="8620" y="1151"/>
                  <a:pt x="8780" y="1125"/>
                  <a:pt x="8946" y="1093"/>
                </a:cubicBezTo>
                <a:cubicBezTo>
                  <a:pt x="9369" y="1012"/>
                  <a:pt x="10545" y="693"/>
                  <a:pt x="9982" y="44"/>
                </a:cubicBezTo>
                <a:cubicBezTo>
                  <a:pt x="9955" y="13"/>
                  <a:pt x="9912" y="0"/>
                  <a:pt x="9867" y="0"/>
                </a:cubicBezTo>
                <a:close/>
              </a:path>
            </a:pathLst>
          </a:custGeom>
          <a:solidFill>
            <a:srgbClr val="FF7C35">
              <a:alpha val="562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14" name="Google Shape;514;p9"/>
          <p:cNvGrpSpPr/>
          <p:nvPr/>
        </p:nvGrpSpPr>
        <p:grpSpPr>
          <a:xfrm>
            <a:off x="514335" y="275264"/>
            <a:ext cx="11114732" cy="6343037"/>
            <a:chOff x="385750" y="206447"/>
            <a:chExt cx="8336049" cy="4757278"/>
          </a:xfrm>
        </p:grpSpPr>
        <p:sp>
          <p:nvSpPr>
            <p:cNvPr id="515" name="Google Shape;515;p9"/>
            <p:cNvSpPr/>
            <p:nvPr/>
          </p:nvSpPr>
          <p:spPr>
            <a:xfrm rot="-5400000">
              <a:off x="2208886" y="-1549189"/>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9"/>
            <p:cNvSpPr/>
            <p:nvPr/>
          </p:nvSpPr>
          <p:spPr>
            <a:xfrm rot="-5400000">
              <a:off x="2168061" y="-1575864"/>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7" name="Google Shape;517;p9"/>
          <p:cNvSpPr txBox="1">
            <a:spLocks noGrp="1"/>
          </p:cNvSpPr>
          <p:nvPr>
            <p:ph type="title"/>
          </p:nvPr>
        </p:nvSpPr>
        <p:spPr>
          <a:xfrm>
            <a:off x="5247897" y="2315685"/>
            <a:ext cx="5462000" cy="114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6667"/>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518" name="Google Shape;518;p9"/>
          <p:cNvSpPr txBox="1">
            <a:spLocks noGrp="1"/>
          </p:cNvSpPr>
          <p:nvPr>
            <p:ph type="subTitle" idx="1"/>
          </p:nvPr>
        </p:nvSpPr>
        <p:spPr>
          <a:xfrm>
            <a:off x="5247897" y="3474315"/>
            <a:ext cx="5462000" cy="106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8619999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19"/>
        <p:cNvGrpSpPr/>
        <p:nvPr/>
      </p:nvGrpSpPr>
      <p:grpSpPr>
        <a:xfrm>
          <a:off x="0" y="0"/>
          <a:ext cx="0" cy="0"/>
          <a:chOff x="0" y="0"/>
          <a:chExt cx="0" cy="0"/>
        </a:xfrm>
      </p:grpSpPr>
      <p:sp>
        <p:nvSpPr>
          <p:cNvPr id="520" name="Google Shape;520;p10"/>
          <p:cNvSpPr txBox="1">
            <a:spLocks noGrp="1"/>
          </p:cNvSpPr>
          <p:nvPr>
            <p:ph type="title"/>
          </p:nvPr>
        </p:nvSpPr>
        <p:spPr>
          <a:xfrm>
            <a:off x="784367" y="3889300"/>
            <a:ext cx="5145200" cy="22492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9069893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21"/>
        <p:cNvGrpSpPr/>
        <p:nvPr/>
      </p:nvGrpSpPr>
      <p:grpSpPr>
        <a:xfrm>
          <a:off x="0" y="0"/>
          <a:ext cx="0" cy="0"/>
          <a:chOff x="0" y="0"/>
          <a:chExt cx="0" cy="0"/>
        </a:xfrm>
      </p:grpSpPr>
      <p:grpSp>
        <p:nvGrpSpPr>
          <p:cNvPr id="522" name="Google Shape;522;p11"/>
          <p:cNvGrpSpPr/>
          <p:nvPr/>
        </p:nvGrpSpPr>
        <p:grpSpPr>
          <a:xfrm rot="-2700000">
            <a:off x="-1466549" y="3854991"/>
            <a:ext cx="4197193" cy="1714428"/>
            <a:chOff x="4407125" y="893175"/>
            <a:chExt cx="1997575" cy="815950"/>
          </a:xfrm>
        </p:grpSpPr>
        <p:sp>
          <p:nvSpPr>
            <p:cNvPr id="523" name="Google Shape;523;p11"/>
            <p:cNvSpPr/>
            <p:nvPr/>
          </p:nvSpPr>
          <p:spPr>
            <a:xfrm>
              <a:off x="4407425" y="1009550"/>
              <a:ext cx="22800" cy="34100"/>
            </a:xfrm>
            <a:custGeom>
              <a:avLst/>
              <a:gdLst/>
              <a:ahLst/>
              <a:cxnLst/>
              <a:rect l="l" t="t" r="r" b="b"/>
              <a:pathLst>
                <a:path w="912" h="1364" extrusionOk="0">
                  <a:moveTo>
                    <a:pt x="781" y="0"/>
                  </a:moveTo>
                  <a:lnTo>
                    <a:pt x="1" y="44"/>
                  </a:lnTo>
                  <a:lnTo>
                    <a:pt x="5" y="127"/>
                  </a:lnTo>
                  <a:lnTo>
                    <a:pt x="10" y="211"/>
                  </a:lnTo>
                  <a:lnTo>
                    <a:pt x="22" y="375"/>
                  </a:lnTo>
                  <a:cubicBezTo>
                    <a:pt x="32" y="486"/>
                    <a:pt x="41" y="596"/>
                    <a:pt x="53" y="706"/>
                  </a:cubicBezTo>
                  <a:cubicBezTo>
                    <a:pt x="76" y="926"/>
                    <a:pt x="106" y="1144"/>
                    <a:pt x="140" y="1363"/>
                  </a:cubicBezTo>
                  <a:lnTo>
                    <a:pt x="912" y="1242"/>
                  </a:lnTo>
                  <a:cubicBezTo>
                    <a:pt x="880" y="1036"/>
                    <a:pt x="851" y="830"/>
                    <a:pt x="830" y="623"/>
                  </a:cubicBezTo>
                  <a:cubicBezTo>
                    <a:pt x="818" y="520"/>
                    <a:pt x="810" y="416"/>
                    <a:pt x="799" y="312"/>
                  </a:cubicBezTo>
                  <a:lnTo>
                    <a:pt x="788" y="155"/>
                  </a:lnTo>
                  <a:lnTo>
                    <a:pt x="783" y="7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11"/>
            <p:cNvSpPr/>
            <p:nvPr/>
          </p:nvSpPr>
          <p:spPr>
            <a:xfrm>
              <a:off x="4407125" y="950950"/>
              <a:ext cx="22300" cy="33900"/>
            </a:xfrm>
            <a:custGeom>
              <a:avLst/>
              <a:gdLst/>
              <a:ahLst/>
              <a:cxnLst/>
              <a:rect l="l" t="t" r="r" b="b"/>
              <a:pathLst>
                <a:path w="892" h="1356" extrusionOk="0">
                  <a:moveTo>
                    <a:pt x="892" y="118"/>
                  </a:moveTo>
                  <a:lnTo>
                    <a:pt x="120" y="0"/>
                  </a:lnTo>
                  <a:cubicBezTo>
                    <a:pt x="52" y="442"/>
                    <a:pt x="14" y="886"/>
                    <a:pt x="0" y="1331"/>
                  </a:cubicBezTo>
                  <a:lnTo>
                    <a:pt x="781" y="1355"/>
                  </a:lnTo>
                  <a:cubicBezTo>
                    <a:pt x="793" y="942"/>
                    <a:pt x="829" y="527"/>
                    <a:pt x="892" y="11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11"/>
            <p:cNvSpPr/>
            <p:nvPr/>
          </p:nvSpPr>
          <p:spPr>
            <a:xfrm>
              <a:off x="4415350" y="893175"/>
              <a:ext cx="28550" cy="36825"/>
            </a:xfrm>
            <a:custGeom>
              <a:avLst/>
              <a:gdLst/>
              <a:ahLst/>
              <a:cxnLst/>
              <a:rect l="l" t="t" r="r" b="b"/>
              <a:pathLst>
                <a:path w="1142" h="1473" extrusionOk="0">
                  <a:moveTo>
                    <a:pt x="1141" y="295"/>
                  </a:moveTo>
                  <a:lnTo>
                    <a:pt x="418" y="1"/>
                  </a:lnTo>
                  <a:lnTo>
                    <a:pt x="355" y="157"/>
                  </a:lnTo>
                  <a:lnTo>
                    <a:pt x="297" y="315"/>
                  </a:lnTo>
                  <a:cubicBezTo>
                    <a:pt x="288" y="341"/>
                    <a:pt x="277" y="367"/>
                    <a:pt x="268" y="395"/>
                  </a:cubicBezTo>
                  <a:lnTo>
                    <a:pt x="241" y="474"/>
                  </a:lnTo>
                  <a:cubicBezTo>
                    <a:pt x="222" y="527"/>
                    <a:pt x="204" y="579"/>
                    <a:pt x="188" y="632"/>
                  </a:cubicBezTo>
                  <a:cubicBezTo>
                    <a:pt x="153" y="739"/>
                    <a:pt x="118" y="845"/>
                    <a:pt x="89" y="954"/>
                  </a:cubicBezTo>
                  <a:cubicBezTo>
                    <a:pt x="55" y="1061"/>
                    <a:pt x="28" y="1170"/>
                    <a:pt x="0" y="1278"/>
                  </a:cubicBezTo>
                  <a:lnTo>
                    <a:pt x="756" y="1472"/>
                  </a:lnTo>
                  <a:cubicBezTo>
                    <a:pt x="783" y="1372"/>
                    <a:pt x="808" y="1271"/>
                    <a:pt x="838" y="1172"/>
                  </a:cubicBezTo>
                  <a:cubicBezTo>
                    <a:pt x="866" y="1073"/>
                    <a:pt x="898" y="975"/>
                    <a:pt x="929" y="876"/>
                  </a:cubicBezTo>
                  <a:cubicBezTo>
                    <a:pt x="945" y="827"/>
                    <a:pt x="963" y="778"/>
                    <a:pt x="979" y="729"/>
                  </a:cubicBezTo>
                  <a:lnTo>
                    <a:pt x="1003" y="656"/>
                  </a:lnTo>
                  <a:cubicBezTo>
                    <a:pt x="1012" y="631"/>
                    <a:pt x="1022" y="608"/>
                    <a:pt x="1031" y="583"/>
                  </a:cubicBezTo>
                  <a:lnTo>
                    <a:pt x="1084" y="43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11"/>
            <p:cNvSpPr/>
            <p:nvPr/>
          </p:nvSpPr>
          <p:spPr>
            <a:xfrm>
              <a:off x="4458700" y="1169700"/>
              <a:ext cx="33225" cy="37575"/>
            </a:xfrm>
            <a:custGeom>
              <a:avLst/>
              <a:gdLst/>
              <a:ahLst/>
              <a:cxnLst/>
              <a:rect l="l" t="t" r="r" b="b"/>
              <a:pathLst>
                <a:path w="1329" h="1503" extrusionOk="0">
                  <a:moveTo>
                    <a:pt x="686" y="1"/>
                  </a:moveTo>
                  <a:lnTo>
                    <a:pt x="1" y="377"/>
                  </a:lnTo>
                  <a:cubicBezTo>
                    <a:pt x="105" y="568"/>
                    <a:pt x="215" y="758"/>
                    <a:pt x="327" y="945"/>
                  </a:cubicBezTo>
                  <a:cubicBezTo>
                    <a:pt x="438" y="1133"/>
                    <a:pt x="553" y="1319"/>
                    <a:pt x="671" y="1502"/>
                  </a:cubicBezTo>
                  <a:lnTo>
                    <a:pt x="1328" y="1080"/>
                  </a:lnTo>
                  <a:cubicBezTo>
                    <a:pt x="1215" y="906"/>
                    <a:pt x="1105" y="725"/>
                    <a:pt x="998" y="546"/>
                  </a:cubicBezTo>
                  <a:cubicBezTo>
                    <a:pt x="892" y="366"/>
                    <a:pt x="786" y="185"/>
                    <a:pt x="6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11"/>
            <p:cNvSpPr/>
            <p:nvPr/>
          </p:nvSpPr>
          <p:spPr>
            <a:xfrm>
              <a:off x="4433700" y="1118800"/>
              <a:ext cx="30750" cy="37275"/>
            </a:xfrm>
            <a:custGeom>
              <a:avLst/>
              <a:gdLst/>
              <a:ahLst/>
              <a:cxnLst/>
              <a:rect l="l" t="t" r="r" b="b"/>
              <a:pathLst>
                <a:path w="1230" h="1491" extrusionOk="0">
                  <a:moveTo>
                    <a:pt x="726" y="0"/>
                  </a:moveTo>
                  <a:lnTo>
                    <a:pt x="0" y="286"/>
                  </a:lnTo>
                  <a:cubicBezTo>
                    <a:pt x="161" y="695"/>
                    <a:pt x="338" y="1095"/>
                    <a:pt x="526" y="1490"/>
                  </a:cubicBezTo>
                  <a:lnTo>
                    <a:pt x="1230" y="1152"/>
                  </a:lnTo>
                  <a:cubicBezTo>
                    <a:pt x="1048" y="773"/>
                    <a:pt x="879" y="388"/>
                    <a:pt x="7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11"/>
            <p:cNvSpPr/>
            <p:nvPr/>
          </p:nvSpPr>
          <p:spPr>
            <a:xfrm>
              <a:off x="4416100" y="1065325"/>
              <a:ext cx="27475" cy="36225"/>
            </a:xfrm>
            <a:custGeom>
              <a:avLst/>
              <a:gdLst/>
              <a:ahLst/>
              <a:cxnLst/>
              <a:rect l="l" t="t" r="r" b="b"/>
              <a:pathLst>
                <a:path w="1099" h="1449" extrusionOk="0">
                  <a:moveTo>
                    <a:pt x="761" y="0"/>
                  </a:moveTo>
                  <a:lnTo>
                    <a:pt x="0" y="179"/>
                  </a:lnTo>
                  <a:cubicBezTo>
                    <a:pt x="12" y="232"/>
                    <a:pt x="24" y="285"/>
                    <a:pt x="39" y="339"/>
                  </a:cubicBezTo>
                  <a:cubicBezTo>
                    <a:pt x="53" y="392"/>
                    <a:pt x="65" y="445"/>
                    <a:pt x="80" y="499"/>
                  </a:cubicBezTo>
                  <a:cubicBezTo>
                    <a:pt x="108" y="605"/>
                    <a:pt x="136" y="713"/>
                    <a:pt x="165" y="818"/>
                  </a:cubicBezTo>
                  <a:cubicBezTo>
                    <a:pt x="194" y="923"/>
                    <a:pt x="226" y="1028"/>
                    <a:pt x="258" y="1134"/>
                  </a:cubicBezTo>
                  <a:cubicBezTo>
                    <a:pt x="273" y="1186"/>
                    <a:pt x="290" y="1240"/>
                    <a:pt x="306" y="1292"/>
                  </a:cubicBezTo>
                  <a:cubicBezTo>
                    <a:pt x="323" y="1344"/>
                    <a:pt x="339" y="1397"/>
                    <a:pt x="356" y="1449"/>
                  </a:cubicBezTo>
                  <a:lnTo>
                    <a:pt x="1099" y="1208"/>
                  </a:lnTo>
                  <a:cubicBezTo>
                    <a:pt x="1081" y="1158"/>
                    <a:pt x="1066" y="1109"/>
                    <a:pt x="1052" y="1058"/>
                  </a:cubicBezTo>
                  <a:cubicBezTo>
                    <a:pt x="1036" y="1009"/>
                    <a:pt x="1021" y="958"/>
                    <a:pt x="1005" y="908"/>
                  </a:cubicBezTo>
                  <a:cubicBezTo>
                    <a:pt x="975" y="808"/>
                    <a:pt x="945" y="709"/>
                    <a:pt x="918" y="609"/>
                  </a:cubicBezTo>
                  <a:cubicBezTo>
                    <a:pt x="889" y="508"/>
                    <a:pt x="863" y="407"/>
                    <a:pt x="836" y="307"/>
                  </a:cubicBezTo>
                  <a:cubicBezTo>
                    <a:pt x="823" y="256"/>
                    <a:pt x="811" y="205"/>
                    <a:pt x="798" y="154"/>
                  </a:cubicBezTo>
                  <a:cubicBezTo>
                    <a:pt x="783" y="101"/>
                    <a:pt x="771" y="53"/>
                    <a:pt x="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11"/>
            <p:cNvSpPr/>
            <p:nvPr/>
          </p:nvSpPr>
          <p:spPr>
            <a:xfrm>
              <a:off x="4568000" y="1301800"/>
              <a:ext cx="37025" cy="35800"/>
            </a:xfrm>
            <a:custGeom>
              <a:avLst/>
              <a:gdLst/>
              <a:ahLst/>
              <a:cxnLst/>
              <a:rect l="l" t="t" r="r" b="b"/>
              <a:pathLst>
                <a:path w="1481" h="1432" extrusionOk="0">
                  <a:moveTo>
                    <a:pt x="529" y="1"/>
                  </a:moveTo>
                  <a:lnTo>
                    <a:pt x="1" y="575"/>
                  </a:lnTo>
                  <a:lnTo>
                    <a:pt x="243" y="794"/>
                  </a:lnTo>
                  <a:lnTo>
                    <a:pt x="487" y="1010"/>
                  </a:lnTo>
                  <a:lnTo>
                    <a:pt x="610" y="1117"/>
                  </a:lnTo>
                  <a:lnTo>
                    <a:pt x="735" y="1223"/>
                  </a:lnTo>
                  <a:lnTo>
                    <a:pt x="985" y="1431"/>
                  </a:lnTo>
                  <a:lnTo>
                    <a:pt x="1481" y="829"/>
                  </a:lnTo>
                  <a:lnTo>
                    <a:pt x="1240" y="626"/>
                  </a:lnTo>
                  <a:lnTo>
                    <a:pt x="1118" y="524"/>
                  </a:lnTo>
                  <a:lnTo>
                    <a:pt x="1001" y="421"/>
                  </a:lnTo>
                  <a:lnTo>
                    <a:pt x="762" y="21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11"/>
            <p:cNvSpPr/>
            <p:nvPr/>
          </p:nvSpPr>
          <p:spPr>
            <a:xfrm>
              <a:off x="4527000" y="1261525"/>
              <a:ext cx="36225" cy="36725"/>
            </a:xfrm>
            <a:custGeom>
              <a:avLst/>
              <a:gdLst/>
              <a:ahLst/>
              <a:cxnLst/>
              <a:rect l="l" t="t" r="r" b="b"/>
              <a:pathLst>
                <a:path w="1449" h="1469" extrusionOk="0">
                  <a:moveTo>
                    <a:pt x="583" y="0"/>
                  </a:moveTo>
                  <a:lnTo>
                    <a:pt x="0" y="520"/>
                  </a:lnTo>
                  <a:cubicBezTo>
                    <a:pt x="71" y="602"/>
                    <a:pt x="146" y="681"/>
                    <a:pt x="219" y="762"/>
                  </a:cubicBezTo>
                  <a:cubicBezTo>
                    <a:pt x="293" y="841"/>
                    <a:pt x="365" y="922"/>
                    <a:pt x="439" y="1002"/>
                  </a:cubicBezTo>
                  <a:lnTo>
                    <a:pt x="666" y="1237"/>
                  </a:lnTo>
                  <a:lnTo>
                    <a:pt x="779" y="1354"/>
                  </a:lnTo>
                  <a:lnTo>
                    <a:pt x="895" y="1468"/>
                  </a:lnTo>
                  <a:lnTo>
                    <a:pt x="1448" y="916"/>
                  </a:lnTo>
                  <a:lnTo>
                    <a:pt x="1336" y="805"/>
                  </a:lnTo>
                  <a:lnTo>
                    <a:pt x="1227" y="691"/>
                  </a:lnTo>
                  <a:lnTo>
                    <a:pt x="1008" y="463"/>
                  </a:lnTo>
                  <a:cubicBezTo>
                    <a:pt x="937" y="387"/>
                    <a:pt x="865" y="309"/>
                    <a:pt x="794" y="232"/>
                  </a:cubicBezTo>
                  <a:cubicBezTo>
                    <a:pt x="724" y="156"/>
                    <a:pt x="652" y="80"/>
                    <a:pt x="5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11"/>
            <p:cNvSpPr/>
            <p:nvPr/>
          </p:nvSpPr>
          <p:spPr>
            <a:xfrm>
              <a:off x="4490375" y="1217700"/>
              <a:ext cx="35075" cy="37300"/>
            </a:xfrm>
            <a:custGeom>
              <a:avLst/>
              <a:gdLst/>
              <a:ahLst/>
              <a:cxnLst/>
              <a:rect l="l" t="t" r="r" b="b"/>
              <a:pathLst>
                <a:path w="1403" h="1492" extrusionOk="0">
                  <a:moveTo>
                    <a:pt x="634" y="1"/>
                  </a:moveTo>
                  <a:lnTo>
                    <a:pt x="0" y="457"/>
                  </a:lnTo>
                  <a:cubicBezTo>
                    <a:pt x="128" y="634"/>
                    <a:pt x="259" y="810"/>
                    <a:pt x="393" y="980"/>
                  </a:cubicBezTo>
                  <a:lnTo>
                    <a:pt x="493" y="1110"/>
                  </a:lnTo>
                  <a:cubicBezTo>
                    <a:pt x="526" y="1152"/>
                    <a:pt x="559" y="1195"/>
                    <a:pt x="592" y="1238"/>
                  </a:cubicBezTo>
                  <a:lnTo>
                    <a:pt x="797" y="1492"/>
                  </a:lnTo>
                  <a:lnTo>
                    <a:pt x="1403" y="998"/>
                  </a:lnTo>
                  <a:lnTo>
                    <a:pt x="1205" y="752"/>
                  </a:lnTo>
                  <a:cubicBezTo>
                    <a:pt x="1170" y="712"/>
                    <a:pt x="1139" y="670"/>
                    <a:pt x="1107" y="629"/>
                  </a:cubicBezTo>
                  <a:lnTo>
                    <a:pt x="1010" y="504"/>
                  </a:lnTo>
                  <a:cubicBezTo>
                    <a:pt x="882" y="337"/>
                    <a:pt x="755" y="170"/>
                    <a:pt x="6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11"/>
            <p:cNvSpPr/>
            <p:nvPr/>
          </p:nvSpPr>
          <p:spPr>
            <a:xfrm>
              <a:off x="4713375" y="1396175"/>
              <a:ext cx="37175" cy="30700"/>
            </a:xfrm>
            <a:custGeom>
              <a:avLst/>
              <a:gdLst/>
              <a:ahLst/>
              <a:cxnLst/>
              <a:rect l="l" t="t" r="r" b="b"/>
              <a:pathLst>
                <a:path w="1487" h="1228" extrusionOk="0">
                  <a:moveTo>
                    <a:pt x="330" y="0"/>
                  </a:moveTo>
                  <a:lnTo>
                    <a:pt x="0" y="708"/>
                  </a:lnTo>
                  <a:lnTo>
                    <a:pt x="297" y="845"/>
                  </a:lnTo>
                  <a:cubicBezTo>
                    <a:pt x="321" y="856"/>
                    <a:pt x="346" y="869"/>
                    <a:pt x="371" y="879"/>
                  </a:cubicBezTo>
                  <a:lnTo>
                    <a:pt x="446" y="911"/>
                  </a:lnTo>
                  <a:lnTo>
                    <a:pt x="596" y="976"/>
                  </a:lnTo>
                  <a:lnTo>
                    <a:pt x="746" y="1041"/>
                  </a:lnTo>
                  <a:lnTo>
                    <a:pt x="821" y="1074"/>
                  </a:lnTo>
                  <a:lnTo>
                    <a:pt x="897" y="1105"/>
                  </a:lnTo>
                  <a:lnTo>
                    <a:pt x="1200" y="1228"/>
                  </a:lnTo>
                  <a:lnTo>
                    <a:pt x="1487" y="501"/>
                  </a:lnTo>
                  <a:lnTo>
                    <a:pt x="1195" y="382"/>
                  </a:lnTo>
                  <a:lnTo>
                    <a:pt x="1122" y="353"/>
                  </a:lnTo>
                  <a:lnTo>
                    <a:pt x="1050" y="322"/>
                  </a:lnTo>
                  <a:lnTo>
                    <a:pt x="905" y="258"/>
                  </a:lnTo>
                  <a:lnTo>
                    <a:pt x="761" y="196"/>
                  </a:lnTo>
                  <a:lnTo>
                    <a:pt x="688" y="165"/>
                  </a:lnTo>
                  <a:cubicBezTo>
                    <a:pt x="663" y="154"/>
                    <a:pt x="639" y="143"/>
                    <a:pt x="616" y="13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11"/>
            <p:cNvSpPr/>
            <p:nvPr/>
          </p:nvSpPr>
          <p:spPr>
            <a:xfrm>
              <a:off x="4661725" y="1369625"/>
              <a:ext cx="37525" cy="32800"/>
            </a:xfrm>
            <a:custGeom>
              <a:avLst/>
              <a:gdLst/>
              <a:ahLst/>
              <a:cxnLst/>
              <a:rect l="l" t="t" r="r" b="b"/>
              <a:pathLst>
                <a:path w="1501" h="1312" extrusionOk="0">
                  <a:moveTo>
                    <a:pt x="402" y="0"/>
                  </a:moveTo>
                  <a:lnTo>
                    <a:pt x="0" y="669"/>
                  </a:lnTo>
                  <a:lnTo>
                    <a:pt x="140" y="754"/>
                  </a:lnTo>
                  <a:cubicBezTo>
                    <a:pt x="163" y="768"/>
                    <a:pt x="187" y="781"/>
                    <a:pt x="210" y="796"/>
                  </a:cubicBezTo>
                  <a:lnTo>
                    <a:pt x="280" y="835"/>
                  </a:lnTo>
                  <a:lnTo>
                    <a:pt x="564" y="999"/>
                  </a:lnTo>
                  <a:cubicBezTo>
                    <a:pt x="610" y="1026"/>
                    <a:pt x="658" y="1052"/>
                    <a:pt x="707" y="1078"/>
                  </a:cubicBezTo>
                  <a:lnTo>
                    <a:pt x="850" y="1156"/>
                  </a:lnTo>
                  <a:lnTo>
                    <a:pt x="994" y="1234"/>
                  </a:lnTo>
                  <a:cubicBezTo>
                    <a:pt x="1017" y="1247"/>
                    <a:pt x="1041" y="1260"/>
                    <a:pt x="1064" y="1273"/>
                  </a:cubicBezTo>
                  <a:lnTo>
                    <a:pt x="1137" y="1311"/>
                  </a:lnTo>
                  <a:lnTo>
                    <a:pt x="1501" y="620"/>
                  </a:lnTo>
                  <a:lnTo>
                    <a:pt x="1431" y="583"/>
                  </a:lnTo>
                  <a:cubicBezTo>
                    <a:pt x="1407" y="571"/>
                    <a:pt x="1385" y="558"/>
                    <a:pt x="1361" y="545"/>
                  </a:cubicBezTo>
                  <a:lnTo>
                    <a:pt x="1224" y="470"/>
                  </a:lnTo>
                  <a:lnTo>
                    <a:pt x="1085" y="394"/>
                  </a:lnTo>
                  <a:cubicBezTo>
                    <a:pt x="1040" y="370"/>
                    <a:pt x="994" y="345"/>
                    <a:pt x="948" y="318"/>
                  </a:cubicBezTo>
                  <a:lnTo>
                    <a:pt x="674" y="159"/>
                  </a:lnTo>
                  <a:lnTo>
                    <a:pt x="606" y="121"/>
                  </a:lnTo>
                  <a:cubicBezTo>
                    <a:pt x="583" y="107"/>
                    <a:pt x="560" y="95"/>
                    <a:pt x="539" y="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11"/>
            <p:cNvSpPr/>
            <p:nvPr/>
          </p:nvSpPr>
          <p:spPr>
            <a:xfrm>
              <a:off x="4613300" y="1338175"/>
              <a:ext cx="37475" cy="34450"/>
            </a:xfrm>
            <a:custGeom>
              <a:avLst/>
              <a:gdLst/>
              <a:ahLst/>
              <a:cxnLst/>
              <a:rect l="l" t="t" r="r" b="b"/>
              <a:pathLst>
                <a:path w="1499" h="1378" extrusionOk="0">
                  <a:moveTo>
                    <a:pt x="469" y="0"/>
                  </a:moveTo>
                  <a:lnTo>
                    <a:pt x="1" y="625"/>
                  </a:lnTo>
                  <a:lnTo>
                    <a:pt x="263" y="818"/>
                  </a:lnTo>
                  <a:lnTo>
                    <a:pt x="395" y="915"/>
                  </a:lnTo>
                  <a:lnTo>
                    <a:pt x="529" y="1008"/>
                  </a:lnTo>
                  <a:lnTo>
                    <a:pt x="796" y="1196"/>
                  </a:lnTo>
                  <a:cubicBezTo>
                    <a:pt x="886" y="1257"/>
                    <a:pt x="976" y="1316"/>
                    <a:pt x="1067" y="1378"/>
                  </a:cubicBezTo>
                  <a:lnTo>
                    <a:pt x="1499" y="727"/>
                  </a:lnTo>
                  <a:cubicBezTo>
                    <a:pt x="1411" y="669"/>
                    <a:pt x="1323" y="612"/>
                    <a:pt x="1237" y="551"/>
                  </a:cubicBezTo>
                  <a:lnTo>
                    <a:pt x="978" y="370"/>
                  </a:lnTo>
                  <a:lnTo>
                    <a:pt x="849" y="279"/>
                  </a:lnTo>
                  <a:lnTo>
                    <a:pt x="721" y="18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11"/>
            <p:cNvSpPr/>
            <p:nvPr/>
          </p:nvSpPr>
          <p:spPr>
            <a:xfrm>
              <a:off x="4882450" y="1441075"/>
              <a:ext cx="33275" cy="21425"/>
            </a:xfrm>
            <a:custGeom>
              <a:avLst/>
              <a:gdLst/>
              <a:ahLst/>
              <a:cxnLst/>
              <a:rect l="l" t="t" r="r" b="b"/>
              <a:pathLst>
                <a:path w="1331" h="857" extrusionOk="0">
                  <a:moveTo>
                    <a:pt x="75" y="0"/>
                  </a:moveTo>
                  <a:lnTo>
                    <a:pt x="1" y="777"/>
                  </a:lnTo>
                  <a:lnTo>
                    <a:pt x="328" y="804"/>
                  </a:lnTo>
                  <a:cubicBezTo>
                    <a:pt x="382" y="808"/>
                    <a:pt x="437" y="813"/>
                    <a:pt x="490" y="818"/>
                  </a:cubicBezTo>
                  <a:lnTo>
                    <a:pt x="654" y="826"/>
                  </a:lnTo>
                  <a:lnTo>
                    <a:pt x="980" y="846"/>
                  </a:lnTo>
                  <a:lnTo>
                    <a:pt x="1307" y="856"/>
                  </a:lnTo>
                  <a:lnTo>
                    <a:pt x="1330" y="75"/>
                  </a:lnTo>
                  <a:lnTo>
                    <a:pt x="1016" y="65"/>
                  </a:lnTo>
                  <a:lnTo>
                    <a:pt x="702" y="47"/>
                  </a:lnTo>
                  <a:lnTo>
                    <a:pt x="544" y="38"/>
                  </a:lnTo>
                  <a:cubicBezTo>
                    <a:pt x="492" y="34"/>
                    <a:pt x="440" y="28"/>
                    <a:pt x="388" y="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11"/>
            <p:cNvSpPr/>
            <p:nvPr/>
          </p:nvSpPr>
          <p:spPr>
            <a:xfrm>
              <a:off x="4824425" y="1432375"/>
              <a:ext cx="35125" cy="25025"/>
            </a:xfrm>
            <a:custGeom>
              <a:avLst/>
              <a:gdLst/>
              <a:ahLst/>
              <a:cxnLst/>
              <a:rect l="l" t="t" r="r" b="b"/>
              <a:pathLst>
                <a:path w="1405" h="1001" extrusionOk="0">
                  <a:moveTo>
                    <a:pt x="166" y="1"/>
                  </a:moveTo>
                  <a:lnTo>
                    <a:pt x="1" y="764"/>
                  </a:lnTo>
                  <a:cubicBezTo>
                    <a:pt x="427" y="858"/>
                    <a:pt x="859" y="932"/>
                    <a:pt x="1290" y="1000"/>
                  </a:cubicBezTo>
                  <a:lnTo>
                    <a:pt x="1404" y="228"/>
                  </a:lnTo>
                  <a:cubicBezTo>
                    <a:pt x="990" y="163"/>
                    <a:pt x="577" y="93"/>
                    <a:pt x="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11"/>
            <p:cNvSpPr/>
            <p:nvPr/>
          </p:nvSpPr>
          <p:spPr>
            <a:xfrm>
              <a:off x="4768075" y="1417375"/>
              <a:ext cx="36450" cy="28050"/>
            </a:xfrm>
            <a:custGeom>
              <a:avLst/>
              <a:gdLst/>
              <a:ahLst/>
              <a:cxnLst/>
              <a:rect l="l" t="t" r="r" b="b"/>
              <a:pathLst>
                <a:path w="1458" h="1122" extrusionOk="0">
                  <a:moveTo>
                    <a:pt x="252" y="1"/>
                  </a:moveTo>
                  <a:lnTo>
                    <a:pt x="1" y="740"/>
                  </a:lnTo>
                  <a:cubicBezTo>
                    <a:pt x="52" y="758"/>
                    <a:pt x="104" y="775"/>
                    <a:pt x="156" y="792"/>
                  </a:cubicBezTo>
                  <a:lnTo>
                    <a:pt x="312" y="843"/>
                  </a:lnTo>
                  <a:lnTo>
                    <a:pt x="468" y="893"/>
                  </a:lnTo>
                  <a:lnTo>
                    <a:pt x="546" y="918"/>
                  </a:lnTo>
                  <a:lnTo>
                    <a:pt x="624" y="942"/>
                  </a:lnTo>
                  <a:cubicBezTo>
                    <a:pt x="834" y="1002"/>
                    <a:pt x="1042" y="1067"/>
                    <a:pt x="1253" y="1121"/>
                  </a:cubicBezTo>
                  <a:lnTo>
                    <a:pt x="1457" y="367"/>
                  </a:lnTo>
                  <a:cubicBezTo>
                    <a:pt x="1254" y="315"/>
                    <a:pt x="1053" y="253"/>
                    <a:pt x="852" y="194"/>
                  </a:cubicBezTo>
                  <a:lnTo>
                    <a:pt x="776" y="173"/>
                  </a:lnTo>
                  <a:lnTo>
                    <a:pt x="701" y="148"/>
                  </a:lnTo>
                  <a:lnTo>
                    <a:pt x="551" y="100"/>
                  </a:lnTo>
                  <a:lnTo>
                    <a:pt x="402" y="52"/>
                  </a:lnTo>
                  <a:cubicBezTo>
                    <a:pt x="353" y="34"/>
                    <a:pt x="302" y="18"/>
                    <a:pt x="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11"/>
            <p:cNvSpPr/>
            <p:nvPr/>
          </p:nvSpPr>
          <p:spPr>
            <a:xfrm>
              <a:off x="5052400" y="1418500"/>
              <a:ext cx="36350" cy="27925"/>
            </a:xfrm>
            <a:custGeom>
              <a:avLst/>
              <a:gdLst/>
              <a:ahLst/>
              <a:cxnLst/>
              <a:rect l="l" t="t" r="r" b="b"/>
              <a:pathLst>
                <a:path w="1454" h="1117" extrusionOk="0">
                  <a:moveTo>
                    <a:pt x="1" y="362"/>
                  </a:moveTo>
                  <a:lnTo>
                    <a:pt x="199" y="1117"/>
                  </a:lnTo>
                  <a:cubicBezTo>
                    <a:pt x="252" y="1103"/>
                    <a:pt x="304" y="1088"/>
                    <a:pt x="356" y="1074"/>
                  </a:cubicBezTo>
                  <a:lnTo>
                    <a:pt x="513" y="1029"/>
                  </a:lnTo>
                  <a:lnTo>
                    <a:pt x="670" y="985"/>
                  </a:lnTo>
                  <a:cubicBezTo>
                    <a:pt x="696" y="977"/>
                    <a:pt x="722" y="971"/>
                    <a:pt x="750" y="963"/>
                  </a:cubicBezTo>
                  <a:lnTo>
                    <a:pt x="829" y="940"/>
                  </a:lnTo>
                  <a:lnTo>
                    <a:pt x="1142" y="843"/>
                  </a:lnTo>
                  <a:lnTo>
                    <a:pt x="1220" y="820"/>
                  </a:lnTo>
                  <a:lnTo>
                    <a:pt x="1298" y="794"/>
                  </a:lnTo>
                  <a:lnTo>
                    <a:pt x="1453" y="742"/>
                  </a:lnTo>
                  <a:lnTo>
                    <a:pt x="1204" y="1"/>
                  </a:lnTo>
                  <a:lnTo>
                    <a:pt x="1054" y="51"/>
                  </a:lnTo>
                  <a:lnTo>
                    <a:pt x="981" y="76"/>
                  </a:lnTo>
                  <a:lnTo>
                    <a:pt x="905" y="98"/>
                  </a:lnTo>
                  <a:lnTo>
                    <a:pt x="605" y="191"/>
                  </a:lnTo>
                  <a:lnTo>
                    <a:pt x="529" y="215"/>
                  </a:lnTo>
                  <a:cubicBezTo>
                    <a:pt x="504" y="222"/>
                    <a:pt x="478" y="229"/>
                    <a:pt x="454" y="237"/>
                  </a:cubicBezTo>
                  <a:lnTo>
                    <a:pt x="303" y="279"/>
                  </a:lnTo>
                  <a:lnTo>
                    <a:pt x="152" y="320"/>
                  </a:lnTo>
                  <a:cubicBezTo>
                    <a:pt x="102" y="335"/>
                    <a:pt x="51" y="350"/>
                    <a:pt x="1" y="3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11"/>
            <p:cNvSpPr/>
            <p:nvPr/>
          </p:nvSpPr>
          <p:spPr>
            <a:xfrm>
              <a:off x="4997100" y="1433175"/>
              <a:ext cx="34950" cy="24725"/>
            </a:xfrm>
            <a:custGeom>
              <a:avLst/>
              <a:gdLst/>
              <a:ahLst/>
              <a:cxnLst/>
              <a:rect l="l" t="t" r="r" b="b"/>
              <a:pathLst>
                <a:path w="1398" h="989" extrusionOk="0">
                  <a:moveTo>
                    <a:pt x="0" y="216"/>
                  </a:moveTo>
                  <a:lnTo>
                    <a:pt x="107" y="989"/>
                  </a:lnTo>
                  <a:lnTo>
                    <a:pt x="432" y="942"/>
                  </a:lnTo>
                  <a:cubicBezTo>
                    <a:pt x="540" y="925"/>
                    <a:pt x="647" y="906"/>
                    <a:pt x="754" y="888"/>
                  </a:cubicBezTo>
                  <a:cubicBezTo>
                    <a:pt x="971" y="854"/>
                    <a:pt x="1184" y="808"/>
                    <a:pt x="1397" y="766"/>
                  </a:cubicBezTo>
                  <a:lnTo>
                    <a:pt x="1240" y="1"/>
                  </a:lnTo>
                  <a:cubicBezTo>
                    <a:pt x="1034" y="41"/>
                    <a:pt x="829" y="84"/>
                    <a:pt x="622" y="117"/>
                  </a:cubicBezTo>
                  <a:cubicBezTo>
                    <a:pt x="519" y="134"/>
                    <a:pt x="415" y="154"/>
                    <a:pt x="312" y="16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11"/>
            <p:cNvSpPr/>
            <p:nvPr/>
          </p:nvSpPr>
          <p:spPr>
            <a:xfrm>
              <a:off x="4941050" y="1441325"/>
              <a:ext cx="33150" cy="21300"/>
            </a:xfrm>
            <a:custGeom>
              <a:avLst/>
              <a:gdLst/>
              <a:ahLst/>
              <a:cxnLst/>
              <a:rect l="l" t="t" r="r" b="b"/>
              <a:pathLst>
                <a:path w="1326" h="852" extrusionOk="0">
                  <a:moveTo>
                    <a:pt x="0" y="70"/>
                  </a:moveTo>
                  <a:lnTo>
                    <a:pt x="19" y="851"/>
                  </a:lnTo>
                  <a:cubicBezTo>
                    <a:pt x="73" y="850"/>
                    <a:pt x="129" y="850"/>
                    <a:pt x="183" y="848"/>
                  </a:cubicBezTo>
                  <a:lnTo>
                    <a:pt x="347" y="841"/>
                  </a:lnTo>
                  <a:lnTo>
                    <a:pt x="673" y="827"/>
                  </a:lnTo>
                  <a:lnTo>
                    <a:pt x="1000" y="805"/>
                  </a:lnTo>
                  <a:lnTo>
                    <a:pt x="1162" y="793"/>
                  </a:lnTo>
                  <a:cubicBezTo>
                    <a:pt x="1218" y="789"/>
                    <a:pt x="1271" y="783"/>
                    <a:pt x="1326" y="778"/>
                  </a:cubicBezTo>
                  <a:lnTo>
                    <a:pt x="1258" y="1"/>
                  </a:lnTo>
                  <a:cubicBezTo>
                    <a:pt x="1206" y="6"/>
                    <a:pt x="1154" y="11"/>
                    <a:pt x="1102" y="15"/>
                  </a:cubicBezTo>
                  <a:lnTo>
                    <a:pt x="944" y="26"/>
                  </a:lnTo>
                  <a:lnTo>
                    <a:pt x="630" y="47"/>
                  </a:lnTo>
                  <a:lnTo>
                    <a:pt x="315" y="59"/>
                  </a:lnTo>
                  <a:lnTo>
                    <a:pt x="158" y="65"/>
                  </a:lnTo>
                  <a:cubicBezTo>
                    <a:pt x="106" y="69"/>
                    <a:pt x="53" y="69"/>
                    <a:pt x="0" y="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11"/>
            <p:cNvSpPr/>
            <p:nvPr/>
          </p:nvSpPr>
          <p:spPr>
            <a:xfrm>
              <a:off x="5204450" y="1335775"/>
              <a:ext cx="37300" cy="35350"/>
            </a:xfrm>
            <a:custGeom>
              <a:avLst/>
              <a:gdLst/>
              <a:ahLst/>
              <a:cxnLst/>
              <a:rect l="l" t="t" r="r" b="b"/>
              <a:pathLst>
                <a:path w="1492" h="1414" extrusionOk="0">
                  <a:moveTo>
                    <a:pt x="0" y="787"/>
                  </a:moveTo>
                  <a:lnTo>
                    <a:pt x="465" y="1414"/>
                  </a:lnTo>
                  <a:cubicBezTo>
                    <a:pt x="642" y="1285"/>
                    <a:pt x="815" y="1150"/>
                    <a:pt x="986" y="1012"/>
                  </a:cubicBezTo>
                  <a:cubicBezTo>
                    <a:pt x="1158" y="874"/>
                    <a:pt x="1327" y="732"/>
                    <a:pt x="1491" y="586"/>
                  </a:cubicBezTo>
                  <a:lnTo>
                    <a:pt x="976" y="1"/>
                  </a:lnTo>
                  <a:cubicBezTo>
                    <a:pt x="819" y="138"/>
                    <a:pt x="661" y="273"/>
                    <a:pt x="497" y="404"/>
                  </a:cubicBezTo>
                  <a:cubicBezTo>
                    <a:pt x="335" y="536"/>
                    <a:pt x="171" y="664"/>
                    <a:pt x="0" y="78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11"/>
            <p:cNvSpPr/>
            <p:nvPr/>
          </p:nvSpPr>
          <p:spPr>
            <a:xfrm>
              <a:off x="5157100" y="1369725"/>
              <a:ext cx="37575" cy="33225"/>
            </a:xfrm>
            <a:custGeom>
              <a:avLst/>
              <a:gdLst/>
              <a:ahLst/>
              <a:cxnLst/>
              <a:rect l="l" t="t" r="r" b="b"/>
              <a:pathLst>
                <a:path w="1503" h="1329" extrusionOk="0">
                  <a:moveTo>
                    <a:pt x="0" y="646"/>
                  </a:moveTo>
                  <a:lnTo>
                    <a:pt x="378" y="1329"/>
                  </a:lnTo>
                  <a:lnTo>
                    <a:pt x="665" y="1168"/>
                  </a:lnTo>
                  <a:lnTo>
                    <a:pt x="736" y="1127"/>
                  </a:lnTo>
                  <a:cubicBezTo>
                    <a:pt x="760" y="1114"/>
                    <a:pt x="782" y="1099"/>
                    <a:pt x="806" y="1085"/>
                  </a:cubicBezTo>
                  <a:lnTo>
                    <a:pt x="947" y="1001"/>
                  </a:lnTo>
                  <a:lnTo>
                    <a:pt x="1087" y="917"/>
                  </a:lnTo>
                  <a:cubicBezTo>
                    <a:pt x="1134" y="887"/>
                    <a:pt x="1181" y="860"/>
                    <a:pt x="1226" y="830"/>
                  </a:cubicBezTo>
                  <a:lnTo>
                    <a:pt x="1503" y="653"/>
                  </a:lnTo>
                  <a:lnTo>
                    <a:pt x="1076" y="0"/>
                  </a:lnTo>
                  <a:lnTo>
                    <a:pt x="812" y="169"/>
                  </a:lnTo>
                  <a:cubicBezTo>
                    <a:pt x="767" y="198"/>
                    <a:pt x="723" y="224"/>
                    <a:pt x="677" y="251"/>
                  </a:cubicBezTo>
                  <a:lnTo>
                    <a:pt x="543" y="331"/>
                  </a:lnTo>
                  <a:lnTo>
                    <a:pt x="410" y="413"/>
                  </a:lnTo>
                  <a:cubicBezTo>
                    <a:pt x="387" y="425"/>
                    <a:pt x="365" y="440"/>
                    <a:pt x="342" y="453"/>
                  </a:cubicBezTo>
                  <a:lnTo>
                    <a:pt x="272" y="49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11"/>
            <p:cNvSpPr/>
            <p:nvPr/>
          </p:nvSpPr>
          <p:spPr>
            <a:xfrm>
              <a:off x="5106350" y="1397150"/>
              <a:ext cx="37250" cy="30825"/>
            </a:xfrm>
            <a:custGeom>
              <a:avLst/>
              <a:gdLst/>
              <a:ahLst/>
              <a:cxnLst/>
              <a:rect l="l" t="t" r="r" b="b"/>
              <a:pathLst>
                <a:path w="1490" h="1233" extrusionOk="0">
                  <a:moveTo>
                    <a:pt x="0" y="508"/>
                  </a:moveTo>
                  <a:lnTo>
                    <a:pt x="290" y="1233"/>
                  </a:lnTo>
                  <a:cubicBezTo>
                    <a:pt x="494" y="1154"/>
                    <a:pt x="694" y="1066"/>
                    <a:pt x="895" y="980"/>
                  </a:cubicBezTo>
                  <a:lnTo>
                    <a:pt x="969" y="947"/>
                  </a:lnTo>
                  <a:lnTo>
                    <a:pt x="1044" y="914"/>
                  </a:lnTo>
                  <a:lnTo>
                    <a:pt x="1192" y="844"/>
                  </a:lnTo>
                  <a:lnTo>
                    <a:pt x="1341" y="775"/>
                  </a:lnTo>
                  <a:lnTo>
                    <a:pt x="1415" y="742"/>
                  </a:lnTo>
                  <a:cubicBezTo>
                    <a:pt x="1440" y="730"/>
                    <a:pt x="1464" y="718"/>
                    <a:pt x="1489" y="706"/>
                  </a:cubicBezTo>
                  <a:lnTo>
                    <a:pt x="1151" y="1"/>
                  </a:lnTo>
                  <a:cubicBezTo>
                    <a:pt x="1128" y="13"/>
                    <a:pt x="1104" y="25"/>
                    <a:pt x="1081" y="35"/>
                  </a:cubicBezTo>
                  <a:lnTo>
                    <a:pt x="1009" y="67"/>
                  </a:lnTo>
                  <a:lnTo>
                    <a:pt x="865" y="133"/>
                  </a:lnTo>
                  <a:lnTo>
                    <a:pt x="723" y="198"/>
                  </a:lnTo>
                  <a:lnTo>
                    <a:pt x="651" y="230"/>
                  </a:lnTo>
                  <a:lnTo>
                    <a:pt x="579" y="261"/>
                  </a:lnTo>
                  <a:cubicBezTo>
                    <a:pt x="386" y="348"/>
                    <a:pt x="196" y="432"/>
                    <a:pt x="0" y="5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11"/>
            <p:cNvSpPr/>
            <p:nvPr/>
          </p:nvSpPr>
          <p:spPr>
            <a:xfrm>
              <a:off x="5304675" y="1194875"/>
              <a:ext cx="25225" cy="35525"/>
            </a:xfrm>
            <a:custGeom>
              <a:avLst/>
              <a:gdLst/>
              <a:ahLst/>
              <a:cxnLst/>
              <a:rect l="l" t="t" r="r" b="b"/>
              <a:pathLst>
                <a:path w="1009" h="1421" extrusionOk="0">
                  <a:moveTo>
                    <a:pt x="0" y="1201"/>
                  </a:moveTo>
                  <a:lnTo>
                    <a:pt x="750" y="1421"/>
                  </a:lnTo>
                  <a:lnTo>
                    <a:pt x="797" y="1257"/>
                  </a:lnTo>
                  <a:lnTo>
                    <a:pt x="838" y="1092"/>
                  </a:lnTo>
                  <a:cubicBezTo>
                    <a:pt x="844" y="1065"/>
                    <a:pt x="853" y="1037"/>
                    <a:pt x="859" y="1008"/>
                  </a:cubicBezTo>
                  <a:lnTo>
                    <a:pt x="877" y="924"/>
                  </a:lnTo>
                  <a:lnTo>
                    <a:pt x="896" y="839"/>
                  </a:lnTo>
                  <a:cubicBezTo>
                    <a:pt x="902" y="811"/>
                    <a:pt x="908" y="784"/>
                    <a:pt x="912" y="754"/>
                  </a:cubicBezTo>
                  <a:lnTo>
                    <a:pt x="942" y="586"/>
                  </a:lnTo>
                  <a:lnTo>
                    <a:pt x="950" y="542"/>
                  </a:lnTo>
                  <a:lnTo>
                    <a:pt x="957" y="499"/>
                  </a:lnTo>
                  <a:lnTo>
                    <a:pt x="968" y="414"/>
                  </a:lnTo>
                  <a:cubicBezTo>
                    <a:pt x="986" y="300"/>
                    <a:pt x="996" y="186"/>
                    <a:pt x="1009" y="71"/>
                  </a:cubicBezTo>
                  <a:lnTo>
                    <a:pt x="230" y="1"/>
                  </a:lnTo>
                  <a:cubicBezTo>
                    <a:pt x="219" y="103"/>
                    <a:pt x="210" y="204"/>
                    <a:pt x="194" y="305"/>
                  </a:cubicBezTo>
                  <a:lnTo>
                    <a:pt x="183" y="380"/>
                  </a:lnTo>
                  <a:lnTo>
                    <a:pt x="178" y="417"/>
                  </a:lnTo>
                  <a:lnTo>
                    <a:pt x="172" y="456"/>
                  </a:lnTo>
                  <a:lnTo>
                    <a:pt x="145" y="604"/>
                  </a:lnTo>
                  <a:cubicBezTo>
                    <a:pt x="141" y="629"/>
                    <a:pt x="134" y="654"/>
                    <a:pt x="129" y="679"/>
                  </a:cubicBezTo>
                  <a:lnTo>
                    <a:pt x="114" y="753"/>
                  </a:lnTo>
                  <a:lnTo>
                    <a:pt x="98" y="827"/>
                  </a:lnTo>
                  <a:cubicBezTo>
                    <a:pt x="93" y="852"/>
                    <a:pt x="84" y="877"/>
                    <a:pt x="79" y="901"/>
                  </a:cubicBezTo>
                  <a:lnTo>
                    <a:pt x="42" y="105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11"/>
            <p:cNvSpPr/>
            <p:nvPr/>
          </p:nvSpPr>
          <p:spPr>
            <a:xfrm>
              <a:off x="5281725" y="1247800"/>
              <a:ext cx="32425" cy="37650"/>
            </a:xfrm>
            <a:custGeom>
              <a:avLst/>
              <a:gdLst/>
              <a:ahLst/>
              <a:cxnLst/>
              <a:rect l="l" t="t" r="r" b="b"/>
              <a:pathLst>
                <a:path w="1297" h="1506" extrusionOk="0">
                  <a:moveTo>
                    <a:pt x="1" y="1089"/>
                  </a:moveTo>
                  <a:lnTo>
                    <a:pt x="662" y="1506"/>
                  </a:lnTo>
                  <a:cubicBezTo>
                    <a:pt x="691" y="1459"/>
                    <a:pt x="720" y="1411"/>
                    <a:pt x="749" y="1363"/>
                  </a:cubicBezTo>
                  <a:lnTo>
                    <a:pt x="794" y="1291"/>
                  </a:lnTo>
                  <a:lnTo>
                    <a:pt x="836" y="1219"/>
                  </a:lnTo>
                  <a:cubicBezTo>
                    <a:pt x="863" y="1171"/>
                    <a:pt x="893" y="1122"/>
                    <a:pt x="919" y="1073"/>
                  </a:cubicBezTo>
                  <a:lnTo>
                    <a:pt x="1000" y="924"/>
                  </a:lnTo>
                  <a:lnTo>
                    <a:pt x="1021" y="887"/>
                  </a:lnTo>
                  <a:lnTo>
                    <a:pt x="1040" y="850"/>
                  </a:lnTo>
                  <a:lnTo>
                    <a:pt x="1079" y="775"/>
                  </a:lnTo>
                  <a:cubicBezTo>
                    <a:pt x="1105" y="724"/>
                    <a:pt x="1132" y="674"/>
                    <a:pt x="1154" y="624"/>
                  </a:cubicBezTo>
                  <a:lnTo>
                    <a:pt x="1227" y="471"/>
                  </a:lnTo>
                  <a:lnTo>
                    <a:pt x="1296" y="317"/>
                  </a:lnTo>
                  <a:lnTo>
                    <a:pt x="582" y="0"/>
                  </a:lnTo>
                  <a:lnTo>
                    <a:pt x="518" y="141"/>
                  </a:lnTo>
                  <a:lnTo>
                    <a:pt x="452" y="280"/>
                  </a:lnTo>
                  <a:cubicBezTo>
                    <a:pt x="430" y="327"/>
                    <a:pt x="406" y="372"/>
                    <a:pt x="383" y="418"/>
                  </a:cubicBezTo>
                  <a:lnTo>
                    <a:pt x="347" y="487"/>
                  </a:lnTo>
                  <a:lnTo>
                    <a:pt x="330" y="521"/>
                  </a:lnTo>
                  <a:lnTo>
                    <a:pt x="311" y="554"/>
                  </a:lnTo>
                  <a:lnTo>
                    <a:pt x="237" y="690"/>
                  </a:lnTo>
                  <a:cubicBezTo>
                    <a:pt x="212" y="735"/>
                    <a:pt x="185" y="780"/>
                    <a:pt x="160" y="824"/>
                  </a:cubicBezTo>
                  <a:lnTo>
                    <a:pt x="122" y="891"/>
                  </a:lnTo>
                  <a:lnTo>
                    <a:pt x="81" y="957"/>
                  </a:lnTo>
                  <a:cubicBezTo>
                    <a:pt x="54" y="1001"/>
                    <a:pt x="28" y="1046"/>
                    <a:pt x="1" y="108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11"/>
            <p:cNvSpPr/>
            <p:nvPr/>
          </p:nvSpPr>
          <p:spPr>
            <a:xfrm>
              <a:off x="5247150" y="1295000"/>
              <a:ext cx="35900" cy="37075"/>
            </a:xfrm>
            <a:custGeom>
              <a:avLst/>
              <a:gdLst/>
              <a:ahLst/>
              <a:cxnLst/>
              <a:rect l="l" t="t" r="r" b="b"/>
              <a:pathLst>
                <a:path w="1436" h="1483" extrusionOk="0">
                  <a:moveTo>
                    <a:pt x="0" y="938"/>
                  </a:moveTo>
                  <a:lnTo>
                    <a:pt x="559" y="1483"/>
                  </a:lnTo>
                  <a:cubicBezTo>
                    <a:pt x="713" y="1324"/>
                    <a:pt x="865" y="1163"/>
                    <a:pt x="1011" y="995"/>
                  </a:cubicBezTo>
                  <a:lnTo>
                    <a:pt x="1066" y="933"/>
                  </a:lnTo>
                  <a:cubicBezTo>
                    <a:pt x="1084" y="912"/>
                    <a:pt x="1103" y="889"/>
                    <a:pt x="1119" y="868"/>
                  </a:cubicBezTo>
                  <a:lnTo>
                    <a:pt x="1228" y="741"/>
                  </a:lnTo>
                  <a:cubicBezTo>
                    <a:pt x="1297" y="654"/>
                    <a:pt x="1368" y="570"/>
                    <a:pt x="1436" y="481"/>
                  </a:cubicBezTo>
                  <a:lnTo>
                    <a:pt x="819" y="0"/>
                  </a:lnTo>
                  <a:cubicBezTo>
                    <a:pt x="757" y="82"/>
                    <a:pt x="691" y="161"/>
                    <a:pt x="626" y="244"/>
                  </a:cubicBezTo>
                  <a:lnTo>
                    <a:pt x="526" y="362"/>
                  </a:lnTo>
                  <a:cubicBezTo>
                    <a:pt x="509" y="382"/>
                    <a:pt x="491" y="403"/>
                    <a:pt x="475" y="422"/>
                  </a:cubicBezTo>
                  <a:lnTo>
                    <a:pt x="423" y="481"/>
                  </a:lnTo>
                  <a:cubicBezTo>
                    <a:pt x="286" y="637"/>
                    <a:pt x="145" y="788"/>
                    <a:pt x="0" y="9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11"/>
            <p:cNvSpPr/>
            <p:nvPr/>
          </p:nvSpPr>
          <p:spPr>
            <a:xfrm>
              <a:off x="5239425" y="1041700"/>
              <a:ext cx="37950" cy="33350"/>
            </a:xfrm>
            <a:custGeom>
              <a:avLst/>
              <a:gdLst/>
              <a:ahLst/>
              <a:cxnLst/>
              <a:rect l="l" t="t" r="r" b="b"/>
              <a:pathLst>
                <a:path w="1518" h="1334" extrusionOk="0">
                  <a:moveTo>
                    <a:pt x="1026" y="1334"/>
                  </a:moveTo>
                  <a:lnTo>
                    <a:pt x="1518" y="728"/>
                  </a:lnTo>
                  <a:lnTo>
                    <a:pt x="1377" y="619"/>
                  </a:lnTo>
                  <a:lnTo>
                    <a:pt x="1342" y="591"/>
                  </a:lnTo>
                  <a:lnTo>
                    <a:pt x="1305" y="565"/>
                  </a:lnTo>
                  <a:lnTo>
                    <a:pt x="1233" y="514"/>
                  </a:lnTo>
                  <a:cubicBezTo>
                    <a:pt x="1138" y="444"/>
                    <a:pt x="1035" y="384"/>
                    <a:pt x="935" y="321"/>
                  </a:cubicBezTo>
                  <a:cubicBezTo>
                    <a:pt x="732" y="199"/>
                    <a:pt x="521" y="93"/>
                    <a:pt x="304" y="0"/>
                  </a:cubicBezTo>
                  <a:lnTo>
                    <a:pt x="1" y="721"/>
                  </a:lnTo>
                  <a:cubicBezTo>
                    <a:pt x="184" y="799"/>
                    <a:pt x="363" y="888"/>
                    <a:pt x="535" y="991"/>
                  </a:cubicBezTo>
                  <a:cubicBezTo>
                    <a:pt x="618" y="1044"/>
                    <a:pt x="706" y="1095"/>
                    <a:pt x="785" y="1155"/>
                  </a:cubicBezTo>
                  <a:lnTo>
                    <a:pt x="846" y="1197"/>
                  </a:lnTo>
                  <a:lnTo>
                    <a:pt x="878" y="1220"/>
                  </a:lnTo>
                  <a:lnTo>
                    <a:pt x="908" y="124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11"/>
            <p:cNvSpPr/>
            <p:nvPr/>
          </p:nvSpPr>
          <p:spPr>
            <a:xfrm>
              <a:off x="5281750" y="1079800"/>
              <a:ext cx="33525" cy="37925"/>
            </a:xfrm>
            <a:custGeom>
              <a:avLst/>
              <a:gdLst/>
              <a:ahLst/>
              <a:cxnLst/>
              <a:rect l="l" t="t" r="r" b="b"/>
              <a:pathLst>
                <a:path w="1341" h="1517" extrusionOk="0">
                  <a:moveTo>
                    <a:pt x="632" y="1516"/>
                  </a:moveTo>
                  <a:lnTo>
                    <a:pt x="1341" y="1188"/>
                  </a:lnTo>
                  <a:cubicBezTo>
                    <a:pt x="1329" y="1162"/>
                    <a:pt x="1318" y="1135"/>
                    <a:pt x="1304" y="1109"/>
                  </a:cubicBezTo>
                  <a:lnTo>
                    <a:pt x="1266" y="1031"/>
                  </a:lnTo>
                  <a:lnTo>
                    <a:pt x="1226" y="953"/>
                  </a:lnTo>
                  <a:cubicBezTo>
                    <a:pt x="1214" y="927"/>
                    <a:pt x="1200" y="901"/>
                    <a:pt x="1187" y="876"/>
                  </a:cubicBezTo>
                  <a:lnTo>
                    <a:pt x="1101" y="724"/>
                  </a:lnTo>
                  <a:cubicBezTo>
                    <a:pt x="1095" y="712"/>
                    <a:pt x="1088" y="698"/>
                    <a:pt x="1081" y="687"/>
                  </a:cubicBezTo>
                  <a:lnTo>
                    <a:pt x="1059" y="649"/>
                  </a:lnTo>
                  <a:lnTo>
                    <a:pt x="1013" y="574"/>
                  </a:lnTo>
                  <a:lnTo>
                    <a:pt x="968" y="500"/>
                  </a:lnTo>
                  <a:cubicBezTo>
                    <a:pt x="954" y="475"/>
                    <a:pt x="935" y="452"/>
                    <a:pt x="919" y="427"/>
                  </a:cubicBezTo>
                  <a:lnTo>
                    <a:pt x="821" y="282"/>
                  </a:lnTo>
                  <a:cubicBezTo>
                    <a:pt x="753" y="188"/>
                    <a:pt x="685" y="92"/>
                    <a:pt x="611" y="0"/>
                  </a:cubicBezTo>
                  <a:lnTo>
                    <a:pt x="1" y="488"/>
                  </a:lnTo>
                  <a:cubicBezTo>
                    <a:pt x="65" y="564"/>
                    <a:pt x="122" y="647"/>
                    <a:pt x="181" y="728"/>
                  </a:cubicBezTo>
                  <a:lnTo>
                    <a:pt x="264" y="854"/>
                  </a:lnTo>
                  <a:cubicBezTo>
                    <a:pt x="279" y="875"/>
                    <a:pt x="293" y="896"/>
                    <a:pt x="306" y="918"/>
                  </a:cubicBezTo>
                  <a:lnTo>
                    <a:pt x="345" y="983"/>
                  </a:lnTo>
                  <a:lnTo>
                    <a:pt x="384" y="1048"/>
                  </a:lnTo>
                  <a:lnTo>
                    <a:pt x="404" y="1081"/>
                  </a:lnTo>
                  <a:cubicBezTo>
                    <a:pt x="410" y="1092"/>
                    <a:pt x="415" y="1103"/>
                    <a:pt x="422" y="1113"/>
                  </a:cubicBezTo>
                  <a:lnTo>
                    <a:pt x="495" y="1246"/>
                  </a:lnTo>
                  <a:cubicBezTo>
                    <a:pt x="508" y="1269"/>
                    <a:pt x="518" y="1290"/>
                    <a:pt x="531" y="1313"/>
                  </a:cubicBezTo>
                  <a:lnTo>
                    <a:pt x="564" y="1381"/>
                  </a:lnTo>
                  <a:lnTo>
                    <a:pt x="598" y="1449"/>
                  </a:lnTo>
                  <a:cubicBezTo>
                    <a:pt x="612" y="1472"/>
                    <a:pt x="621" y="1493"/>
                    <a:pt x="632" y="15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11"/>
            <p:cNvSpPr/>
            <p:nvPr/>
          </p:nvSpPr>
          <p:spPr>
            <a:xfrm>
              <a:off x="5305725" y="1135100"/>
              <a:ext cx="24525" cy="35200"/>
            </a:xfrm>
            <a:custGeom>
              <a:avLst/>
              <a:gdLst/>
              <a:ahLst/>
              <a:cxnLst/>
              <a:rect l="l" t="t" r="r" b="b"/>
              <a:pathLst>
                <a:path w="981" h="1408" extrusionOk="0">
                  <a:moveTo>
                    <a:pt x="202" y="1408"/>
                  </a:moveTo>
                  <a:lnTo>
                    <a:pt x="981" y="1356"/>
                  </a:lnTo>
                  <a:cubicBezTo>
                    <a:pt x="974" y="1241"/>
                    <a:pt x="962" y="1129"/>
                    <a:pt x="949" y="1014"/>
                  </a:cubicBezTo>
                  <a:cubicBezTo>
                    <a:pt x="943" y="957"/>
                    <a:pt x="934" y="901"/>
                    <a:pt x="927" y="843"/>
                  </a:cubicBezTo>
                  <a:lnTo>
                    <a:pt x="916" y="759"/>
                  </a:lnTo>
                  <a:lnTo>
                    <a:pt x="901" y="674"/>
                  </a:lnTo>
                  <a:cubicBezTo>
                    <a:pt x="891" y="618"/>
                    <a:pt x="882" y="561"/>
                    <a:pt x="871" y="505"/>
                  </a:cubicBezTo>
                  <a:lnTo>
                    <a:pt x="837" y="335"/>
                  </a:lnTo>
                  <a:cubicBezTo>
                    <a:pt x="826" y="280"/>
                    <a:pt x="811" y="224"/>
                    <a:pt x="797" y="168"/>
                  </a:cubicBezTo>
                  <a:lnTo>
                    <a:pt x="776" y="84"/>
                  </a:lnTo>
                  <a:lnTo>
                    <a:pt x="766" y="43"/>
                  </a:lnTo>
                  <a:lnTo>
                    <a:pt x="755" y="1"/>
                  </a:lnTo>
                  <a:lnTo>
                    <a:pt x="1" y="205"/>
                  </a:lnTo>
                  <a:lnTo>
                    <a:pt x="11" y="241"/>
                  </a:lnTo>
                  <a:lnTo>
                    <a:pt x="21" y="278"/>
                  </a:lnTo>
                  <a:lnTo>
                    <a:pt x="38" y="353"/>
                  </a:lnTo>
                  <a:cubicBezTo>
                    <a:pt x="51" y="402"/>
                    <a:pt x="63" y="452"/>
                    <a:pt x="74" y="501"/>
                  </a:cubicBezTo>
                  <a:lnTo>
                    <a:pt x="105" y="651"/>
                  </a:lnTo>
                  <a:cubicBezTo>
                    <a:pt x="114" y="700"/>
                    <a:pt x="122" y="751"/>
                    <a:pt x="131" y="802"/>
                  </a:cubicBezTo>
                  <a:lnTo>
                    <a:pt x="144" y="877"/>
                  </a:lnTo>
                  <a:lnTo>
                    <a:pt x="155" y="953"/>
                  </a:lnTo>
                  <a:cubicBezTo>
                    <a:pt x="161" y="1004"/>
                    <a:pt x="168" y="1053"/>
                    <a:pt x="174" y="1104"/>
                  </a:cubicBezTo>
                  <a:cubicBezTo>
                    <a:pt x="183" y="1205"/>
                    <a:pt x="197" y="1307"/>
                    <a:pt x="202" y="14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11"/>
            <p:cNvSpPr/>
            <p:nvPr/>
          </p:nvSpPr>
          <p:spPr>
            <a:xfrm>
              <a:off x="5074325" y="1060175"/>
              <a:ext cx="37600" cy="34500"/>
            </a:xfrm>
            <a:custGeom>
              <a:avLst/>
              <a:gdLst/>
              <a:ahLst/>
              <a:cxnLst/>
              <a:rect l="l" t="t" r="r" b="b"/>
              <a:pathLst>
                <a:path w="1504" h="1380" extrusionOk="0">
                  <a:moveTo>
                    <a:pt x="1504" y="670"/>
                  </a:moveTo>
                  <a:lnTo>
                    <a:pt x="1102" y="0"/>
                  </a:lnTo>
                  <a:cubicBezTo>
                    <a:pt x="717" y="233"/>
                    <a:pt x="348" y="491"/>
                    <a:pt x="0" y="773"/>
                  </a:cubicBezTo>
                  <a:lnTo>
                    <a:pt x="491" y="1380"/>
                  </a:lnTo>
                  <a:cubicBezTo>
                    <a:pt x="813" y="1120"/>
                    <a:pt x="1151" y="881"/>
                    <a:pt x="1504" y="6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11"/>
            <p:cNvSpPr/>
            <p:nvPr/>
          </p:nvSpPr>
          <p:spPr>
            <a:xfrm>
              <a:off x="5125625" y="1036525"/>
              <a:ext cx="36975" cy="29075"/>
            </a:xfrm>
            <a:custGeom>
              <a:avLst/>
              <a:gdLst/>
              <a:ahLst/>
              <a:cxnLst/>
              <a:rect l="l" t="t" r="r" b="b"/>
              <a:pathLst>
                <a:path w="1479" h="1163" extrusionOk="0">
                  <a:moveTo>
                    <a:pt x="1478" y="758"/>
                  </a:moveTo>
                  <a:lnTo>
                    <a:pt x="1290" y="1"/>
                  </a:lnTo>
                  <a:cubicBezTo>
                    <a:pt x="844" y="111"/>
                    <a:pt x="415" y="264"/>
                    <a:pt x="1" y="450"/>
                  </a:cubicBezTo>
                  <a:lnTo>
                    <a:pt x="320" y="1163"/>
                  </a:lnTo>
                  <a:cubicBezTo>
                    <a:pt x="695" y="993"/>
                    <a:pt x="1082" y="856"/>
                    <a:pt x="1478" y="75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11"/>
            <p:cNvSpPr/>
            <p:nvPr/>
          </p:nvSpPr>
          <p:spPr>
            <a:xfrm>
              <a:off x="5184675" y="1031500"/>
              <a:ext cx="35000" cy="21425"/>
            </a:xfrm>
            <a:custGeom>
              <a:avLst/>
              <a:gdLst/>
              <a:ahLst/>
              <a:cxnLst/>
              <a:rect l="l" t="t" r="r" b="b"/>
              <a:pathLst>
                <a:path w="1400" h="857" extrusionOk="0">
                  <a:moveTo>
                    <a:pt x="1264" y="857"/>
                  </a:moveTo>
                  <a:lnTo>
                    <a:pt x="1399" y="88"/>
                  </a:lnTo>
                  <a:cubicBezTo>
                    <a:pt x="1167" y="48"/>
                    <a:pt x="933" y="22"/>
                    <a:pt x="699" y="11"/>
                  </a:cubicBezTo>
                  <a:cubicBezTo>
                    <a:pt x="464" y="1"/>
                    <a:pt x="231" y="6"/>
                    <a:pt x="0" y="24"/>
                  </a:cubicBezTo>
                  <a:lnTo>
                    <a:pt x="59" y="803"/>
                  </a:lnTo>
                  <a:cubicBezTo>
                    <a:pt x="261" y="787"/>
                    <a:pt x="463" y="783"/>
                    <a:pt x="665" y="791"/>
                  </a:cubicBezTo>
                  <a:cubicBezTo>
                    <a:pt x="866" y="802"/>
                    <a:pt x="1067" y="822"/>
                    <a:pt x="1264" y="85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11"/>
            <p:cNvSpPr/>
            <p:nvPr/>
          </p:nvSpPr>
          <p:spPr>
            <a:xfrm>
              <a:off x="4980725" y="1198000"/>
              <a:ext cx="28500" cy="36675"/>
            </a:xfrm>
            <a:custGeom>
              <a:avLst/>
              <a:gdLst/>
              <a:ahLst/>
              <a:cxnLst/>
              <a:rect l="l" t="t" r="r" b="b"/>
              <a:pathLst>
                <a:path w="1140" h="1467" extrusionOk="0">
                  <a:moveTo>
                    <a:pt x="1139" y="280"/>
                  </a:moveTo>
                  <a:lnTo>
                    <a:pt x="408" y="1"/>
                  </a:lnTo>
                  <a:cubicBezTo>
                    <a:pt x="251" y="415"/>
                    <a:pt x="115" y="837"/>
                    <a:pt x="0" y="1262"/>
                  </a:cubicBezTo>
                  <a:lnTo>
                    <a:pt x="754" y="1467"/>
                  </a:lnTo>
                  <a:cubicBezTo>
                    <a:pt x="861" y="1065"/>
                    <a:pt x="990" y="667"/>
                    <a:pt x="1139" y="2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11"/>
            <p:cNvSpPr/>
            <p:nvPr/>
          </p:nvSpPr>
          <p:spPr>
            <a:xfrm>
              <a:off x="5001325" y="1144575"/>
              <a:ext cx="32550" cy="37650"/>
            </a:xfrm>
            <a:custGeom>
              <a:avLst/>
              <a:gdLst/>
              <a:ahLst/>
              <a:cxnLst/>
              <a:rect l="l" t="t" r="r" b="b"/>
              <a:pathLst>
                <a:path w="1302" h="1506" extrusionOk="0">
                  <a:moveTo>
                    <a:pt x="1301" y="411"/>
                  </a:moveTo>
                  <a:lnTo>
                    <a:pt x="638" y="1"/>
                  </a:lnTo>
                  <a:cubicBezTo>
                    <a:pt x="405" y="378"/>
                    <a:pt x="192" y="768"/>
                    <a:pt x="1" y="1168"/>
                  </a:cubicBezTo>
                  <a:lnTo>
                    <a:pt x="706" y="1506"/>
                  </a:lnTo>
                  <a:cubicBezTo>
                    <a:pt x="884" y="1131"/>
                    <a:pt x="1083" y="765"/>
                    <a:pt x="1301" y="41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11"/>
            <p:cNvSpPr/>
            <p:nvPr/>
          </p:nvSpPr>
          <p:spPr>
            <a:xfrm>
              <a:off x="5032050" y="1097525"/>
              <a:ext cx="35950" cy="37175"/>
            </a:xfrm>
            <a:custGeom>
              <a:avLst/>
              <a:gdLst/>
              <a:ahLst/>
              <a:cxnLst/>
              <a:rect l="l" t="t" r="r" b="b"/>
              <a:pathLst>
                <a:path w="1438" h="1487" extrusionOk="0">
                  <a:moveTo>
                    <a:pt x="1437" y="552"/>
                  </a:moveTo>
                  <a:lnTo>
                    <a:pt x="886" y="0"/>
                  </a:lnTo>
                  <a:cubicBezTo>
                    <a:pt x="570" y="317"/>
                    <a:pt x="273" y="655"/>
                    <a:pt x="1" y="1014"/>
                  </a:cubicBezTo>
                  <a:lnTo>
                    <a:pt x="623" y="1486"/>
                  </a:lnTo>
                  <a:cubicBezTo>
                    <a:pt x="873" y="1156"/>
                    <a:pt x="1145" y="844"/>
                    <a:pt x="1437" y="55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11"/>
            <p:cNvSpPr/>
            <p:nvPr/>
          </p:nvSpPr>
          <p:spPr>
            <a:xfrm>
              <a:off x="4972100" y="1370750"/>
              <a:ext cx="24975" cy="35175"/>
            </a:xfrm>
            <a:custGeom>
              <a:avLst/>
              <a:gdLst/>
              <a:ahLst/>
              <a:cxnLst/>
              <a:rect l="l" t="t" r="r" b="b"/>
              <a:pathLst>
                <a:path w="999" h="1407" extrusionOk="0">
                  <a:moveTo>
                    <a:pt x="773" y="1"/>
                  </a:moveTo>
                  <a:lnTo>
                    <a:pt x="1" y="107"/>
                  </a:lnTo>
                  <a:cubicBezTo>
                    <a:pt x="60" y="543"/>
                    <a:pt x="139" y="977"/>
                    <a:pt x="237" y="1407"/>
                  </a:cubicBezTo>
                  <a:lnTo>
                    <a:pt x="998" y="1232"/>
                  </a:lnTo>
                  <a:cubicBezTo>
                    <a:pt x="904" y="825"/>
                    <a:pt x="829" y="414"/>
                    <a:pt x="7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11"/>
            <p:cNvSpPr/>
            <p:nvPr/>
          </p:nvSpPr>
          <p:spPr>
            <a:xfrm>
              <a:off x="4968400" y="1314325"/>
              <a:ext cx="20525" cy="33050"/>
            </a:xfrm>
            <a:custGeom>
              <a:avLst/>
              <a:gdLst/>
              <a:ahLst/>
              <a:cxnLst/>
              <a:rect l="l" t="t" r="r" b="b"/>
              <a:pathLst>
                <a:path w="821" h="1322" extrusionOk="0">
                  <a:moveTo>
                    <a:pt x="791" y="17"/>
                  </a:moveTo>
                  <a:lnTo>
                    <a:pt x="10" y="1"/>
                  </a:lnTo>
                  <a:cubicBezTo>
                    <a:pt x="1" y="441"/>
                    <a:pt x="10" y="882"/>
                    <a:pt x="40" y="1322"/>
                  </a:cubicBezTo>
                  <a:lnTo>
                    <a:pt x="820" y="1270"/>
                  </a:lnTo>
                  <a:cubicBezTo>
                    <a:pt x="791" y="852"/>
                    <a:pt x="782" y="436"/>
                    <a:pt x="791" y="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11"/>
            <p:cNvSpPr/>
            <p:nvPr/>
          </p:nvSpPr>
          <p:spPr>
            <a:xfrm>
              <a:off x="4970100" y="1255600"/>
              <a:ext cx="23850" cy="34600"/>
            </a:xfrm>
            <a:custGeom>
              <a:avLst/>
              <a:gdLst/>
              <a:ahLst/>
              <a:cxnLst/>
              <a:rect l="l" t="t" r="r" b="b"/>
              <a:pathLst>
                <a:path w="954" h="1384" extrusionOk="0">
                  <a:moveTo>
                    <a:pt x="953" y="145"/>
                  </a:moveTo>
                  <a:lnTo>
                    <a:pt x="186" y="1"/>
                  </a:lnTo>
                  <a:cubicBezTo>
                    <a:pt x="104" y="434"/>
                    <a:pt x="42" y="871"/>
                    <a:pt x="0" y="1312"/>
                  </a:cubicBezTo>
                  <a:lnTo>
                    <a:pt x="778" y="1383"/>
                  </a:lnTo>
                  <a:cubicBezTo>
                    <a:pt x="818" y="968"/>
                    <a:pt x="875" y="554"/>
                    <a:pt x="953" y="1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11"/>
            <p:cNvSpPr/>
            <p:nvPr/>
          </p:nvSpPr>
          <p:spPr>
            <a:xfrm>
              <a:off x="5037475" y="1525675"/>
              <a:ext cx="35475" cy="37300"/>
            </a:xfrm>
            <a:custGeom>
              <a:avLst/>
              <a:gdLst/>
              <a:ahLst/>
              <a:cxnLst/>
              <a:rect l="l" t="t" r="r" b="b"/>
              <a:pathLst>
                <a:path w="1419" h="1492" extrusionOk="0">
                  <a:moveTo>
                    <a:pt x="629" y="0"/>
                  </a:moveTo>
                  <a:lnTo>
                    <a:pt x="0" y="464"/>
                  </a:lnTo>
                  <a:cubicBezTo>
                    <a:pt x="262" y="820"/>
                    <a:pt x="543" y="1163"/>
                    <a:pt x="840" y="1491"/>
                  </a:cubicBezTo>
                  <a:lnTo>
                    <a:pt x="1418" y="965"/>
                  </a:lnTo>
                  <a:cubicBezTo>
                    <a:pt x="1139" y="658"/>
                    <a:pt x="876" y="335"/>
                    <a:pt x="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11"/>
            <p:cNvSpPr/>
            <p:nvPr/>
          </p:nvSpPr>
          <p:spPr>
            <a:xfrm>
              <a:off x="5006625" y="1477825"/>
              <a:ext cx="32725" cy="37600"/>
            </a:xfrm>
            <a:custGeom>
              <a:avLst/>
              <a:gdLst/>
              <a:ahLst/>
              <a:cxnLst/>
              <a:rect l="l" t="t" r="r" b="b"/>
              <a:pathLst>
                <a:path w="1309" h="1504" extrusionOk="0">
                  <a:moveTo>
                    <a:pt x="700" y="0"/>
                  </a:moveTo>
                  <a:lnTo>
                    <a:pt x="0" y="347"/>
                  </a:lnTo>
                  <a:cubicBezTo>
                    <a:pt x="197" y="743"/>
                    <a:pt x="410" y="1129"/>
                    <a:pt x="645" y="1504"/>
                  </a:cubicBezTo>
                  <a:lnTo>
                    <a:pt x="1308" y="1093"/>
                  </a:lnTo>
                  <a:cubicBezTo>
                    <a:pt x="1088" y="740"/>
                    <a:pt x="885" y="374"/>
                    <a:pt x="7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11"/>
            <p:cNvSpPr/>
            <p:nvPr/>
          </p:nvSpPr>
          <p:spPr>
            <a:xfrm>
              <a:off x="4984850" y="1425950"/>
              <a:ext cx="29175" cy="36850"/>
            </a:xfrm>
            <a:custGeom>
              <a:avLst/>
              <a:gdLst/>
              <a:ahLst/>
              <a:cxnLst/>
              <a:rect l="l" t="t" r="r" b="b"/>
              <a:pathLst>
                <a:path w="1167" h="1474" extrusionOk="0">
                  <a:moveTo>
                    <a:pt x="747" y="0"/>
                  </a:moveTo>
                  <a:lnTo>
                    <a:pt x="1" y="227"/>
                  </a:lnTo>
                  <a:cubicBezTo>
                    <a:pt x="129" y="649"/>
                    <a:pt x="277" y="1064"/>
                    <a:pt x="443" y="1474"/>
                  </a:cubicBezTo>
                  <a:lnTo>
                    <a:pt x="1167" y="1179"/>
                  </a:lnTo>
                  <a:cubicBezTo>
                    <a:pt x="1009" y="793"/>
                    <a:pt x="870" y="398"/>
                    <a:pt x="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11"/>
            <p:cNvSpPr/>
            <p:nvPr/>
          </p:nvSpPr>
          <p:spPr>
            <a:xfrm>
              <a:off x="5176225" y="1628325"/>
              <a:ext cx="37150" cy="30275"/>
            </a:xfrm>
            <a:custGeom>
              <a:avLst/>
              <a:gdLst/>
              <a:ahLst/>
              <a:cxnLst/>
              <a:rect l="l" t="t" r="r" b="b"/>
              <a:pathLst>
                <a:path w="1486" h="1211" extrusionOk="0">
                  <a:moveTo>
                    <a:pt x="324" y="1"/>
                  </a:moveTo>
                  <a:lnTo>
                    <a:pt x="1" y="711"/>
                  </a:lnTo>
                  <a:cubicBezTo>
                    <a:pt x="400" y="892"/>
                    <a:pt x="804" y="1059"/>
                    <a:pt x="1212" y="1211"/>
                  </a:cubicBezTo>
                  <a:lnTo>
                    <a:pt x="1486" y="480"/>
                  </a:lnTo>
                  <a:cubicBezTo>
                    <a:pt x="1093" y="332"/>
                    <a:pt x="705" y="174"/>
                    <a:pt x="3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11"/>
            <p:cNvSpPr/>
            <p:nvPr/>
          </p:nvSpPr>
          <p:spPr>
            <a:xfrm>
              <a:off x="5124300" y="1601575"/>
              <a:ext cx="37650" cy="33000"/>
            </a:xfrm>
            <a:custGeom>
              <a:avLst/>
              <a:gdLst/>
              <a:ahLst/>
              <a:cxnLst/>
              <a:rect l="l" t="t" r="r" b="b"/>
              <a:pathLst>
                <a:path w="1506" h="1320" extrusionOk="0">
                  <a:moveTo>
                    <a:pt x="422" y="0"/>
                  </a:moveTo>
                  <a:lnTo>
                    <a:pt x="1" y="657"/>
                  </a:lnTo>
                  <a:cubicBezTo>
                    <a:pt x="371" y="895"/>
                    <a:pt x="751" y="1116"/>
                    <a:pt x="1141" y="1320"/>
                  </a:cubicBezTo>
                  <a:lnTo>
                    <a:pt x="1505" y="629"/>
                  </a:lnTo>
                  <a:cubicBezTo>
                    <a:pt x="1137" y="436"/>
                    <a:pt x="775" y="225"/>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11"/>
            <p:cNvSpPr/>
            <p:nvPr/>
          </p:nvSpPr>
          <p:spPr>
            <a:xfrm>
              <a:off x="5077325" y="1567675"/>
              <a:ext cx="37275" cy="35600"/>
            </a:xfrm>
            <a:custGeom>
              <a:avLst/>
              <a:gdLst/>
              <a:ahLst/>
              <a:cxnLst/>
              <a:rect l="l" t="t" r="r" b="b"/>
              <a:pathLst>
                <a:path w="1491" h="1424" extrusionOk="0">
                  <a:moveTo>
                    <a:pt x="531" y="1"/>
                  </a:moveTo>
                  <a:lnTo>
                    <a:pt x="0" y="573"/>
                  </a:lnTo>
                  <a:cubicBezTo>
                    <a:pt x="82" y="647"/>
                    <a:pt x="165" y="722"/>
                    <a:pt x="248" y="795"/>
                  </a:cubicBezTo>
                  <a:cubicBezTo>
                    <a:pt x="332" y="867"/>
                    <a:pt x="416" y="940"/>
                    <a:pt x="501" y="1012"/>
                  </a:cubicBezTo>
                  <a:lnTo>
                    <a:pt x="630" y="1117"/>
                  </a:lnTo>
                  <a:lnTo>
                    <a:pt x="696" y="1169"/>
                  </a:lnTo>
                  <a:cubicBezTo>
                    <a:pt x="718" y="1186"/>
                    <a:pt x="738" y="1204"/>
                    <a:pt x="760" y="1221"/>
                  </a:cubicBezTo>
                  <a:lnTo>
                    <a:pt x="891" y="1323"/>
                  </a:lnTo>
                  <a:cubicBezTo>
                    <a:pt x="936" y="1356"/>
                    <a:pt x="979" y="1391"/>
                    <a:pt x="1024" y="1423"/>
                  </a:cubicBezTo>
                  <a:lnTo>
                    <a:pt x="1490" y="797"/>
                  </a:lnTo>
                  <a:cubicBezTo>
                    <a:pt x="1447" y="767"/>
                    <a:pt x="1407" y="735"/>
                    <a:pt x="1365" y="701"/>
                  </a:cubicBezTo>
                  <a:lnTo>
                    <a:pt x="1242" y="607"/>
                  </a:lnTo>
                  <a:cubicBezTo>
                    <a:pt x="1222" y="591"/>
                    <a:pt x="1202" y="574"/>
                    <a:pt x="1181" y="559"/>
                  </a:cubicBezTo>
                  <a:lnTo>
                    <a:pt x="1121" y="509"/>
                  </a:lnTo>
                  <a:lnTo>
                    <a:pt x="1000" y="412"/>
                  </a:lnTo>
                  <a:cubicBezTo>
                    <a:pt x="921" y="345"/>
                    <a:pt x="843" y="277"/>
                    <a:pt x="763" y="210"/>
                  </a:cubicBezTo>
                  <a:cubicBezTo>
                    <a:pt x="685" y="139"/>
                    <a:pt x="609" y="70"/>
                    <a:pt x="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11"/>
            <p:cNvSpPr/>
            <p:nvPr/>
          </p:nvSpPr>
          <p:spPr>
            <a:xfrm>
              <a:off x="5344400" y="1674325"/>
              <a:ext cx="34575" cy="24000"/>
            </a:xfrm>
            <a:custGeom>
              <a:avLst/>
              <a:gdLst/>
              <a:ahLst/>
              <a:cxnLst/>
              <a:rect l="l" t="t" r="r" b="b"/>
              <a:pathLst>
                <a:path w="1383" h="960" extrusionOk="0">
                  <a:moveTo>
                    <a:pt x="128" y="1"/>
                  </a:moveTo>
                  <a:lnTo>
                    <a:pt x="1" y="771"/>
                  </a:lnTo>
                  <a:lnTo>
                    <a:pt x="81" y="785"/>
                  </a:lnTo>
                  <a:lnTo>
                    <a:pt x="160" y="797"/>
                  </a:lnTo>
                  <a:lnTo>
                    <a:pt x="321" y="821"/>
                  </a:lnTo>
                  <a:lnTo>
                    <a:pt x="639" y="870"/>
                  </a:lnTo>
                  <a:lnTo>
                    <a:pt x="800" y="894"/>
                  </a:lnTo>
                  <a:lnTo>
                    <a:pt x="879" y="906"/>
                  </a:lnTo>
                  <a:lnTo>
                    <a:pt x="959" y="917"/>
                  </a:lnTo>
                  <a:lnTo>
                    <a:pt x="1280" y="959"/>
                  </a:lnTo>
                  <a:lnTo>
                    <a:pt x="1383" y="186"/>
                  </a:lnTo>
                  <a:lnTo>
                    <a:pt x="1067" y="144"/>
                  </a:lnTo>
                  <a:lnTo>
                    <a:pt x="989" y="134"/>
                  </a:lnTo>
                  <a:lnTo>
                    <a:pt x="911" y="120"/>
                  </a:lnTo>
                  <a:lnTo>
                    <a:pt x="754" y="96"/>
                  </a:lnTo>
                  <a:lnTo>
                    <a:pt x="441" y="48"/>
                  </a:lnTo>
                  <a:lnTo>
                    <a:pt x="284" y="26"/>
                  </a:lnTo>
                  <a:lnTo>
                    <a:pt x="206" y="1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11"/>
            <p:cNvSpPr/>
            <p:nvPr/>
          </p:nvSpPr>
          <p:spPr>
            <a:xfrm>
              <a:off x="5287450" y="1663500"/>
              <a:ext cx="35375" cy="25650"/>
            </a:xfrm>
            <a:custGeom>
              <a:avLst/>
              <a:gdLst/>
              <a:ahLst/>
              <a:cxnLst/>
              <a:rect l="l" t="t" r="r" b="b"/>
              <a:pathLst>
                <a:path w="1415" h="1026" extrusionOk="0">
                  <a:moveTo>
                    <a:pt x="175" y="0"/>
                  </a:moveTo>
                  <a:lnTo>
                    <a:pt x="1" y="762"/>
                  </a:lnTo>
                  <a:cubicBezTo>
                    <a:pt x="423" y="857"/>
                    <a:pt x="845" y="946"/>
                    <a:pt x="1269" y="1026"/>
                  </a:cubicBezTo>
                  <a:lnTo>
                    <a:pt x="1415" y="258"/>
                  </a:lnTo>
                  <a:cubicBezTo>
                    <a:pt x="1000" y="182"/>
                    <a:pt x="586" y="95"/>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11"/>
            <p:cNvSpPr/>
            <p:nvPr/>
          </p:nvSpPr>
          <p:spPr>
            <a:xfrm>
              <a:off x="5231400" y="1648650"/>
              <a:ext cx="36250" cy="27775"/>
            </a:xfrm>
            <a:custGeom>
              <a:avLst/>
              <a:gdLst/>
              <a:ahLst/>
              <a:cxnLst/>
              <a:rect l="l" t="t" r="r" b="b"/>
              <a:pathLst>
                <a:path w="1450" h="1111" extrusionOk="0">
                  <a:moveTo>
                    <a:pt x="240" y="1"/>
                  </a:moveTo>
                  <a:lnTo>
                    <a:pt x="0" y="744"/>
                  </a:lnTo>
                  <a:cubicBezTo>
                    <a:pt x="413" y="877"/>
                    <a:pt x="830" y="999"/>
                    <a:pt x="1250" y="1111"/>
                  </a:cubicBezTo>
                  <a:lnTo>
                    <a:pt x="1449" y="356"/>
                  </a:lnTo>
                  <a:cubicBezTo>
                    <a:pt x="1043" y="247"/>
                    <a:pt x="639" y="130"/>
                    <a:pt x="2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11"/>
            <p:cNvSpPr/>
            <p:nvPr/>
          </p:nvSpPr>
          <p:spPr>
            <a:xfrm>
              <a:off x="5517350" y="1689275"/>
              <a:ext cx="32200" cy="19850"/>
            </a:xfrm>
            <a:custGeom>
              <a:avLst/>
              <a:gdLst/>
              <a:ahLst/>
              <a:cxnLst/>
              <a:rect l="l" t="t" r="r" b="b"/>
              <a:pathLst>
                <a:path w="1288" h="794" extrusionOk="0">
                  <a:moveTo>
                    <a:pt x="16" y="0"/>
                  </a:moveTo>
                  <a:lnTo>
                    <a:pt x="1" y="781"/>
                  </a:lnTo>
                  <a:cubicBezTo>
                    <a:pt x="430" y="792"/>
                    <a:pt x="860" y="792"/>
                    <a:pt x="1288" y="794"/>
                  </a:cubicBezTo>
                  <a:lnTo>
                    <a:pt x="1287" y="13"/>
                  </a:lnTo>
                  <a:cubicBezTo>
                    <a:pt x="863" y="11"/>
                    <a:pt x="439" y="11"/>
                    <a:pt x="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11"/>
            <p:cNvSpPr/>
            <p:nvPr/>
          </p:nvSpPr>
          <p:spPr>
            <a:xfrm>
              <a:off x="5459600" y="1686925"/>
              <a:ext cx="32950" cy="21125"/>
            </a:xfrm>
            <a:custGeom>
              <a:avLst/>
              <a:gdLst/>
              <a:ahLst/>
              <a:cxnLst/>
              <a:rect l="l" t="t" r="r" b="b"/>
              <a:pathLst>
                <a:path w="1318" h="845" extrusionOk="0">
                  <a:moveTo>
                    <a:pt x="50" y="0"/>
                  </a:moveTo>
                  <a:lnTo>
                    <a:pt x="0" y="780"/>
                  </a:lnTo>
                  <a:lnTo>
                    <a:pt x="323" y="801"/>
                  </a:lnTo>
                  <a:lnTo>
                    <a:pt x="645" y="816"/>
                  </a:lnTo>
                  <a:lnTo>
                    <a:pt x="967" y="832"/>
                  </a:lnTo>
                  <a:lnTo>
                    <a:pt x="1128" y="840"/>
                  </a:lnTo>
                  <a:lnTo>
                    <a:pt x="1288" y="845"/>
                  </a:lnTo>
                  <a:lnTo>
                    <a:pt x="1317" y="65"/>
                  </a:lnTo>
                  <a:lnTo>
                    <a:pt x="1159" y="59"/>
                  </a:lnTo>
                  <a:lnTo>
                    <a:pt x="1002" y="53"/>
                  </a:lnTo>
                  <a:lnTo>
                    <a:pt x="684" y="37"/>
                  </a:lnTo>
                  <a:lnTo>
                    <a:pt x="367" y="2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11"/>
            <p:cNvSpPr/>
            <p:nvPr/>
          </p:nvSpPr>
          <p:spPr>
            <a:xfrm>
              <a:off x="5402175" y="1682075"/>
              <a:ext cx="33750" cy="22475"/>
            </a:xfrm>
            <a:custGeom>
              <a:avLst/>
              <a:gdLst/>
              <a:ahLst/>
              <a:cxnLst/>
              <a:rect l="l" t="t" r="r" b="b"/>
              <a:pathLst>
                <a:path w="1350" h="899" extrusionOk="0">
                  <a:moveTo>
                    <a:pt x="87" y="1"/>
                  </a:moveTo>
                  <a:lnTo>
                    <a:pt x="0" y="777"/>
                  </a:lnTo>
                  <a:lnTo>
                    <a:pt x="161" y="794"/>
                  </a:lnTo>
                  <a:cubicBezTo>
                    <a:pt x="214" y="800"/>
                    <a:pt x="267" y="805"/>
                    <a:pt x="321" y="810"/>
                  </a:cubicBezTo>
                  <a:lnTo>
                    <a:pt x="642" y="841"/>
                  </a:lnTo>
                  <a:lnTo>
                    <a:pt x="964" y="872"/>
                  </a:lnTo>
                  <a:cubicBezTo>
                    <a:pt x="1071" y="882"/>
                    <a:pt x="1178" y="890"/>
                    <a:pt x="1285" y="898"/>
                  </a:cubicBezTo>
                  <a:lnTo>
                    <a:pt x="1350" y="120"/>
                  </a:lnTo>
                  <a:cubicBezTo>
                    <a:pt x="1245" y="111"/>
                    <a:pt x="1140" y="103"/>
                    <a:pt x="1034" y="93"/>
                  </a:cubicBezTo>
                  <a:lnTo>
                    <a:pt x="718" y="62"/>
                  </a:lnTo>
                  <a:lnTo>
                    <a:pt x="401" y="32"/>
                  </a:lnTo>
                  <a:cubicBezTo>
                    <a:pt x="349" y="27"/>
                    <a:pt x="296" y="21"/>
                    <a:pt x="244" y="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11"/>
            <p:cNvSpPr/>
            <p:nvPr/>
          </p:nvSpPr>
          <p:spPr>
            <a:xfrm>
              <a:off x="5688800" y="1680625"/>
              <a:ext cx="33575" cy="22325"/>
            </a:xfrm>
            <a:custGeom>
              <a:avLst/>
              <a:gdLst/>
              <a:ahLst/>
              <a:cxnLst/>
              <a:rect l="l" t="t" r="r" b="b"/>
              <a:pathLst>
                <a:path w="1343" h="893" extrusionOk="0">
                  <a:moveTo>
                    <a:pt x="0" y="114"/>
                  </a:moveTo>
                  <a:lnTo>
                    <a:pt x="65" y="893"/>
                  </a:lnTo>
                  <a:lnTo>
                    <a:pt x="703" y="838"/>
                  </a:lnTo>
                  <a:lnTo>
                    <a:pt x="863" y="824"/>
                  </a:lnTo>
                  <a:lnTo>
                    <a:pt x="1024" y="807"/>
                  </a:lnTo>
                  <a:lnTo>
                    <a:pt x="1342" y="778"/>
                  </a:lnTo>
                  <a:lnTo>
                    <a:pt x="1268" y="1"/>
                  </a:lnTo>
                  <a:lnTo>
                    <a:pt x="952" y="31"/>
                  </a:lnTo>
                  <a:lnTo>
                    <a:pt x="794" y="45"/>
                  </a:lnTo>
                  <a:lnTo>
                    <a:pt x="635" y="6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11"/>
            <p:cNvSpPr/>
            <p:nvPr/>
          </p:nvSpPr>
          <p:spPr>
            <a:xfrm>
              <a:off x="5631900" y="1685325"/>
              <a:ext cx="33100" cy="21425"/>
            </a:xfrm>
            <a:custGeom>
              <a:avLst/>
              <a:gdLst/>
              <a:ahLst/>
              <a:cxnLst/>
              <a:rect l="l" t="t" r="r" b="b"/>
              <a:pathLst>
                <a:path w="1324" h="857" extrusionOk="0">
                  <a:moveTo>
                    <a:pt x="0" y="77"/>
                  </a:moveTo>
                  <a:lnTo>
                    <a:pt x="41" y="857"/>
                  </a:lnTo>
                  <a:lnTo>
                    <a:pt x="682" y="821"/>
                  </a:lnTo>
                  <a:lnTo>
                    <a:pt x="1323" y="780"/>
                  </a:lnTo>
                  <a:lnTo>
                    <a:pt x="1270" y="1"/>
                  </a:lnTo>
                  <a:lnTo>
                    <a:pt x="635" y="4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11"/>
            <p:cNvSpPr/>
            <p:nvPr/>
          </p:nvSpPr>
          <p:spPr>
            <a:xfrm>
              <a:off x="5575125" y="1688375"/>
              <a:ext cx="32525" cy="20450"/>
            </a:xfrm>
            <a:custGeom>
              <a:avLst/>
              <a:gdLst/>
              <a:ahLst/>
              <a:cxnLst/>
              <a:rect l="l" t="t" r="r" b="b"/>
              <a:pathLst>
                <a:path w="1301" h="818" extrusionOk="0">
                  <a:moveTo>
                    <a:pt x="0" y="36"/>
                  </a:moveTo>
                  <a:lnTo>
                    <a:pt x="15" y="817"/>
                  </a:lnTo>
                  <a:lnTo>
                    <a:pt x="335" y="810"/>
                  </a:lnTo>
                  <a:cubicBezTo>
                    <a:pt x="443" y="808"/>
                    <a:pt x="551" y="807"/>
                    <a:pt x="657" y="803"/>
                  </a:cubicBezTo>
                  <a:lnTo>
                    <a:pt x="1301" y="782"/>
                  </a:lnTo>
                  <a:lnTo>
                    <a:pt x="1270" y="1"/>
                  </a:lnTo>
                  <a:lnTo>
                    <a:pt x="635" y="22"/>
                  </a:lnTo>
                  <a:cubicBezTo>
                    <a:pt x="530" y="26"/>
                    <a:pt x="423" y="27"/>
                    <a:pt x="318" y="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11"/>
            <p:cNvSpPr/>
            <p:nvPr/>
          </p:nvSpPr>
          <p:spPr>
            <a:xfrm>
              <a:off x="5859200" y="1659350"/>
              <a:ext cx="34425" cy="23900"/>
            </a:xfrm>
            <a:custGeom>
              <a:avLst/>
              <a:gdLst/>
              <a:ahLst/>
              <a:cxnLst/>
              <a:rect l="l" t="t" r="r" b="b"/>
              <a:pathLst>
                <a:path w="1377" h="956" extrusionOk="0">
                  <a:moveTo>
                    <a:pt x="1" y="183"/>
                  </a:moveTo>
                  <a:lnTo>
                    <a:pt x="110" y="956"/>
                  </a:lnTo>
                  <a:cubicBezTo>
                    <a:pt x="533" y="897"/>
                    <a:pt x="955" y="834"/>
                    <a:pt x="1376" y="772"/>
                  </a:cubicBezTo>
                  <a:lnTo>
                    <a:pt x="1262" y="1"/>
                  </a:lnTo>
                  <a:cubicBezTo>
                    <a:pt x="841" y="62"/>
                    <a:pt x="421" y="125"/>
                    <a:pt x="1" y="18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11"/>
            <p:cNvSpPr/>
            <p:nvPr/>
          </p:nvSpPr>
          <p:spPr>
            <a:xfrm>
              <a:off x="5802600" y="1667325"/>
              <a:ext cx="34200" cy="23550"/>
            </a:xfrm>
            <a:custGeom>
              <a:avLst/>
              <a:gdLst/>
              <a:ahLst/>
              <a:cxnLst/>
              <a:rect l="l" t="t" r="r" b="b"/>
              <a:pathLst>
                <a:path w="1368" h="942" extrusionOk="0">
                  <a:moveTo>
                    <a:pt x="0" y="167"/>
                  </a:moveTo>
                  <a:lnTo>
                    <a:pt x="97" y="942"/>
                  </a:lnTo>
                  <a:lnTo>
                    <a:pt x="415" y="901"/>
                  </a:lnTo>
                  <a:lnTo>
                    <a:pt x="732" y="859"/>
                  </a:lnTo>
                  <a:cubicBezTo>
                    <a:pt x="945" y="832"/>
                    <a:pt x="1156" y="805"/>
                    <a:pt x="1367" y="775"/>
                  </a:cubicBezTo>
                  <a:lnTo>
                    <a:pt x="1263" y="0"/>
                  </a:lnTo>
                  <a:cubicBezTo>
                    <a:pt x="1053" y="30"/>
                    <a:pt x="844" y="57"/>
                    <a:pt x="632" y="84"/>
                  </a:cubicBezTo>
                  <a:lnTo>
                    <a:pt x="316" y="12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11"/>
            <p:cNvSpPr/>
            <p:nvPr/>
          </p:nvSpPr>
          <p:spPr>
            <a:xfrm>
              <a:off x="5746025" y="1674550"/>
              <a:ext cx="33975" cy="22975"/>
            </a:xfrm>
            <a:custGeom>
              <a:avLst/>
              <a:gdLst/>
              <a:ahLst/>
              <a:cxnLst/>
              <a:rect l="l" t="t" r="r" b="b"/>
              <a:pathLst>
                <a:path w="1359" h="919" extrusionOk="0">
                  <a:moveTo>
                    <a:pt x="1" y="141"/>
                  </a:moveTo>
                  <a:lnTo>
                    <a:pt x="83" y="918"/>
                  </a:lnTo>
                  <a:cubicBezTo>
                    <a:pt x="189" y="908"/>
                    <a:pt x="294" y="896"/>
                    <a:pt x="402" y="884"/>
                  </a:cubicBezTo>
                  <a:lnTo>
                    <a:pt x="720" y="849"/>
                  </a:lnTo>
                  <a:lnTo>
                    <a:pt x="1040" y="814"/>
                  </a:lnTo>
                  <a:lnTo>
                    <a:pt x="1358" y="777"/>
                  </a:lnTo>
                  <a:lnTo>
                    <a:pt x="1267" y="1"/>
                  </a:lnTo>
                  <a:lnTo>
                    <a:pt x="951" y="38"/>
                  </a:lnTo>
                  <a:lnTo>
                    <a:pt x="635" y="74"/>
                  </a:lnTo>
                  <a:lnTo>
                    <a:pt x="318" y="108"/>
                  </a:lnTo>
                  <a:cubicBezTo>
                    <a:pt x="212" y="120"/>
                    <a:pt x="106" y="131"/>
                    <a:pt x="1" y="14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11"/>
            <p:cNvSpPr/>
            <p:nvPr/>
          </p:nvSpPr>
          <p:spPr>
            <a:xfrm>
              <a:off x="6029000" y="1632825"/>
              <a:ext cx="34475" cy="24100"/>
            </a:xfrm>
            <a:custGeom>
              <a:avLst/>
              <a:gdLst/>
              <a:ahLst/>
              <a:cxnLst/>
              <a:rect l="l" t="t" r="r" b="b"/>
              <a:pathLst>
                <a:path w="1379" h="964" extrusionOk="0">
                  <a:moveTo>
                    <a:pt x="1" y="192"/>
                  </a:moveTo>
                  <a:lnTo>
                    <a:pt x="120" y="964"/>
                  </a:lnTo>
                  <a:cubicBezTo>
                    <a:pt x="540" y="900"/>
                    <a:pt x="959" y="836"/>
                    <a:pt x="1378" y="774"/>
                  </a:cubicBezTo>
                  <a:lnTo>
                    <a:pt x="1266" y="1"/>
                  </a:lnTo>
                  <a:cubicBezTo>
                    <a:pt x="844" y="62"/>
                    <a:pt x="422" y="128"/>
                    <a:pt x="1" y="1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11"/>
            <p:cNvSpPr/>
            <p:nvPr/>
          </p:nvSpPr>
          <p:spPr>
            <a:xfrm>
              <a:off x="5972475" y="1641550"/>
              <a:ext cx="34600" cy="24375"/>
            </a:xfrm>
            <a:custGeom>
              <a:avLst/>
              <a:gdLst/>
              <a:ahLst/>
              <a:cxnLst/>
              <a:rect l="l" t="t" r="r" b="b"/>
              <a:pathLst>
                <a:path w="1384" h="975" extrusionOk="0">
                  <a:moveTo>
                    <a:pt x="0" y="204"/>
                  </a:moveTo>
                  <a:lnTo>
                    <a:pt x="124" y="974"/>
                  </a:lnTo>
                  <a:lnTo>
                    <a:pt x="1384" y="773"/>
                  </a:lnTo>
                  <a:lnTo>
                    <a:pt x="12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11"/>
            <p:cNvSpPr/>
            <p:nvPr/>
          </p:nvSpPr>
          <p:spPr>
            <a:xfrm>
              <a:off x="5916150" y="1650625"/>
              <a:ext cx="34575" cy="24175"/>
            </a:xfrm>
            <a:custGeom>
              <a:avLst/>
              <a:gdLst/>
              <a:ahLst/>
              <a:cxnLst/>
              <a:rect l="l" t="t" r="r" b="b"/>
              <a:pathLst>
                <a:path w="1383" h="967" extrusionOk="0">
                  <a:moveTo>
                    <a:pt x="0" y="195"/>
                  </a:moveTo>
                  <a:lnTo>
                    <a:pt x="119" y="966"/>
                  </a:lnTo>
                  <a:lnTo>
                    <a:pt x="751" y="869"/>
                  </a:lnTo>
                  <a:lnTo>
                    <a:pt x="1383" y="770"/>
                  </a:lnTo>
                  <a:lnTo>
                    <a:pt x="1261" y="0"/>
                  </a:lnTo>
                  <a:lnTo>
                    <a:pt x="630" y="9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11"/>
            <p:cNvSpPr/>
            <p:nvPr/>
          </p:nvSpPr>
          <p:spPr>
            <a:xfrm>
              <a:off x="6200600" y="1617675"/>
              <a:ext cx="32325" cy="20400"/>
            </a:xfrm>
            <a:custGeom>
              <a:avLst/>
              <a:gdLst/>
              <a:ahLst/>
              <a:cxnLst/>
              <a:rect l="l" t="t" r="r" b="b"/>
              <a:pathLst>
                <a:path w="1293" h="816" extrusionOk="0">
                  <a:moveTo>
                    <a:pt x="0" y="36"/>
                  </a:moveTo>
                  <a:lnTo>
                    <a:pt x="34" y="815"/>
                  </a:lnTo>
                  <a:lnTo>
                    <a:pt x="349" y="803"/>
                  </a:lnTo>
                  <a:cubicBezTo>
                    <a:pt x="401" y="799"/>
                    <a:pt x="454" y="797"/>
                    <a:pt x="506" y="796"/>
                  </a:cubicBezTo>
                  <a:lnTo>
                    <a:pt x="664" y="793"/>
                  </a:lnTo>
                  <a:lnTo>
                    <a:pt x="1292" y="782"/>
                  </a:lnTo>
                  <a:lnTo>
                    <a:pt x="1288" y="1"/>
                  </a:lnTo>
                  <a:lnTo>
                    <a:pt x="646" y="12"/>
                  </a:lnTo>
                  <a:lnTo>
                    <a:pt x="484" y="15"/>
                  </a:lnTo>
                  <a:cubicBezTo>
                    <a:pt x="430" y="16"/>
                    <a:pt x="377" y="19"/>
                    <a:pt x="324" y="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11"/>
            <p:cNvSpPr/>
            <p:nvPr/>
          </p:nvSpPr>
          <p:spPr>
            <a:xfrm>
              <a:off x="6143125" y="1619900"/>
              <a:ext cx="33425" cy="22175"/>
            </a:xfrm>
            <a:custGeom>
              <a:avLst/>
              <a:gdLst/>
              <a:ahLst/>
              <a:cxnLst/>
              <a:rect l="l" t="t" r="r" b="b"/>
              <a:pathLst>
                <a:path w="1337" h="887" extrusionOk="0">
                  <a:moveTo>
                    <a:pt x="0" y="110"/>
                  </a:moveTo>
                  <a:lnTo>
                    <a:pt x="75" y="886"/>
                  </a:lnTo>
                  <a:lnTo>
                    <a:pt x="391" y="855"/>
                  </a:lnTo>
                  <a:lnTo>
                    <a:pt x="706" y="829"/>
                  </a:lnTo>
                  <a:lnTo>
                    <a:pt x="1021" y="803"/>
                  </a:lnTo>
                  <a:lnTo>
                    <a:pt x="1178" y="791"/>
                  </a:lnTo>
                  <a:cubicBezTo>
                    <a:pt x="1230" y="786"/>
                    <a:pt x="1284" y="783"/>
                    <a:pt x="1336" y="780"/>
                  </a:cubicBezTo>
                  <a:lnTo>
                    <a:pt x="1282" y="0"/>
                  </a:lnTo>
                  <a:cubicBezTo>
                    <a:pt x="1229" y="5"/>
                    <a:pt x="1176" y="7"/>
                    <a:pt x="1123" y="11"/>
                  </a:cubicBezTo>
                  <a:lnTo>
                    <a:pt x="962" y="23"/>
                  </a:lnTo>
                  <a:lnTo>
                    <a:pt x="642" y="49"/>
                  </a:lnTo>
                  <a:lnTo>
                    <a:pt x="322" y="7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11"/>
            <p:cNvSpPr/>
            <p:nvPr/>
          </p:nvSpPr>
          <p:spPr>
            <a:xfrm>
              <a:off x="6086225" y="1625275"/>
              <a:ext cx="34050" cy="23375"/>
            </a:xfrm>
            <a:custGeom>
              <a:avLst/>
              <a:gdLst/>
              <a:ahLst/>
              <a:cxnLst/>
              <a:rect l="l" t="t" r="r" b="b"/>
              <a:pathLst>
                <a:path w="1362" h="935" extrusionOk="0">
                  <a:moveTo>
                    <a:pt x="0" y="160"/>
                  </a:moveTo>
                  <a:lnTo>
                    <a:pt x="104" y="935"/>
                  </a:lnTo>
                  <a:lnTo>
                    <a:pt x="261" y="912"/>
                  </a:lnTo>
                  <a:lnTo>
                    <a:pt x="418" y="893"/>
                  </a:lnTo>
                  <a:lnTo>
                    <a:pt x="733" y="853"/>
                  </a:lnTo>
                  <a:lnTo>
                    <a:pt x="1047" y="813"/>
                  </a:lnTo>
                  <a:lnTo>
                    <a:pt x="1361" y="777"/>
                  </a:lnTo>
                  <a:lnTo>
                    <a:pt x="1272" y="1"/>
                  </a:lnTo>
                  <a:lnTo>
                    <a:pt x="953" y="37"/>
                  </a:lnTo>
                  <a:lnTo>
                    <a:pt x="635" y="78"/>
                  </a:lnTo>
                  <a:lnTo>
                    <a:pt x="318" y="119"/>
                  </a:lnTo>
                  <a:lnTo>
                    <a:pt x="159" y="13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11"/>
            <p:cNvSpPr/>
            <p:nvPr/>
          </p:nvSpPr>
          <p:spPr>
            <a:xfrm>
              <a:off x="6369275" y="1631400"/>
              <a:ext cx="35425" cy="26375"/>
            </a:xfrm>
            <a:custGeom>
              <a:avLst/>
              <a:gdLst/>
              <a:ahLst/>
              <a:cxnLst/>
              <a:rect l="l" t="t" r="r" b="b"/>
              <a:pathLst>
                <a:path w="1417" h="1055" extrusionOk="0">
                  <a:moveTo>
                    <a:pt x="162" y="1"/>
                  </a:moveTo>
                  <a:lnTo>
                    <a:pt x="0" y="765"/>
                  </a:lnTo>
                  <a:cubicBezTo>
                    <a:pt x="407" y="851"/>
                    <a:pt x="814" y="947"/>
                    <a:pt x="1216" y="1054"/>
                  </a:cubicBezTo>
                  <a:lnTo>
                    <a:pt x="1416" y="299"/>
                  </a:lnTo>
                  <a:cubicBezTo>
                    <a:pt x="1002" y="188"/>
                    <a:pt x="583" y="89"/>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11"/>
            <p:cNvSpPr/>
            <p:nvPr/>
          </p:nvSpPr>
          <p:spPr>
            <a:xfrm>
              <a:off x="6313975" y="1622050"/>
              <a:ext cx="34225" cy="23825"/>
            </a:xfrm>
            <a:custGeom>
              <a:avLst/>
              <a:gdLst/>
              <a:ahLst/>
              <a:cxnLst/>
              <a:rect l="l" t="t" r="r" b="b"/>
              <a:pathLst>
                <a:path w="1369" h="953" extrusionOk="0">
                  <a:moveTo>
                    <a:pt x="90" y="1"/>
                  </a:moveTo>
                  <a:lnTo>
                    <a:pt x="1" y="778"/>
                  </a:lnTo>
                  <a:cubicBezTo>
                    <a:pt x="414" y="825"/>
                    <a:pt x="828" y="884"/>
                    <a:pt x="1239" y="952"/>
                  </a:cubicBezTo>
                  <a:lnTo>
                    <a:pt x="1369" y="182"/>
                  </a:lnTo>
                  <a:cubicBezTo>
                    <a:pt x="943" y="112"/>
                    <a:pt x="517" y="5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11"/>
            <p:cNvSpPr/>
            <p:nvPr/>
          </p:nvSpPr>
          <p:spPr>
            <a:xfrm>
              <a:off x="6258150" y="1618050"/>
              <a:ext cx="32750" cy="21100"/>
            </a:xfrm>
            <a:custGeom>
              <a:avLst/>
              <a:gdLst/>
              <a:ahLst/>
              <a:cxnLst/>
              <a:rect l="l" t="t" r="r" b="b"/>
              <a:pathLst>
                <a:path w="1310" h="844" extrusionOk="0">
                  <a:moveTo>
                    <a:pt x="22" y="0"/>
                  </a:moveTo>
                  <a:lnTo>
                    <a:pt x="0" y="781"/>
                  </a:lnTo>
                  <a:lnTo>
                    <a:pt x="314" y="792"/>
                  </a:lnTo>
                  <a:lnTo>
                    <a:pt x="470" y="797"/>
                  </a:lnTo>
                  <a:cubicBezTo>
                    <a:pt x="522" y="799"/>
                    <a:pt x="574" y="799"/>
                    <a:pt x="626" y="803"/>
                  </a:cubicBezTo>
                  <a:lnTo>
                    <a:pt x="1251" y="844"/>
                  </a:lnTo>
                  <a:lnTo>
                    <a:pt x="1309" y="65"/>
                  </a:lnTo>
                  <a:lnTo>
                    <a:pt x="667" y="23"/>
                  </a:lnTo>
                  <a:cubicBezTo>
                    <a:pt x="614" y="19"/>
                    <a:pt x="560" y="18"/>
                    <a:pt x="505" y="17"/>
                  </a:cubicBezTo>
                  <a:lnTo>
                    <a:pt x="344" y="1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6" name="Google Shape;586;p11"/>
          <p:cNvGrpSpPr/>
          <p:nvPr/>
        </p:nvGrpSpPr>
        <p:grpSpPr>
          <a:xfrm rot="-3988931">
            <a:off x="-16628" y="-4762578"/>
            <a:ext cx="14904720" cy="9148689"/>
            <a:chOff x="385750" y="206447"/>
            <a:chExt cx="8336049" cy="4757278"/>
          </a:xfrm>
        </p:grpSpPr>
        <p:sp>
          <p:nvSpPr>
            <p:cNvPr id="587" name="Google Shape;587;p11"/>
            <p:cNvSpPr/>
            <p:nvPr/>
          </p:nvSpPr>
          <p:spPr>
            <a:xfrm rot="-5400000">
              <a:off x="2208886" y="-1549189"/>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11"/>
            <p:cNvSpPr/>
            <p:nvPr/>
          </p:nvSpPr>
          <p:spPr>
            <a:xfrm rot="-5400000">
              <a:off x="2168061" y="-1575864"/>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89" name="Google Shape;589;p11"/>
          <p:cNvSpPr txBox="1">
            <a:spLocks noGrp="1"/>
          </p:cNvSpPr>
          <p:nvPr>
            <p:ph type="title" hasCustomPrompt="1"/>
          </p:nvPr>
        </p:nvSpPr>
        <p:spPr>
          <a:xfrm>
            <a:off x="1712000" y="1998441"/>
            <a:ext cx="8768000" cy="17844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28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590" name="Google Shape;590;p11"/>
          <p:cNvSpPr txBox="1">
            <a:spLocks noGrp="1"/>
          </p:cNvSpPr>
          <p:nvPr>
            <p:ph type="subTitle" idx="1"/>
          </p:nvPr>
        </p:nvSpPr>
        <p:spPr>
          <a:xfrm>
            <a:off x="1712000" y="3790359"/>
            <a:ext cx="8768000" cy="66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
        <p:nvSpPr>
          <p:cNvPr id="591" name="Google Shape;591;p11"/>
          <p:cNvSpPr/>
          <p:nvPr/>
        </p:nvSpPr>
        <p:spPr>
          <a:xfrm rot="-1837295">
            <a:off x="9587209" y="4894881"/>
            <a:ext cx="3114995" cy="1539563"/>
          </a:xfrm>
          <a:custGeom>
            <a:avLst/>
            <a:gdLst/>
            <a:ahLst/>
            <a:cxnLst/>
            <a:rect l="l" t="t" r="r" b="b"/>
            <a:pathLst>
              <a:path w="10545" h="3509" extrusionOk="0">
                <a:moveTo>
                  <a:pt x="7015" y="530"/>
                </a:moveTo>
                <a:cubicBezTo>
                  <a:pt x="7125" y="530"/>
                  <a:pt x="7230" y="538"/>
                  <a:pt x="7300" y="555"/>
                </a:cubicBezTo>
                <a:cubicBezTo>
                  <a:pt x="7595" y="628"/>
                  <a:pt x="7802" y="761"/>
                  <a:pt x="7932" y="927"/>
                </a:cubicBezTo>
                <a:lnTo>
                  <a:pt x="7932" y="927"/>
                </a:lnTo>
                <a:cubicBezTo>
                  <a:pt x="7883" y="928"/>
                  <a:pt x="7837" y="929"/>
                  <a:pt x="7793" y="929"/>
                </a:cubicBezTo>
                <a:cubicBezTo>
                  <a:pt x="7678" y="929"/>
                  <a:pt x="7585" y="924"/>
                  <a:pt x="7524" y="914"/>
                </a:cubicBezTo>
                <a:cubicBezTo>
                  <a:pt x="7280" y="874"/>
                  <a:pt x="7038" y="821"/>
                  <a:pt x="6800" y="753"/>
                </a:cubicBezTo>
                <a:cubicBezTo>
                  <a:pt x="6290" y="609"/>
                  <a:pt x="6675" y="530"/>
                  <a:pt x="7015" y="530"/>
                </a:cubicBezTo>
                <a:close/>
                <a:moveTo>
                  <a:pt x="2570" y="2230"/>
                </a:moveTo>
                <a:cubicBezTo>
                  <a:pt x="2585" y="2230"/>
                  <a:pt x="2602" y="2281"/>
                  <a:pt x="2580" y="2390"/>
                </a:cubicBezTo>
                <a:lnTo>
                  <a:pt x="2580" y="2390"/>
                </a:lnTo>
                <a:cubicBezTo>
                  <a:pt x="2541" y="2286"/>
                  <a:pt x="2554" y="2230"/>
                  <a:pt x="2570" y="2230"/>
                </a:cubicBezTo>
                <a:close/>
                <a:moveTo>
                  <a:pt x="9867" y="0"/>
                </a:moveTo>
                <a:cubicBezTo>
                  <a:pt x="9740" y="0"/>
                  <a:pt x="9588" y="102"/>
                  <a:pt x="9671" y="198"/>
                </a:cubicBezTo>
                <a:cubicBezTo>
                  <a:pt x="10032" y="616"/>
                  <a:pt x="9080" y="833"/>
                  <a:pt x="8311" y="903"/>
                </a:cubicBezTo>
                <a:lnTo>
                  <a:pt x="8311" y="903"/>
                </a:lnTo>
                <a:cubicBezTo>
                  <a:pt x="7997" y="501"/>
                  <a:pt x="7388" y="255"/>
                  <a:pt x="6883" y="255"/>
                </a:cubicBezTo>
                <a:cubicBezTo>
                  <a:pt x="6828" y="255"/>
                  <a:pt x="6774" y="258"/>
                  <a:pt x="6722" y="264"/>
                </a:cubicBezTo>
                <a:cubicBezTo>
                  <a:pt x="6532" y="286"/>
                  <a:pt x="6130" y="387"/>
                  <a:pt x="6101" y="645"/>
                </a:cubicBezTo>
                <a:cubicBezTo>
                  <a:pt x="6072" y="905"/>
                  <a:pt x="6675" y="1009"/>
                  <a:pt x="6815" y="1046"/>
                </a:cubicBezTo>
                <a:cubicBezTo>
                  <a:pt x="7216" y="1149"/>
                  <a:pt x="7582" y="1197"/>
                  <a:pt x="7953" y="1197"/>
                </a:cubicBezTo>
                <a:cubicBezTo>
                  <a:pt x="7992" y="1197"/>
                  <a:pt x="8032" y="1197"/>
                  <a:pt x="8071" y="1196"/>
                </a:cubicBezTo>
                <a:lnTo>
                  <a:pt x="8071" y="1196"/>
                </a:lnTo>
                <a:cubicBezTo>
                  <a:pt x="8208" y="1653"/>
                  <a:pt x="7953" y="2224"/>
                  <a:pt x="7478" y="2562"/>
                </a:cubicBezTo>
                <a:cubicBezTo>
                  <a:pt x="6790" y="3051"/>
                  <a:pt x="5888" y="3247"/>
                  <a:pt x="5007" y="3247"/>
                </a:cubicBezTo>
                <a:cubicBezTo>
                  <a:pt x="4524" y="3247"/>
                  <a:pt x="4048" y="3188"/>
                  <a:pt x="3617" y="3086"/>
                </a:cubicBezTo>
                <a:cubicBezTo>
                  <a:pt x="3341" y="3020"/>
                  <a:pt x="3078" y="2914"/>
                  <a:pt x="2844" y="2749"/>
                </a:cubicBezTo>
                <a:cubicBezTo>
                  <a:pt x="2826" y="2736"/>
                  <a:pt x="2808" y="2723"/>
                  <a:pt x="2791" y="2708"/>
                </a:cubicBezTo>
                <a:lnTo>
                  <a:pt x="2791" y="2708"/>
                </a:lnTo>
                <a:cubicBezTo>
                  <a:pt x="2948" y="2455"/>
                  <a:pt x="3018" y="2090"/>
                  <a:pt x="2785" y="1890"/>
                </a:cubicBezTo>
                <a:cubicBezTo>
                  <a:pt x="2711" y="1826"/>
                  <a:pt x="2634" y="1797"/>
                  <a:pt x="2561" y="1797"/>
                </a:cubicBezTo>
                <a:cubicBezTo>
                  <a:pt x="2432" y="1797"/>
                  <a:pt x="2314" y="1889"/>
                  <a:pt x="2244" y="2039"/>
                </a:cubicBezTo>
                <a:cubicBezTo>
                  <a:pt x="2121" y="2301"/>
                  <a:pt x="2236" y="2568"/>
                  <a:pt x="2408" y="2774"/>
                </a:cubicBezTo>
                <a:lnTo>
                  <a:pt x="2408" y="2774"/>
                </a:lnTo>
                <a:cubicBezTo>
                  <a:pt x="2268" y="2949"/>
                  <a:pt x="2067" y="3024"/>
                  <a:pt x="1853" y="3024"/>
                </a:cubicBezTo>
                <a:cubicBezTo>
                  <a:pt x="1103" y="3024"/>
                  <a:pt x="189" y="2107"/>
                  <a:pt x="1140" y="1383"/>
                </a:cubicBezTo>
                <a:cubicBezTo>
                  <a:pt x="1278" y="1279"/>
                  <a:pt x="1163" y="1189"/>
                  <a:pt x="1040" y="1189"/>
                </a:cubicBezTo>
                <a:cubicBezTo>
                  <a:pt x="996" y="1189"/>
                  <a:pt x="952" y="1200"/>
                  <a:pt x="917" y="1227"/>
                </a:cubicBezTo>
                <a:cubicBezTo>
                  <a:pt x="1" y="1923"/>
                  <a:pt x="483" y="3055"/>
                  <a:pt x="1476" y="3233"/>
                </a:cubicBezTo>
                <a:cubicBezTo>
                  <a:pt x="1548" y="3245"/>
                  <a:pt x="1621" y="3252"/>
                  <a:pt x="1694" y="3252"/>
                </a:cubicBezTo>
                <a:cubicBezTo>
                  <a:pt x="2009" y="3252"/>
                  <a:pt x="2327" y="3136"/>
                  <a:pt x="2578" y="2943"/>
                </a:cubicBezTo>
                <a:lnTo>
                  <a:pt x="2578" y="2943"/>
                </a:lnTo>
                <a:cubicBezTo>
                  <a:pt x="2610" y="2970"/>
                  <a:pt x="2643" y="2995"/>
                  <a:pt x="2675" y="3017"/>
                </a:cubicBezTo>
                <a:cubicBezTo>
                  <a:pt x="3211" y="3392"/>
                  <a:pt x="3968" y="3508"/>
                  <a:pt x="4676" y="3508"/>
                </a:cubicBezTo>
                <a:cubicBezTo>
                  <a:pt x="4974" y="3508"/>
                  <a:pt x="5264" y="3488"/>
                  <a:pt x="5524" y="3457"/>
                </a:cubicBezTo>
                <a:cubicBezTo>
                  <a:pt x="6522" y="3341"/>
                  <a:pt x="7744" y="2996"/>
                  <a:pt x="8329" y="2073"/>
                </a:cubicBezTo>
                <a:cubicBezTo>
                  <a:pt x="8543" y="1738"/>
                  <a:pt x="8563" y="1431"/>
                  <a:pt x="8463" y="1168"/>
                </a:cubicBezTo>
                <a:lnTo>
                  <a:pt x="8463" y="1168"/>
                </a:lnTo>
                <a:cubicBezTo>
                  <a:pt x="8620" y="1151"/>
                  <a:pt x="8780" y="1125"/>
                  <a:pt x="8946" y="1093"/>
                </a:cubicBezTo>
                <a:cubicBezTo>
                  <a:pt x="9369" y="1012"/>
                  <a:pt x="10545" y="693"/>
                  <a:pt x="9982" y="44"/>
                </a:cubicBezTo>
                <a:cubicBezTo>
                  <a:pt x="9955" y="13"/>
                  <a:pt x="9912" y="0"/>
                  <a:pt x="9867" y="0"/>
                </a:cubicBezTo>
                <a:close/>
              </a:path>
            </a:pathLst>
          </a:custGeom>
          <a:solidFill>
            <a:srgbClr val="FF7C35">
              <a:alpha val="562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187067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592"/>
        <p:cNvGrpSpPr/>
        <p:nvPr/>
      </p:nvGrpSpPr>
      <p:grpSpPr>
        <a:xfrm>
          <a:off x="0" y="0"/>
          <a:ext cx="0" cy="0"/>
          <a:chOff x="0" y="0"/>
          <a:chExt cx="0" cy="0"/>
        </a:xfrm>
      </p:grpSpPr>
    </p:spTree>
    <p:extLst>
      <p:ext uri="{BB962C8B-B14F-4D97-AF65-F5344CB8AC3E}">
        <p14:creationId xmlns:p14="http://schemas.microsoft.com/office/powerpoint/2010/main" val="15335062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322965"/>
            <a:ext cx="9144000" cy="2187001"/>
          </a:xfrm>
        </p:spPr>
        <p:txBody>
          <a:bodyPr anchor="b">
            <a:normAutofit/>
          </a:bodyPr>
          <a:lstStyle>
            <a:lvl1pPr algn="ctr">
              <a:lnSpc>
                <a:spcPct val="130000"/>
              </a:lnSpc>
              <a:defRPr sz="6000">
                <a:effectLst>
                  <a:outerShdw blurRad="38100" dist="38100" dir="2700000" algn="tl">
                    <a:srgbClr val="000000">
                      <a:alpha val="43137"/>
                    </a:srgbClr>
                  </a:outerShdw>
                </a:effectLst>
              </a:defRPr>
            </a:lvl1pPr>
          </a:lstStyle>
          <a:p>
            <a:r>
              <a:rPr lang="zh-CN" altLang="en-US" dirty="0"/>
              <a:t>单击此处添加标题</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2025/4/30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3" name="副标题 2"/>
          <p:cNvSpPr>
            <a:spLocks noGrp="1"/>
          </p:cNvSpPr>
          <p:nvPr>
            <p:ph type="subTitle" idx="1" hasCustomPrompt="1"/>
          </p:nvPr>
        </p:nvSpPr>
        <p:spPr>
          <a:xfrm>
            <a:off x="1524000" y="3602037"/>
            <a:ext cx="9144000" cy="1655763"/>
          </a:xfrm>
        </p:spPr>
        <p:txBody>
          <a:bodyPr>
            <a:normAutofit/>
          </a:bodyPr>
          <a:lstStyle>
            <a:lvl1pPr marL="0" indent="0" algn="ctr">
              <a:buNone/>
              <a:defRPr sz="1800">
                <a:solidFill>
                  <a:schemeClr val="tx1">
                    <a:lumMod val="75000"/>
                    <a:lumOff val="25000"/>
                  </a:schemeClr>
                </a:solidFill>
                <a:effectLst/>
                <a:latin typeface="+mj-lt"/>
                <a:ea typeface="+mj-ea"/>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zh-CN" altLang="en-US" dirty="0"/>
              <a:t>单击此处添加副标题</a:t>
            </a:r>
          </a:p>
        </p:txBody>
      </p:sp>
    </p:spTree>
    <p:extLst>
      <p:ext uri="{BB962C8B-B14F-4D97-AF65-F5344CB8AC3E}">
        <p14:creationId xmlns:p14="http://schemas.microsoft.com/office/powerpoint/2010/main" val="11509941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单击此处编辑母版标题样式</a:t>
            </a:r>
          </a:p>
        </p:txBody>
      </p:sp>
      <p:sp>
        <p:nvSpPr>
          <p:cNvPr id="3" name="内容占位符 2"/>
          <p:cNvSpPr>
            <a:spLocks noGrp="1"/>
          </p:cNvSpPr>
          <p:nvPr>
            <p:ph idx="1"/>
          </p:nvPr>
        </p:nvSpPr>
        <p:spPr>
          <a:xfrm>
            <a:off x="647700" y="1825625"/>
            <a:ext cx="10515600" cy="4351339"/>
          </a:xfrm>
        </p:spPr>
        <p:txBody>
          <a:bodyPr>
            <a:normAutofit/>
          </a:bodyPr>
          <a:lstStyle>
            <a:lvl1pPr>
              <a:defRPr sz="2000">
                <a:solidFill>
                  <a:schemeClr val="tx1">
                    <a:lumMod val="75000"/>
                    <a:lumOff val="25000"/>
                  </a:schemeClr>
                </a:solidFill>
              </a:defRPr>
            </a:lvl1pPr>
            <a:lvl2pPr>
              <a:defRPr sz="18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2025/4/30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486249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3751117"/>
            <a:ext cx="7321551" cy="811357"/>
          </a:xfrm>
        </p:spPr>
        <p:txBody>
          <a:bodyPr anchor="b">
            <a:normAutofit/>
          </a:bodyPr>
          <a:lstStyle>
            <a:lvl1pPr>
              <a:defRPr sz="4000">
                <a:effectLst>
                  <a:outerShdw blurRad="38100" dist="38100" dir="2700000" algn="tl">
                    <a:srgbClr val="000000">
                      <a:alpha val="43137"/>
                    </a:srgbClr>
                  </a:outerShdw>
                </a:effectLst>
              </a:defRPr>
            </a:lvl1pPr>
          </a:lstStyle>
          <a:p>
            <a:r>
              <a:rPr lang="zh-CN" altLang="en-US" dirty="0"/>
              <a:t>单击此处编辑母版标题样式</a:t>
            </a:r>
          </a:p>
        </p:txBody>
      </p:sp>
      <p:sp>
        <p:nvSpPr>
          <p:cNvPr id="3" name="文本占位符 2"/>
          <p:cNvSpPr>
            <a:spLocks noGrp="1"/>
          </p:cNvSpPr>
          <p:nvPr>
            <p:ph type="body" idx="1"/>
          </p:nvPr>
        </p:nvSpPr>
        <p:spPr>
          <a:xfrm>
            <a:off x="831851" y="4610029"/>
            <a:ext cx="7321551" cy="647555"/>
          </a:xfrm>
        </p:spPr>
        <p:txBody>
          <a:bodyPr>
            <a:normAutofit/>
          </a:bodyPr>
          <a:lstStyle>
            <a:lvl1pPr marL="0" indent="0">
              <a:buNone/>
              <a:defRPr sz="1800">
                <a:solidFill>
                  <a:schemeClr val="tx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2025/4/30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2445096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ormAutofit/>
          </a:bodyPr>
          <a:lstStyle>
            <a:lvl1pPr>
              <a:defRPr sz="2400" b="1" i="0">
                <a:effectLst>
                  <a:outerShdw blurRad="38100" dist="38100" dir="2700000" algn="tl">
                    <a:srgbClr val="000000">
                      <a:alpha val="43137"/>
                    </a:srgbClr>
                  </a:outerShdw>
                </a:effectLst>
              </a:defRPr>
            </a:lvl1pPr>
          </a:lstStyle>
          <a:p>
            <a:r>
              <a:rPr lang="zh-CN" altLang="en-US" dirty="0"/>
              <a:t>单击此处编辑母版标题样式</a:t>
            </a:r>
          </a:p>
        </p:txBody>
      </p:sp>
      <p:sp>
        <p:nvSpPr>
          <p:cNvPr id="3" name="内容占位符 2"/>
          <p:cNvSpPr>
            <a:spLocks noGrp="1"/>
          </p:cNvSpPr>
          <p:nvPr>
            <p:ph sz="half" idx="1"/>
          </p:nvPr>
        </p:nvSpPr>
        <p:spPr>
          <a:xfrm>
            <a:off x="647700" y="1825625"/>
            <a:ext cx="5181600" cy="4351339"/>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5981700" y="1825625"/>
            <a:ext cx="5181600" cy="4351339"/>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t>2025/4/30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6990095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744961"/>
            <a:ext cx="5157787"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9" y="2615611"/>
            <a:ext cx="5157787" cy="3574055"/>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2" y="1744961"/>
            <a:ext cx="5183188"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2" y="2615611"/>
            <a:ext cx="5183188" cy="3574055"/>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t>2025/4/30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6199386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766221"/>
            <a:ext cx="10515600" cy="1325563"/>
          </a:xfrm>
        </p:spPr>
        <p:txBody>
          <a:bodyPr>
            <a:normAutofit/>
          </a:bodyPr>
          <a:lstStyle>
            <a:lvl1pPr algn="ctr">
              <a:defRPr sz="4800" b="0">
                <a:effectLst>
                  <a:outerShdw blurRad="38100" dist="38100" dir="2700000" algn="tl">
                    <a:srgbClr val="000000">
                      <a:alpha val="43137"/>
                    </a:srgbClr>
                  </a:outerShdw>
                </a:effectLst>
              </a:defRPr>
            </a:lvl1pPr>
          </a:lstStyle>
          <a:p>
            <a:r>
              <a:rPr lang="zh-CN" altLang="en-US" dirty="0"/>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t>2025/4/30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594915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theme" Target="../theme/theme2.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593367"/>
            <a:ext cx="102900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800"/>
              <a:buFont typeface="Tajawal Medium"/>
              <a:buNone/>
              <a:defRPr sz="3800">
                <a:solidFill>
                  <a:schemeClr val="dk1"/>
                </a:solidFill>
                <a:latin typeface="Tajawal Medium"/>
                <a:ea typeface="Tajawal Medium"/>
                <a:cs typeface="Tajawal Medium"/>
                <a:sym typeface="Tajawal Medium"/>
              </a:defRPr>
            </a:lvl1pPr>
            <a:lvl2pPr lvl="1" rtl="0">
              <a:spcBef>
                <a:spcPts val="0"/>
              </a:spcBef>
              <a:spcAft>
                <a:spcPts val="0"/>
              </a:spcAft>
              <a:buClr>
                <a:schemeClr val="dk1"/>
              </a:buClr>
              <a:buSzPts val="3800"/>
              <a:buFont typeface="Tajawal Medium"/>
              <a:buNone/>
              <a:defRPr sz="3800">
                <a:solidFill>
                  <a:schemeClr val="dk1"/>
                </a:solidFill>
                <a:latin typeface="Tajawal Medium"/>
                <a:ea typeface="Tajawal Medium"/>
                <a:cs typeface="Tajawal Medium"/>
                <a:sym typeface="Tajawal Medium"/>
              </a:defRPr>
            </a:lvl2pPr>
            <a:lvl3pPr lvl="2" rtl="0">
              <a:spcBef>
                <a:spcPts val="0"/>
              </a:spcBef>
              <a:spcAft>
                <a:spcPts val="0"/>
              </a:spcAft>
              <a:buClr>
                <a:schemeClr val="dk1"/>
              </a:buClr>
              <a:buSzPts val="3800"/>
              <a:buFont typeface="Tajawal Medium"/>
              <a:buNone/>
              <a:defRPr sz="3800">
                <a:solidFill>
                  <a:schemeClr val="dk1"/>
                </a:solidFill>
                <a:latin typeface="Tajawal Medium"/>
                <a:ea typeface="Tajawal Medium"/>
                <a:cs typeface="Tajawal Medium"/>
                <a:sym typeface="Tajawal Medium"/>
              </a:defRPr>
            </a:lvl3pPr>
            <a:lvl4pPr lvl="3" rtl="0">
              <a:spcBef>
                <a:spcPts val="0"/>
              </a:spcBef>
              <a:spcAft>
                <a:spcPts val="0"/>
              </a:spcAft>
              <a:buClr>
                <a:schemeClr val="dk1"/>
              </a:buClr>
              <a:buSzPts val="3800"/>
              <a:buFont typeface="Tajawal Medium"/>
              <a:buNone/>
              <a:defRPr sz="3800">
                <a:solidFill>
                  <a:schemeClr val="dk1"/>
                </a:solidFill>
                <a:latin typeface="Tajawal Medium"/>
                <a:ea typeface="Tajawal Medium"/>
                <a:cs typeface="Tajawal Medium"/>
                <a:sym typeface="Tajawal Medium"/>
              </a:defRPr>
            </a:lvl4pPr>
            <a:lvl5pPr lvl="4" rtl="0">
              <a:spcBef>
                <a:spcPts val="0"/>
              </a:spcBef>
              <a:spcAft>
                <a:spcPts val="0"/>
              </a:spcAft>
              <a:buClr>
                <a:schemeClr val="dk1"/>
              </a:buClr>
              <a:buSzPts val="3800"/>
              <a:buFont typeface="Tajawal Medium"/>
              <a:buNone/>
              <a:defRPr sz="3800">
                <a:solidFill>
                  <a:schemeClr val="dk1"/>
                </a:solidFill>
                <a:latin typeface="Tajawal Medium"/>
                <a:ea typeface="Tajawal Medium"/>
                <a:cs typeface="Tajawal Medium"/>
                <a:sym typeface="Tajawal Medium"/>
              </a:defRPr>
            </a:lvl5pPr>
            <a:lvl6pPr lvl="5" rtl="0">
              <a:spcBef>
                <a:spcPts val="0"/>
              </a:spcBef>
              <a:spcAft>
                <a:spcPts val="0"/>
              </a:spcAft>
              <a:buClr>
                <a:schemeClr val="dk1"/>
              </a:buClr>
              <a:buSzPts val="3800"/>
              <a:buFont typeface="Tajawal Medium"/>
              <a:buNone/>
              <a:defRPr sz="3800">
                <a:solidFill>
                  <a:schemeClr val="dk1"/>
                </a:solidFill>
                <a:latin typeface="Tajawal Medium"/>
                <a:ea typeface="Tajawal Medium"/>
                <a:cs typeface="Tajawal Medium"/>
                <a:sym typeface="Tajawal Medium"/>
              </a:defRPr>
            </a:lvl6pPr>
            <a:lvl7pPr lvl="6" rtl="0">
              <a:spcBef>
                <a:spcPts val="0"/>
              </a:spcBef>
              <a:spcAft>
                <a:spcPts val="0"/>
              </a:spcAft>
              <a:buClr>
                <a:schemeClr val="dk1"/>
              </a:buClr>
              <a:buSzPts val="3800"/>
              <a:buFont typeface="Tajawal Medium"/>
              <a:buNone/>
              <a:defRPr sz="3800">
                <a:solidFill>
                  <a:schemeClr val="dk1"/>
                </a:solidFill>
                <a:latin typeface="Tajawal Medium"/>
                <a:ea typeface="Tajawal Medium"/>
                <a:cs typeface="Tajawal Medium"/>
                <a:sym typeface="Tajawal Medium"/>
              </a:defRPr>
            </a:lvl7pPr>
            <a:lvl8pPr lvl="7" rtl="0">
              <a:spcBef>
                <a:spcPts val="0"/>
              </a:spcBef>
              <a:spcAft>
                <a:spcPts val="0"/>
              </a:spcAft>
              <a:buClr>
                <a:schemeClr val="dk1"/>
              </a:buClr>
              <a:buSzPts val="3800"/>
              <a:buFont typeface="Tajawal Medium"/>
              <a:buNone/>
              <a:defRPr sz="3800">
                <a:solidFill>
                  <a:schemeClr val="dk1"/>
                </a:solidFill>
                <a:latin typeface="Tajawal Medium"/>
                <a:ea typeface="Tajawal Medium"/>
                <a:cs typeface="Tajawal Medium"/>
                <a:sym typeface="Tajawal Medium"/>
              </a:defRPr>
            </a:lvl8pPr>
            <a:lvl9pPr lvl="8" rtl="0">
              <a:spcBef>
                <a:spcPts val="0"/>
              </a:spcBef>
              <a:spcAft>
                <a:spcPts val="0"/>
              </a:spcAft>
              <a:buClr>
                <a:schemeClr val="dk1"/>
              </a:buClr>
              <a:buSzPts val="3800"/>
              <a:buFont typeface="Tajawal Medium"/>
              <a:buNone/>
              <a:defRPr sz="3800">
                <a:solidFill>
                  <a:schemeClr val="dk1"/>
                </a:solidFill>
                <a:latin typeface="Tajawal Medium"/>
                <a:ea typeface="Tajawal Medium"/>
                <a:cs typeface="Tajawal Medium"/>
                <a:sym typeface="Tajawal Medium"/>
              </a:defRPr>
            </a:lvl9pPr>
          </a:lstStyle>
          <a:p>
            <a:endParaRPr/>
          </a:p>
        </p:txBody>
      </p:sp>
      <p:sp>
        <p:nvSpPr>
          <p:cNvPr id="7" name="Google Shape;7;p1"/>
          <p:cNvSpPr txBox="1">
            <a:spLocks noGrp="1"/>
          </p:cNvSpPr>
          <p:nvPr>
            <p:ph type="body" idx="1"/>
          </p:nvPr>
        </p:nvSpPr>
        <p:spPr>
          <a:xfrm>
            <a:off x="950967" y="1536633"/>
            <a:ext cx="102900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katab"/>
              <a:buChar char="●"/>
              <a:defRPr>
                <a:solidFill>
                  <a:schemeClr val="dk1"/>
                </a:solidFill>
                <a:latin typeface="Akatab"/>
                <a:ea typeface="Akatab"/>
                <a:cs typeface="Akatab"/>
                <a:sym typeface="Akatab"/>
              </a:defRPr>
            </a:lvl1pPr>
            <a:lvl2pPr marL="914400" lvl="1" indent="-317500">
              <a:lnSpc>
                <a:spcPct val="115000"/>
              </a:lnSpc>
              <a:spcBef>
                <a:spcPts val="0"/>
              </a:spcBef>
              <a:spcAft>
                <a:spcPts val="0"/>
              </a:spcAft>
              <a:buClr>
                <a:schemeClr val="dk1"/>
              </a:buClr>
              <a:buSzPts val="1400"/>
              <a:buFont typeface="Akatab"/>
              <a:buChar char="○"/>
              <a:defRPr>
                <a:solidFill>
                  <a:schemeClr val="dk1"/>
                </a:solidFill>
                <a:latin typeface="Akatab"/>
                <a:ea typeface="Akatab"/>
                <a:cs typeface="Akatab"/>
                <a:sym typeface="Akatab"/>
              </a:defRPr>
            </a:lvl2pPr>
            <a:lvl3pPr marL="1371600" lvl="2" indent="-317500">
              <a:lnSpc>
                <a:spcPct val="115000"/>
              </a:lnSpc>
              <a:spcBef>
                <a:spcPts val="0"/>
              </a:spcBef>
              <a:spcAft>
                <a:spcPts val="0"/>
              </a:spcAft>
              <a:buClr>
                <a:schemeClr val="dk1"/>
              </a:buClr>
              <a:buSzPts val="1400"/>
              <a:buFont typeface="Akatab"/>
              <a:buChar char="■"/>
              <a:defRPr>
                <a:solidFill>
                  <a:schemeClr val="dk1"/>
                </a:solidFill>
                <a:latin typeface="Akatab"/>
                <a:ea typeface="Akatab"/>
                <a:cs typeface="Akatab"/>
                <a:sym typeface="Akatab"/>
              </a:defRPr>
            </a:lvl3pPr>
            <a:lvl4pPr marL="1828800" lvl="3" indent="-317500">
              <a:lnSpc>
                <a:spcPct val="115000"/>
              </a:lnSpc>
              <a:spcBef>
                <a:spcPts val="0"/>
              </a:spcBef>
              <a:spcAft>
                <a:spcPts val="0"/>
              </a:spcAft>
              <a:buClr>
                <a:schemeClr val="dk1"/>
              </a:buClr>
              <a:buSzPts val="1400"/>
              <a:buFont typeface="Akatab"/>
              <a:buChar char="●"/>
              <a:defRPr>
                <a:solidFill>
                  <a:schemeClr val="dk1"/>
                </a:solidFill>
                <a:latin typeface="Akatab"/>
                <a:ea typeface="Akatab"/>
                <a:cs typeface="Akatab"/>
                <a:sym typeface="Akatab"/>
              </a:defRPr>
            </a:lvl4pPr>
            <a:lvl5pPr marL="2286000" lvl="4" indent="-317500">
              <a:lnSpc>
                <a:spcPct val="115000"/>
              </a:lnSpc>
              <a:spcBef>
                <a:spcPts val="0"/>
              </a:spcBef>
              <a:spcAft>
                <a:spcPts val="0"/>
              </a:spcAft>
              <a:buClr>
                <a:schemeClr val="dk1"/>
              </a:buClr>
              <a:buSzPts val="1400"/>
              <a:buFont typeface="Akatab"/>
              <a:buChar char="○"/>
              <a:defRPr>
                <a:solidFill>
                  <a:schemeClr val="dk1"/>
                </a:solidFill>
                <a:latin typeface="Akatab"/>
                <a:ea typeface="Akatab"/>
                <a:cs typeface="Akatab"/>
                <a:sym typeface="Akatab"/>
              </a:defRPr>
            </a:lvl5pPr>
            <a:lvl6pPr marL="2743200" lvl="5" indent="-317500">
              <a:lnSpc>
                <a:spcPct val="115000"/>
              </a:lnSpc>
              <a:spcBef>
                <a:spcPts val="0"/>
              </a:spcBef>
              <a:spcAft>
                <a:spcPts val="0"/>
              </a:spcAft>
              <a:buClr>
                <a:schemeClr val="dk1"/>
              </a:buClr>
              <a:buSzPts val="1400"/>
              <a:buFont typeface="Akatab"/>
              <a:buChar char="■"/>
              <a:defRPr>
                <a:solidFill>
                  <a:schemeClr val="dk1"/>
                </a:solidFill>
                <a:latin typeface="Akatab"/>
                <a:ea typeface="Akatab"/>
                <a:cs typeface="Akatab"/>
                <a:sym typeface="Akatab"/>
              </a:defRPr>
            </a:lvl6pPr>
            <a:lvl7pPr marL="3200400" lvl="6" indent="-317500">
              <a:lnSpc>
                <a:spcPct val="115000"/>
              </a:lnSpc>
              <a:spcBef>
                <a:spcPts val="0"/>
              </a:spcBef>
              <a:spcAft>
                <a:spcPts val="0"/>
              </a:spcAft>
              <a:buClr>
                <a:schemeClr val="dk1"/>
              </a:buClr>
              <a:buSzPts val="1400"/>
              <a:buFont typeface="Akatab"/>
              <a:buChar char="●"/>
              <a:defRPr>
                <a:solidFill>
                  <a:schemeClr val="dk1"/>
                </a:solidFill>
                <a:latin typeface="Akatab"/>
                <a:ea typeface="Akatab"/>
                <a:cs typeface="Akatab"/>
                <a:sym typeface="Akatab"/>
              </a:defRPr>
            </a:lvl7pPr>
            <a:lvl8pPr marL="3657600" lvl="7" indent="-317500">
              <a:lnSpc>
                <a:spcPct val="115000"/>
              </a:lnSpc>
              <a:spcBef>
                <a:spcPts val="0"/>
              </a:spcBef>
              <a:spcAft>
                <a:spcPts val="0"/>
              </a:spcAft>
              <a:buClr>
                <a:schemeClr val="dk1"/>
              </a:buClr>
              <a:buSzPts val="1400"/>
              <a:buFont typeface="Akatab"/>
              <a:buChar char="○"/>
              <a:defRPr>
                <a:solidFill>
                  <a:schemeClr val="dk1"/>
                </a:solidFill>
                <a:latin typeface="Akatab"/>
                <a:ea typeface="Akatab"/>
                <a:cs typeface="Akatab"/>
                <a:sym typeface="Akatab"/>
              </a:defRPr>
            </a:lvl8pPr>
            <a:lvl9pPr marL="4114800" lvl="8" indent="-317500">
              <a:lnSpc>
                <a:spcPct val="115000"/>
              </a:lnSpc>
              <a:spcBef>
                <a:spcPts val="0"/>
              </a:spcBef>
              <a:spcAft>
                <a:spcPts val="0"/>
              </a:spcAft>
              <a:buClr>
                <a:schemeClr val="dk1"/>
              </a:buClr>
              <a:buSzPts val="1400"/>
              <a:buFont typeface="Akatab"/>
              <a:buChar char="■"/>
              <a:defRPr>
                <a:solidFill>
                  <a:schemeClr val="dk1"/>
                </a:solidFill>
                <a:latin typeface="Akatab"/>
                <a:ea typeface="Akatab"/>
                <a:cs typeface="Akatab"/>
                <a:sym typeface="Akatab"/>
              </a:defRPr>
            </a:lvl9pPr>
          </a:lstStyle>
          <a:p>
            <a:endParaRPr/>
          </a:p>
        </p:txBody>
      </p:sp>
    </p:spTree>
    <p:extLst>
      <p:ext uri="{BB962C8B-B14F-4D97-AF65-F5344CB8AC3E}">
        <p14:creationId xmlns:p14="http://schemas.microsoft.com/office/powerpoint/2010/main" val="3060143297"/>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t>2025/4/30</a:t>
            </a:fld>
            <a:endParaRPr lang="zh-CN" altLang="en-US"/>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62626554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354"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8"/>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4/30/2025</a:t>
            </a:fld>
            <a:endParaRPr lang="en-US"/>
          </a:p>
        </p:txBody>
      </p:sp>
      <p:sp>
        <p:nvSpPr>
          <p:cNvPr id="5" name="Footer Placeholder 4"/>
          <p:cNvSpPr>
            <a:spLocks noGrp="1"/>
          </p:cNvSpPr>
          <p:nvPr>
            <p:ph type="ftr" sz="quarter" idx="3"/>
          </p:nvPr>
        </p:nvSpPr>
        <p:spPr>
          <a:xfrm>
            <a:off x="2082800" y="4237568"/>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8"/>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6812367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609585" rtl="0" eaLnBrk="1" latinLnBrk="0" hangingPunct="1">
        <a:spcBef>
          <a:spcPct val="0"/>
        </a:spcBef>
        <a:buNone/>
        <a:defRPr sz="2933" kern="1200">
          <a:solidFill>
            <a:schemeClr val="tx1"/>
          </a:solidFill>
          <a:latin typeface="+mj-lt"/>
          <a:ea typeface="+mj-ea"/>
          <a:cs typeface="+mj-cs"/>
        </a:defRPr>
      </a:lvl1pPr>
    </p:titleStyle>
    <p:bodyStyle>
      <a:lvl1pPr marL="228594" indent="-228594" algn="l" defTabSz="609585"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288" indent="-190495" algn="l" defTabSz="609585"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1981" indent="-152396" algn="l" defTabSz="609585"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773"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566"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358"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150"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5943"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735"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593367"/>
            <a:ext cx="10290000" cy="763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accent1"/>
              </a:buClr>
              <a:buSzPts val="3500"/>
              <a:buFont typeface="Josefin Sans"/>
              <a:buNone/>
              <a:defRPr sz="3500" b="1">
                <a:solidFill>
                  <a:schemeClr val="accent1"/>
                </a:solidFill>
                <a:latin typeface="Josefin Sans"/>
                <a:ea typeface="Josefin Sans"/>
                <a:cs typeface="Josefin Sans"/>
                <a:sym typeface="Josefin Sans"/>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50967" y="1536633"/>
            <a:ext cx="102900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1pPr>
            <a:lvl2pPr marL="914400" lvl="1"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15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dirty="0"/>
          </a:p>
        </p:txBody>
      </p:sp>
    </p:spTree>
    <p:extLst>
      <p:ext uri="{BB962C8B-B14F-4D97-AF65-F5344CB8AC3E}">
        <p14:creationId xmlns:p14="http://schemas.microsoft.com/office/powerpoint/2010/main" val="10715932"/>
      </p:ext>
    </p:extLst>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593367"/>
            <a:ext cx="10290000" cy="763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accent1"/>
              </a:buClr>
              <a:buSzPts val="3500"/>
              <a:buFont typeface="Josefin Sans"/>
              <a:buNone/>
              <a:defRPr sz="3500" b="1">
                <a:solidFill>
                  <a:schemeClr val="accent1"/>
                </a:solidFill>
                <a:latin typeface="Josefin Sans"/>
                <a:ea typeface="Josefin Sans"/>
                <a:cs typeface="Josefin Sans"/>
                <a:sym typeface="Josefin Sans"/>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50967" y="1536633"/>
            <a:ext cx="102900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1pPr>
            <a:lvl2pPr marL="914400" lvl="1"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15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dirty="0"/>
          </a:p>
        </p:txBody>
      </p:sp>
    </p:spTree>
    <p:extLst>
      <p:ext uri="{BB962C8B-B14F-4D97-AF65-F5344CB8AC3E}">
        <p14:creationId xmlns:p14="http://schemas.microsoft.com/office/powerpoint/2010/main" val="958411210"/>
      </p:ext>
    </p:extLst>
  </p:cSld>
  <p:clrMap bg1="lt1" tx1="dk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36.png"/><Relationship Id="rId7" Type="http://schemas.openxmlformats.org/officeDocument/2006/relationships/image" Target="../media/image24.png"/><Relationship Id="rId2"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sv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 Id="rId9" Type="http://schemas.openxmlformats.org/officeDocument/2006/relationships/image" Target="../media/image48.svg"/></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52.svg"/></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sv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 Id="rId9" Type="http://schemas.openxmlformats.org/officeDocument/2006/relationships/image" Target="../media/image48.svg"/></Relationships>
</file>

<file path=ppt/slides/_rels/slide2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Layout" Target="../slideLayouts/slideLayout20.xml"/><Relationship Id="rId5" Type="http://schemas.openxmlformats.org/officeDocument/2006/relationships/image" Target="../media/image12.svg"/><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sv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 Id="rId9" Type="http://schemas.openxmlformats.org/officeDocument/2006/relationships/image" Target="../media/image48.svg"/></Relationships>
</file>

<file path=ppt/slides/_rels/slide3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59.svg"/></Relationships>
</file>

<file path=ppt/slides/_rels/slide3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33.svg"/><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sv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6.png"/><Relationship Id="rId7"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3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139BF2-768A-72F7-BECC-82DCC002D73D}"/>
              </a:ext>
            </a:extLst>
          </p:cNvPr>
          <p:cNvPicPr>
            <a:picLocks noChangeAspect="1"/>
          </p:cNvPicPr>
          <p:nvPr/>
        </p:nvPicPr>
        <p:blipFill>
          <a:blip r:embed="rId3"/>
          <a:stretch>
            <a:fillRect/>
          </a:stretch>
        </p:blipFill>
        <p:spPr>
          <a:xfrm>
            <a:off x="0" y="0"/>
            <a:ext cx="12192000" cy="6858000"/>
          </a:xfrm>
          <a:prstGeom prst="rect">
            <a:avLst/>
          </a:prstGeom>
        </p:spPr>
      </p:pic>
      <p:sp>
        <p:nvSpPr>
          <p:cNvPr id="10" name="Google Shape;4209;p39">
            <a:extLst>
              <a:ext uri="{FF2B5EF4-FFF2-40B4-BE49-F238E27FC236}">
                <a16:creationId xmlns:a16="http://schemas.microsoft.com/office/drawing/2014/main" id="{0E503507-21E1-457F-0493-36D640045284}"/>
              </a:ext>
            </a:extLst>
          </p:cNvPr>
          <p:cNvSpPr txBox="1">
            <a:spLocks/>
          </p:cNvSpPr>
          <p:nvPr/>
        </p:nvSpPr>
        <p:spPr>
          <a:xfrm>
            <a:off x="692721" y="339485"/>
            <a:ext cx="10272000" cy="7636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SG" sz="4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Tiết</a:t>
            </a:r>
            <a:r>
              <a:rPr kumimoji="0" lang="en-SG" sz="4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p>
        </p:txBody>
      </p:sp>
      <p:pic>
        <p:nvPicPr>
          <p:cNvPr id="4" name="Picture 3">
            <a:extLst>
              <a:ext uri="{FF2B5EF4-FFF2-40B4-BE49-F238E27FC236}">
                <a16:creationId xmlns:a16="http://schemas.microsoft.com/office/drawing/2014/main" id="{C7C8EAEA-76DF-6C37-11B8-1B3E9748DDC2}"/>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20473" y="568182"/>
            <a:ext cx="11462795" cy="6447822"/>
          </a:xfrm>
          <a:prstGeom prst="rect">
            <a:avLst/>
          </a:prstGeom>
        </p:spPr>
      </p:pic>
    </p:spTree>
    <p:extLst>
      <p:ext uri="{BB962C8B-B14F-4D97-AF65-F5344CB8AC3E}">
        <p14:creationId xmlns:p14="http://schemas.microsoft.com/office/powerpoint/2010/main" val="33875799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A3A30-B342-5F70-ED20-B8902318E12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140DC16-CE42-A62D-15CA-B754B8CBBBC2}"/>
              </a:ext>
            </a:extLst>
          </p:cNvPr>
          <p:cNvPicPr>
            <a:picLocks noChangeAspect="1"/>
          </p:cNvPicPr>
          <p:nvPr/>
        </p:nvPicPr>
        <p:blipFill>
          <a:blip r:embed="rId2"/>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0DA54651-7863-C2B0-D18B-538BBF626D1C}"/>
              </a:ext>
            </a:extLst>
          </p:cNvPr>
          <p:cNvSpPr txBox="1"/>
          <p:nvPr/>
        </p:nvSpPr>
        <p:spPr>
          <a:xfrm>
            <a:off x="2270968" y="321731"/>
            <a:ext cx="7650050" cy="553998"/>
          </a:xfrm>
          <a:prstGeom prst="rect">
            <a:avLst/>
          </a:prstGeom>
          <a:noFill/>
        </p:spPr>
        <p:txBody>
          <a:bodyPr wrap="square">
            <a:spAutoFit/>
          </a:bodyPr>
          <a:lstStyle/>
          <a:p>
            <a:pPr algn="ctr">
              <a:spcAft>
                <a:spcPts val="800"/>
              </a:spcAft>
            </a:pPr>
            <a:r>
              <a:rPr lang="en-US" sz="3000" b="1" dirty="0">
                <a:effectLst/>
                <a:latin typeface="Times New Roman" panose="02020603050405020304" pitchFamily="18" charset="0"/>
                <a:ea typeface="Calibri" panose="020F0502020204030204" pitchFamily="34" charset="0"/>
                <a:cs typeface="Times New Roman" panose="02020603050405020304" pitchFamily="18" charset="0"/>
              </a:rPr>
              <a:t>I</a:t>
            </a:r>
            <a:r>
              <a:rPr lang="vi-VN" sz="3000" b="1" dirty="0">
                <a:effectLst/>
                <a:latin typeface="Times New Roman" panose="02020603050405020304" pitchFamily="18" charset="0"/>
                <a:ea typeface="Calibri" panose="020F0502020204030204" pitchFamily="34" charset="0"/>
                <a:cs typeface="Times New Roman" panose="02020603050405020304" pitchFamily="18" charset="0"/>
              </a:rPr>
              <a:t>. Hoạt động củng cố kiến thức về kiểu bài</a:t>
            </a:r>
            <a:endParaRPr lang="en-SG" sz="30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 name="Google Shape;3607;p43">
            <a:extLst>
              <a:ext uri="{FF2B5EF4-FFF2-40B4-BE49-F238E27FC236}">
                <a16:creationId xmlns:a16="http://schemas.microsoft.com/office/drawing/2014/main" id="{0A80B1B7-E9C3-463C-934E-F8A8F2597E7C}"/>
              </a:ext>
            </a:extLst>
          </p:cNvPr>
          <p:cNvGrpSpPr/>
          <p:nvPr/>
        </p:nvGrpSpPr>
        <p:grpSpPr>
          <a:xfrm>
            <a:off x="19472" y="1493231"/>
            <a:ext cx="3026433" cy="4872402"/>
            <a:chOff x="9933811" y="1937673"/>
            <a:chExt cx="2082599" cy="3185964"/>
          </a:xfrm>
        </p:grpSpPr>
        <p:sp>
          <p:nvSpPr>
            <p:cNvPr id="3" name="Google Shape;3608;p43">
              <a:extLst>
                <a:ext uri="{FF2B5EF4-FFF2-40B4-BE49-F238E27FC236}">
                  <a16:creationId xmlns:a16="http://schemas.microsoft.com/office/drawing/2014/main" id="{120F07CA-9008-6BCC-A11A-EAB92B47DA3D}"/>
                </a:ext>
              </a:extLst>
            </p:cNvPr>
            <p:cNvSpPr/>
            <p:nvPr/>
          </p:nvSpPr>
          <p:spPr>
            <a:xfrm>
              <a:off x="10036076" y="1937673"/>
              <a:ext cx="1980334" cy="2044948"/>
            </a:xfrm>
            <a:custGeom>
              <a:avLst/>
              <a:gdLst/>
              <a:ahLst/>
              <a:cxnLst/>
              <a:rect l="l" t="t" r="r" b="b"/>
              <a:pathLst>
                <a:path w="43519" h="38582" extrusionOk="0">
                  <a:moveTo>
                    <a:pt x="20499" y="1"/>
                  </a:moveTo>
                  <a:cubicBezTo>
                    <a:pt x="10744" y="1"/>
                    <a:pt x="2835" y="4758"/>
                    <a:pt x="1350" y="11994"/>
                  </a:cubicBezTo>
                  <a:cubicBezTo>
                    <a:pt x="0" y="18604"/>
                    <a:pt x="2434" y="22616"/>
                    <a:pt x="4250" y="28375"/>
                  </a:cubicBezTo>
                  <a:cubicBezTo>
                    <a:pt x="6065" y="34134"/>
                    <a:pt x="3041" y="38582"/>
                    <a:pt x="3041" y="38582"/>
                  </a:cubicBezTo>
                  <a:cubicBezTo>
                    <a:pt x="3041" y="38582"/>
                    <a:pt x="14230" y="38582"/>
                    <a:pt x="26185" y="35524"/>
                  </a:cubicBezTo>
                  <a:cubicBezTo>
                    <a:pt x="31915" y="34060"/>
                    <a:pt x="41192" y="30207"/>
                    <a:pt x="42355" y="19506"/>
                  </a:cubicBezTo>
                  <a:cubicBezTo>
                    <a:pt x="43518" y="8800"/>
                    <a:pt x="36267" y="1844"/>
                    <a:pt x="24670" y="284"/>
                  </a:cubicBezTo>
                  <a:cubicBezTo>
                    <a:pt x="23252" y="93"/>
                    <a:pt x="21858" y="1"/>
                    <a:pt x="20499" y="1"/>
                  </a:cubicBezTo>
                  <a:close/>
                </a:path>
              </a:pathLst>
            </a:custGeom>
            <a:solidFill>
              <a:srgbClr val="FCF2E3"/>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 name="Google Shape;3609;p43">
              <a:extLst>
                <a:ext uri="{FF2B5EF4-FFF2-40B4-BE49-F238E27FC236}">
                  <a16:creationId xmlns:a16="http://schemas.microsoft.com/office/drawing/2014/main" id="{57C8BB97-EB34-0829-325D-85A6961C59E1}"/>
                </a:ext>
              </a:extLst>
            </p:cNvPr>
            <p:cNvSpPr/>
            <p:nvPr/>
          </p:nvSpPr>
          <p:spPr>
            <a:xfrm>
              <a:off x="9980489" y="3485306"/>
              <a:ext cx="1606891" cy="515071"/>
            </a:xfrm>
            <a:custGeom>
              <a:avLst/>
              <a:gdLst/>
              <a:ahLst/>
              <a:cxnLst/>
              <a:rect l="l" t="t" r="r" b="b"/>
              <a:pathLst>
                <a:path w="41034" h="13153" extrusionOk="0">
                  <a:moveTo>
                    <a:pt x="7053" y="1"/>
                  </a:moveTo>
                  <a:lnTo>
                    <a:pt x="0" y="1402"/>
                  </a:lnTo>
                  <a:lnTo>
                    <a:pt x="2661" y="4449"/>
                  </a:lnTo>
                  <a:lnTo>
                    <a:pt x="4987" y="7995"/>
                  </a:lnTo>
                  <a:cubicBezTo>
                    <a:pt x="4987" y="7995"/>
                    <a:pt x="7461" y="11774"/>
                    <a:pt x="7558" y="11910"/>
                  </a:cubicBezTo>
                  <a:cubicBezTo>
                    <a:pt x="7648" y="12052"/>
                    <a:pt x="12119" y="13153"/>
                    <a:pt x="12119" y="13153"/>
                  </a:cubicBezTo>
                  <a:lnTo>
                    <a:pt x="12431" y="11836"/>
                  </a:lnTo>
                  <a:lnTo>
                    <a:pt x="14145" y="12143"/>
                  </a:lnTo>
                  <a:lnTo>
                    <a:pt x="15518" y="11910"/>
                  </a:lnTo>
                  <a:lnTo>
                    <a:pt x="41033" y="7445"/>
                  </a:lnTo>
                  <a:lnTo>
                    <a:pt x="34798" y="1402"/>
                  </a:lnTo>
                  <a:cubicBezTo>
                    <a:pt x="34798" y="1402"/>
                    <a:pt x="28761" y="2151"/>
                    <a:pt x="20443" y="6004"/>
                  </a:cubicBezTo>
                  <a:cubicBezTo>
                    <a:pt x="15478" y="8296"/>
                    <a:pt x="13623" y="9340"/>
                    <a:pt x="12817" y="10265"/>
                  </a:cubicBezTo>
                  <a:lnTo>
                    <a:pt x="12732" y="9538"/>
                  </a:lnTo>
                  <a:cubicBezTo>
                    <a:pt x="12715" y="9357"/>
                    <a:pt x="12687" y="9170"/>
                    <a:pt x="12653" y="8988"/>
                  </a:cubicBezTo>
                  <a:cubicBezTo>
                    <a:pt x="11518" y="2980"/>
                    <a:pt x="7053" y="1"/>
                    <a:pt x="7053" y="1"/>
                  </a:cubicBezTo>
                  <a:close/>
                </a:path>
              </a:pathLst>
            </a:custGeom>
            <a:solidFill>
              <a:srgbClr val="D5B48B"/>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Google Shape;3610;p43">
              <a:extLst>
                <a:ext uri="{FF2B5EF4-FFF2-40B4-BE49-F238E27FC236}">
                  <a16:creationId xmlns:a16="http://schemas.microsoft.com/office/drawing/2014/main" id="{B07A96D9-7941-2BA0-987C-4CB2A9CE3180}"/>
                </a:ext>
              </a:extLst>
            </p:cNvPr>
            <p:cNvSpPr/>
            <p:nvPr/>
          </p:nvSpPr>
          <p:spPr>
            <a:xfrm>
              <a:off x="10289298" y="3620836"/>
              <a:ext cx="447990" cy="316452"/>
            </a:xfrm>
            <a:custGeom>
              <a:avLst/>
              <a:gdLst/>
              <a:ahLst/>
              <a:cxnLst/>
              <a:rect l="l" t="t" r="r" b="b"/>
              <a:pathLst>
                <a:path w="11440" h="8081" extrusionOk="0">
                  <a:moveTo>
                    <a:pt x="1045" y="1"/>
                  </a:moveTo>
                  <a:cubicBezTo>
                    <a:pt x="1045" y="1"/>
                    <a:pt x="2469" y="2191"/>
                    <a:pt x="2991" y="3865"/>
                  </a:cubicBezTo>
                  <a:cubicBezTo>
                    <a:pt x="3360" y="5056"/>
                    <a:pt x="3660" y="6134"/>
                    <a:pt x="3808" y="6656"/>
                  </a:cubicBezTo>
                  <a:lnTo>
                    <a:pt x="3740" y="6651"/>
                  </a:lnTo>
                  <a:lnTo>
                    <a:pt x="2389" y="3672"/>
                  </a:lnTo>
                  <a:lnTo>
                    <a:pt x="3490" y="6634"/>
                  </a:lnTo>
                  <a:lnTo>
                    <a:pt x="3394" y="6628"/>
                  </a:lnTo>
                  <a:lnTo>
                    <a:pt x="1" y="1340"/>
                  </a:lnTo>
                  <a:lnTo>
                    <a:pt x="1" y="1340"/>
                  </a:lnTo>
                  <a:lnTo>
                    <a:pt x="2900" y="6622"/>
                  </a:lnTo>
                  <a:cubicBezTo>
                    <a:pt x="2866" y="6622"/>
                    <a:pt x="2832" y="6622"/>
                    <a:pt x="2798" y="6622"/>
                  </a:cubicBezTo>
                  <a:cubicBezTo>
                    <a:pt x="2287" y="6622"/>
                    <a:pt x="1777" y="6662"/>
                    <a:pt x="1272" y="6741"/>
                  </a:cubicBezTo>
                  <a:cubicBezTo>
                    <a:pt x="1272" y="7031"/>
                    <a:pt x="3501" y="8080"/>
                    <a:pt x="3501" y="8080"/>
                  </a:cubicBezTo>
                  <a:lnTo>
                    <a:pt x="6219" y="7893"/>
                  </a:lnTo>
                  <a:lnTo>
                    <a:pt x="6231" y="7899"/>
                  </a:lnTo>
                  <a:lnTo>
                    <a:pt x="8177" y="7865"/>
                  </a:lnTo>
                  <a:lnTo>
                    <a:pt x="8387" y="7746"/>
                  </a:lnTo>
                  <a:lnTo>
                    <a:pt x="8398" y="7746"/>
                  </a:lnTo>
                  <a:lnTo>
                    <a:pt x="9975" y="6821"/>
                  </a:lnTo>
                  <a:lnTo>
                    <a:pt x="6923" y="7286"/>
                  </a:lnTo>
                  <a:lnTo>
                    <a:pt x="6719" y="7229"/>
                  </a:lnTo>
                  <a:lnTo>
                    <a:pt x="11144" y="4744"/>
                  </a:lnTo>
                  <a:lnTo>
                    <a:pt x="6179" y="7087"/>
                  </a:lnTo>
                  <a:lnTo>
                    <a:pt x="6094" y="7065"/>
                  </a:lnTo>
                  <a:lnTo>
                    <a:pt x="11439" y="3865"/>
                  </a:lnTo>
                  <a:lnTo>
                    <a:pt x="5606" y="6951"/>
                  </a:lnTo>
                  <a:cubicBezTo>
                    <a:pt x="5385" y="6900"/>
                    <a:pt x="5158" y="6855"/>
                    <a:pt x="4926" y="6809"/>
                  </a:cubicBezTo>
                  <a:cubicBezTo>
                    <a:pt x="4699" y="6764"/>
                    <a:pt x="4460" y="6724"/>
                    <a:pt x="4228" y="6696"/>
                  </a:cubicBezTo>
                  <a:cubicBezTo>
                    <a:pt x="4120" y="6089"/>
                    <a:pt x="3814" y="4631"/>
                    <a:pt x="3263" y="3428"/>
                  </a:cubicBezTo>
                  <a:cubicBezTo>
                    <a:pt x="2554" y="1862"/>
                    <a:pt x="1045" y="1"/>
                    <a:pt x="1045" y="1"/>
                  </a:cubicBezTo>
                  <a:close/>
                </a:path>
              </a:pathLst>
            </a:custGeom>
            <a:solidFill>
              <a:srgbClr val="EBCFA6"/>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3611;p43">
              <a:extLst>
                <a:ext uri="{FF2B5EF4-FFF2-40B4-BE49-F238E27FC236}">
                  <a16:creationId xmlns:a16="http://schemas.microsoft.com/office/drawing/2014/main" id="{1723ABC5-9731-339A-250C-D4DCB952548B}"/>
                </a:ext>
              </a:extLst>
            </p:cNvPr>
            <p:cNvSpPr/>
            <p:nvPr/>
          </p:nvSpPr>
          <p:spPr>
            <a:xfrm>
              <a:off x="10044475" y="3519962"/>
              <a:ext cx="169093" cy="174262"/>
            </a:xfrm>
            <a:custGeom>
              <a:avLst/>
              <a:gdLst/>
              <a:ahLst/>
              <a:cxnLst/>
              <a:rect l="l" t="t" r="r" b="b"/>
              <a:pathLst>
                <a:path w="4318" h="4450" extrusionOk="0">
                  <a:moveTo>
                    <a:pt x="970" y="1"/>
                  </a:moveTo>
                  <a:lnTo>
                    <a:pt x="0" y="194"/>
                  </a:lnTo>
                  <a:lnTo>
                    <a:pt x="4318" y="4449"/>
                  </a:lnTo>
                  <a:lnTo>
                    <a:pt x="777" y="438"/>
                  </a:lnTo>
                  <a:lnTo>
                    <a:pt x="2406" y="1800"/>
                  </a:lnTo>
                  <a:lnTo>
                    <a:pt x="970" y="1"/>
                  </a:lnTo>
                  <a:close/>
                </a:path>
              </a:pathLst>
            </a:custGeom>
            <a:solidFill>
              <a:srgbClr val="EBCFA6"/>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 name="Google Shape;3612;p43">
              <a:extLst>
                <a:ext uri="{FF2B5EF4-FFF2-40B4-BE49-F238E27FC236}">
                  <a16:creationId xmlns:a16="http://schemas.microsoft.com/office/drawing/2014/main" id="{16192A87-2489-1489-087B-B2FD62BBDD13}"/>
                </a:ext>
              </a:extLst>
            </p:cNvPr>
            <p:cNvSpPr/>
            <p:nvPr/>
          </p:nvSpPr>
          <p:spPr>
            <a:xfrm>
              <a:off x="10149539" y="3544201"/>
              <a:ext cx="167801" cy="252660"/>
            </a:xfrm>
            <a:custGeom>
              <a:avLst/>
              <a:gdLst/>
              <a:ahLst/>
              <a:cxnLst/>
              <a:rect l="l" t="t" r="r" b="b"/>
              <a:pathLst>
                <a:path w="4285" h="6452" extrusionOk="0">
                  <a:moveTo>
                    <a:pt x="1" y="0"/>
                  </a:moveTo>
                  <a:lnTo>
                    <a:pt x="4285" y="6452"/>
                  </a:lnTo>
                  <a:lnTo>
                    <a:pt x="2140" y="2264"/>
                  </a:lnTo>
                  <a:lnTo>
                    <a:pt x="1" y="0"/>
                  </a:lnTo>
                  <a:close/>
                </a:path>
              </a:pathLst>
            </a:custGeom>
            <a:solidFill>
              <a:srgbClr val="EBCFA6"/>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3613;p43">
              <a:extLst>
                <a:ext uri="{FF2B5EF4-FFF2-40B4-BE49-F238E27FC236}">
                  <a16:creationId xmlns:a16="http://schemas.microsoft.com/office/drawing/2014/main" id="{991F76B1-E971-0A45-04D3-9E340D0E06C0}"/>
                </a:ext>
              </a:extLst>
            </p:cNvPr>
            <p:cNvSpPr/>
            <p:nvPr/>
          </p:nvSpPr>
          <p:spPr>
            <a:xfrm>
              <a:off x="10189755" y="3495331"/>
              <a:ext cx="134710" cy="175124"/>
            </a:xfrm>
            <a:custGeom>
              <a:avLst/>
              <a:gdLst/>
              <a:ahLst/>
              <a:cxnLst/>
              <a:rect l="l" t="t" r="r" b="b"/>
              <a:pathLst>
                <a:path w="3440" h="4472" extrusionOk="0">
                  <a:moveTo>
                    <a:pt x="438" y="0"/>
                  </a:moveTo>
                  <a:lnTo>
                    <a:pt x="1" y="85"/>
                  </a:lnTo>
                  <a:lnTo>
                    <a:pt x="3439" y="4471"/>
                  </a:lnTo>
                  <a:lnTo>
                    <a:pt x="438" y="0"/>
                  </a:lnTo>
                  <a:close/>
                </a:path>
              </a:pathLst>
            </a:custGeom>
            <a:solidFill>
              <a:srgbClr val="EBCFA6"/>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3614;p43">
              <a:extLst>
                <a:ext uri="{FF2B5EF4-FFF2-40B4-BE49-F238E27FC236}">
                  <a16:creationId xmlns:a16="http://schemas.microsoft.com/office/drawing/2014/main" id="{DA4C6838-F3F0-8734-CD99-719002AE0049}"/>
                </a:ext>
              </a:extLst>
            </p:cNvPr>
            <p:cNvSpPr/>
            <p:nvPr/>
          </p:nvSpPr>
          <p:spPr>
            <a:xfrm>
              <a:off x="10952067" y="3709962"/>
              <a:ext cx="586382" cy="112898"/>
            </a:xfrm>
            <a:custGeom>
              <a:avLst/>
              <a:gdLst/>
              <a:ahLst/>
              <a:cxnLst/>
              <a:rect l="l" t="t" r="r" b="b"/>
              <a:pathLst>
                <a:path w="14974" h="2883" extrusionOk="0">
                  <a:moveTo>
                    <a:pt x="14463" y="0"/>
                  </a:moveTo>
                  <a:lnTo>
                    <a:pt x="1" y="2882"/>
                  </a:lnTo>
                  <a:lnTo>
                    <a:pt x="1" y="2882"/>
                  </a:lnTo>
                  <a:lnTo>
                    <a:pt x="14974" y="494"/>
                  </a:lnTo>
                  <a:lnTo>
                    <a:pt x="14463" y="0"/>
                  </a:lnTo>
                  <a:close/>
                </a:path>
              </a:pathLst>
            </a:custGeom>
            <a:solidFill>
              <a:srgbClr val="EBCFA6"/>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3615;p43">
              <a:extLst>
                <a:ext uri="{FF2B5EF4-FFF2-40B4-BE49-F238E27FC236}">
                  <a16:creationId xmlns:a16="http://schemas.microsoft.com/office/drawing/2014/main" id="{35D1CCDA-8605-4913-5311-D2EDB4AF4E85}"/>
                </a:ext>
              </a:extLst>
            </p:cNvPr>
            <p:cNvSpPr/>
            <p:nvPr/>
          </p:nvSpPr>
          <p:spPr>
            <a:xfrm>
              <a:off x="10690327" y="3749043"/>
              <a:ext cx="499956" cy="113799"/>
            </a:xfrm>
            <a:custGeom>
              <a:avLst/>
              <a:gdLst/>
              <a:ahLst/>
              <a:cxnLst/>
              <a:rect l="l" t="t" r="r" b="b"/>
              <a:pathLst>
                <a:path w="12767" h="2906" extrusionOk="0">
                  <a:moveTo>
                    <a:pt x="12767" y="1"/>
                  </a:moveTo>
                  <a:lnTo>
                    <a:pt x="5374" y="1221"/>
                  </a:lnTo>
                  <a:lnTo>
                    <a:pt x="1" y="2906"/>
                  </a:lnTo>
                  <a:lnTo>
                    <a:pt x="1" y="2906"/>
                  </a:lnTo>
                  <a:lnTo>
                    <a:pt x="12767" y="1"/>
                  </a:lnTo>
                  <a:close/>
                </a:path>
              </a:pathLst>
            </a:custGeom>
            <a:solidFill>
              <a:srgbClr val="EBCFA6"/>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3616;p43">
              <a:extLst>
                <a:ext uri="{FF2B5EF4-FFF2-40B4-BE49-F238E27FC236}">
                  <a16:creationId xmlns:a16="http://schemas.microsoft.com/office/drawing/2014/main" id="{6913691A-26EF-AC44-3557-C3D1F40ED5CC}"/>
                </a:ext>
              </a:extLst>
            </p:cNvPr>
            <p:cNvSpPr/>
            <p:nvPr/>
          </p:nvSpPr>
          <p:spPr>
            <a:xfrm>
              <a:off x="10783879" y="3689051"/>
              <a:ext cx="421087" cy="107807"/>
            </a:xfrm>
            <a:custGeom>
              <a:avLst/>
              <a:gdLst/>
              <a:ahLst/>
              <a:cxnLst/>
              <a:rect l="l" t="t" r="r" b="b"/>
              <a:pathLst>
                <a:path w="10753" h="2753" extrusionOk="0">
                  <a:moveTo>
                    <a:pt x="10752" y="1"/>
                  </a:moveTo>
                  <a:cubicBezTo>
                    <a:pt x="10752" y="1"/>
                    <a:pt x="3240" y="1011"/>
                    <a:pt x="1" y="2753"/>
                  </a:cubicBezTo>
                  <a:lnTo>
                    <a:pt x="10752" y="1"/>
                  </a:lnTo>
                  <a:close/>
                </a:path>
              </a:pathLst>
            </a:custGeom>
            <a:solidFill>
              <a:srgbClr val="EBCFA6"/>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3617;p43">
              <a:extLst>
                <a:ext uri="{FF2B5EF4-FFF2-40B4-BE49-F238E27FC236}">
                  <a16:creationId xmlns:a16="http://schemas.microsoft.com/office/drawing/2014/main" id="{DEE83B7A-A324-0C68-E51D-A2943435AE1D}"/>
                </a:ext>
              </a:extLst>
            </p:cNvPr>
            <p:cNvSpPr/>
            <p:nvPr/>
          </p:nvSpPr>
          <p:spPr>
            <a:xfrm>
              <a:off x="11190273" y="3660857"/>
              <a:ext cx="294209" cy="66689"/>
            </a:xfrm>
            <a:custGeom>
              <a:avLst/>
              <a:gdLst/>
              <a:ahLst/>
              <a:cxnLst/>
              <a:rect l="l" t="t" r="r" b="b"/>
              <a:pathLst>
                <a:path w="7513" h="1703" extrusionOk="0">
                  <a:moveTo>
                    <a:pt x="7087" y="0"/>
                  </a:moveTo>
                  <a:lnTo>
                    <a:pt x="0" y="1702"/>
                  </a:lnTo>
                  <a:lnTo>
                    <a:pt x="7512" y="409"/>
                  </a:lnTo>
                  <a:lnTo>
                    <a:pt x="7087" y="0"/>
                  </a:lnTo>
                  <a:close/>
                </a:path>
              </a:pathLst>
            </a:custGeom>
            <a:solidFill>
              <a:srgbClr val="EBCFA6"/>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3618;p43">
              <a:extLst>
                <a:ext uri="{FF2B5EF4-FFF2-40B4-BE49-F238E27FC236}">
                  <a16:creationId xmlns:a16="http://schemas.microsoft.com/office/drawing/2014/main" id="{182B8A1F-67DD-C647-2997-B27AEF11491D}"/>
                </a:ext>
              </a:extLst>
            </p:cNvPr>
            <p:cNvSpPr/>
            <p:nvPr/>
          </p:nvSpPr>
          <p:spPr>
            <a:xfrm>
              <a:off x="10898967" y="3606621"/>
              <a:ext cx="461736" cy="120926"/>
            </a:xfrm>
            <a:custGeom>
              <a:avLst/>
              <a:gdLst/>
              <a:ahLst/>
              <a:cxnLst/>
              <a:rect l="l" t="t" r="r" b="b"/>
              <a:pathLst>
                <a:path w="11791" h="3088" extrusionOk="0">
                  <a:moveTo>
                    <a:pt x="11791" y="1"/>
                  </a:moveTo>
                  <a:cubicBezTo>
                    <a:pt x="11790" y="1"/>
                    <a:pt x="7910" y="557"/>
                    <a:pt x="6741" y="744"/>
                  </a:cubicBezTo>
                  <a:cubicBezTo>
                    <a:pt x="5567" y="937"/>
                    <a:pt x="1" y="3087"/>
                    <a:pt x="1" y="3087"/>
                  </a:cubicBezTo>
                  <a:lnTo>
                    <a:pt x="11791" y="1"/>
                  </a:lnTo>
                  <a:close/>
                </a:path>
              </a:pathLst>
            </a:custGeom>
            <a:solidFill>
              <a:srgbClr val="EBCFA6"/>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3619;p43">
              <a:extLst>
                <a:ext uri="{FF2B5EF4-FFF2-40B4-BE49-F238E27FC236}">
                  <a16:creationId xmlns:a16="http://schemas.microsoft.com/office/drawing/2014/main" id="{110CDEE0-3EF7-4B77-6743-5DFD547D5975}"/>
                </a:ext>
              </a:extLst>
            </p:cNvPr>
            <p:cNvSpPr/>
            <p:nvPr/>
          </p:nvSpPr>
          <p:spPr>
            <a:xfrm>
              <a:off x="9933811" y="3512874"/>
              <a:ext cx="756571" cy="1522893"/>
            </a:xfrm>
            <a:custGeom>
              <a:avLst/>
              <a:gdLst/>
              <a:ahLst/>
              <a:cxnLst/>
              <a:rect l="l" t="t" r="r" b="b"/>
              <a:pathLst>
                <a:path w="19320" h="38889" extrusionOk="0">
                  <a:moveTo>
                    <a:pt x="977" y="0"/>
                  </a:moveTo>
                  <a:lnTo>
                    <a:pt x="1" y="392"/>
                  </a:lnTo>
                  <a:lnTo>
                    <a:pt x="9090" y="29759"/>
                  </a:lnTo>
                  <a:cubicBezTo>
                    <a:pt x="9232" y="30202"/>
                    <a:pt x="9487" y="30593"/>
                    <a:pt x="9845" y="30894"/>
                  </a:cubicBezTo>
                  <a:lnTo>
                    <a:pt x="19320" y="38889"/>
                  </a:lnTo>
                  <a:lnTo>
                    <a:pt x="11581" y="12494"/>
                  </a:lnTo>
                  <a:lnTo>
                    <a:pt x="10917" y="8937"/>
                  </a:lnTo>
                  <a:lnTo>
                    <a:pt x="977" y="0"/>
                  </a:lnTo>
                  <a:close/>
                </a:path>
              </a:pathLst>
            </a:custGeom>
            <a:solidFill>
              <a:srgbClr val="886F5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3620;p43">
              <a:extLst>
                <a:ext uri="{FF2B5EF4-FFF2-40B4-BE49-F238E27FC236}">
                  <a16:creationId xmlns:a16="http://schemas.microsoft.com/office/drawing/2014/main" id="{D938B45D-412D-042A-1390-60A584B55F56}"/>
                </a:ext>
              </a:extLst>
            </p:cNvPr>
            <p:cNvSpPr/>
            <p:nvPr/>
          </p:nvSpPr>
          <p:spPr>
            <a:xfrm>
              <a:off x="9933811" y="3513109"/>
              <a:ext cx="431308" cy="381497"/>
            </a:xfrm>
            <a:custGeom>
              <a:avLst/>
              <a:gdLst/>
              <a:ahLst/>
              <a:cxnLst/>
              <a:rect l="l" t="t" r="r" b="b"/>
              <a:pathLst>
                <a:path w="11014" h="9742" extrusionOk="0">
                  <a:moveTo>
                    <a:pt x="977" y="0"/>
                  </a:moveTo>
                  <a:lnTo>
                    <a:pt x="1" y="392"/>
                  </a:lnTo>
                  <a:lnTo>
                    <a:pt x="10543" y="9742"/>
                  </a:lnTo>
                  <a:lnTo>
                    <a:pt x="11013" y="9458"/>
                  </a:lnTo>
                  <a:lnTo>
                    <a:pt x="10917" y="8931"/>
                  </a:lnTo>
                  <a:lnTo>
                    <a:pt x="977" y="0"/>
                  </a:lnTo>
                  <a:close/>
                </a:path>
              </a:pathLst>
            </a:custGeom>
            <a:solidFill>
              <a:srgbClr val="886F5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3621;p43">
              <a:extLst>
                <a:ext uri="{FF2B5EF4-FFF2-40B4-BE49-F238E27FC236}">
                  <a16:creationId xmlns:a16="http://schemas.microsoft.com/office/drawing/2014/main" id="{3974FC9F-F013-CA92-94DC-0525A3C43748}"/>
                </a:ext>
              </a:extLst>
            </p:cNvPr>
            <p:cNvSpPr/>
            <p:nvPr/>
          </p:nvSpPr>
          <p:spPr>
            <a:xfrm>
              <a:off x="10312206" y="3862800"/>
              <a:ext cx="119125" cy="239346"/>
            </a:xfrm>
            <a:custGeom>
              <a:avLst/>
              <a:gdLst/>
              <a:ahLst/>
              <a:cxnLst/>
              <a:rect l="l" t="t" r="r" b="b"/>
              <a:pathLst>
                <a:path w="3042" h="6112" extrusionOk="0">
                  <a:moveTo>
                    <a:pt x="1254" y="1"/>
                  </a:moveTo>
                  <a:lnTo>
                    <a:pt x="0" y="994"/>
                  </a:lnTo>
                  <a:lnTo>
                    <a:pt x="3041" y="6111"/>
                  </a:lnTo>
                  <a:lnTo>
                    <a:pt x="1254" y="1"/>
                  </a:lnTo>
                  <a:close/>
                </a:path>
              </a:pathLst>
            </a:custGeom>
            <a:solidFill>
              <a:srgbClr val="2C505E"/>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3622;p43">
              <a:extLst>
                <a:ext uri="{FF2B5EF4-FFF2-40B4-BE49-F238E27FC236}">
                  <a16:creationId xmlns:a16="http://schemas.microsoft.com/office/drawing/2014/main" id="{59FA9F21-2825-9217-384B-9C2C4B8E1E10}"/>
                </a:ext>
              </a:extLst>
            </p:cNvPr>
            <p:cNvSpPr/>
            <p:nvPr/>
          </p:nvSpPr>
          <p:spPr>
            <a:xfrm>
              <a:off x="10312206" y="3749043"/>
              <a:ext cx="1631523" cy="1374594"/>
            </a:xfrm>
            <a:custGeom>
              <a:avLst/>
              <a:gdLst/>
              <a:ahLst/>
              <a:cxnLst/>
              <a:rect l="l" t="t" r="r" b="b"/>
              <a:pathLst>
                <a:path w="41663" h="35102" extrusionOk="0">
                  <a:moveTo>
                    <a:pt x="32913" y="0"/>
                  </a:moveTo>
                  <a:cubicBezTo>
                    <a:pt x="32836" y="0"/>
                    <a:pt x="32759" y="6"/>
                    <a:pt x="32681" y="18"/>
                  </a:cubicBezTo>
                  <a:lnTo>
                    <a:pt x="8040" y="3751"/>
                  </a:lnTo>
                  <a:lnTo>
                    <a:pt x="7677" y="4369"/>
                  </a:lnTo>
                  <a:cubicBezTo>
                    <a:pt x="7356" y="4381"/>
                    <a:pt x="7030" y="4387"/>
                    <a:pt x="6700" y="4387"/>
                  </a:cubicBezTo>
                  <a:cubicBezTo>
                    <a:pt x="4504" y="4387"/>
                    <a:pt x="2161" y="4115"/>
                    <a:pt x="573" y="3445"/>
                  </a:cubicBezTo>
                  <a:lnTo>
                    <a:pt x="0" y="3899"/>
                  </a:lnTo>
                  <a:lnTo>
                    <a:pt x="8488" y="32319"/>
                  </a:lnTo>
                  <a:cubicBezTo>
                    <a:pt x="8698" y="33028"/>
                    <a:pt x="9265" y="33578"/>
                    <a:pt x="9980" y="33771"/>
                  </a:cubicBezTo>
                  <a:cubicBezTo>
                    <a:pt x="11762" y="34249"/>
                    <a:pt x="15071" y="35102"/>
                    <a:pt x="15885" y="35102"/>
                  </a:cubicBezTo>
                  <a:cubicBezTo>
                    <a:pt x="15932" y="35102"/>
                    <a:pt x="15971" y="35099"/>
                    <a:pt x="16000" y="35093"/>
                  </a:cubicBezTo>
                  <a:cubicBezTo>
                    <a:pt x="16744" y="34940"/>
                    <a:pt x="17487" y="34270"/>
                    <a:pt x="17487" y="34270"/>
                  </a:cubicBezTo>
                  <a:lnTo>
                    <a:pt x="40880" y="32188"/>
                  </a:lnTo>
                  <a:cubicBezTo>
                    <a:pt x="41339" y="32148"/>
                    <a:pt x="41663" y="31706"/>
                    <a:pt x="41555" y="31252"/>
                  </a:cubicBezTo>
                  <a:lnTo>
                    <a:pt x="34423" y="1192"/>
                  </a:lnTo>
                  <a:cubicBezTo>
                    <a:pt x="34254" y="485"/>
                    <a:pt x="33623" y="0"/>
                    <a:pt x="32913" y="0"/>
                  </a:cubicBezTo>
                  <a:close/>
                </a:path>
              </a:pathLst>
            </a:custGeom>
            <a:solidFill>
              <a:srgbClr val="A58865"/>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4" name="Google Shape;3623;p43">
              <a:extLst>
                <a:ext uri="{FF2B5EF4-FFF2-40B4-BE49-F238E27FC236}">
                  <a16:creationId xmlns:a16="http://schemas.microsoft.com/office/drawing/2014/main" id="{36F720B4-53D3-420C-CC2A-329188C62BC3}"/>
                </a:ext>
              </a:extLst>
            </p:cNvPr>
            <p:cNvSpPr/>
            <p:nvPr/>
          </p:nvSpPr>
          <p:spPr>
            <a:xfrm>
              <a:off x="10576570" y="3973895"/>
              <a:ext cx="349542" cy="1110969"/>
            </a:xfrm>
            <a:custGeom>
              <a:avLst/>
              <a:gdLst/>
              <a:ahLst/>
              <a:cxnLst/>
              <a:rect l="l" t="t" r="r" b="b"/>
              <a:pathLst>
                <a:path w="8926" h="28370" extrusionOk="0">
                  <a:moveTo>
                    <a:pt x="1" y="1"/>
                  </a:moveTo>
                  <a:lnTo>
                    <a:pt x="2583" y="10650"/>
                  </a:lnTo>
                  <a:cubicBezTo>
                    <a:pt x="2963" y="12211"/>
                    <a:pt x="3434" y="13748"/>
                    <a:pt x="4001" y="15257"/>
                  </a:cubicBezTo>
                  <a:lnTo>
                    <a:pt x="8926" y="28369"/>
                  </a:lnTo>
                  <a:lnTo>
                    <a:pt x="1" y="1"/>
                  </a:lnTo>
                  <a:close/>
                </a:path>
              </a:pathLst>
            </a:custGeom>
            <a:solidFill>
              <a:srgbClr val="3C3C3C"/>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3624;p43">
              <a:extLst>
                <a:ext uri="{FF2B5EF4-FFF2-40B4-BE49-F238E27FC236}">
                  <a16:creationId xmlns:a16="http://schemas.microsoft.com/office/drawing/2014/main" id="{26BDE436-A621-A52C-AE66-737594C66A8D}"/>
                </a:ext>
              </a:extLst>
            </p:cNvPr>
            <p:cNvSpPr/>
            <p:nvPr/>
          </p:nvSpPr>
          <p:spPr>
            <a:xfrm>
              <a:off x="10649014" y="3785265"/>
              <a:ext cx="965451" cy="143561"/>
            </a:xfrm>
            <a:custGeom>
              <a:avLst/>
              <a:gdLst/>
              <a:ahLst/>
              <a:cxnLst/>
              <a:rect l="l" t="t" r="r" b="b"/>
              <a:pathLst>
                <a:path w="24654" h="3666" extrusionOk="0">
                  <a:moveTo>
                    <a:pt x="24653" y="0"/>
                  </a:moveTo>
                  <a:lnTo>
                    <a:pt x="1" y="3666"/>
                  </a:lnTo>
                  <a:lnTo>
                    <a:pt x="12086" y="2559"/>
                  </a:lnTo>
                  <a:cubicBezTo>
                    <a:pt x="12545" y="2514"/>
                    <a:pt x="12999" y="2446"/>
                    <a:pt x="13453" y="2349"/>
                  </a:cubicBezTo>
                  <a:lnTo>
                    <a:pt x="24653" y="0"/>
                  </a:lnTo>
                  <a:close/>
                </a:path>
              </a:pathLst>
            </a:custGeom>
            <a:solidFill>
              <a:srgbClr val="3C3C3C"/>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3625;p43">
              <a:extLst>
                <a:ext uri="{FF2B5EF4-FFF2-40B4-BE49-F238E27FC236}">
                  <a16:creationId xmlns:a16="http://schemas.microsoft.com/office/drawing/2014/main" id="{14CA7DC4-3046-50CE-E6D8-9ED06AA84742}"/>
                </a:ext>
              </a:extLst>
            </p:cNvPr>
            <p:cNvSpPr/>
            <p:nvPr/>
          </p:nvSpPr>
          <p:spPr>
            <a:xfrm>
              <a:off x="10659235" y="4000131"/>
              <a:ext cx="274237" cy="885212"/>
            </a:xfrm>
            <a:custGeom>
              <a:avLst/>
              <a:gdLst/>
              <a:ahLst/>
              <a:cxnLst/>
              <a:rect l="l" t="t" r="r" b="b"/>
              <a:pathLst>
                <a:path w="7003" h="22605" extrusionOk="0">
                  <a:moveTo>
                    <a:pt x="1" y="0"/>
                  </a:moveTo>
                  <a:lnTo>
                    <a:pt x="7002" y="22604"/>
                  </a:lnTo>
                  <a:cubicBezTo>
                    <a:pt x="7002" y="22604"/>
                    <a:pt x="2338" y="3342"/>
                    <a:pt x="1" y="0"/>
                  </a:cubicBezTo>
                  <a:close/>
                </a:path>
              </a:pathLst>
            </a:custGeom>
            <a:solidFill>
              <a:srgbClr val="3C3C3C"/>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3626;p43">
              <a:extLst>
                <a:ext uri="{FF2B5EF4-FFF2-40B4-BE49-F238E27FC236}">
                  <a16:creationId xmlns:a16="http://schemas.microsoft.com/office/drawing/2014/main" id="{EB9678CC-9875-C9C1-DF46-2D9EFC44C8FF}"/>
                </a:ext>
              </a:extLst>
            </p:cNvPr>
            <p:cNvSpPr/>
            <p:nvPr/>
          </p:nvSpPr>
          <p:spPr>
            <a:xfrm>
              <a:off x="9966274" y="3557085"/>
              <a:ext cx="344647" cy="305761"/>
            </a:xfrm>
            <a:custGeom>
              <a:avLst/>
              <a:gdLst/>
              <a:ahLst/>
              <a:cxnLst/>
              <a:rect l="l" t="t" r="r" b="b"/>
              <a:pathLst>
                <a:path w="8801" h="7808" extrusionOk="0">
                  <a:moveTo>
                    <a:pt x="0" y="0"/>
                  </a:moveTo>
                  <a:lnTo>
                    <a:pt x="4091" y="4488"/>
                  </a:lnTo>
                  <a:lnTo>
                    <a:pt x="8800" y="7808"/>
                  </a:lnTo>
                  <a:lnTo>
                    <a:pt x="0" y="0"/>
                  </a:lnTo>
                  <a:close/>
                </a:path>
              </a:pathLst>
            </a:custGeom>
            <a:solidFill>
              <a:srgbClr val="3C3C3C"/>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3627;p43">
              <a:extLst>
                <a:ext uri="{FF2B5EF4-FFF2-40B4-BE49-F238E27FC236}">
                  <a16:creationId xmlns:a16="http://schemas.microsoft.com/office/drawing/2014/main" id="{E65C310D-1393-3777-ABAE-E21A55FC013E}"/>
                </a:ext>
              </a:extLst>
            </p:cNvPr>
            <p:cNvSpPr/>
            <p:nvPr/>
          </p:nvSpPr>
          <p:spPr>
            <a:xfrm>
              <a:off x="10750985" y="3894363"/>
              <a:ext cx="1052347" cy="924333"/>
            </a:xfrm>
            <a:custGeom>
              <a:avLst/>
              <a:gdLst/>
              <a:ahLst/>
              <a:cxnLst/>
              <a:rect l="l" t="t" r="r" b="b"/>
              <a:pathLst>
                <a:path w="26873" h="23604" extrusionOk="0">
                  <a:moveTo>
                    <a:pt x="21403" y="914"/>
                  </a:moveTo>
                  <a:lnTo>
                    <a:pt x="21408" y="919"/>
                  </a:lnTo>
                  <a:lnTo>
                    <a:pt x="25856" y="20528"/>
                  </a:lnTo>
                  <a:lnTo>
                    <a:pt x="6526" y="22695"/>
                  </a:lnTo>
                  <a:lnTo>
                    <a:pt x="1062" y="3405"/>
                  </a:lnTo>
                  <a:lnTo>
                    <a:pt x="21403" y="914"/>
                  </a:lnTo>
                  <a:close/>
                  <a:moveTo>
                    <a:pt x="22044" y="0"/>
                  </a:moveTo>
                  <a:lnTo>
                    <a:pt x="1" y="2701"/>
                  </a:lnTo>
                  <a:lnTo>
                    <a:pt x="5919" y="23603"/>
                  </a:lnTo>
                  <a:lnTo>
                    <a:pt x="26872" y="21254"/>
                  </a:lnTo>
                  <a:lnTo>
                    <a:pt x="22049" y="6"/>
                  </a:lnTo>
                  <a:lnTo>
                    <a:pt x="22044" y="0"/>
                  </a:lnTo>
                  <a:close/>
                </a:path>
              </a:pathLst>
            </a:custGeom>
            <a:solidFill>
              <a:srgbClr val="FCF2E3"/>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3628;p43">
              <a:extLst>
                <a:ext uri="{FF2B5EF4-FFF2-40B4-BE49-F238E27FC236}">
                  <a16:creationId xmlns:a16="http://schemas.microsoft.com/office/drawing/2014/main" id="{F15DF2DA-6E60-9278-96F5-59ECE5CA6717}"/>
                </a:ext>
              </a:extLst>
            </p:cNvPr>
            <p:cNvSpPr/>
            <p:nvPr/>
          </p:nvSpPr>
          <p:spPr>
            <a:xfrm>
              <a:off x="10312206" y="3749004"/>
              <a:ext cx="1341152" cy="1374085"/>
            </a:xfrm>
            <a:custGeom>
              <a:avLst/>
              <a:gdLst/>
              <a:ahLst/>
              <a:cxnLst/>
              <a:rect l="l" t="t" r="r" b="b"/>
              <a:pathLst>
                <a:path w="34248" h="35089" extrusionOk="0">
                  <a:moveTo>
                    <a:pt x="32915" y="1"/>
                  </a:moveTo>
                  <a:cubicBezTo>
                    <a:pt x="32838" y="1"/>
                    <a:pt x="32759" y="7"/>
                    <a:pt x="32681" y="19"/>
                  </a:cubicBezTo>
                  <a:lnTo>
                    <a:pt x="8040" y="3752"/>
                  </a:lnTo>
                  <a:lnTo>
                    <a:pt x="8034" y="3763"/>
                  </a:lnTo>
                  <a:lnTo>
                    <a:pt x="8017" y="3803"/>
                  </a:lnTo>
                  <a:cubicBezTo>
                    <a:pt x="8017" y="3803"/>
                    <a:pt x="8017" y="3809"/>
                    <a:pt x="8017" y="3814"/>
                  </a:cubicBezTo>
                  <a:lnTo>
                    <a:pt x="7995" y="3865"/>
                  </a:lnTo>
                  <a:lnTo>
                    <a:pt x="7989" y="3877"/>
                  </a:lnTo>
                  <a:cubicBezTo>
                    <a:pt x="7977" y="3900"/>
                    <a:pt x="7966" y="3922"/>
                    <a:pt x="7955" y="3951"/>
                  </a:cubicBezTo>
                  <a:lnTo>
                    <a:pt x="7949" y="3962"/>
                  </a:lnTo>
                  <a:cubicBezTo>
                    <a:pt x="7932" y="3990"/>
                    <a:pt x="7915" y="4019"/>
                    <a:pt x="7898" y="4053"/>
                  </a:cubicBezTo>
                  <a:lnTo>
                    <a:pt x="7887" y="4064"/>
                  </a:lnTo>
                  <a:cubicBezTo>
                    <a:pt x="7864" y="4109"/>
                    <a:pt x="7836" y="4155"/>
                    <a:pt x="7807" y="4200"/>
                  </a:cubicBezTo>
                  <a:cubicBezTo>
                    <a:pt x="7796" y="4217"/>
                    <a:pt x="7785" y="4229"/>
                    <a:pt x="7779" y="4240"/>
                  </a:cubicBezTo>
                  <a:cubicBezTo>
                    <a:pt x="7751" y="4280"/>
                    <a:pt x="7717" y="4325"/>
                    <a:pt x="7682" y="4365"/>
                  </a:cubicBezTo>
                  <a:cubicBezTo>
                    <a:pt x="7682" y="4365"/>
                    <a:pt x="7269" y="4389"/>
                    <a:pt x="6629" y="4389"/>
                  </a:cubicBezTo>
                  <a:cubicBezTo>
                    <a:pt x="5836" y="4389"/>
                    <a:pt x="4696" y="4352"/>
                    <a:pt x="3563" y="4189"/>
                  </a:cubicBezTo>
                  <a:cubicBezTo>
                    <a:pt x="1606" y="3905"/>
                    <a:pt x="579" y="3440"/>
                    <a:pt x="579" y="3440"/>
                  </a:cubicBezTo>
                  <a:lnTo>
                    <a:pt x="0" y="3894"/>
                  </a:lnTo>
                  <a:cubicBezTo>
                    <a:pt x="1096" y="4637"/>
                    <a:pt x="3164" y="5154"/>
                    <a:pt x="5133" y="5154"/>
                  </a:cubicBezTo>
                  <a:cubicBezTo>
                    <a:pt x="5600" y="5154"/>
                    <a:pt x="6061" y="5125"/>
                    <a:pt x="6502" y="5063"/>
                  </a:cubicBezTo>
                  <a:lnTo>
                    <a:pt x="15989" y="35088"/>
                  </a:lnTo>
                  <a:cubicBezTo>
                    <a:pt x="16738" y="34947"/>
                    <a:pt x="17492" y="34266"/>
                    <a:pt x="17492" y="34266"/>
                  </a:cubicBezTo>
                  <a:lnTo>
                    <a:pt x="8414" y="4949"/>
                  </a:lnTo>
                  <a:cubicBezTo>
                    <a:pt x="8363" y="4779"/>
                    <a:pt x="8471" y="4609"/>
                    <a:pt x="8647" y="4580"/>
                  </a:cubicBezTo>
                  <a:lnTo>
                    <a:pt x="34247" y="779"/>
                  </a:lnTo>
                  <a:cubicBezTo>
                    <a:pt x="33974" y="292"/>
                    <a:pt x="33461" y="1"/>
                    <a:pt x="32915" y="1"/>
                  </a:cubicBezTo>
                  <a:close/>
                </a:path>
              </a:pathLst>
            </a:custGeom>
            <a:solidFill>
              <a:srgbClr val="886F5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3629;p43">
              <a:extLst>
                <a:ext uri="{FF2B5EF4-FFF2-40B4-BE49-F238E27FC236}">
                  <a16:creationId xmlns:a16="http://schemas.microsoft.com/office/drawing/2014/main" id="{16D4760F-2D34-6D17-19B1-BA3202863CAB}"/>
                </a:ext>
              </a:extLst>
            </p:cNvPr>
            <p:cNvSpPr/>
            <p:nvPr/>
          </p:nvSpPr>
          <p:spPr>
            <a:xfrm>
              <a:off x="10334644" y="3883907"/>
              <a:ext cx="273533" cy="45543"/>
            </a:xfrm>
            <a:custGeom>
              <a:avLst/>
              <a:gdLst/>
              <a:ahLst/>
              <a:cxnLst/>
              <a:rect l="l" t="t" r="r" b="b"/>
              <a:pathLst>
                <a:path w="6985" h="1163" extrusionOk="0">
                  <a:moveTo>
                    <a:pt x="0" y="1"/>
                  </a:moveTo>
                  <a:cubicBezTo>
                    <a:pt x="0" y="1"/>
                    <a:pt x="153" y="511"/>
                    <a:pt x="2395" y="971"/>
                  </a:cubicBezTo>
                  <a:cubicBezTo>
                    <a:pt x="3099" y="1114"/>
                    <a:pt x="3815" y="1163"/>
                    <a:pt x="4465" y="1163"/>
                  </a:cubicBezTo>
                  <a:cubicBezTo>
                    <a:pt x="5880" y="1163"/>
                    <a:pt x="6985" y="931"/>
                    <a:pt x="6985" y="931"/>
                  </a:cubicBezTo>
                  <a:lnTo>
                    <a:pt x="6985" y="931"/>
                  </a:lnTo>
                  <a:cubicBezTo>
                    <a:pt x="6795" y="935"/>
                    <a:pt x="6608" y="938"/>
                    <a:pt x="6424" y="938"/>
                  </a:cubicBezTo>
                  <a:cubicBezTo>
                    <a:pt x="2511" y="938"/>
                    <a:pt x="0" y="1"/>
                    <a:pt x="0" y="1"/>
                  </a:cubicBezTo>
                  <a:close/>
                </a:path>
              </a:pathLst>
            </a:custGeom>
            <a:solidFill>
              <a:srgbClr val="3C3C3C"/>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1" name="Google Shape;3630;p43">
            <a:extLst>
              <a:ext uri="{FF2B5EF4-FFF2-40B4-BE49-F238E27FC236}">
                <a16:creationId xmlns:a16="http://schemas.microsoft.com/office/drawing/2014/main" id="{D2B928B1-99A4-1E80-D55A-BC57913920EE}"/>
              </a:ext>
            </a:extLst>
          </p:cNvPr>
          <p:cNvSpPr txBox="1"/>
          <p:nvPr/>
        </p:nvSpPr>
        <p:spPr>
          <a:xfrm>
            <a:off x="117107" y="1610218"/>
            <a:ext cx="2713871" cy="980000"/>
          </a:xfrm>
          <a:prstGeom prst="rect">
            <a:avLst/>
          </a:prstGeom>
          <a:noFill/>
          <a:ln>
            <a:noFill/>
          </a:ln>
        </p:spPr>
        <p:txBody>
          <a:bodyPr spcFirstLastPara="1" wrap="square" lIns="121900" tIns="121900" rIns="121900" bIns="121900" anchor="ctr" anchorCtr="0">
            <a:noAutofit/>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endParaRPr kumimoji="0" lang="en-US" sz="7200" b="1" i="0" u="none" strike="noStrike" kern="1200" cap="none" spc="0" normalizeH="0" baseline="0" noProof="0" dirty="0">
              <a:ln>
                <a:noFill/>
              </a:ln>
              <a:solidFill>
                <a:srgbClr val="FFFCEC">
                  <a:lumMod val="10000"/>
                </a:srgbClr>
              </a:solidFill>
              <a:effectLst/>
              <a:uLnTx/>
              <a:uFillTx/>
              <a:latin typeface="Times New Roman" panose="02020603050405020304" pitchFamily="18" charset="0"/>
              <a:cs typeface="Times New Roman" panose="02020603050405020304" pitchFamily="18" charset="0"/>
            </a:endParaRPr>
          </a:p>
          <a:p>
            <a:pPr lvl="0" algn="ctr" defTabSz="1219140">
              <a:buClr>
                <a:srgbClr val="000000"/>
              </a:buClr>
              <a:defRPr/>
            </a:pPr>
            <a:r>
              <a:rPr lang="vi-VN" sz="4000" b="1" dirty="0">
                <a:latin typeface="Times New Roman" panose="02020603050405020304" pitchFamily="18" charset="0"/>
                <a:cs typeface="Times New Roman" panose="02020603050405020304" pitchFamily="18" charset="0"/>
              </a:rPr>
              <a:t>Bố cục bài viết cần đảm bảo</a:t>
            </a:r>
            <a:endParaRPr kumimoji="0" sz="13800" b="1" i="0" u="none" strike="noStrike" kern="0" cap="none" spc="0" normalizeH="0" baseline="0" noProof="0" dirty="0">
              <a:ln>
                <a:noFill/>
              </a:ln>
              <a:solidFill>
                <a:srgbClr val="FFFCEC">
                  <a:lumMod val="10000"/>
                </a:srgbClr>
              </a:solidFill>
              <a:effectLst/>
              <a:uLnTx/>
              <a:uFillTx/>
              <a:latin typeface="Times New Roman" panose="02020603050405020304" pitchFamily="18" charset="0"/>
              <a:ea typeface="Viga"/>
              <a:cs typeface="Times New Roman" panose="02020603050405020304" pitchFamily="18" charset="0"/>
              <a:sym typeface="Viga"/>
            </a:endParaRPr>
          </a:p>
        </p:txBody>
      </p:sp>
      <p:cxnSp>
        <p:nvCxnSpPr>
          <p:cNvPr id="32" name="Google Shape;3631;p43">
            <a:extLst>
              <a:ext uri="{FF2B5EF4-FFF2-40B4-BE49-F238E27FC236}">
                <a16:creationId xmlns:a16="http://schemas.microsoft.com/office/drawing/2014/main" id="{3B67DC02-6033-9E52-B1FE-3716799CBC34}"/>
              </a:ext>
            </a:extLst>
          </p:cNvPr>
          <p:cNvCxnSpPr/>
          <p:nvPr/>
        </p:nvCxnSpPr>
        <p:spPr>
          <a:xfrm>
            <a:off x="4572574" y="2530607"/>
            <a:ext cx="0" cy="400400"/>
          </a:xfrm>
          <a:prstGeom prst="straightConnector1">
            <a:avLst/>
          </a:prstGeom>
          <a:noFill/>
          <a:ln w="19050" cap="flat" cmpd="sng">
            <a:solidFill>
              <a:srgbClr val="3C3C3C"/>
            </a:solidFill>
            <a:prstDash val="solid"/>
            <a:round/>
            <a:headEnd type="none" w="med" len="med"/>
            <a:tailEnd type="diamond" w="med" len="med"/>
          </a:ln>
        </p:spPr>
      </p:cxnSp>
      <p:cxnSp>
        <p:nvCxnSpPr>
          <p:cNvPr id="33" name="Google Shape;3632;p43">
            <a:extLst>
              <a:ext uri="{FF2B5EF4-FFF2-40B4-BE49-F238E27FC236}">
                <a16:creationId xmlns:a16="http://schemas.microsoft.com/office/drawing/2014/main" id="{4A59CB08-2251-AC3A-2F3D-658B6C2CD903}"/>
              </a:ext>
            </a:extLst>
          </p:cNvPr>
          <p:cNvCxnSpPr/>
          <p:nvPr/>
        </p:nvCxnSpPr>
        <p:spPr>
          <a:xfrm>
            <a:off x="4584060" y="4449799"/>
            <a:ext cx="0" cy="400400"/>
          </a:xfrm>
          <a:prstGeom prst="straightConnector1">
            <a:avLst/>
          </a:prstGeom>
          <a:noFill/>
          <a:ln w="19050" cap="flat" cmpd="sng">
            <a:solidFill>
              <a:srgbClr val="3C3C3C"/>
            </a:solidFill>
            <a:prstDash val="solid"/>
            <a:round/>
            <a:headEnd type="none" w="med" len="med"/>
            <a:tailEnd type="diamond" w="med" len="med"/>
          </a:ln>
        </p:spPr>
      </p:cxnSp>
      <p:cxnSp>
        <p:nvCxnSpPr>
          <p:cNvPr id="34" name="Google Shape;3634;p43">
            <a:extLst>
              <a:ext uri="{FF2B5EF4-FFF2-40B4-BE49-F238E27FC236}">
                <a16:creationId xmlns:a16="http://schemas.microsoft.com/office/drawing/2014/main" id="{B70E126A-876A-FE46-AA91-D1F8DA5E854F}"/>
              </a:ext>
            </a:extLst>
          </p:cNvPr>
          <p:cNvCxnSpPr/>
          <p:nvPr/>
        </p:nvCxnSpPr>
        <p:spPr>
          <a:xfrm rot="10800000">
            <a:off x="4905191" y="1988179"/>
            <a:ext cx="364400" cy="0"/>
          </a:xfrm>
          <a:prstGeom prst="straightConnector1">
            <a:avLst/>
          </a:prstGeom>
          <a:noFill/>
          <a:ln w="19050" cap="flat" cmpd="sng">
            <a:solidFill>
              <a:srgbClr val="3C3C3C"/>
            </a:solidFill>
            <a:prstDash val="solid"/>
            <a:round/>
            <a:headEnd type="none" w="med" len="med"/>
            <a:tailEnd type="diamond" w="med" len="med"/>
          </a:ln>
        </p:spPr>
      </p:cxnSp>
      <p:cxnSp>
        <p:nvCxnSpPr>
          <p:cNvPr id="35" name="Google Shape;3635;p43">
            <a:extLst>
              <a:ext uri="{FF2B5EF4-FFF2-40B4-BE49-F238E27FC236}">
                <a16:creationId xmlns:a16="http://schemas.microsoft.com/office/drawing/2014/main" id="{762B110B-D9E2-0A40-2117-852045BC858B}"/>
              </a:ext>
            </a:extLst>
          </p:cNvPr>
          <p:cNvCxnSpPr/>
          <p:nvPr/>
        </p:nvCxnSpPr>
        <p:spPr>
          <a:xfrm rot="10800000">
            <a:off x="4905191" y="3473547"/>
            <a:ext cx="364400" cy="0"/>
          </a:xfrm>
          <a:prstGeom prst="straightConnector1">
            <a:avLst/>
          </a:prstGeom>
          <a:noFill/>
          <a:ln w="19050" cap="flat" cmpd="sng">
            <a:solidFill>
              <a:srgbClr val="3C3C3C"/>
            </a:solidFill>
            <a:prstDash val="solid"/>
            <a:round/>
            <a:headEnd type="none" w="med" len="med"/>
            <a:tailEnd type="diamond" w="med" len="med"/>
          </a:ln>
        </p:spPr>
      </p:cxnSp>
      <p:cxnSp>
        <p:nvCxnSpPr>
          <p:cNvPr id="36" name="Google Shape;3638;p43">
            <a:extLst>
              <a:ext uri="{FF2B5EF4-FFF2-40B4-BE49-F238E27FC236}">
                <a16:creationId xmlns:a16="http://schemas.microsoft.com/office/drawing/2014/main" id="{21C6CD45-C18F-54E4-F2B5-D4F6CFCB356E}"/>
              </a:ext>
            </a:extLst>
          </p:cNvPr>
          <p:cNvCxnSpPr/>
          <p:nvPr/>
        </p:nvCxnSpPr>
        <p:spPr>
          <a:xfrm rot="10800000">
            <a:off x="4940130" y="5472239"/>
            <a:ext cx="364400" cy="0"/>
          </a:xfrm>
          <a:prstGeom prst="straightConnector1">
            <a:avLst/>
          </a:prstGeom>
          <a:noFill/>
          <a:ln w="19050" cap="flat" cmpd="sng">
            <a:solidFill>
              <a:srgbClr val="3C3C3C"/>
            </a:solidFill>
            <a:prstDash val="solid"/>
            <a:round/>
            <a:headEnd type="none" w="med" len="med"/>
            <a:tailEnd type="diamond" w="med" len="med"/>
          </a:ln>
        </p:spPr>
      </p:cxnSp>
      <p:grpSp>
        <p:nvGrpSpPr>
          <p:cNvPr id="37" name="Google Shape;3639;p43">
            <a:extLst>
              <a:ext uri="{FF2B5EF4-FFF2-40B4-BE49-F238E27FC236}">
                <a16:creationId xmlns:a16="http://schemas.microsoft.com/office/drawing/2014/main" id="{99ED131A-8583-3C98-4D6D-3852CA3EBA14}"/>
              </a:ext>
            </a:extLst>
          </p:cNvPr>
          <p:cNvGrpSpPr/>
          <p:nvPr/>
        </p:nvGrpSpPr>
        <p:grpSpPr>
          <a:xfrm>
            <a:off x="4388720" y="5125644"/>
            <a:ext cx="439864" cy="452952"/>
            <a:chOff x="5484825" y="2154975"/>
            <a:chExt cx="409150" cy="421325"/>
          </a:xfrm>
        </p:grpSpPr>
        <p:sp>
          <p:nvSpPr>
            <p:cNvPr id="38" name="Google Shape;3640;p43">
              <a:extLst>
                <a:ext uri="{FF2B5EF4-FFF2-40B4-BE49-F238E27FC236}">
                  <a16:creationId xmlns:a16="http://schemas.microsoft.com/office/drawing/2014/main" id="{54B2A786-45C9-2F5B-1680-148F23A97347}"/>
                </a:ext>
              </a:extLst>
            </p:cNvPr>
            <p:cNvSpPr/>
            <p:nvPr/>
          </p:nvSpPr>
          <p:spPr>
            <a:xfrm>
              <a:off x="5484825" y="2224775"/>
              <a:ext cx="274475" cy="351525"/>
            </a:xfrm>
            <a:custGeom>
              <a:avLst/>
              <a:gdLst/>
              <a:ahLst/>
              <a:cxnLst/>
              <a:rect l="l" t="t" r="r" b="b"/>
              <a:pathLst>
                <a:path w="10979" h="14061" extrusionOk="0">
                  <a:moveTo>
                    <a:pt x="1496" y="1"/>
                  </a:moveTo>
                  <a:cubicBezTo>
                    <a:pt x="671" y="1"/>
                    <a:pt x="0" y="668"/>
                    <a:pt x="0" y="1494"/>
                  </a:cubicBezTo>
                  <a:lnTo>
                    <a:pt x="0" y="12567"/>
                  </a:lnTo>
                  <a:cubicBezTo>
                    <a:pt x="0" y="12791"/>
                    <a:pt x="53" y="13015"/>
                    <a:pt x="151" y="13215"/>
                  </a:cubicBezTo>
                  <a:cubicBezTo>
                    <a:pt x="401" y="13732"/>
                    <a:pt x="924" y="14057"/>
                    <a:pt x="1496" y="14061"/>
                  </a:cubicBezTo>
                  <a:lnTo>
                    <a:pt x="9663" y="14061"/>
                  </a:lnTo>
                  <a:cubicBezTo>
                    <a:pt x="10390" y="14061"/>
                    <a:pt x="10978" y="13472"/>
                    <a:pt x="10978" y="12745"/>
                  </a:cubicBezTo>
                  <a:lnTo>
                    <a:pt x="10978" y="11693"/>
                  </a:lnTo>
                  <a:cubicBezTo>
                    <a:pt x="10978" y="11693"/>
                    <a:pt x="10853" y="11443"/>
                    <a:pt x="10715" y="11443"/>
                  </a:cubicBezTo>
                  <a:lnTo>
                    <a:pt x="10712" y="11443"/>
                  </a:lnTo>
                  <a:cubicBezTo>
                    <a:pt x="10708" y="11442"/>
                    <a:pt x="10705" y="11442"/>
                    <a:pt x="10701" y="11442"/>
                  </a:cubicBezTo>
                  <a:cubicBezTo>
                    <a:pt x="10568" y="11442"/>
                    <a:pt x="10466" y="11558"/>
                    <a:pt x="10482" y="11693"/>
                  </a:cubicBezTo>
                  <a:lnTo>
                    <a:pt x="10482" y="12742"/>
                  </a:lnTo>
                  <a:cubicBezTo>
                    <a:pt x="10462" y="13192"/>
                    <a:pt x="10097" y="13551"/>
                    <a:pt x="9646" y="13567"/>
                  </a:cubicBezTo>
                  <a:lnTo>
                    <a:pt x="1496" y="13567"/>
                  </a:lnTo>
                  <a:cubicBezTo>
                    <a:pt x="1112" y="13557"/>
                    <a:pt x="766" y="13337"/>
                    <a:pt x="599" y="12995"/>
                  </a:cubicBezTo>
                  <a:cubicBezTo>
                    <a:pt x="414" y="12613"/>
                    <a:pt x="493" y="12156"/>
                    <a:pt x="793" y="11860"/>
                  </a:cubicBezTo>
                  <a:cubicBezTo>
                    <a:pt x="980" y="11673"/>
                    <a:pt x="1493" y="11594"/>
                    <a:pt x="1493" y="11594"/>
                  </a:cubicBezTo>
                  <a:lnTo>
                    <a:pt x="9643" y="11594"/>
                  </a:lnTo>
                  <a:cubicBezTo>
                    <a:pt x="9811" y="11594"/>
                    <a:pt x="9975" y="11558"/>
                    <a:pt x="10127" y="11495"/>
                  </a:cubicBezTo>
                  <a:cubicBezTo>
                    <a:pt x="10501" y="11331"/>
                    <a:pt x="10781" y="11008"/>
                    <a:pt x="10896" y="10617"/>
                  </a:cubicBezTo>
                  <a:cubicBezTo>
                    <a:pt x="10942" y="10469"/>
                    <a:pt x="10853" y="10308"/>
                    <a:pt x="10699" y="10272"/>
                  </a:cubicBezTo>
                  <a:cubicBezTo>
                    <a:pt x="10686" y="10270"/>
                    <a:pt x="10672" y="10269"/>
                    <a:pt x="10659" y="10269"/>
                  </a:cubicBezTo>
                  <a:cubicBezTo>
                    <a:pt x="10549" y="10269"/>
                    <a:pt x="10449" y="10341"/>
                    <a:pt x="10419" y="10449"/>
                  </a:cubicBezTo>
                  <a:cubicBezTo>
                    <a:pt x="10350" y="10696"/>
                    <a:pt x="10176" y="10897"/>
                    <a:pt x="9942" y="10999"/>
                  </a:cubicBezTo>
                  <a:cubicBezTo>
                    <a:pt x="9847" y="11038"/>
                    <a:pt x="9745" y="11061"/>
                    <a:pt x="9643" y="11061"/>
                  </a:cubicBezTo>
                  <a:lnTo>
                    <a:pt x="1490" y="11061"/>
                  </a:lnTo>
                  <a:cubicBezTo>
                    <a:pt x="1118" y="11061"/>
                    <a:pt x="760" y="11206"/>
                    <a:pt x="493" y="11466"/>
                  </a:cubicBezTo>
                  <a:lnTo>
                    <a:pt x="493" y="754"/>
                  </a:lnTo>
                  <a:cubicBezTo>
                    <a:pt x="493" y="609"/>
                    <a:pt x="612" y="494"/>
                    <a:pt x="753" y="494"/>
                  </a:cubicBezTo>
                  <a:lnTo>
                    <a:pt x="5785" y="494"/>
                  </a:lnTo>
                  <a:cubicBezTo>
                    <a:pt x="5805" y="494"/>
                    <a:pt x="5821" y="487"/>
                    <a:pt x="5835" y="477"/>
                  </a:cubicBezTo>
                  <a:cubicBezTo>
                    <a:pt x="6052" y="260"/>
                    <a:pt x="5904" y="1"/>
                    <a:pt x="5696" y="1"/>
                  </a:cubicBezTo>
                  <a:close/>
                </a:path>
              </a:pathLst>
            </a:custGeom>
            <a:solidFill>
              <a:srgbClr val="886F5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latin typeface="Arial"/>
                <a:ea typeface="+mn-ea"/>
                <a:cs typeface="Arial"/>
                <a:sym typeface="Arial"/>
              </a:endParaRPr>
            </a:p>
          </p:txBody>
        </p:sp>
        <p:sp>
          <p:nvSpPr>
            <p:cNvPr id="39" name="Google Shape;3641;p43">
              <a:extLst>
                <a:ext uri="{FF2B5EF4-FFF2-40B4-BE49-F238E27FC236}">
                  <a16:creationId xmlns:a16="http://schemas.microsoft.com/office/drawing/2014/main" id="{03CC4F7E-A2D1-99D2-4F49-B3267382E368}"/>
                </a:ext>
              </a:extLst>
            </p:cNvPr>
            <p:cNvSpPr/>
            <p:nvPr/>
          </p:nvSpPr>
          <p:spPr>
            <a:xfrm>
              <a:off x="5509650" y="2519125"/>
              <a:ext cx="232375" cy="39750"/>
            </a:xfrm>
            <a:custGeom>
              <a:avLst/>
              <a:gdLst/>
              <a:ahLst/>
              <a:cxnLst/>
              <a:rect l="l" t="t" r="r" b="b"/>
              <a:pathLst>
                <a:path w="9295" h="1590" extrusionOk="0">
                  <a:moveTo>
                    <a:pt x="9054" y="1"/>
                  </a:moveTo>
                  <a:cubicBezTo>
                    <a:pt x="9052" y="1"/>
                    <a:pt x="9050" y="1"/>
                    <a:pt x="9048" y="1"/>
                  </a:cubicBezTo>
                  <a:cubicBezTo>
                    <a:pt x="8910" y="1"/>
                    <a:pt x="8798" y="113"/>
                    <a:pt x="8795" y="251"/>
                  </a:cubicBezTo>
                  <a:lnTo>
                    <a:pt x="8795" y="862"/>
                  </a:lnTo>
                  <a:cubicBezTo>
                    <a:pt x="8792" y="984"/>
                    <a:pt x="8699" y="1083"/>
                    <a:pt x="8581" y="1096"/>
                  </a:cubicBezTo>
                  <a:lnTo>
                    <a:pt x="254" y="1096"/>
                  </a:lnTo>
                  <a:cubicBezTo>
                    <a:pt x="246" y="1095"/>
                    <a:pt x="239" y="1095"/>
                    <a:pt x="231" y="1095"/>
                  </a:cubicBezTo>
                  <a:cubicBezTo>
                    <a:pt x="106" y="1095"/>
                    <a:pt x="0" y="1199"/>
                    <a:pt x="4" y="1329"/>
                  </a:cubicBezTo>
                  <a:cubicBezTo>
                    <a:pt x="7" y="1468"/>
                    <a:pt x="115" y="1583"/>
                    <a:pt x="254" y="1589"/>
                  </a:cubicBezTo>
                  <a:lnTo>
                    <a:pt x="8581" y="1589"/>
                  </a:lnTo>
                  <a:cubicBezTo>
                    <a:pt x="8976" y="1583"/>
                    <a:pt x="9295" y="1257"/>
                    <a:pt x="9288" y="862"/>
                  </a:cubicBezTo>
                  <a:lnTo>
                    <a:pt x="9288" y="251"/>
                  </a:lnTo>
                  <a:cubicBezTo>
                    <a:pt x="9295" y="115"/>
                    <a:pt x="9189" y="1"/>
                    <a:pt x="9054" y="1"/>
                  </a:cubicBezTo>
                  <a:close/>
                </a:path>
              </a:pathLst>
            </a:custGeom>
            <a:solidFill>
              <a:srgbClr val="886F5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latin typeface="Arial"/>
                <a:ea typeface="+mn-ea"/>
                <a:cs typeface="Arial"/>
                <a:sym typeface="Arial"/>
              </a:endParaRPr>
            </a:p>
          </p:txBody>
        </p:sp>
        <p:sp>
          <p:nvSpPr>
            <p:cNvPr id="40" name="Google Shape;3642;p43">
              <a:extLst>
                <a:ext uri="{FF2B5EF4-FFF2-40B4-BE49-F238E27FC236}">
                  <a16:creationId xmlns:a16="http://schemas.microsoft.com/office/drawing/2014/main" id="{3B583CF6-3499-A2C3-E194-786BD77400D2}"/>
                </a:ext>
              </a:extLst>
            </p:cNvPr>
            <p:cNvSpPr/>
            <p:nvPr/>
          </p:nvSpPr>
          <p:spPr>
            <a:xfrm>
              <a:off x="5510150" y="2524975"/>
              <a:ext cx="69250" cy="12350"/>
            </a:xfrm>
            <a:custGeom>
              <a:avLst/>
              <a:gdLst/>
              <a:ahLst/>
              <a:cxnLst/>
              <a:rect l="l" t="t" r="r" b="b"/>
              <a:pathLst>
                <a:path w="2770" h="494" extrusionOk="0">
                  <a:moveTo>
                    <a:pt x="257" y="0"/>
                  </a:moveTo>
                  <a:cubicBezTo>
                    <a:pt x="122" y="0"/>
                    <a:pt x="13" y="104"/>
                    <a:pt x="3" y="240"/>
                  </a:cubicBezTo>
                  <a:cubicBezTo>
                    <a:pt x="0" y="379"/>
                    <a:pt x="112" y="494"/>
                    <a:pt x="250" y="494"/>
                  </a:cubicBezTo>
                  <a:lnTo>
                    <a:pt x="2506" y="494"/>
                  </a:lnTo>
                  <a:cubicBezTo>
                    <a:pt x="2644" y="494"/>
                    <a:pt x="2756" y="388"/>
                    <a:pt x="2766" y="254"/>
                  </a:cubicBezTo>
                  <a:cubicBezTo>
                    <a:pt x="2769" y="114"/>
                    <a:pt x="2661" y="0"/>
                    <a:pt x="2525" y="0"/>
                  </a:cubicBezTo>
                  <a:cubicBezTo>
                    <a:pt x="2523" y="0"/>
                    <a:pt x="2521" y="0"/>
                    <a:pt x="2519" y="0"/>
                  </a:cubicBezTo>
                  <a:lnTo>
                    <a:pt x="263" y="0"/>
                  </a:lnTo>
                  <a:cubicBezTo>
                    <a:pt x="261" y="0"/>
                    <a:pt x="259" y="0"/>
                    <a:pt x="257" y="0"/>
                  </a:cubicBezTo>
                  <a:close/>
                </a:path>
              </a:pathLst>
            </a:custGeom>
            <a:solidFill>
              <a:srgbClr val="886F5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latin typeface="Arial"/>
                <a:ea typeface="+mn-ea"/>
                <a:cs typeface="Arial"/>
                <a:sym typeface="Arial"/>
              </a:endParaRPr>
            </a:p>
          </p:txBody>
        </p:sp>
        <p:sp>
          <p:nvSpPr>
            <p:cNvPr id="41" name="Google Shape;3643;p43">
              <a:extLst>
                <a:ext uri="{FF2B5EF4-FFF2-40B4-BE49-F238E27FC236}">
                  <a16:creationId xmlns:a16="http://schemas.microsoft.com/office/drawing/2014/main" id="{E4CC27E5-AA54-9257-98AE-48924017F89C}"/>
                </a:ext>
              </a:extLst>
            </p:cNvPr>
            <p:cNvSpPr/>
            <p:nvPr/>
          </p:nvSpPr>
          <p:spPr>
            <a:xfrm>
              <a:off x="5589575" y="2524975"/>
              <a:ext cx="133550" cy="12350"/>
            </a:xfrm>
            <a:custGeom>
              <a:avLst/>
              <a:gdLst/>
              <a:ahLst/>
              <a:cxnLst/>
              <a:rect l="l" t="t" r="r" b="b"/>
              <a:pathLst>
                <a:path w="5342" h="494" extrusionOk="0">
                  <a:moveTo>
                    <a:pt x="257" y="0"/>
                  </a:moveTo>
                  <a:cubicBezTo>
                    <a:pt x="122" y="0"/>
                    <a:pt x="10" y="104"/>
                    <a:pt x="3" y="240"/>
                  </a:cubicBezTo>
                  <a:cubicBezTo>
                    <a:pt x="0" y="379"/>
                    <a:pt x="112" y="494"/>
                    <a:pt x="250" y="494"/>
                  </a:cubicBezTo>
                  <a:lnTo>
                    <a:pt x="5078" y="494"/>
                  </a:lnTo>
                  <a:cubicBezTo>
                    <a:pt x="5213" y="494"/>
                    <a:pt x="5328" y="388"/>
                    <a:pt x="5338" y="254"/>
                  </a:cubicBezTo>
                  <a:cubicBezTo>
                    <a:pt x="5341" y="114"/>
                    <a:pt x="5233" y="0"/>
                    <a:pt x="5097" y="0"/>
                  </a:cubicBezTo>
                  <a:cubicBezTo>
                    <a:pt x="5095" y="0"/>
                    <a:pt x="5093" y="0"/>
                    <a:pt x="5091" y="0"/>
                  </a:cubicBezTo>
                  <a:lnTo>
                    <a:pt x="263" y="0"/>
                  </a:lnTo>
                  <a:cubicBezTo>
                    <a:pt x="261" y="0"/>
                    <a:pt x="259" y="0"/>
                    <a:pt x="257" y="0"/>
                  </a:cubicBezTo>
                  <a:close/>
                </a:path>
              </a:pathLst>
            </a:custGeom>
            <a:solidFill>
              <a:srgbClr val="886F5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latin typeface="Arial"/>
                <a:ea typeface="+mn-ea"/>
                <a:cs typeface="Arial"/>
                <a:sym typeface="Arial"/>
              </a:endParaRPr>
            </a:p>
          </p:txBody>
        </p:sp>
        <p:sp>
          <p:nvSpPr>
            <p:cNvPr id="42" name="Google Shape;3644;p43">
              <a:extLst>
                <a:ext uri="{FF2B5EF4-FFF2-40B4-BE49-F238E27FC236}">
                  <a16:creationId xmlns:a16="http://schemas.microsoft.com/office/drawing/2014/main" id="{25B48DFC-CEE1-026A-9673-B96DCE1E9725}"/>
                </a:ext>
              </a:extLst>
            </p:cNvPr>
            <p:cNvSpPr/>
            <p:nvPr/>
          </p:nvSpPr>
          <p:spPr>
            <a:xfrm>
              <a:off x="5644150" y="2154975"/>
              <a:ext cx="249825" cy="320600"/>
            </a:xfrm>
            <a:custGeom>
              <a:avLst/>
              <a:gdLst/>
              <a:ahLst/>
              <a:cxnLst/>
              <a:rect l="l" t="t" r="r" b="b"/>
              <a:pathLst>
                <a:path w="9993" h="12824" extrusionOk="0">
                  <a:moveTo>
                    <a:pt x="8778" y="0"/>
                  </a:moveTo>
                  <a:cubicBezTo>
                    <a:pt x="8776" y="0"/>
                    <a:pt x="8774" y="0"/>
                    <a:pt x="8772" y="0"/>
                  </a:cubicBezTo>
                  <a:lnTo>
                    <a:pt x="1382" y="0"/>
                  </a:lnTo>
                  <a:cubicBezTo>
                    <a:pt x="1380" y="0"/>
                    <a:pt x="1378" y="0"/>
                    <a:pt x="1376" y="0"/>
                  </a:cubicBezTo>
                  <a:cubicBezTo>
                    <a:pt x="616" y="0"/>
                    <a:pt x="1" y="617"/>
                    <a:pt x="1" y="1378"/>
                  </a:cubicBezTo>
                  <a:lnTo>
                    <a:pt x="1" y="11442"/>
                  </a:lnTo>
                  <a:cubicBezTo>
                    <a:pt x="1" y="11650"/>
                    <a:pt x="47" y="11857"/>
                    <a:pt x="139" y="12044"/>
                  </a:cubicBezTo>
                  <a:cubicBezTo>
                    <a:pt x="369" y="12518"/>
                    <a:pt x="849" y="12824"/>
                    <a:pt x="1379" y="12824"/>
                  </a:cubicBezTo>
                  <a:lnTo>
                    <a:pt x="8772" y="12824"/>
                  </a:lnTo>
                  <a:cubicBezTo>
                    <a:pt x="9447" y="12824"/>
                    <a:pt x="9989" y="12281"/>
                    <a:pt x="9989" y="11607"/>
                  </a:cubicBezTo>
                  <a:lnTo>
                    <a:pt x="9989" y="10660"/>
                  </a:lnTo>
                  <a:cubicBezTo>
                    <a:pt x="9989" y="10660"/>
                    <a:pt x="9878" y="10410"/>
                    <a:pt x="9739" y="10410"/>
                  </a:cubicBezTo>
                  <a:cubicBezTo>
                    <a:pt x="9737" y="10410"/>
                    <a:pt x="9736" y="10410"/>
                    <a:pt x="9734" y="10410"/>
                  </a:cubicBezTo>
                  <a:cubicBezTo>
                    <a:pt x="9598" y="10410"/>
                    <a:pt x="9490" y="10523"/>
                    <a:pt x="9496" y="10660"/>
                  </a:cubicBezTo>
                  <a:lnTo>
                    <a:pt x="9496" y="11613"/>
                  </a:lnTo>
                  <a:cubicBezTo>
                    <a:pt x="9489" y="12008"/>
                    <a:pt x="9167" y="12327"/>
                    <a:pt x="8772" y="12334"/>
                  </a:cubicBezTo>
                  <a:lnTo>
                    <a:pt x="1366" y="12334"/>
                  </a:lnTo>
                  <a:cubicBezTo>
                    <a:pt x="1027" y="12330"/>
                    <a:pt x="721" y="12136"/>
                    <a:pt x="573" y="11834"/>
                  </a:cubicBezTo>
                  <a:cubicBezTo>
                    <a:pt x="290" y="11248"/>
                    <a:pt x="718" y="10571"/>
                    <a:pt x="1366" y="10571"/>
                  </a:cubicBezTo>
                  <a:lnTo>
                    <a:pt x="1366" y="10564"/>
                  </a:lnTo>
                  <a:lnTo>
                    <a:pt x="8792" y="10564"/>
                  </a:lnTo>
                  <a:cubicBezTo>
                    <a:pt x="9262" y="10564"/>
                    <a:pt x="9697" y="10291"/>
                    <a:pt x="9963" y="9778"/>
                  </a:cubicBezTo>
                  <a:cubicBezTo>
                    <a:pt x="9983" y="9742"/>
                    <a:pt x="9993" y="9703"/>
                    <a:pt x="9993" y="9660"/>
                  </a:cubicBezTo>
                  <a:lnTo>
                    <a:pt x="9993" y="3223"/>
                  </a:lnTo>
                  <a:cubicBezTo>
                    <a:pt x="9989" y="3210"/>
                    <a:pt x="9986" y="3197"/>
                    <a:pt x="9976" y="3187"/>
                  </a:cubicBezTo>
                  <a:cubicBezTo>
                    <a:pt x="9900" y="3106"/>
                    <a:pt x="9819" y="3072"/>
                    <a:pt x="9744" y="3072"/>
                  </a:cubicBezTo>
                  <a:cubicBezTo>
                    <a:pt x="9609" y="3072"/>
                    <a:pt x="9499" y="3184"/>
                    <a:pt x="9499" y="3322"/>
                  </a:cubicBezTo>
                  <a:lnTo>
                    <a:pt x="9499" y="9351"/>
                  </a:lnTo>
                  <a:cubicBezTo>
                    <a:pt x="9499" y="9647"/>
                    <a:pt x="9318" y="9910"/>
                    <a:pt x="9045" y="10018"/>
                  </a:cubicBezTo>
                  <a:cubicBezTo>
                    <a:pt x="8960" y="10054"/>
                    <a:pt x="8871" y="10071"/>
                    <a:pt x="8779" y="10071"/>
                  </a:cubicBezTo>
                  <a:lnTo>
                    <a:pt x="1376" y="10071"/>
                  </a:lnTo>
                  <a:cubicBezTo>
                    <a:pt x="1053" y="10071"/>
                    <a:pt x="741" y="10183"/>
                    <a:pt x="494" y="10390"/>
                  </a:cubicBezTo>
                  <a:lnTo>
                    <a:pt x="494" y="1372"/>
                  </a:lnTo>
                  <a:cubicBezTo>
                    <a:pt x="494" y="885"/>
                    <a:pt x="889" y="490"/>
                    <a:pt x="1376" y="490"/>
                  </a:cubicBezTo>
                  <a:lnTo>
                    <a:pt x="9239" y="490"/>
                  </a:lnTo>
                  <a:cubicBezTo>
                    <a:pt x="9381" y="490"/>
                    <a:pt x="9496" y="605"/>
                    <a:pt x="9499" y="750"/>
                  </a:cubicBezTo>
                  <a:lnTo>
                    <a:pt x="9499" y="2559"/>
                  </a:lnTo>
                  <a:cubicBezTo>
                    <a:pt x="9496" y="2585"/>
                    <a:pt x="9509" y="2608"/>
                    <a:pt x="9529" y="2628"/>
                  </a:cubicBezTo>
                  <a:cubicBezTo>
                    <a:pt x="9600" y="2697"/>
                    <a:pt x="9676" y="2726"/>
                    <a:pt x="9745" y="2726"/>
                  </a:cubicBezTo>
                  <a:cubicBezTo>
                    <a:pt x="9881" y="2726"/>
                    <a:pt x="9993" y="2614"/>
                    <a:pt x="9993" y="2477"/>
                  </a:cubicBezTo>
                  <a:lnTo>
                    <a:pt x="9993" y="1214"/>
                  </a:lnTo>
                  <a:cubicBezTo>
                    <a:pt x="9989" y="545"/>
                    <a:pt x="9450" y="0"/>
                    <a:pt x="8778" y="0"/>
                  </a:cubicBezTo>
                  <a:close/>
                </a:path>
              </a:pathLst>
            </a:custGeom>
            <a:solidFill>
              <a:srgbClr val="886F5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latin typeface="Arial"/>
                <a:ea typeface="+mn-ea"/>
                <a:cs typeface="Arial"/>
                <a:sym typeface="Arial"/>
              </a:endParaRPr>
            </a:p>
          </p:txBody>
        </p:sp>
        <p:sp>
          <p:nvSpPr>
            <p:cNvPr id="43" name="Google Shape;3645;p43">
              <a:extLst>
                <a:ext uri="{FF2B5EF4-FFF2-40B4-BE49-F238E27FC236}">
                  <a16:creationId xmlns:a16="http://schemas.microsoft.com/office/drawing/2014/main" id="{05D3BD72-87A1-E46F-DA46-97721B5AFFF0}"/>
                </a:ext>
              </a:extLst>
            </p:cNvPr>
            <p:cNvSpPr/>
            <p:nvPr/>
          </p:nvSpPr>
          <p:spPr>
            <a:xfrm>
              <a:off x="5666525" y="2422600"/>
              <a:ext cx="207875" cy="32425"/>
            </a:xfrm>
            <a:custGeom>
              <a:avLst/>
              <a:gdLst/>
              <a:ahLst/>
              <a:cxnLst/>
              <a:rect l="l" t="t" r="r" b="b"/>
              <a:pathLst>
                <a:path w="8315" h="1297" extrusionOk="0">
                  <a:moveTo>
                    <a:pt x="8068" y="1"/>
                  </a:moveTo>
                  <a:cubicBezTo>
                    <a:pt x="7933" y="1"/>
                    <a:pt x="7822" y="109"/>
                    <a:pt x="7822" y="247"/>
                  </a:cubicBezTo>
                  <a:lnTo>
                    <a:pt x="7822" y="737"/>
                  </a:lnTo>
                  <a:cubicBezTo>
                    <a:pt x="7822" y="774"/>
                    <a:pt x="7792" y="803"/>
                    <a:pt x="7756" y="803"/>
                  </a:cubicBezTo>
                  <a:lnTo>
                    <a:pt x="277" y="803"/>
                  </a:lnTo>
                  <a:cubicBezTo>
                    <a:pt x="247" y="803"/>
                    <a:pt x="221" y="813"/>
                    <a:pt x="201" y="836"/>
                  </a:cubicBezTo>
                  <a:cubicBezTo>
                    <a:pt x="0" y="1046"/>
                    <a:pt x="149" y="1296"/>
                    <a:pt x="352" y="1296"/>
                  </a:cubicBezTo>
                  <a:lnTo>
                    <a:pt x="8055" y="1296"/>
                  </a:lnTo>
                  <a:cubicBezTo>
                    <a:pt x="8200" y="1296"/>
                    <a:pt x="8315" y="1181"/>
                    <a:pt x="8315" y="1037"/>
                  </a:cubicBezTo>
                  <a:lnTo>
                    <a:pt x="8315" y="247"/>
                  </a:lnTo>
                  <a:cubicBezTo>
                    <a:pt x="8315" y="112"/>
                    <a:pt x="8203" y="1"/>
                    <a:pt x="8068" y="1"/>
                  </a:cubicBezTo>
                  <a:close/>
                </a:path>
              </a:pathLst>
            </a:custGeom>
            <a:solidFill>
              <a:srgbClr val="886F5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latin typeface="Arial"/>
                <a:ea typeface="+mn-ea"/>
                <a:cs typeface="Arial"/>
                <a:sym typeface="Arial"/>
              </a:endParaRPr>
            </a:p>
          </p:txBody>
        </p:sp>
        <p:sp>
          <p:nvSpPr>
            <p:cNvPr id="44" name="Google Shape;3646;p43">
              <a:extLst>
                <a:ext uri="{FF2B5EF4-FFF2-40B4-BE49-F238E27FC236}">
                  <a16:creationId xmlns:a16="http://schemas.microsoft.com/office/drawing/2014/main" id="{5A8EFFCE-3A07-A557-6C64-9BDC98D36780}"/>
                </a:ext>
              </a:extLst>
            </p:cNvPr>
            <p:cNvSpPr/>
            <p:nvPr/>
          </p:nvSpPr>
          <p:spPr>
            <a:xfrm>
              <a:off x="5730325" y="2233075"/>
              <a:ext cx="105350" cy="12375"/>
            </a:xfrm>
            <a:custGeom>
              <a:avLst/>
              <a:gdLst/>
              <a:ahLst/>
              <a:cxnLst/>
              <a:rect l="l" t="t" r="r" b="b"/>
              <a:pathLst>
                <a:path w="4214" h="495" extrusionOk="0">
                  <a:moveTo>
                    <a:pt x="270" y="1"/>
                  </a:moveTo>
                  <a:cubicBezTo>
                    <a:pt x="145" y="1"/>
                    <a:pt x="37" y="92"/>
                    <a:pt x="20" y="218"/>
                  </a:cubicBezTo>
                  <a:cubicBezTo>
                    <a:pt x="1" y="363"/>
                    <a:pt x="119" y="494"/>
                    <a:pt x="267" y="494"/>
                  </a:cubicBezTo>
                  <a:lnTo>
                    <a:pt x="3941" y="494"/>
                  </a:lnTo>
                  <a:cubicBezTo>
                    <a:pt x="4066" y="494"/>
                    <a:pt x="4174" y="402"/>
                    <a:pt x="4194" y="277"/>
                  </a:cubicBezTo>
                  <a:cubicBezTo>
                    <a:pt x="4214" y="131"/>
                    <a:pt x="4098" y="1"/>
                    <a:pt x="3953" y="1"/>
                  </a:cubicBezTo>
                  <a:cubicBezTo>
                    <a:pt x="3951" y="1"/>
                    <a:pt x="3949" y="1"/>
                    <a:pt x="3947" y="1"/>
                  </a:cubicBezTo>
                  <a:lnTo>
                    <a:pt x="277" y="1"/>
                  </a:lnTo>
                  <a:cubicBezTo>
                    <a:pt x="275" y="1"/>
                    <a:pt x="273" y="1"/>
                    <a:pt x="270" y="1"/>
                  </a:cubicBezTo>
                  <a:close/>
                </a:path>
              </a:pathLst>
            </a:custGeom>
            <a:solidFill>
              <a:srgbClr val="886F5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latin typeface="Arial"/>
                <a:ea typeface="+mn-ea"/>
                <a:cs typeface="Arial"/>
                <a:sym typeface="Arial"/>
              </a:endParaRPr>
            </a:p>
          </p:txBody>
        </p:sp>
        <p:sp>
          <p:nvSpPr>
            <p:cNvPr id="45" name="Google Shape;3647;p43">
              <a:extLst>
                <a:ext uri="{FF2B5EF4-FFF2-40B4-BE49-F238E27FC236}">
                  <a16:creationId xmlns:a16="http://schemas.microsoft.com/office/drawing/2014/main" id="{34611691-262B-28D8-5C1D-932159E68A3F}"/>
                </a:ext>
              </a:extLst>
            </p:cNvPr>
            <p:cNvSpPr/>
            <p:nvPr/>
          </p:nvSpPr>
          <p:spPr>
            <a:xfrm>
              <a:off x="5730325" y="2258725"/>
              <a:ext cx="105200" cy="12375"/>
            </a:xfrm>
            <a:custGeom>
              <a:avLst/>
              <a:gdLst/>
              <a:ahLst/>
              <a:cxnLst/>
              <a:rect l="l" t="t" r="r" b="b"/>
              <a:pathLst>
                <a:path w="4208" h="495" extrusionOk="0">
                  <a:moveTo>
                    <a:pt x="271" y="1"/>
                  </a:moveTo>
                  <a:cubicBezTo>
                    <a:pt x="145" y="1"/>
                    <a:pt x="40" y="95"/>
                    <a:pt x="20" y="218"/>
                  </a:cubicBezTo>
                  <a:cubicBezTo>
                    <a:pt x="1" y="366"/>
                    <a:pt x="119" y="494"/>
                    <a:pt x="267" y="494"/>
                  </a:cubicBezTo>
                  <a:lnTo>
                    <a:pt x="3934" y="494"/>
                  </a:lnTo>
                  <a:cubicBezTo>
                    <a:pt x="3936" y="494"/>
                    <a:pt x="3939" y="494"/>
                    <a:pt x="3941" y="494"/>
                  </a:cubicBezTo>
                  <a:cubicBezTo>
                    <a:pt x="4066" y="494"/>
                    <a:pt x="4171" y="400"/>
                    <a:pt x="4191" y="277"/>
                  </a:cubicBezTo>
                  <a:cubicBezTo>
                    <a:pt x="4207" y="129"/>
                    <a:pt x="4092" y="1"/>
                    <a:pt x="3944" y="1"/>
                  </a:cubicBezTo>
                  <a:lnTo>
                    <a:pt x="277" y="1"/>
                  </a:lnTo>
                  <a:cubicBezTo>
                    <a:pt x="275" y="1"/>
                    <a:pt x="273" y="1"/>
                    <a:pt x="271" y="1"/>
                  </a:cubicBezTo>
                  <a:close/>
                </a:path>
              </a:pathLst>
            </a:custGeom>
            <a:solidFill>
              <a:srgbClr val="886F5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latin typeface="Arial"/>
                <a:ea typeface="+mn-ea"/>
                <a:cs typeface="Arial"/>
                <a:sym typeface="Arial"/>
              </a:endParaRPr>
            </a:p>
          </p:txBody>
        </p:sp>
      </p:grpSp>
      <p:grpSp>
        <p:nvGrpSpPr>
          <p:cNvPr id="46" name="Google Shape;3648;p43">
            <a:extLst>
              <a:ext uri="{FF2B5EF4-FFF2-40B4-BE49-F238E27FC236}">
                <a16:creationId xmlns:a16="http://schemas.microsoft.com/office/drawing/2014/main" id="{07719C79-CBF5-D2D5-8CF4-D2E6C8DEDE0E}"/>
              </a:ext>
            </a:extLst>
          </p:cNvPr>
          <p:cNvGrpSpPr/>
          <p:nvPr/>
        </p:nvGrpSpPr>
        <p:grpSpPr>
          <a:xfrm>
            <a:off x="4345468" y="3267029"/>
            <a:ext cx="454184" cy="412963"/>
            <a:chOff x="4731725" y="2173975"/>
            <a:chExt cx="421425" cy="383225"/>
          </a:xfrm>
        </p:grpSpPr>
        <p:sp>
          <p:nvSpPr>
            <p:cNvPr id="47" name="Google Shape;3649;p43">
              <a:extLst>
                <a:ext uri="{FF2B5EF4-FFF2-40B4-BE49-F238E27FC236}">
                  <a16:creationId xmlns:a16="http://schemas.microsoft.com/office/drawing/2014/main" id="{CE233065-78E3-529F-0B31-FACE87D474CB}"/>
                </a:ext>
              </a:extLst>
            </p:cNvPr>
            <p:cNvSpPr/>
            <p:nvPr/>
          </p:nvSpPr>
          <p:spPr>
            <a:xfrm>
              <a:off x="4731725" y="2229550"/>
              <a:ext cx="52650" cy="263125"/>
            </a:xfrm>
            <a:custGeom>
              <a:avLst/>
              <a:gdLst/>
              <a:ahLst/>
              <a:cxnLst/>
              <a:rect l="l" t="t" r="r" b="b"/>
              <a:pathLst>
                <a:path w="2106" h="10525" extrusionOk="0">
                  <a:moveTo>
                    <a:pt x="260" y="0"/>
                  </a:moveTo>
                  <a:cubicBezTo>
                    <a:pt x="258" y="0"/>
                    <a:pt x="256" y="0"/>
                    <a:pt x="254" y="0"/>
                  </a:cubicBezTo>
                  <a:cubicBezTo>
                    <a:pt x="116" y="0"/>
                    <a:pt x="4" y="112"/>
                    <a:pt x="4" y="250"/>
                  </a:cubicBezTo>
                  <a:lnTo>
                    <a:pt x="4" y="9541"/>
                  </a:lnTo>
                  <a:cubicBezTo>
                    <a:pt x="1" y="10085"/>
                    <a:pt x="442" y="10525"/>
                    <a:pt x="985" y="10525"/>
                  </a:cubicBezTo>
                  <a:cubicBezTo>
                    <a:pt x="987" y="10525"/>
                    <a:pt x="989" y="10525"/>
                    <a:pt x="991" y="10525"/>
                  </a:cubicBezTo>
                  <a:lnTo>
                    <a:pt x="1853" y="10525"/>
                  </a:lnTo>
                  <a:cubicBezTo>
                    <a:pt x="1855" y="10525"/>
                    <a:pt x="1857" y="10525"/>
                    <a:pt x="1859" y="10525"/>
                  </a:cubicBezTo>
                  <a:cubicBezTo>
                    <a:pt x="1994" y="10525"/>
                    <a:pt x="2106" y="10414"/>
                    <a:pt x="2103" y="10278"/>
                  </a:cubicBezTo>
                  <a:cubicBezTo>
                    <a:pt x="2103" y="10140"/>
                    <a:pt x="1991" y="10028"/>
                    <a:pt x="1853" y="10028"/>
                  </a:cubicBezTo>
                  <a:lnTo>
                    <a:pt x="1853" y="10031"/>
                  </a:lnTo>
                  <a:lnTo>
                    <a:pt x="991" y="10031"/>
                  </a:lnTo>
                  <a:cubicBezTo>
                    <a:pt x="721" y="10028"/>
                    <a:pt x="501" y="9811"/>
                    <a:pt x="498" y="9541"/>
                  </a:cubicBezTo>
                  <a:lnTo>
                    <a:pt x="498" y="250"/>
                  </a:lnTo>
                  <a:cubicBezTo>
                    <a:pt x="501" y="114"/>
                    <a:pt x="395" y="0"/>
                    <a:pt x="260" y="0"/>
                  </a:cubicBezTo>
                  <a:close/>
                </a:path>
              </a:pathLst>
            </a:custGeom>
            <a:solidFill>
              <a:srgbClr val="C09560"/>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latin typeface="Arial"/>
                <a:ea typeface="+mn-ea"/>
                <a:cs typeface="Arial"/>
                <a:sym typeface="Arial"/>
              </a:endParaRPr>
            </a:p>
          </p:txBody>
        </p:sp>
        <p:sp>
          <p:nvSpPr>
            <p:cNvPr id="48" name="Google Shape;3650;p43">
              <a:extLst>
                <a:ext uri="{FF2B5EF4-FFF2-40B4-BE49-F238E27FC236}">
                  <a16:creationId xmlns:a16="http://schemas.microsoft.com/office/drawing/2014/main" id="{3259DEC2-A57A-ABEE-4C18-FF8EAFBC275E}"/>
                </a:ext>
              </a:extLst>
            </p:cNvPr>
            <p:cNvSpPr/>
            <p:nvPr/>
          </p:nvSpPr>
          <p:spPr>
            <a:xfrm>
              <a:off x="4793825" y="2480325"/>
              <a:ext cx="184600" cy="12350"/>
            </a:xfrm>
            <a:custGeom>
              <a:avLst/>
              <a:gdLst/>
              <a:ahLst/>
              <a:cxnLst/>
              <a:rect l="l" t="t" r="r" b="b"/>
              <a:pathLst>
                <a:path w="7384" h="494" extrusionOk="0">
                  <a:moveTo>
                    <a:pt x="257" y="0"/>
                  </a:moveTo>
                  <a:cubicBezTo>
                    <a:pt x="122" y="0"/>
                    <a:pt x="13" y="104"/>
                    <a:pt x="3" y="241"/>
                  </a:cubicBezTo>
                  <a:cubicBezTo>
                    <a:pt x="0" y="379"/>
                    <a:pt x="112" y="494"/>
                    <a:pt x="250" y="494"/>
                  </a:cubicBezTo>
                  <a:lnTo>
                    <a:pt x="7137" y="494"/>
                  </a:lnTo>
                  <a:cubicBezTo>
                    <a:pt x="7275" y="494"/>
                    <a:pt x="7384" y="382"/>
                    <a:pt x="7384" y="247"/>
                  </a:cubicBezTo>
                  <a:cubicBezTo>
                    <a:pt x="7384" y="109"/>
                    <a:pt x="7275" y="0"/>
                    <a:pt x="7137" y="0"/>
                  </a:cubicBezTo>
                  <a:lnTo>
                    <a:pt x="263" y="0"/>
                  </a:lnTo>
                  <a:cubicBezTo>
                    <a:pt x="261" y="0"/>
                    <a:pt x="259" y="0"/>
                    <a:pt x="257" y="0"/>
                  </a:cubicBezTo>
                  <a:close/>
                </a:path>
              </a:pathLst>
            </a:custGeom>
            <a:solidFill>
              <a:srgbClr val="C09560"/>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latin typeface="Arial"/>
                <a:ea typeface="+mn-ea"/>
                <a:cs typeface="Arial"/>
                <a:sym typeface="Arial"/>
              </a:endParaRPr>
            </a:p>
          </p:txBody>
        </p:sp>
        <p:sp>
          <p:nvSpPr>
            <p:cNvPr id="49" name="Google Shape;3651;p43">
              <a:extLst>
                <a:ext uri="{FF2B5EF4-FFF2-40B4-BE49-F238E27FC236}">
                  <a16:creationId xmlns:a16="http://schemas.microsoft.com/office/drawing/2014/main" id="{BCD503D9-8094-7B67-5979-E5B4555FBE0E}"/>
                </a:ext>
              </a:extLst>
            </p:cNvPr>
            <p:cNvSpPr/>
            <p:nvPr/>
          </p:nvSpPr>
          <p:spPr>
            <a:xfrm>
              <a:off x="5140800" y="2230850"/>
              <a:ext cx="12350" cy="193675"/>
            </a:xfrm>
            <a:custGeom>
              <a:avLst/>
              <a:gdLst/>
              <a:ahLst/>
              <a:cxnLst/>
              <a:rect l="l" t="t" r="r" b="b"/>
              <a:pathLst>
                <a:path w="494" h="7747" extrusionOk="0">
                  <a:moveTo>
                    <a:pt x="247" y="1"/>
                  </a:moveTo>
                  <a:cubicBezTo>
                    <a:pt x="112" y="1"/>
                    <a:pt x="0" y="109"/>
                    <a:pt x="0" y="248"/>
                  </a:cubicBezTo>
                  <a:lnTo>
                    <a:pt x="0" y="7490"/>
                  </a:lnTo>
                  <a:cubicBezTo>
                    <a:pt x="0" y="7625"/>
                    <a:pt x="105" y="7740"/>
                    <a:pt x="240" y="7746"/>
                  </a:cubicBezTo>
                  <a:cubicBezTo>
                    <a:pt x="242" y="7746"/>
                    <a:pt x="244" y="7746"/>
                    <a:pt x="246" y="7746"/>
                  </a:cubicBezTo>
                  <a:cubicBezTo>
                    <a:pt x="382" y="7746"/>
                    <a:pt x="494" y="7636"/>
                    <a:pt x="494" y="7500"/>
                  </a:cubicBezTo>
                  <a:lnTo>
                    <a:pt x="494" y="248"/>
                  </a:lnTo>
                  <a:cubicBezTo>
                    <a:pt x="494" y="113"/>
                    <a:pt x="385" y="1"/>
                    <a:pt x="247" y="1"/>
                  </a:cubicBezTo>
                  <a:close/>
                </a:path>
              </a:pathLst>
            </a:custGeom>
            <a:solidFill>
              <a:srgbClr val="C09560"/>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latin typeface="Arial"/>
                <a:ea typeface="+mn-ea"/>
                <a:cs typeface="Arial"/>
                <a:sym typeface="Arial"/>
              </a:endParaRPr>
            </a:p>
          </p:txBody>
        </p:sp>
        <p:sp>
          <p:nvSpPr>
            <p:cNvPr id="50" name="Google Shape;3652;p43">
              <a:extLst>
                <a:ext uri="{FF2B5EF4-FFF2-40B4-BE49-F238E27FC236}">
                  <a16:creationId xmlns:a16="http://schemas.microsoft.com/office/drawing/2014/main" id="{FAFF6058-341D-16DE-2C2C-238734653269}"/>
                </a:ext>
              </a:extLst>
            </p:cNvPr>
            <p:cNvSpPr/>
            <p:nvPr/>
          </p:nvSpPr>
          <p:spPr>
            <a:xfrm>
              <a:off x="5046575" y="2173975"/>
              <a:ext cx="84200" cy="246100"/>
            </a:xfrm>
            <a:custGeom>
              <a:avLst/>
              <a:gdLst/>
              <a:ahLst/>
              <a:cxnLst/>
              <a:rect l="l" t="t" r="r" b="b"/>
              <a:pathLst>
                <a:path w="3368" h="9844" extrusionOk="0">
                  <a:moveTo>
                    <a:pt x="257" y="0"/>
                  </a:moveTo>
                  <a:cubicBezTo>
                    <a:pt x="115" y="13"/>
                    <a:pt x="10" y="125"/>
                    <a:pt x="7" y="263"/>
                  </a:cubicBezTo>
                  <a:cubicBezTo>
                    <a:pt x="1" y="392"/>
                    <a:pt x="104" y="498"/>
                    <a:pt x="230" y="498"/>
                  </a:cubicBezTo>
                  <a:cubicBezTo>
                    <a:pt x="239" y="498"/>
                    <a:pt x="248" y="498"/>
                    <a:pt x="257" y="497"/>
                  </a:cubicBezTo>
                  <a:lnTo>
                    <a:pt x="2375" y="497"/>
                  </a:lnTo>
                  <a:cubicBezTo>
                    <a:pt x="2648" y="510"/>
                    <a:pt x="2861" y="733"/>
                    <a:pt x="2868" y="1010"/>
                  </a:cubicBezTo>
                  <a:lnTo>
                    <a:pt x="2868" y="9594"/>
                  </a:lnTo>
                  <a:cubicBezTo>
                    <a:pt x="2868" y="9732"/>
                    <a:pt x="2980" y="9844"/>
                    <a:pt x="3118" y="9844"/>
                  </a:cubicBezTo>
                  <a:cubicBezTo>
                    <a:pt x="3120" y="9844"/>
                    <a:pt x="3122" y="9844"/>
                    <a:pt x="3124" y="9844"/>
                  </a:cubicBezTo>
                  <a:cubicBezTo>
                    <a:pt x="3259" y="9844"/>
                    <a:pt x="3368" y="9730"/>
                    <a:pt x="3361" y="9594"/>
                  </a:cubicBezTo>
                  <a:lnTo>
                    <a:pt x="3361" y="1010"/>
                  </a:lnTo>
                  <a:cubicBezTo>
                    <a:pt x="3365" y="460"/>
                    <a:pt x="2921" y="13"/>
                    <a:pt x="2375" y="13"/>
                  </a:cubicBezTo>
                  <a:lnTo>
                    <a:pt x="2375" y="0"/>
                  </a:lnTo>
                  <a:close/>
                </a:path>
              </a:pathLst>
            </a:custGeom>
            <a:solidFill>
              <a:srgbClr val="C09560"/>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latin typeface="Arial"/>
                <a:ea typeface="+mn-ea"/>
                <a:cs typeface="Arial"/>
                <a:sym typeface="Arial"/>
              </a:endParaRPr>
            </a:p>
          </p:txBody>
        </p:sp>
        <p:sp>
          <p:nvSpPr>
            <p:cNvPr id="51" name="Google Shape;3653;p43">
              <a:extLst>
                <a:ext uri="{FF2B5EF4-FFF2-40B4-BE49-F238E27FC236}">
                  <a16:creationId xmlns:a16="http://schemas.microsoft.com/office/drawing/2014/main" id="{51196A84-0AAB-DEE2-2F70-5BAD0EA8B68F}"/>
                </a:ext>
              </a:extLst>
            </p:cNvPr>
            <p:cNvSpPr/>
            <p:nvPr/>
          </p:nvSpPr>
          <p:spPr>
            <a:xfrm>
              <a:off x="4754350" y="2173975"/>
              <a:ext cx="286825" cy="296100"/>
            </a:xfrm>
            <a:custGeom>
              <a:avLst/>
              <a:gdLst/>
              <a:ahLst/>
              <a:cxnLst/>
              <a:rect l="l" t="t" r="r" b="b"/>
              <a:pathLst>
                <a:path w="11473" h="11844" extrusionOk="0">
                  <a:moveTo>
                    <a:pt x="5950" y="536"/>
                  </a:moveTo>
                  <a:cubicBezTo>
                    <a:pt x="6683" y="536"/>
                    <a:pt x="7279" y="1131"/>
                    <a:pt x="7279" y="1865"/>
                  </a:cubicBezTo>
                  <a:lnTo>
                    <a:pt x="7279" y="10932"/>
                  </a:lnTo>
                  <a:cubicBezTo>
                    <a:pt x="6936" y="10570"/>
                    <a:pt x="6461" y="10363"/>
                    <a:pt x="5965" y="10363"/>
                  </a:cubicBezTo>
                  <a:cubicBezTo>
                    <a:pt x="5961" y="10363"/>
                    <a:pt x="5957" y="10363"/>
                    <a:pt x="5953" y="10363"/>
                  </a:cubicBezTo>
                  <a:lnTo>
                    <a:pt x="990" y="10363"/>
                  </a:lnTo>
                  <a:cubicBezTo>
                    <a:pt x="717" y="10363"/>
                    <a:pt x="497" y="10143"/>
                    <a:pt x="497" y="9870"/>
                  </a:cubicBezTo>
                  <a:lnTo>
                    <a:pt x="497" y="1029"/>
                  </a:lnTo>
                  <a:cubicBezTo>
                    <a:pt x="497" y="756"/>
                    <a:pt x="717" y="536"/>
                    <a:pt x="990" y="536"/>
                  </a:cubicBezTo>
                  <a:close/>
                  <a:moveTo>
                    <a:pt x="497" y="10725"/>
                  </a:moveTo>
                  <a:cubicBezTo>
                    <a:pt x="645" y="10811"/>
                    <a:pt x="813" y="10857"/>
                    <a:pt x="987" y="10857"/>
                  </a:cubicBezTo>
                  <a:lnTo>
                    <a:pt x="5920" y="10857"/>
                  </a:lnTo>
                  <a:cubicBezTo>
                    <a:pt x="5924" y="10857"/>
                    <a:pt x="5927" y="10857"/>
                    <a:pt x="5931" y="10857"/>
                  </a:cubicBezTo>
                  <a:cubicBezTo>
                    <a:pt x="6325" y="10857"/>
                    <a:pt x="6702" y="11040"/>
                    <a:pt x="6950" y="11350"/>
                  </a:cubicBezTo>
                  <a:lnTo>
                    <a:pt x="990" y="11350"/>
                  </a:lnTo>
                  <a:cubicBezTo>
                    <a:pt x="717" y="11350"/>
                    <a:pt x="494" y="11126"/>
                    <a:pt x="497" y="10853"/>
                  </a:cubicBezTo>
                  <a:lnTo>
                    <a:pt x="497" y="10853"/>
                  </a:lnTo>
                  <a:lnTo>
                    <a:pt x="497" y="10725"/>
                  </a:lnTo>
                  <a:close/>
                  <a:moveTo>
                    <a:pt x="198" y="0"/>
                  </a:moveTo>
                  <a:cubicBezTo>
                    <a:pt x="89" y="0"/>
                    <a:pt x="4" y="89"/>
                    <a:pt x="4" y="197"/>
                  </a:cubicBezTo>
                  <a:lnTo>
                    <a:pt x="4" y="10847"/>
                  </a:lnTo>
                  <a:cubicBezTo>
                    <a:pt x="0" y="11396"/>
                    <a:pt x="448" y="11843"/>
                    <a:pt x="997" y="11843"/>
                  </a:cubicBezTo>
                  <a:lnTo>
                    <a:pt x="8815" y="11843"/>
                  </a:lnTo>
                  <a:cubicBezTo>
                    <a:pt x="8943" y="11843"/>
                    <a:pt x="9051" y="11751"/>
                    <a:pt x="9071" y="11626"/>
                  </a:cubicBezTo>
                  <a:cubicBezTo>
                    <a:pt x="9087" y="11480"/>
                    <a:pt x="8975" y="11350"/>
                    <a:pt x="8830" y="11350"/>
                  </a:cubicBezTo>
                  <a:cubicBezTo>
                    <a:pt x="8828" y="11350"/>
                    <a:pt x="8826" y="11350"/>
                    <a:pt x="8825" y="11350"/>
                  </a:cubicBezTo>
                  <a:lnTo>
                    <a:pt x="8065" y="11350"/>
                  </a:lnTo>
                  <a:cubicBezTo>
                    <a:pt x="8309" y="11037"/>
                    <a:pt x="8686" y="10857"/>
                    <a:pt x="9080" y="10857"/>
                  </a:cubicBezTo>
                  <a:cubicBezTo>
                    <a:pt x="9084" y="10857"/>
                    <a:pt x="9087" y="10857"/>
                    <a:pt x="9091" y="10857"/>
                  </a:cubicBezTo>
                  <a:lnTo>
                    <a:pt x="9568" y="10857"/>
                  </a:lnTo>
                  <a:cubicBezTo>
                    <a:pt x="9703" y="10857"/>
                    <a:pt x="9818" y="10751"/>
                    <a:pt x="9824" y="10613"/>
                  </a:cubicBezTo>
                  <a:cubicBezTo>
                    <a:pt x="9828" y="10477"/>
                    <a:pt x="9719" y="10363"/>
                    <a:pt x="9583" y="10363"/>
                  </a:cubicBezTo>
                  <a:cubicBezTo>
                    <a:pt x="9582" y="10363"/>
                    <a:pt x="9580" y="10363"/>
                    <a:pt x="9578" y="10363"/>
                  </a:cubicBezTo>
                  <a:lnTo>
                    <a:pt x="9084" y="10363"/>
                  </a:lnTo>
                  <a:cubicBezTo>
                    <a:pt x="9080" y="10363"/>
                    <a:pt x="9076" y="10363"/>
                    <a:pt x="9073" y="10363"/>
                  </a:cubicBezTo>
                  <a:cubicBezTo>
                    <a:pt x="8580" y="10363"/>
                    <a:pt x="8111" y="10567"/>
                    <a:pt x="7775" y="10922"/>
                  </a:cubicBezTo>
                  <a:lnTo>
                    <a:pt x="7775" y="753"/>
                  </a:lnTo>
                  <a:cubicBezTo>
                    <a:pt x="7775" y="612"/>
                    <a:pt x="7890" y="497"/>
                    <a:pt x="8032" y="497"/>
                  </a:cubicBezTo>
                  <a:lnTo>
                    <a:pt x="11209" y="497"/>
                  </a:lnTo>
                  <a:cubicBezTo>
                    <a:pt x="11222" y="497"/>
                    <a:pt x="11235" y="490"/>
                    <a:pt x="11245" y="480"/>
                  </a:cubicBezTo>
                  <a:cubicBezTo>
                    <a:pt x="11472" y="266"/>
                    <a:pt x="11321" y="3"/>
                    <a:pt x="11110" y="3"/>
                  </a:cubicBezTo>
                  <a:lnTo>
                    <a:pt x="11107" y="0"/>
                  </a:lnTo>
                  <a:lnTo>
                    <a:pt x="9097" y="0"/>
                  </a:lnTo>
                  <a:cubicBezTo>
                    <a:pt x="8453" y="0"/>
                    <a:pt x="7854" y="342"/>
                    <a:pt x="7522" y="898"/>
                  </a:cubicBezTo>
                  <a:cubicBezTo>
                    <a:pt x="7193" y="342"/>
                    <a:pt x="6595" y="0"/>
                    <a:pt x="5950" y="0"/>
                  </a:cubicBezTo>
                  <a:close/>
                </a:path>
              </a:pathLst>
            </a:custGeom>
            <a:solidFill>
              <a:srgbClr val="C09560"/>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latin typeface="Arial"/>
                <a:ea typeface="+mn-ea"/>
                <a:cs typeface="Arial"/>
                <a:sym typeface="Arial"/>
              </a:endParaRPr>
            </a:p>
          </p:txBody>
        </p:sp>
        <p:sp>
          <p:nvSpPr>
            <p:cNvPr id="52" name="Google Shape;3654;p43">
              <a:extLst>
                <a:ext uri="{FF2B5EF4-FFF2-40B4-BE49-F238E27FC236}">
                  <a16:creationId xmlns:a16="http://schemas.microsoft.com/office/drawing/2014/main" id="{7E51CD74-93F5-C1CE-D965-6FA1C8A2396C}"/>
                </a:ext>
              </a:extLst>
            </p:cNvPr>
            <p:cNvSpPr/>
            <p:nvPr/>
          </p:nvSpPr>
          <p:spPr>
            <a:xfrm>
              <a:off x="4793000" y="2222300"/>
              <a:ext cx="112325" cy="12375"/>
            </a:xfrm>
            <a:custGeom>
              <a:avLst/>
              <a:gdLst/>
              <a:ahLst/>
              <a:cxnLst/>
              <a:rect l="l" t="t" r="r" b="b"/>
              <a:pathLst>
                <a:path w="4493" h="495" extrusionOk="0">
                  <a:moveTo>
                    <a:pt x="257" y="1"/>
                  </a:moveTo>
                  <a:cubicBezTo>
                    <a:pt x="122" y="1"/>
                    <a:pt x="10" y="108"/>
                    <a:pt x="3" y="241"/>
                  </a:cubicBezTo>
                  <a:cubicBezTo>
                    <a:pt x="0" y="379"/>
                    <a:pt x="112" y="494"/>
                    <a:pt x="250" y="494"/>
                  </a:cubicBezTo>
                  <a:lnTo>
                    <a:pt x="4230" y="494"/>
                  </a:lnTo>
                  <a:cubicBezTo>
                    <a:pt x="4232" y="494"/>
                    <a:pt x="4234" y="494"/>
                    <a:pt x="4236" y="494"/>
                  </a:cubicBezTo>
                  <a:cubicBezTo>
                    <a:pt x="4371" y="494"/>
                    <a:pt x="4480" y="387"/>
                    <a:pt x="4490" y="254"/>
                  </a:cubicBezTo>
                  <a:cubicBezTo>
                    <a:pt x="4493" y="116"/>
                    <a:pt x="4381" y="1"/>
                    <a:pt x="4243" y="1"/>
                  </a:cubicBezTo>
                  <a:lnTo>
                    <a:pt x="263" y="1"/>
                  </a:lnTo>
                  <a:cubicBezTo>
                    <a:pt x="261" y="1"/>
                    <a:pt x="259" y="1"/>
                    <a:pt x="257" y="1"/>
                  </a:cubicBezTo>
                  <a:close/>
                </a:path>
              </a:pathLst>
            </a:custGeom>
            <a:solidFill>
              <a:srgbClr val="C09560"/>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latin typeface="Arial"/>
                <a:ea typeface="+mn-ea"/>
                <a:cs typeface="Arial"/>
                <a:sym typeface="Arial"/>
              </a:endParaRPr>
            </a:p>
          </p:txBody>
        </p:sp>
        <p:sp>
          <p:nvSpPr>
            <p:cNvPr id="53" name="Google Shape;3655;p43">
              <a:extLst>
                <a:ext uri="{FF2B5EF4-FFF2-40B4-BE49-F238E27FC236}">
                  <a16:creationId xmlns:a16="http://schemas.microsoft.com/office/drawing/2014/main" id="{E3C56DFF-0514-5CDA-4452-DD3D5914B67E}"/>
                </a:ext>
              </a:extLst>
            </p:cNvPr>
            <p:cNvSpPr/>
            <p:nvPr/>
          </p:nvSpPr>
          <p:spPr>
            <a:xfrm>
              <a:off x="4793000" y="2253150"/>
              <a:ext cx="112325" cy="12350"/>
            </a:xfrm>
            <a:custGeom>
              <a:avLst/>
              <a:gdLst/>
              <a:ahLst/>
              <a:cxnLst/>
              <a:rect l="l" t="t" r="r" b="b"/>
              <a:pathLst>
                <a:path w="4493" h="494" extrusionOk="0">
                  <a:moveTo>
                    <a:pt x="254" y="0"/>
                  </a:moveTo>
                  <a:cubicBezTo>
                    <a:pt x="122" y="0"/>
                    <a:pt x="10" y="107"/>
                    <a:pt x="3" y="240"/>
                  </a:cubicBezTo>
                  <a:cubicBezTo>
                    <a:pt x="0" y="378"/>
                    <a:pt x="112" y="494"/>
                    <a:pt x="250" y="494"/>
                  </a:cubicBezTo>
                  <a:lnTo>
                    <a:pt x="4230" y="494"/>
                  </a:lnTo>
                  <a:cubicBezTo>
                    <a:pt x="4232" y="494"/>
                    <a:pt x="4234" y="494"/>
                    <a:pt x="4236" y="494"/>
                  </a:cubicBezTo>
                  <a:cubicBezTo>
                    <a:pt x="4371" y="494"/>
                    <a:pt x="4480" y="386"/>
                    <a:pt x="4490" y="253"/>
                  </a:cubicBezTo>
                  <a:cubicBezTo>
                    <a:pt x="4493" y="115"/>
                    <a:pt x="4381" y="0"/>
                    <a:pt x="4243" y="0"/>
                  </a:cubicBezTo>
                  <a:lnTo>
                    <a:pt x="260" y="0"/>
                  </a:lnTo>
                  <a:cubicBezTo>
                    <a:pt x="258" y="0"/>
                    <a:pt x="256" y="0"/>
                    <a:pt x="254" y="0"/>
                  </a:cubicBezTo>
                  <a:close/>
                </a:path>
              </a:pathLst>
            </a:custGeom>
            <a:solidFill>
              <a:srgbClr val="C09560"/>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latin typeface="Arial"/>
                <a:ea typeface="+mn-ea"/>
                <a:cs typeface="Arial"/>
                <a:sym typeface="Arial"/>
              </a:endParaRPr>
            </a:p>
          </p:txBody>
        </p:sp>
        <p:sp>
          <p:nvSpPr>
            <p:cNvPr id="54" name="Google Shape;3656;p43">
              <a:extLst>
                <a:ext uri="{FF2B5EF4-FFF2-40B4-BE49-F238E27FC236}">
                  <a16:creationId xmlns:a16="http://schemas.microsoft.com/office/drawing/2014/main" id="{D8BC1224-FDF1-E981-CFB4-927BB3FC854D}"/>
                </a:ext>
              </a:extLst>
            </p:cNvPr>
            <p:cNvSpPr/>
            <p:nvPr/>
          </p:nvSpPr>
          <p:spPr>
            <a:xfrm>
              <a:off x="4850475" y="2314800"/>
              <a:ext cx="55175" cy="12375"/>
            </a:xfrm>
            <a:custGeom>
              <a:avLst/>
              <a:gdLst/>
              <a:ahLst/>
              <a:cxnLst/>
              <a:rect l="l" t="t" r="r" b="b"/>
              <a:pathLst>
                <a:path w="2207" h="495" extrusionOk="0">
                  <a:moveTo>
                    <a:pt x="254" y="1"/>
                  </a:moveTo>
                  <a:cubicBezTo>
                    <a:pt x="122" y="1"/>
                    <a:pt x="10" y="108"/>
                    <a:pt x="3" y="241"/>
                  </a:cubicBezTo>
                  <a:cubicBezTo>
                    <a:pt x="0" y="379"/>
                    <a:pt x="112" y="494"/>
                    <a:pt x="250" y="494"/>
                  </a:cubicBezTo>
                  <a:lnTo>
                    <a:pt x="1947" y="494"/>
                  </a:lnTo>
                  <a:cubicBezTo>
                    <a:pt x="1949" y="494"/>
                    <a:pt x="1951" y="494"/>
                    <a:pt x="1953" y="494"/>
                  </a:cubicBezTo>
                  <a:cubicBezTo>
                    <a:pt x="2085" y="494"/>
                    <a:pt x="2197" y="387"/>
                    <a:pt x="2204" y="254"/>
                  </a:cubicBezTo>
                  <a:cubicBezTo>
                    <a:pt x="2207" y="116"/>
                    <a:pt x="2095" y="1"/>
                    <a:pt x="1957" y="1"/>
                  </a:cubicBezTo>
                  <a:lnTo>
                    <a:pt x="260" y="1"/>
                  </a:lnTo>
                  <a:cubicBezTo>
                    <a:pt x="258" y="1"/>
                    <a:pt x="256" y="1"/>
                    <a:pt x="254" y="1"/>
                  </a:cubicBezTo>
                  <a:close/>
                </a:path>
              </a:pathLst>
            </a:custGeom>
            <a:solidFill>
              <a:srgbClr val="C09560"/>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latin typeface="Arial"/>
                <a:ea typeface="+mn-ea"/>
                <a:cs typeface="Arial"/>
                <a:sym typeface="Arial"/>
              </a:endParaRPr>
            </a:p>
          </p:txBody>
        </p:sp>
        <p:sp>
          <p:nvSpPr>
            <p:cNvPr id="55" name="Google Shape;3657;p43">
              <a:extLst>
                <a:ext uri="{FF2B5EF4-FFF2-40B4-BE49-F238E27FC236}">
                  <a16:creationId xmlns:a16="http://schemas.microsoft.com/office/drawing/2014/main" id="{20298D9F-3BE3-10DC-86D6-E7E04A3F8BBC}"/>
                </a:ext>
              </a:extLst>
            </p:cNvPr>
            <p:cNvSpPr/>
            <p:nvPr/>
          </p:nvSpPr>
          <p:spPr>
            <a:xfrm>
              <a:off x="4792575" y="2314800"/>
              <a:ext cx="49025" cy="12375"/>
            </a:xfrm>
            <a:custGeom>
              <a:avLst/>
              <a:gdLst/>
              <a:ahLst/>
              <a:cxnLst/>
              <a:rect l="l" t="t" r="r" b="b"/>
              <a:pathLst>
                <a:path w="1961" h="495" extrusionOk="0">
                  <a:moveTo>
                    <a:pt x="255" y="1"/>
                  </a:moveTo>
                  <a:cubicBezTo>
                    <a:pt x="122" y="1"/>
                    <a:pt x="10" y="108"/>
                    <a:pt x="4" y="241"/>
                  </a:cubicBezTo>
                  <a:cubicBezTo>
                    <a:pt x="1" y="379"/>
                    <a:pt x="113" y="494"/>
                    <a:pt x="251" y="494"/>
                  </a:cubicBezTo>
                  <a:lnTo>
                    <a:pt x="1698" y="494"/>
                  </a:lnTo>
                  <a:cubicBezTo>
                    <a:pt x="1700" y="494"/>
                    <a:pt x="1702" y="494"/>
                    <a:pt x="1704" y="494"/>
                  </a:cubicBezTo>
                  <a:cubicBezTo>
                    <a:pt x="1839" y="494"/>
                    <a:pt x="1948" y="387"/>
                    <a:pt x="1958" y="254"/>
                  </a:cubicBezTo>
                  <a:cubicBezTo>
                    <a:pt x="1961" y="116"/>
                    <a:pt x="1849" y="1"/>
                    <a:pt x="1711" y="1"/>
                  </a:cubicBezTo>
                  <a:lnTo>
                    <a:pt x="261" y="1"/>
                  </a:lnTo>
                  <a:cubicBezTo>
                    <a:pt x="259" y="1"/>
                    <a:pt x="257" y="1"/>
                    <a:pt x="255" y="1"/>
                  </a:cubicBezTo>
                  <a:close/>
                </a:path>
              </a:pathLst>
            </a:custGeom>
            <a:solidFill>
              <a:srgbClr val="C09560"/>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latin typeface="Arial"/>
                <a:ea typeface="+mn-ea"/>
                <a:cs typeface="Arial"/>
                <a:sym typeface="Arial"/>
              </a:endParaRPr>
            </a:p>
          </p:txBody>
        </p:sp>
        <p:sp>
          <p:nvSpPr>
            <p:cNvPr id="56" name="Google Shape;3658;p43">
              <a:extLst>
                <a:ext uri="{FF2B5EF4-FFF2-40B4-BE49-F238E27FC236}">
                  <a16:creationId xmlns:a16="http://schemas.microsoft.com/office/drawing/2014/main" id="{9A291E31-B572-ACD0-7A4A-53E85A3E93E4}"/>
                </a:ext>
              </a:extLst>
            </p:cNvPr>
            <p:cNvSpPr/>
            <p:nvPr/>
          </p:nvSpPr>
          <p:spPr>
            <a:xfrm>
              <a:off x="4793000" y="2375500"/>
              <a:ext cx="112325" cy="12350"/>
            </a:xfrm>
            <a:custGeom>
              <a:avLst/>
              <a:gdLst/>
              <a:ahLst/>
              <a:cxnLst/>
              <a:rect l="l" t="t" r="r" b="b"/>
              <a:pathLst>
                <a:path w="4493" h="494" extrusionOk="0">
                  <a:moveTo>
                    <a:pt x="257" y="0"/>
                  </a:moveTo>
                  <a:cubicBezTo>
                    <a:pt x="122" y="0"/>
                    <a:pt x="10" y="104"/>
                    <a:pt x="3" y="240"/>
                  </a:cubicBezTo>
                  <a:cubicBezTo>
                    <a:pt x="0" y="378"/>
                    <a:pt x="112" y="493"/>
                    <a:pt x="250" y="493"/>
                  </a:cubicBezTo>
                  <a:lnTo>
                    <a:pt x="4230" y="493"/>
                  </a:lnTo>
                  <a:cubicBezTo>
                    <a:pt x="4368" y="493"/>
                    <a:pt x="4480" y="388"/>
                    <a:pt x="4490" y="250"/>
                  </a:cubicBezTo>
                  <a:cubicBezTo>
                    <a:pt x="4493" y="114"/>
                    <a:pt x="4384" y="0"/>
                    <a:pt x="4249" y="0"/>
                  </a:cubicBezTo>
                  <a:cubicBezTo>
                    <a:pt x="4247" y="0"/>
                    <a:pt x="4245" y="0"/>
                    <a:pt x="4243" y="0"/>
                  </a:cubicBezTo>
                  <a:lnTo>
                    <a:pt x="263" y="0"/>
                  </a:lnTo>
                  <a:cubicBezTo>
                    <a:pt x="261" y="0"/>
                    <a:pt x="259" y="0"/>
                    <a:pt x="257" y="0"/>
                  </a:cubicBezTo>
                  <a:close/>
                </a:path>
              </a:pathLst>
            </a:custGeom>
            <a:solidFill>
              <a:srgbClr val="C09560"/>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latin typeface="Arial"/>
                <a:ea typeface="+mn-ea"/>
                <a:cs typeface="Arial"/>
                <a:sym typeface="Arial"/>
              </a:endParaRPr>
            </a:p>
          </p:txBody>
        </p:sp>
        <p:sp>
          <p:nvSpPr>
            <p:cNvPr id="57" name="Google Shape;3659;p43">
              <a:extLst>
                <a:ext uri="{FF2B5EF4-FFF2-40B4-BE49-F238E27FC236}">
                  <a16:creationId xmlns:a16="http://schemas.microsoft.com/office/drawing/2014/main" id="{AD5778FA-1D9A-2C5F-2658-D14C5736B60C}"/>
                </a:ext>
              </a:extLst>
            </p:cNvPr>
            <p:cNvSpPr/>
            <p:nvPr/>
          </p:nvSpPr>
          <p:spPr>
            <a:xfrm>
              <a:off x="4793000" y="2283975"/>
              <a:ext cx="112325" cy="12350"/>
            </a:xfrm>
            <a:custGeom>
              <a:avLst/>
              <a:gdLst/>
              <a:ahLst/>
              <a:cxnLst/>
              <a:rect l="l" t="t" r="r" b="b"/>
              <a:pathLst>
                <a:path w="4493" h="494" extrusionOk="0">
                  <a:moveTo>
                    <a:pt x="257" y="0"/>
                  </a:moveTo>
                  <a:cubicBezTo>
                    <a:pt x="122" y="0"/>
                    <a:pt x="10" y="108"/>
                    <a:pt x="3" y="241"/>
                  </a:cubicBezTo>
                  <a:cubicBezTo>
                    <a:pt x="0" y="379"/>
                    <a:pt x="112" y="494"/>
                    <a:pt x="250" y="494"/>
                  </a:cubicBezTo>
                  <a:lnTo>
                    <a:pt x="4230" y="494"/>
                  </a:lnTo>
                  <a:cubicBezTo>
                    <a:pt x="4232" y="494"/>
                    <a:pt x="4234" y="494"/>
                    <a:pt x="4236" y="494"/>
                  </a:cubicBezTo>
                  <a:cubicBezTo>
                    <a:pt x="4371" y="494"/>
                    <a:pt x="4480" y="387"/>
                    <a:pt x="4490" y="254"/>
                  </a:cubicBezTo>
                  <a:cubicBezTo>
                    <a:pt x="4493" y="116"/>
                    <a:pt x="4381" y="1"/>
                    <a:pt x="4243" y="1"/>
                  </a:cubicBezTo>
                  <a:lnTo>
                    <a:pt x="263" y="1"/>
                  </a:lnTo>
                  <a:cubicBezTo>
                    <a:pt x="261" y="1"/>
                    <a:pt x="259" y="0"/>
                    <a:pt x="257" y="0"/>
                  </a:cubicBezTo>
                  <a:close/>
                </a:path>
              </a:pathLst>
            </a:custGeom>
            <a:solidFill>
              <a:srgbClr val="C09560"/>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latin typeface="Arial"/>
                <a:ea typeface="+mn-ea"/>
                <a:cs typeface="Arial"/>
                <a:sym typeface="Arial"/>
              </a:endParaRPr>
            </a:p>
          </p:txBody>
        </p:sp>
        <p:sp>
          <p:nvSpPr>
            <p:cNvPr id="58" name="Google Shape;3660;p43">
              <a:extLst>
                <a:ext uri="{FF2B5EF4-FFF2-40B4-BE49-F238E27FC236}">
                  <a16:creationId xmlns:a16="http://schemas.microsoft.com/office/drawing/2014/main" id="{59542D75-1D48-3363-BA7B-DCE7C61F75FA}"/>
                </a:ext>
              </a:extLst>
            </p:cNvPr>
            <p:cNvSpPr/>
            <p:nvPr/>
          </p:nvSpPr>
          <p:spPr>
            <a:xfrm>
              <a:off x="4793000" y="2344650"/>
              <a:ext cx="112325" cy="12375"/>
            </a:xfrm>
            <a:custGeom>
              <a:avLst/>
              <a:gdLst/>
              <a:ahLst/>
              <a:cxnLst/>
              <a:rect l="l" t="t" r="r" b="b"/>
              <a:pathLst>
                <a:path w="4493" h="495" extrusionOk="0">
                  <a:moveTo>
                    <a:pt x="257" y="1"/>
                  </a:moveTo>
                  <a:cubicBezTo>
                    <a:pt x="122" y="1"/>
                    <a:pt x="13" y="105"/>
                    <a:pt x="3" y="241"/>
                  </a:cubicBezTo>
                  <a:cubicBezTo>
                    <a:pt x="0" y="379"/>
                    <a:pt x="112" y="494"/>
                    <a:pt x="250" y="494"/>
                  </a:cubicBezTo>
                  <a:lnTo>
                    <a:pt x="4230" y="494"/>
                  </a:lnTo>
                  <a:cubicBezTo>
                    <a:pt x="4368" y="494"/>
                    <a:pt x="4480" y="389"/>
                    <a:pt x="4490" y="251"/>
                  </a:cubicBezTo>
                  <a:cubicBezTo>
                    <a:pt x="4493" y="115"/>
                    <a:pt x="4384" y="1"/>
                    <a:pt x="4249" y="1"/>
                  </a:cubicBezTo>
                  <a:cubicBezTo>
                    <a:pt x="4247" y="1"/>
                    <a:pt x="4245" y="1"/>
                    <a:pt x="4243" y="1"/>
                  </a:cubicBezTo>
                  <a:lnTo>
                    <a:pt x="263" y="1"/>
                  </a:lnTo>
                  <a:cubicBezTo>
                    <a:pt x="261" y="1"/>
                    <a:pt x="259" y="1"/>
                    <a:pt x="257" y="1"/>
                  </a:cubicBezTo>
                  <a:close/>
                </a:path>
              </a:pathLst>
            </a:custGeom>
            <a:solidFill>
              <a:srgbClr val="C09560"/>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latin typeface="Arial"/>
                <a:ea typeface="+mn-ea"/>
                <a:cs typeface="Arial"/>
                <a:sym typeface="Arial"/>
              </a:endParaRPr>
            </a:p>
          </p:txBody>
        </p:sp>
        <p:sp>
          <p:nvSpPr>
            <p:cNvPr id="59" name="Google Shape;3661;p43">
              <a:extLst>
                <a:ext uri="{FF2B5EF4-FFF2-40B4-BE49-F238E27FC236}">
                  <a16:creationId xmlns:a16="http://schemas.microsoft.com/office/drawing/2014/main" id="{0640284A-4512-3FC0-2ADB-5C8ECD2C0CDC}"/>
                </a:ext>
              </a:extLst>
            </p:cNvPr>
            <p:cNvSpPr/>
            <p:nvPr/>
          </p:nvSpPr>
          <p:spPr>
            <a:xfrm>
              <a:off x="4837800" y="2408375"/>
              <a:ext cx="22800" cy="12350"/>
            </a:xfrm>
            <a:custGeom>
              <a:avLst/>
              <a:gdLst/>
              <a:ahLst/>
              <a:cxnLst/>
              <a:rect l="l" t="t" r="r" b="b"/>
              <a:pathLst>
                <a:path w="912" h="494" extrusionOk="0">
                  <a:moveTo>
                    <a:pt x="254" y="1"/>
                  </a:moveTo>
                  <a:cubicBezTo>
                    <a:pt x="122" y="1"/>
                    <a:pt x="10" y="105"/>
                    <a:pt x="4" y="241"/>
                  </a:cubicBezTo>
                  <a:cubicBezTo>
                    <a:pt x="1" y="379"/>
                    <a:pt x="112" y="494"/>
                    <a:pt x="251" y="494"/>
                  </a:cubicBezTo>
                  <a:lnTo>
                    <a:pt x="652" y="494"/>
                  </a:lnTo>
                  <a:cubicBezTo>
                    <a:pt x="787" y="494"/>
                    <a:pt x="902" y="389"/>
                    <a:pt x="908" y="251"/>
                  </a:cubicBezTo>
                  <a:cubicBezTo>
                    <a:pt x="912" y="114"/>
                    <a:pt x="803" y="1"/>
                    <a:pt x="667" y="1"/>
                  </a:cubicBezTo>
                  <a:cubicBezTo>
                    <a:pt x="666" y="1"/>
                    <a:pt x="664" y="1"/>
                    <a:pt x="662" y="1"/>
                  </a:cubicBezTo>
                  <a:lnTo>
                    <a:pt x="260" y="1"/>
                  </a:lnTo>
                  <a:cubicBezTo>
                    <a:pt x="258" y="1"/>
                    <a:pt x="256" y="1"/>
                    <a:pt x="254" y="1"/>
                  </a:cubicBezTo>
                  <a:close/>
                </a:path>
              </a:pathLst>
            </a:custGeom>
            <a:solidFill>
              <a:srgbClr val="C09560"/>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latin typeface="Arial"/>
                <a:ea typeface="+mn-ea"/>
                <a:cs typeface="Arial"/>
                <a:sym typeface="Arial"/>
              </a:endParaRPr>
            </a:p>
          </p:txBody>
        </p:sp>
        <p:sp>
          <p:nvSpPr>
            <p:cNvPr id="60" name="Google Shape;3662;p43">
              <a:extLst>
                <a:ext uri="{FF2B5EF4-FFF2-40B4-BE49-F238E27FC236}">
                  <a16:creationId xmlns:a16="http://schemas.microsoft.com/office/drawing/2014/main" id="{273DD909-F83C-789A-C784-CBC4F7E37E1B}"/>
                </a:ext>
              </a:extLst>
            </p:cNvPr>
            <p:cNvSpPr/>
            <p:nvPr/>
          </p:nvSpPr>
          <p:spPr>
            <a:xfrm>
              <a:off x="4984075" y="2222300"/>
              <a:ext cx="112250" cy="12375"/>
            </a:xfrm>
            <a:custGeom>
              <a:avLst/>
              <a:gdLst/>
              <a:ahLst/>
              <a:cxnLst/>
              <a:rect l="l" t="t" r="r" b="b"/>
              <a:pathLst>
                <a:path w="4490" h="495" extrusionOk="0">
                  <a:moveTo>
                    <a:pt x="258" y="1"/>
                  </a:moveTo>
                  <a:cubicBezTo>
                    <a:pt x="122" y="1"/>
                    <a:pt x="10" y="108"/>
                    <a:pt x="4" y="241"/>
                  </a:cubicBezTo>
                  <a:cubicBezTo>
                    <a:pt x="1" y="379"/>
                    <a:pt x="112" y="494"/>
                    <a:pt x="251" y="494"/>
                  </a:cubicBezTo>
                  <a:lnTo>
                    <a:pt x="4230" y="494"/>
                  </a:lnTo>
                  <a:cubicBezTo>
                    <a:pt x="4232" y="494"/>
                    <a:pt x="4234" y="494"/>
                    <a:pt x="4236" y="494"/>
                  </a:cubicBezTo>
                  <a:cubicBezTo>
                    <a:pt x="4368" y="494"/>
                    <a:pt x="4480" y="387"/>
                    <a:pt x="4487" y="254"/>
                  </a:cubicBezTo>
                  <a:cubicBezTo>
                    <a:pt x="4490" y="116"/>
                    <a:pt x="4378" y="1"/>
                    <a:pt x="4240" y="1"/>
                  </a:cubicBezTo>
                  <a:lnTo>
                    <a:pt x="264" y="1"/>
                  </a:lnTo>
                  <a:cubicBezTo>
                    <a:pt x="262" y="1"/>
                    <a:pt x="260" y="1"/>
                    <a:pt x="258" y="1"/>
                  </a:cubicBezTo>
                  <a:close/>
                </a:path>
              </a:pathLst>
            </a:custGeom>
            <a:solidFill>
              <a:srgbClr val="C09560"/>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latin typeface="Arial"/>
                <a:ea typeface="+mn-ea"/>
                <a:cs typeface="Arial"/>
                <a:sym typeface="Arial"/>
              </a:endParaRPr>
            </a:p>
          </p:txBody>
        </p:sp>
        <p:sp>
          <p:nvSpPr>
            <p:cNvPr id="61" name="Google Shape;3663;p43">
              <a:extLst>
                <a:ext uri="{FF2B5EF4-FFF2-40B4-BE49-F238E27FC236}">
                  <a16:creationId xmlns:a16="http://schemas.microsoft.com/office/drawing/2014/main" id="{8C748960-5425-E154-C129-1C3E808CC4A6}"/>
                </a:ext>
              </a:extLst>
            </p:cNvPr>
            <p:cNvSpPr/>
            <p:nvPr/>
          </p:nvSpPr>
          <p:spPr>
            <a:xfrm>
              <a:off x="5071975" y="2253150"/>
              <a:ext cx="25025" cy="12350"/>
            </a:xfrm>
            <a:custGeom>
              <a:avLst/>
              <a:gdLst/>
              <a:ahLst/>
              <a:cxnLst/>
              <a:rect l="l" t="t" r="r" b="b"/>
              <a:pathLst>
                <a:path w="1001" h="494" extrusionOk="0">
                  <a:moveTo>
                    <a:pt x="257" y="0"/>
                  </a:moveTo>
                  <a:cubicBezTo>
                    <a:pt x="122" y="0"/>
                    <a:pt x="13" y="107"/>
                    <a:pt x="4" y="240"/>
                  </a:cubicBezTo>
                  <a:cubicBezTo>
                    <a:pt x="0" y="378"/>
                    <a:pt x="112" y="494"/>
                    <a:pt x="250" y="494"/>
                  </a:cubicBezTo>
                  <a:lnTo>
                    <a:pt x="740" y="494"/>
                  </a:lnTo>
                  <a:cubicBezTo>
                    <a:pt x="742" y="494"/>
                    <a:pt x="744" y="494"/>
                    <a:pt x="746" y="494"/>
                  </a:cubicBezTo>
                  <a:cubicBezTo>
                    <a:pt x="879" y="494"/>
                    <a:pt x="990" y="386"/>
                    <a:pt x="997" y="253"/>
                  </a:cubicBezTo>
                  <a:cubicBezTo>
                    <a:pt x="1000" y="115"/>
                    <a:pt x="888" y="0"/>
                    <a:pt x="750" y="0"/>
                  </a:cubicBezTo>
                  <a:lnTo>
                    <a:pt x="264" y="0"/>
                  </a:lnTo>
                  <a:cubicBezTo>
                    <a:pt x="261" y="0"/>
                    <a:pt x="259" y="0"/>
                    <a:pt x="257" y="0"/>
                  </a:cubicBezTo>
                  <a:close/>
                </a:path>
              </a:pathLst>
            </a:custGeom>
            <a:solidFill>
              <a:srgbClr val="C09560"/>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latin typeface="Arial"/>
                <a:ea typeface="+mn-ea"/>
                <a:cs typeface="Arial"/>
                <a:sym typeface="Arial"/>
              </a:endParaRPr>
            </a:p>
          </p:txBody>
        </p:sp>
        <p:sp>
          <p:nvSpPr>
            <p:cNvPr id="62" name="Google Shape;3664;p43">
              <a:extLst>
                <a:ext uri="{FF2B5EF4-FFF2-40B4-BE49-F238E27FC236}">
                  <a16:creationId xmlns:a16="http://schemas.microsoft.com/office/drawing/2014/main" id="{EFEB4E35-78BF-F5DE-C320-620AC320661F}"/>
                </a:ext>
              </a:extLst>
            </p:cNvPr>
            <p:cNvSpPr/>
            <p:nvPr/>
          </p:nvSpPr>
          <p:spPr>
            <a:xfrm>
              <a:off x="4983825" y="2253150"/>
              <a:ext cx="79300" cy="12350"/>
            </a:xfrm>
            <a:custGeom>
              <a:avLst/>
              <a:gdLst/>
              <a:ahLst/>
              <a:cxnLst/>
              <a:rect l="l" t="t" r="r" b="b"/>
              <a:pathLst>
                <a:path w="3172" h="494" extrusionOk="0">
                  <a:moveTo>
                    <a:pt x="254" y="0"/>
                  </a:moveTo>
                  <a:cubicBezTo>
                    <a:pt x="119" y="0"/>
                    <a:pt x="10" y="107"/>
                    <a:pt x="4" y="240"/>
                  </a:cubicBezTo>
                  <a:cubicBezTo>
                    <a:pt x="1" y="378"/>
                    <a:pt x="109" y="494"/>
                    <a:pt x="251" y="494"/>
                  </a:cubicBezTo>
                  <a:lnTo>
                    <a:pt x="2908" y="494"/>
                  </a:lnTo>
                  <a:cubicBezTo>
                    <a:pt x="2910" y="494"/>
                    <a:pt x="2912" y="494"/>
                    <a:pt x="2914" y="494"/>
                  </a:cubicBezTo>
                  <a:cubicBezTo>
                    <a:pt x="3050" y="494"/>
                    <a:pt x="3158" y="386"/>
                    <a:pt x="3168" y="253"/>
                  </a:cubicBezTo>
                  <a:cubicBezTo>
                    <a:pt x="3171" y="115"/>
                    <a:pt x="3059" y="0"/>
                    <a:pt x="2921" y="0"/>
                  </a:cubicBezTo>
                  <a:lnTo>
                    <a:pt x="261" y="0"/>
                  </a:lnTo>
                  <a:cubicBezTo>
                    <a:pt x="258" y="0"/>
                    <a:pt x="256" y="0"/>
                    <a:pt x="254" y="0"/>
                  </a:cubicBezTo>
                  <a:close/>
                </a:path>
              </a:pathLst>
            </a:custGeom>
            <a:solidFill>
              <a:srgbClr val="C09560"/>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latin typeface="Arial"/>
                <a:ea typeface="+mn-ea"/>
                <a:cs typeface="Arial"/>
                <a:sym typeface="Arial"/>
              </a:endParaRPr>
            </a:p>
          </p:txBody>
        </p:sp>
        <p:sp>
          <p:nvSpPr>
            <p:cNvPr id="63" name="Google Shape;3665;p43">
              <a:extLst>
                <a:ext uri="{FF2B5EF4-FFF2-40B4-BE49-F238E27FC236}">
                  <a16:creationId xmlns:a16="http://schemas.microsoft.com/office/drawing/2014/main" id="{21C59FA5-9BCE-0332-17D3-8B2EFE1F2E33}"/>
                </a:ext>
              </a:extLst>
            </p:cNvPr>
            <p:cNvSpPr/>
            <p:nvPr/>
          </p:nvSpPr>
          <p:spPr>
            <a:xfrm>
              <a:off x="4984075" y="2314800"/>
              <a:ext cx="112600" cy="12375"/>
            </a:xfrm>
            <a:custGeom>
              <a:avLst/>
              <a:gdLst/>
              <a:ahLst/>
              <a:cxnLst/>
              <a:rect l="l" t="t" r="r" b="b"/>
              <a:pathLst>
                <a:path w="4504" h="495" extrusionOk="0">
                  <a:moveTo>
                    <a:pt x="258" y="1"/>
                  </a:moveTo>
                  <a:cubicBezTo>
                    <a:pt x="122" y="1"/>
                    <a:pt x="10" y="108"/>
                    <a:pt x="4" y="241"/>
                  </a:cubicBezTo>
                  <a:cubicBezTo>
                    <a:pt x="1" y="379"/>
                    <a:pt x="112" y="494"/>
                    <a:pt x="251" y="494"/>
                  </a:cubicBezTo>
                  <a:lnTo>
                    <a:pt x="4230" y="494"/>
                  </a:lnTo>
                  <a:cubicBezTo>
                    <a:pt x="4232" y="494"/>
                    <a:pt x="4234" y="494"/>
                    <a:pt x="4237" y="494"/>
                  </a:cubicBezTo>
                  <a:cubicBezTo>
                    <a:pt x="4362" y="494"/>
                    <a:pt x="4467" y="400"/>
                    <a:pt x="4487" y="277"/>
                  </a:cubicBezTo>
                  <a:cubicBezTo>
                    <a:pt x="4503" y="129"/>
                    <a:pt x="4388" y="1"/>
                    <a:pt x="4240" y="1"/>
                  </a:cubicBezTo>
                  <a:lnTo>
                    <a:pt x="264" y="1"/>
                  </a:lnTo>
                  <a:cubicBezTo>
                    <a:pt x="262" y="1"/>
                    <a:pt x="260" y="1"/>
                    <a:pt x="258" y="1"/>
                  </a:cubicBezTo>
                  <a:close/>
                </a:path>
              </a:pathLst>
            </a:custGeom>
            <a:solidFill>
              <a:srgbClr val="C09560"/>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latin typeface="Arial"/>
                <a:ea typeface="+mn-ea"/>
                <a:cs typeface="Arial"/>
                <a:sym typeface="Arial"/>
              </a:endParaRPr>
            </a:p>
          </p:txBody>
        </p:sp>
        <p:sp>
          <p:nvSpPr>
            <p:cNvPr id="64" name="Google Shape;3666;p43">
              <a:extLst>
                <a:ext uri="{FF2B5EF4-FFF2-40B4-BE49-F238E27FC236}">
                  <a16:creationId xmlns:a16="http://schemas.microsoft.com/office/drawing/2014/main" id="{04D85C0F-0EF5-BB1E-9805-F9992F25669F}"/>
                </a:ext>
              </a:extLst>
            </p:cNvPr>
            <p:cNvSpPr/>
            <p:nvPr/>
          </p:nvSpPr>
          <p:spPr>
            <a:xfrm>
              <a:off x="5065400" y="2375500"/>
              <a:ext cx="31600" cy="12350"/>
            </a:xfrm>
            <a:custGeom>
              <a:avLst/>
              <a:gdLst/>
              <a:ahLst/>
              <a:cxnLst/>
              <a:rect l="l" t="t" r="r" b="b"/>
              <a:pathLst>
                <a:path w="1264" h="494" extrusionOk="0">
                  <a:moveTo>
                    <a:pt x="267" y="0"/>
                  </a:moveTo>
                  <a:cubicBezTo>
                    <a:pt x="141" y="0"/>
                    <a:pt x="36" y="91"/>
                    <a:pt x="17" y="214"/>
                  </a:cubicBezTo>
                  <a:cubicBezTo>
                    <a:pt x="0" y="362"/>
                    <a:pt x="115" y="493"/>
                    <a:pt x="263" y="493"/>
                  </a:cubicBezTo>
                  <a:lnTo>
                    <a:pt x="1000" y="493"/>
                  </a:lnTo>
                  <a:cubicBezTo>
                    <a:pt x="1138" y="493"/>
                    <a:pt x="1253" y="388"/>
                    <a:pt x="1260" y="250"/>
                  </a:cubicBezTo>
                  <a:cubicBezTo>
                    <a:pt x="1263" y="114"/>
                    <a:pt x="1155" y="0"/>
                    <a:pt x="1019" y="0"/>
                  </a:cubicBezTo>
                  <a:cubicBezTo>
                    <a:pt x="1017" y="0"/>
                    <a:pt x="1015" y="0"/>
                    <a:pt x="1013" y="0"/>
                  </a:cubicBezTo>
                  <a:lnTo>
                    <a:pt x="273" y="0"/>
                  </a:lnTo>
                  <a:cubicBezTo>
                    <a:pt x="271" y="0"/>
                    <a:pt x="269" y="0"/>
                    <a:pt x="267" y="0"/>
                  </a:cubicBezTo>
                  <a:close/>
                </a:path>
              </a:pathLst>
            </a:custGeom>
            <a:solidFill>
              <a:srgbClr val="C09560"/>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latin typeface="Arial"/>
                <a:ea typeface="+mn-ea"/>
                <a:cs typeface="Arial"/>
                <a:sym typeface="Arial"/>
              </a:endParaRPr>
            </a:p>
          </p:txBody>
        </p:sp>
        <p:sp>
          <p:nvSpPr>
            <p:cNvPr id="65" name="Google Shape;3667;p43">
              <a:extLst>
                <a:ext uri="{FF2B5EF4-FFF2-40B4-BE49-F238E27FC236}">
                  <a16:creationId xmlns:a16="http://schemas.microsoft.com/office/drawing/2014/main" id="{5DDF343A-8326-BD65-175A-3F936B655592}"/>
                </a:ext>
              </a:extLst>
            </p:cNvPr>
            <p:cNvSpPr/>
            <p:nvPr/>
          </p:nvSpPr>
          <p:spPr>
            <a:xfrm>
              <a:off x="4983425" y="2375500"/>
              <a:ext cx="26250" cy="12350"/>
            </a:xfrm>
            <a:custGeom>
              <a:avLst/>
              <a:gdLst/>
              <a:ahLst/>
              <a:cxnLst/>
              <a:rect l="l" t="t" r="r" b="b"/>
              <a:pathLst>
                <a:path w="1050" h="494" extrusionOk="0">
                  <a:moveTo>
                    <a:pt x="257" y="0"/>
                  </a:moveTo>
                  <a:cubicBezTo>
                    <a:pt x="122" y="0"/>
                    <a:pt x="13" y="104"/>
                    <a:pt x="7" y="240"/>
                  </a:cubicBezTo>
                  <a:cubicBezTo>
                    <a:pt x="0" y="378"/>
                    <a:pt x="112" y="493"/>
                    <a:pt x="254" y="493"/>
                  </a:cubicBezTo>
                  <a:lnTo>
                    <a:pt x="786" y="493"/>
                  </a:lnTo>
                  <a:cubicBezTo>
                    <a:pt x="924" y="493"/>
                    <a:pt x="1036" y="388"/>
                    <a:pt x="1046" y="250"/>
                  </a:cubicBezTo>
                  <a:cubicBezTo>
                    <a:pt x="1049" y="114"/>
                    <a:pt x="941" y="0"/>
                    <a:pt x="805" y="0"/>
                  </a:cubicBezTo>
                  <a:cubicBezTo>
                    <a:pt x="803" y="0"/>
                    <a:pt x="801" y="0"/>
                    <a:pt x="799" y="0"/>
                  </a:cubicBezTo>
                  <a:lnTo>
                    <a:pt x="263" y="0"/>
                  </a:lnTo>
                  <a:cubicBezTo>
                    <a:pt x="261" y="0"/>
                    <a:pt x="259" y="0"/>
                    <a:pt x="257" y="0"/>
                  </a:cubicBezTo>
                  <a:close/>
                </a:path>
              </a:pathLst>
            </a:custGeom>
            <a:solidFill>
              <a:srgbClr val="C09560"/>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latin typeface="Arial"/>
                <a:ea typeface="+mn-ea"/>
                <a:cs typeface="Arial"/>
                <a:sym typeface="Arial"/>
              </a:endParaRPr>
            </a:p>
          </p:txBody>
        </p:sp>
        <p:sp>
          <p:nvSpPr>
            <p:cNvPr id="66" name="Google Shape;3668;p43">
              <a:extLst>
                <a:ext uri="{FF2B5EF4-FFF2-40B4-BE49-F238E27FC236}">
                  <a16:creationId xmlns:a16="http://schemas.microsoft.com/office/drawing/2014/main" id="{936277D5-A947-9D2C-385F-191F96B559A0}"/>
                </a:ext>
              </a:extLst>
            </p:cNvPr>
            <p:cNvSpPr/>
            <p:nvPr/>
          </p:nvSpPr>
          <p:spPr>
            <a:xfrm>
              <a:off x="4984075" y="2283975"/>
              <a:ext cx="112350" cy="12350"/>
            </a:xfrm>
            <a:custGeom>
              <a:avLst/>
              <a:gdLst/>
              <a:ahLst/>
              <a:cxnLst/>
              <a:rect l="l" t="t" r="r" b="b"/>
              <a:pathLst>
                <a:path w="4494" h="494" extrusionOk="0">
                  <a:moveTo>
                    <a:pt x="254" y="0"/>
                  </a:moveTo>
                  <a:cubicBezTo>
                    <a:pt x="122" y="0"/>
                    <a:pt x="10" y="108"/>
                    <a:pt x="4" y="241"/>
                  </a:cubicBezTo>
                  <a:cubicBezTo>
                    <a:pt x="1" y="379"/>
                    <a:pt x="112" y="494"/>
                    <a:pt x="251" y="494"/>
                  </a:cubicBezTo>
                  <a:lnTo>
                    <a:pt x="4230" y="494"/>
                  </a:lnTo>
                  <a:cubicBezTo>
                    <a:pt x="4232" y="494"/>
                    <a:pt x="4234" y="494"/>
                    <a:pt x="4236" y="494"/>
                  </a:cubicBezTo>
                  <a:cubicBezTo>
                    <a:pt x="4372" y="494"/>
                    <a:pt x="4480" y="387"/>
                    <a:pt x="4490" y="254"/>
                  </a:cubicBezTo>
                  <a:cubicBezTo>
                    <a:pt x="4493" y="116"/>
                    <a:pt x="4381" y="1"/>
                    <a:pt x="4243" y="1"/>
                  </a:cubicBezTo>
                  <a:lnTo>
                    <a:pt x="260" y="1"/>
                  </a:lnTo>
                  <a:cubicBezTo>
                    <a:pt x="258" y="1"/>
                    <a:pt x="256" y="0"/>
                    <a:pt x="254" y="0"/>
                  </a:cubicBezTo>
                  <a:close/>
                </a:path>
              </a:pathLst>
            </a:custGeom>
            <a:solidFill>
              <a:srgbClr val="C09560"/>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latin typeface="Arial"/>
                <a:ea typeface="+mn-ea"/>
                <a:cs typeface="Arial"/>
                <a:sym typeface="Arial"/>
              </a:endParaRPr>
            </a:p>
          </p:txBody>
        </p:sp>
        <p:sp>
          <p:nvSpPr>
            <p:cNvPr id="67" name="Google Shape;3669;p43">
              <a:extLst>
                <a:ext uri="{FF2B5EF4-FFF2-40B4-BE49-F238E27FC236}">
                  <a16:creationId xmlns:a16="http://schemas.microsoft.com/office/drawing/2014/main" id="{8C861846-DC9A-CE2F-F725-05515D3D8328}"/>
                </a:ext>
              </a:extLst>
            </p:cNvPr>
            <p:cNvSpPr/>
            <p:nvPr/>
          </p:nvSpPr>
          <p:spPr>
            <a:xfrm>
              <a:off x="5058250" y="2344650"/>
              <a:ext cx="38975" cy="12375"/>
            </a:xfrm>
            <a:custGeom>
              <a:avLst/>
              <a:gdLst/>
              <a:ahLst/>
              <a:cxnLst/>
              <a:rect l="l" t="t" r="r" b="b"/>
              <a:pathLst>
                <a:path w="1559" h="495" extrusionOk="0">
                  <a:moveTo>
                    <a:pt x="257" y="1"/>
                  </a:moveTo>
                  <a:cubicBezTo>
                    <a:pt x="122" y="1"/>
                    <a:pt x="10" y="105"/>
                    <a:pt x="3" y="241"/>
                  </a:cubicBezTo>
                  <a:cubicBezTo>
                    <a:pt x="0" y="379"/>
                    <a:pt x="112" y="494"/>
                    <a:pt x="250" y="494"/>
                  </a:cubicBezTo>
                  <a:lnTo>
                    <a:pt x="1283" y="494"/>
                  </a:lnTo>
                  <a:cubicBezTo>
                    <a:pt x="1411" y="494"/>
                    <a:pt x="1520" y="402"/>
                    <a:pt x="1539" y="277"/>
                  </a:cubicBezTo>
                  <a:cubicBezTo>
                    <a:pt x="1559" y="131"/>
                    <a:pt x="1444" y="1"/>
                    <a:pt x="1298" y="1"/>
                  </a:cubicBezTo>
                  <a:cubicBezTo>
                    <a:pt x="1296" y="1"/>
                    <a:pt x="1295" y="1"/>
                    <a:pt x="1293" y="1"/>
                  </a:cubicBezTo>
                  <a:lnTo>
                    <a:pt x="263" y="1"/>
                  </a:lnTo>
                  <a:cubicBezTo>
                    <a:pt x="261" y="1"/>
                    <a:pt x="259" y="1"/>
                    <a:pt x="257" y="1"/>
                  </a:cubicBezTo>
                  <a:close/>
                </a:path>
              </a:pathLst>
            </a:custGeom>
            <a:solidFill>
              <a:srgbClr val="C09560"/>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latin typeface="Arial"/>
                <a:ea typeface="+mn-ea"/>
                <a:cs typeface="Arial"/>
                <a:sym typeface="Arial"/>
              </a:endParaRPr>
            </a:p>
          </p:txBody>
        </p:sp>
        <p:sp>
          <p:nvSpPr>
            <p:cNvPr id="68" name="Google Shape;3670;p43">
              <a:extLst>
                <a:ext uri="{FF2B5EF4-FFF2-40B4-BE49-F238E27FC236}">
                  <a16:creationId xmlns:a16="http://schemas.microsoft.com/office/drawing/2014/main" id="{A7980244-DCAC-806B-0D6C-D4BF3DCE43BE}"/>
                </a:ext>
              </a:extLst>
            </p:cNvPr>
            <p:cNvSpPr/>
            <p:nvPr/>
          </p:nvSpPr>
          <p:spPr>
            <a:xfrm>
              <a:off x="4983500" y="2344650"/>
              <a:ext cx="31925" cy="12375"/>
            </a:xfrm>
            <a:custGeom>
              <a:avLst/>
              <a:gdLst/>
              <a:ahLst/>
              <a:cxnLst/>
              <a:rect l="l" t="t" r="r" b="b"/>
              <a:pathLst>
                <a:path w="1277" h="495" extrusionOk="0">
                  <a:moveTo>
                    <a:pt x="257" y="1"/>
                  </a:moveTo>
                  <a:cubicBezTo>
                    <a:pt x="122" y="1"/>
                    <a:pt x="14" y="105"/>
                    <a:pt x="4" y="241"/>
                  </a:cubicBezTo>
                  <a:cubicBezTo>
                    <a:pt x="1" y="379"/>
                    <a:pt x="112" y="494"/>
                    <a:pt x="251" y="494"/>
                  </a:cubicBezTo>
                  <a:lnTo>
                    <a:pt x="1017" y="494"/>
                  </a:lnTo>
                  <a:cubicBezTo>
                    <a:pt x="1152" y="494"/>
                    <a:pt x="1267" y="389"/>
                    <a:pt x="1273" y="251"/>
                  </a:cubicBezTo>
                  <a:cubicBezTo>
                    <a:pt x="1277" y="115"/>
                    <a:pt x="1168" y="1"/>
                    <a:pt x="1032" y="1"/>
                  </a:cubicBezTo>
                  <a:cubicBezTo>
                    <a:pt x="1031" y="1"/>
                    <a:pt x="1029" y="1"/>
                    <a:pt x="1027" y="1"/>
                  </a:cubicBezTo>
                  <a:lnTo>
                    <a:pt x="264" y="1"/>
                  </a:lnTo>
                  <a:cubicBezTo>
                    <a:pt x="262" y="1"/>
                    <a:pt x="259" y="1"/>
                    <a:pt x="257" y="1"/>
                  </a:cubicBezTo>
                  <a:close/>
                </a:path>
              </a:pathLst>
            </a:custGeom>
            <a:solidFill>
              <a:srgbClr val="C09560"/>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latin typeface="Arial"/>
                <a:ea typeface="+mn-ea"/>
                <a:cs typeface="Arial"/>
                <a:sym typeface="Arial"/>
              </a:endParaRPr>
            </a:p>
          </p:txBody>
        </p:sp>
        <p:sp>
          <p:nvSpPr>
            <p:cNvPr id="69" name="Google Shape;3671;p43">
              <a:extLst>
                <a:ext uri="{FF2B5EF4-FFF2-40B4-BE49-F238E27FC236}">
                  <a16:creationId xmlns:a16="http://schemas.microsoft.com/office/drawing/2014/main" id="{8D5752ED-F0D7-64FD-F35F-5C85BB87FD90}"/>
                </a:ext>
              </a:extLst>
            </p:cNvPr>
            <p:cNvSpPr/>
            <p:nvPr/>
          </p:nvSpPr>
          <p:spPr>
            <a:xfrm>
              <a:off x="4989750" y="2344900"/>
              <a:ext cx="163325" cy="212300"/>
            </a:xfrm>
            <a:custGeom>
              <a:avLst/>
              <a:gdLst/>
              <a:ahLst/>
              <a:cxnLst/>
              <a:rect l="l" t="t" r="r" b="b"/>
              <a:pathLst>
                <a:path w="6533" h="8492" extrusionOk="0">
                  <a:moveTo>
                    <a:pt x="1872" y="1"/>
                  </a:moveTo>
                  <a:cubicBezTo>
                    <a:pt x="1388" y="1"/>
                    <a:pt x="994" y="391"/>
                    <a:pt x="990" y="879"/>
                  </a:cubicBezTo>
                  <a:lnTo>
                    <a:pt x="990" y="3872"/>
                  </a:lnTo>
                  <a:lnTo>
                    <a:pt x="803" y="3928"/>
                  </a:lnTo>
                  <a:cubicBezTo>
                    <a:pt x="326" y="4066"/>
                    <a:pt x="1" y="4506"/>
                    <a:pt x="4" y="5003"/>
                  </a:cubicBezTo>
                  <a:lnTo>
                    <a:pt x="4" y="5990"/>
                  </a:lnTo>
                  <a:cubicBezTo>
                    <a:pt x="4" y="7177"/>
                    <a:pt x="833" y="8203"/>
                    <a:pt x="1997" y="8450"/>
                  </a:cubicBezTo>
                  <a:cubicBezTo>
                    <a:pt x="2013" y="8453"/>
                    <a:pt x="2030" y="8453"/>
                    <a:pt x="2050" y="8453"/>
                  </a:cubicBezTo>
                  <a:cubicBezTo>
                    <a:pt x="2346" y="8453"/>
                    <a:pt x="2388" y="8029"/>
                    <a:pt x="2099" y="7966"/>
                  </a:cubicBezTo>
                  <a:cubicBezTo>
                    <a:pt x="1165" y="7766"/>
                    <a:pt x="500" y="6943"/>
                    <a:pt x="497" y="5990"/>
                  </a:cubicBezTo>
                  <a:lnTo>
                    <a:pt x="497" y="5013"/>
                  </a:lnTo>
                  <a:cubicBezTo>
                    <a:pt x="497" y="4723"/>
                    <a:pt x="688" y="4467"/>
                    <a:pt x="964" y="4385"/>
                  </a:cubicBezTo>
                  <a:lnTo>
                    <a:pt x="1030" y="4365"/>
                  </a:lnTo>
                  <a:lnTo>
                    <a:pt x="1030" y="6006"/>
                  </a:lnTo>
                  <a:cubicBezTo>
                    <a:pt x="1027" y="6144"/>
                    <a:pt x="1135" y="6256"/>
                    <a:pt x="1270" y="6266"/>
                  </a:cubicBezTo>
                  <a:cubicBezTo>
                    <a:pt x="1272" y="6266"/>
                    <a:pt x="1274" y="6266"/>
                    <a:pt x="1276" y="6266"/>
                  </a:cubicBezTo>
                  <a:cubicBezTo>
                    <a:pt x="1411" y="6266"/>
                    <a:pt x="1523" y="6155"/>
                    <a:pt x="1523" y="6019"/>
                  </a:cubicBezTo>
                  <a:lnTo>
                    <a:pt x="1523" y="912"/>
                  </a:lnTo>
                  <a:cubicBezTo>
                    <a:pt x="1520" y="711"/>
                    <a:pt x="1671" y="547"/>
                    <a:pt x="1869" y="527"/>
                  </a:cubicBezTo>
                  <a:cubicBezTo>
                    <a:pt x="1876" y="526"/>
                    <a:pt x="1884" y="526"/>
                    <a:pt x="1892" y="526"/>
                  </a:cubicBezTo>
                  <a:cubicBezTo>
                    <a:pt x="2095" y="526"/>
                    <a:pt x="2263" y="692"/>
                    <a:pt x="2263" y="898"/>
                  </a:cubicBezTo>
                  <a:lnTo>
                    <a:pt x="2263" y="4174"/>
                  </a:lnTo>
                  <a:cubicBezTo>
                    <a:pt x="2260" y="4312"/>
                    <a:pt x="2369" y="4424"/>
                    <a:pt x="2503" y="4434"/>
                  </a:cubicBezTo>
                  <a:cubicBezTo>
                    <a:pt x="2505" y="4434"/>
                    <a:pt x="2507" y="4434"/>
                    <a:pt x="2509" y="4434"/>
                  </a:cubicBezTo>
                  <a:cubicBezTo>
                    <a:pt x="2645" y="4434"/>
                    <a:pt x="2757" y="4324"/>
                    <a:pt x="2757" y="4187"/>
                  </a:cubicBezTo>
                  <a:lnTo>
                    <a:pt x="2757" y="3586"/>
                  </a:lnTo>
                  <a:cubicBezTo>
                    <a:pt x="2753" y="3388"/>
                    <a:pt x="2905" y="3220"/>
                    <a:pt x="3102" y="3204"/>
                  </a:cubicBezTo>
                  <a:cubicBezTo>
                    <a:pt x="3111" y="3203"/>
                    <a:pt x="3121" y="3203"/>
                    <a:pt x="3130" y="3203"/>
                  </a:cubicBezTo>
                  <a:cubicBezTo>
                    <a:pt x="3332" y="3203"/>
                    <a:pt x="3497" y="3368"/>
                    <a:pt x="3497" y="3572"/>
                  </a:cubicBezTo>
                  <a:lnTo>
                    <a:pt x="3497" y="4049"/>
                  </a:lnTo>
                  <a:cubicBezTo>
                    <a:pt x="3497" y="4151"/>
                    <a:pt x="3556" y="4247"/>
                    <a:pt x="3651" y="4286"/>
                  </a:cubicBezTo>
                  <a:cubicBezTo>
                    <a:pt x="3689" y="4303"/>
                    <a:pt x="3727" y="4311"/>
                    <a:pt x="3764" y="4311"/>
                  </a:cubicBezTo>
                  <a:cubicBezTo>
                    <a:pt x="3907" y="4311"/>
                    <a:pt x="4033" y="4196"/>
                    <a:pt x="4033" y="4039"/>
                  </a:cubicBezTo>
                  <a:lnTo>
                    <a:pt x="4033" y="3799"/>
                  </a:lnTo>
                  <a:cubicBezTo>
                    <a:pt x="4029" y="3599"/>
                    <a:pt x="4177" y="3431"/>
                    <a:pt x="4378" y="3414"/>
                  </a:cubicBezTo>
                  <a:cubicBezTo>
                    <a:pt x="4386" y="3414"/>
                    <a:pt x="4394" y="3414"/>
                    <a:pt x="4402" y="3414"/>
                  </a:cubicBezTo>
                  <a:cubicBezTo>
                    <a:pt x="4605" y="3414"/>
                    <a:pt x="4773" y="3577"/>
                    <a:pt x="4773" y="3786"/>
                  </a:cubicBezTo>
                  <a:lnTo>
                    <a:pt x="4773" y="4299"/>
                  </a:lnTo>
                  <a:cubicBezTo>
                    <a:pt x="4773" y="4437"/>
                    <a:pt x="4885" y="4549"/>
                    <a:pt x="5023" y="4549"/>
                  </a:cubicBezTo>
                  <a:cubicBezTo>
                    <a:pt x="5161" y="4549"/>
                    <a:pt x="5273" y="4437"/>
                    <a:pt x="5273" y="4296"/>
                  </a:cubicBezTo>
                  <a:cubicBezTo>
                    <a:pt x="5266" y="4174"/>
                    <a:pt x="5325" y="4056"/>
                    <a:pt x="5430" y="3990"/>
                  </a:cubicBezTo>
                  <a:cubicBezTo>
                    <a:pt x="5505" y="3946"/>
                    <a:pt x="5581" y="3927"/>
                    <a:pt x="5651" y="3927"/>
                  </a:cubicBezTo>
                  <a:cubicBezTo>
                    <a:pt x="5860" y="3927"/>
                    <a:pt x="6029" y="4097"/>
                    <a:pt x="6029" y="4306"/>
                  </a:cubicBezTo>
                  <a:cubicBezTo>
                    <a:pt x="6029" y="5812"/>
                    <a:pt x="5743" y="6513"/>
                    <a:pt x="5167" y="7910"/>
                  </a:cubicBezTo>
                  <a:lnTo>
                    <a:pt x="5069" y="8144"/>
                  </a:lnTo>
                  <a:cubicBezTo>
                    <a:pt x="5016" y="8272"/>
                    <a:pt x="5075" y="8420"/>
                    <a:pt x="5207" y="8473"/>
                  </a:cubicBezTo>
                  <a:cubicBezTo>
                    <a:pt x="5238" y="8485"/>
                    <a:pt x="5270" y="8491"/>
                    <a:pt x="5301" y="8491"/>
                  </a:cubicBezTo>
                  <a:cubicBezTo>
                    <a:pt x="5401" y="8491"/>
                    <a:pt x="5496" y="8432"/>
                    <a:pt x="5536" y="8335"/>
                  </a:cubicBezTo>
                  <a:lnTo>
                    <a:pt x="5631" y="8101"/>
                  </a:lnTo>
                  <a:cubicBezTo>
                    <a:pt x="6213" y="6687"/>
                    <a:pt x="6532" y="5911"/>
                    <a:pt x="6532" y="4306"/>
                  </a:cubicBezTo>
                  <a:cubicBezTo>
                    <a:pt x="6532" y="3819"/>
                    <a:pt x="6138" y="3424"/>
                    <a:pt x="5651" y="3424"/>
                  </a:cubicBezTo>
                  <a:lnTo>
                    <a:pt x="5651" y="3428"/>
                  </a:lnTo>
                  <a:cubicBezTo>
                    <a:pt x="5645" y="3428"/>
                    <a:pt x="5639" y="3427"/>
                    <a:pt x="5633" y="3427"/>
                  </a:cubicBezTo>
                  <a:cubicBezTo>
                    <a:pt x="5494" y="3427"/>
                    <a:pt x="5356" y="3463"/>
                    <a:pt x="5236" y="3530"/>
                  </a:cubicBezTo>
                  <a:cubicBezTo>
                    <a:pt x="4493" y="3368"/>
                    <a:pt x="3783" y="3082"/>
                    <a:pt x="3135" y="2684"/>
                  </a:cubicBezTo>
                  <a:cubicBezTo>
                    <a:pt x="3003" y="2684"/>
                    <a:pt x="2875" y="2714"/>
                    <a:pt x="2757" y="2770"/>
                  </a:cubicBezTo>
                  <a:lnTo>
                    <a:pt x="2757" y="889"/>
                  </a:lnTo>
                  <a:cubicBezTo>
                    <a:pt x="2760" y="402"/>
                    <a:pt x="2365" y="1"/>
                    <a:pt x="1878" y="1"/>
                  </a:cubicBezTo>
                  <a:cubicBezTo>
                    <a:pt x="1876" y="1"/>
                    <a:pt x="1874" y="1"/>
                    <a:pt x="1872" y="1"/>
                  </a:cubicBezTo>
                  <a:close/>
                </a:path>
              </a:pathLst>
            </a:custGeom>
            <a:solidFill>
              <a:srgbClr val="C09560"/>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latin typeface="Arial"/>
                <a:ea typeface="+mn-ea"/>
                <a:cs typeface="Arial"/>
                <a:sym typeface="Arial"/>
              </a:endParaRPr>
            </a:p>
          </p:txBody>
        </p:sp>
      </p:grpSp>
      <p:grpSp>
        <p:nvGrpSpPr>
          <p:cNvPr id="70" name="Google Shape;3672;p43">
            <a:extLst>
              <a:ext uri="{FF2B5EF4-FFF2-40B4-BE49-F238E27FC236}">
                <a16:creationId xmlns:a16="http://schemas.microsoft.com/office/drawing/2014/main" id="{BBA799F6-705A-6396-3708-9ECBCB043E84}"/>
              </a:ext>
            </a:extLst>
          </p:cNvPr>
          <p:cNvGrpSpPr/>
          <p:nvPr/>
        </p:nvGrpSpPr>
        <p:grpSpPr>
          <a:xfrm>
            <a:off x="4345476" y="1761653"/>
            <a:ext cx="454184" cy="453049"/>
            <a:chOff x="3984825" y="2155375"/>
            <a:chExt cx="421425" cy="420425"/>
          </a:xfrm>
        </p:grpSpPr>
        <p:sp>
          <p:nvSpPr>
            <p:cNvPr id="71" name="Google Shape;3673;p43">
              <a:extLst>
                <a:ext uri="{FF2B5EF4-FFF2-40B4-BE49-F238E27FC236}">
                  <a16:creationId xmlns:a16="http://schemas.microsoft.com/office/drawing/2014/main" id="{11D0FAFA-FCD5-C96B-BEF5-C2A1902A190D}"/>
                </a:ext>
              </a:extLst>
            </p:cNvPr>
            <p:cNvSpPr/>
            <p:nvPr/>
          </p:nvSpPr>
          <p:spPr>
            <a:xfrm>
              <a:off x="3984825" y="2155375"/>
              <a:ext cx="421425" cy="365925"/>
            </a:xfrm>
            <a:custGeom>
              <a:avLst/>
              <a:gdLst/>
              <a:ahLst/>
              <a:cxnLst/>
              <a:rect l="l" t="t" r="r" b="b"/>
              <a:pathLst>
                <a:path w="16857" h="14637" extrusionOk="0">
                  <a:moveTo>
                    <a:pt x="15070" y="4687"/>
                  </a:moveTo>
                  <a:cubicBezTo>
                    <a:pt x="15330" y="4687"/>
                    <a:pt x="15541" y="4898"/>
                    <a:pt x="15541" y="5158"/>
                  </a:cubicBezTo>
                  <a:lnTo>
                    <a:pt x="15541" y="5470"/>
                  </a:lnTo>
                  <a:lnTo>
                    <a:pt x="12212" y="5470"/>
                  </a:lnTo>
                  <a:lnTo>
                    <a:pt x="12212" y="5158"/>
                  </a:lnTo>
                  <a:cubicBezTo>
                    <a:pt x="12212" y="4898"/>
                    <a:pt x="12419" y="4687"/>
                    <a:pt x="12679" y="4687"/>
                  </a:cubicBezTo>
                  <a:close/>
                  <a:moveTo>
                    <a:pt x="6440" y="494"/>
                  </a:moveTo>
                  <a:cubicBezTo>
                    <a:pt x="6700" y="494"/>
                    <a:pt x="6907" y="705"/>
                    <a:pt x="6911" y="964"/>
                  </a:cubicBezTo>
                  <a:lnTo>
                    <a:pt x="6911" y="12031"/>
                  </a:lnTo>
                  <a:cubicBezTo>
                    <a:pt x="6911" y="12288"/>
                    <a:pt x="6700" y="12499"/>
                    <a:pt x="6440" y="12499"/>
                  </a:cubicBezTo>
                  <a:lnTo>
                    <a:pt x="5322" y="12499"/>
                  </a:lnTo>
                  <a:cubicBezTo>
                    <a:pt x="5062" y="12499"/>
                    <a:pt x="4852" y="12288"/>
                    <a:pt x="4855" y="12031"/>
                  </a:cubicBezTo>
                  <a:lnTo>
                    <a:pt x="4855" y="964"/>
                  </a:lnTo>
                  <a:cubicBezTo>
                    <a:pt x="4855" y="705"/>
                    <a:pt x="5062" y="494"/>
                    <a:pt x="5322" y="494"/>
                  </a:cubicBezTo>
                  <a:close/>
                  <a:moveTo>
                    <a:pt x="10586" y="2191"/>
                  </a:moveTo>
                  <a:cubicBezTo>
                    <a:pt x="10627" y="2191"/>
                    <a:pt x="10668" y="2196"/>
                    <a:pt x="10709" y="2208"/>
                  </a:cubicBezTo>
                  <a:lnTo>
                    <a:pt x="11808" y="2494"/>
                  </a:lnTo>
                  <a:cubicBezTo>
                    <a:pt x="12058" y="2559"/>
                    <a:pt x="12206" y="2816"/>
                    <a:pt x="12140" y="3066"/>
                  </a:cubicBezTo>
                  <a:lnTo>
                    <a:pt x="12140" y="3069"/>
                  </a:lnTo>
                  <a:lnTo>
                    <a:pt x="9742" y="12173"/>
                  </a:lnTo>
                  <a:cubicBezTo>
                    <a:pt x="9684" y="12383"/>
                    <a:pt x="9497" y="12521"/>
                    <a:pt x="9290" y="12521"/>
                  </a:cubicBezTo>
                  <a:cubicBezTo>
                    <a:pt x="9250" y="12521"/>
                    <a:pt x="9210" y="12516"/>
                    <a:pt x="9170" y="12505"/>
                  </a:cubicBezTo>
                  <a:lnTo>
                    <a:pt x="8068" y="12216"/>
                  </a:lnTo>
                  <a:cubicBezTo>
                    <a:pt x="7818" y="12150"/>
                    <a:pt x="7670" y="11893"/>
                    <a:pt x="7736" y="11643"/>
                  </a:cubicBezTo>
                  <a:lnTo>
                    <a:pt x="10137" y="2540"/>
                  </a:lnTo>
                  <a:cubicBezTo>
                    <a:pt x="10189" y="2331"/>
                    <a:pt x="10379" y="2191"/>
                    <a:pt x="10586" y="2191"/>
                  </a:cubicBezTo>
                  <a:close/>
                  <a:moveTo>
                    <a:pt x="7371" y="12304"/>
                  </a:moveTo>
                  <a:cubicBezTo>
                    <a:pt x="7430" y="12393"/>
                    <a:pt x="7503" y="12472"/>
                    <a:pt x="7585" y="12541"/>
                  </a:cubicBezTo>
                  <a:lnTo>
                    <a:pt x="7272" y="12541"/>
                  </a:lnTo>
                  <a:cubicBezTo>
                    <a:pt x="7318" y="12466"/>
                    <a:pt x="7351" y="12387"/>
                    <a:pt x="7371" y="12304"/>
                  </a:cubicBezTo>
                  <a:close/>
                  <a:moveTo>
                    <a:pt x="11719" y="6602"/>
                  </a:moveTo>
                  <a:lnTo>
                    <a:pt x="11719" y="12071"/>
                  </a:lnTo>
                  <a:cubicBezTo>
                    <a:pt x="11716" y="12235"/>
                    <a:pt x="11758" y="12397"/>
                    <a:pt x="11837" y="12541"/>
                  </a:cubicBezTo>
                  <a:lnTo>
                    <a:pt x="10124" y="12541"/>
                  </a:lnTo>
                  <a:cubicBezTo>
                    <a:pt x="10160" y="12469"/>
                    <a:pt x="10190" y="12397"/>
                    <a:pt x="10213" y="12318"/>
                  </a:cubicBezTo>
                  <a:lnTo>
                    <a:pt x="11719" y="6602"/>
                  </a:lnTo>
                  <a:close/>
                  <a:moveTo>
                    <a:pt x="15541" y="5963"/>
                  </a:moveTo>
                  <a:lnTo>
                    <a:pt x="15541" y="11226"/>
                  </a:lnTo>
                  <a:lnTo>
                    <a:pt x="15093" y="11226"/>
                  </a:lnTo>
                  <a:cubicBezTo>
                    <a:pt x="15091" y="11226"/>
                    <a:pt x="15088" y="11226"/>
                    <a:pt x="15085" y="11226"/>
                  </a:cubicBezTo>
                  <a:cubicBezTo>
                    <a:pt x="14983" y="11226"/>
                    <a:pt x="14892" y="11287"/>
                    <a:pt x="14853" y="11380"/>
                  </a:cubicBezTo>
                  <a:cubicBezTo>
                    <a:pt x="14774" y="11558"/>
                    <a:pt x="14906" y="11759"/>
                    <a:pt x="15100" y="11759"/>
                  </a:cubicBezTo>
                  <a:lnTo>
                    <a:pt x="15541" y="11759"/>
                  </a:lnTo>
                  <a:lnTo>
                    <a:pt x="15541" y="12071"/>
                  </a:lnTo>
                  <a:cubicBezTo>
                    <a:pt x="15541" y="12331"/>
                    <a:pt x="15330" y="12541"/>
                    <a:pt x="15070" y="12541"/>
                  </a:cubicBezTo>
                  <a:lnTo>
                    <a:pt x="12679" y="12541"/>
                  </a:lnTo>
                  <a:cubicBezTo>
                    <a:pt x="12419" y="12541"/>
                    <a:pt x="12209" y="12331"/>
                    <a:pt x="12212" y="12071"/>
                  </a:cubicBezTo>
                  <a:lnTo>
                    <a:pt x="12212" y="11759"/>
                  </a:lnTo>
                  <a:lnTo>
                    <a:pt x="14225" y="11759"/>
                  </a:lnTo>
                  <a:cubicBezTo>
                    <a:pt x="14337" y="11759"/>
                    <a:pt x="14439" y="11686"/>
                    <a:pt x="14472" y="11581"/>
                  </a:cubicBezTo>
                  <a:cubicBezTo>
                    <a:pt x="14528" y="11397"/>
                    <a:pt x="14399" y="11226"/>
                    <a:pt x="14235" y="11226"/>
                  </a:cubicBezTo>
                  <a:lnTo>
                    <a:pt x="12212" y="11226"/>
                  </a:lnTo>
                  <a:lnTo>
                    <a:pt x="12212" y="5963"/>
                  </a:lnTo>
                  <a:close/>
                  <a:moveTo>
                    <a:pt x="5283" y="1"/>
                  </a:moveTo>
                  <a:cubicBezTo>
                    <a:pt x="4750" y="1"/>
                    <a:pt x="4316" y="434"/>
                    <a:pt x="4319" y="971"/>
                  </a:cubicBezTo>
                  <a:lnTo>
                    <a:pt x="4319" y="12015"/>
                  </a:lnTo>
                  <a:cubicBezTo>
                    <a:pt x="4316" y="12186"/>
                    <a:pt x="4362" y="12354"/>
                    <a:pt x="4447" y="12499"/>
                  </a:cubicBezTo>
                  <a:lnTo>
                    <a:pt x="3747" y="12499"/>
                  </a:lnTo>
                  <a:cubicBezTo>
                    <a:pt x="3826" y="12357"/>
                    <a:pt x="3865" y="12196"/>
                    <a:pt x="3865" y="12031"/>
                  </a:cubicBezTo>
                  <a:lnTo>
                    <a:pt x="3865" y="7822"/>
                  </a:lnTo>
                  <a:cubicBezTo>
                    <a:pt x="3868" y="7693"/>
                    <a:pt x="3773" y="7585"/>
                    <a:pt x="3648" y="7565"/>
                  </a:cubicBezTo>
                  <a:cubicBezTo>
                    <a:pt x="3638" y="7564"/>
                    <a:pt x="3629" y="7564"/>
                    <a:pt x="3620" y="7564"/>
                  </a:cubicBezTo>
                  <a:cubicBezTo>
                    <a:pt x="3484" y="7564"/>
                    <a:pt x="3372" y="7673"/>
                    <a:pt x="3372" y="7812"/>
                  </a:cubicBezTo>
                  <a:lnTo>
                    <a:pt x="3372" y="12031"/>
                  </a:lnTo>
                  <a:cubicBezTo>
                    <a:pt x="3372" y="12288"/>
                    <a:pt x="3161" y="12499"/>
                    <a:pt x="2901" y="12499"/>
                  </a:cubicBezTo>
                  <a:lnTo>
                    <a:pt x="1786" y="12499"/>
                  </a:lnTo>
                  <a:cubicBezTo>
                    <a:pt x="1527" y="12499"/>
                    <a:pt x="1316" y="12288"/>
                    <a:pt x="1316" y="12031"/>
                  </a:cubicBezTo>
                  <a:lnTo>
                    <a:pt x="1316" y="5773"/>
                  </a:lnTo>
                  <a:cubicBezTo>
                    <a:pt x="1316" y="5516"/>
                    <a:pt x="1527" y="5306"/>
                    <a:pt x="1786" y="5306"/>
                  </a:cubicBezTo>
                  <a:lnTo>
                    <a:pt x="3250" y="5306"/>
                  </a:lnTo>
                  <a:cubicBezTo>
                    <a:pt x="3316" y="5306"/>
                    <a:pt x="3372" y="5358"/>
                    <a:pt x="3375" y="5427"/>
                  </a:cubicBezTo>
                  <a:lnTo>
                    <a:pt x="3375" y="7065"/>
                  </a:lnTo>
                  <a:cubicBezTo>
                    <a:pt x="3375" y="7082"/>
                    <a:pt x="3382" y="7098"/>
                    <a:pt x="3391" y="7111"/>
                  </a:cubicBezTo>
                  <a:cubicBezTo>
                    <a:pt x="3467" y="7188"/>
                    <a:pt x="3549" y="7220"/>
                    <a:pt x="3622" y="7220"/>
                  </a:cubicBezTo>
                  <a:cubicBezTo>
                    <a:pt x="3758" y="7220"/>
                    <a:pt x="3868" y="7110"/>
                    <a:pt x="3868" y="6973"/>
                  </a:cubicBezTo>
                  <a:lnTo>
                    <a:pt x="3868" y="5072"/>
                  </a:lnTo>
                  <a:cubicBezTo>
                    <a:pt x="3868" y="4927"/>
                    <a:pt x="3750" y="4812"/>
                    <a:pt x="3608" y="4812"/>
                  </a:cubicBezTo>
                  <a:lnTo>
                    <a:pt x="1342" y="4812"/>
                  </a:lnTo>
                  <a:cubicBezTo>
                    <a:pt x="1340" y="4812"/>
                    <a:pt x="1338" y="4812"/>
                    <a:pt x="1336" y="4812"/>
                  </a:cubicBezTo>
                  <a:cubicBezTo>
                    <a:pt x="1053" y="4812"/>
                    <a:pt x="823" y="5045"/>
                    <a:pt x="823" y="5329"/>
                  </a:cubicBezTo>
                  <a:lnTo>
                    <a:pt x="823" y="12071"/>
                  </a:lnTo>
                  <a:cubicBezTo>
                    <a:pt x="823" y="12235"/>
                    <a:pt x="865" y="12397"/>
                    <a:pt x="948" y="12538"/>
                  </a:cubicBezTo>
                  <a:lnTo>
                    <a:pt x="412" y="12538"/>
                  </a:lnTo>
                  <a:cubicBezTo>
                    <a:pt x="185" y="12538"/>
                    <a:pt x="1" y="12722"/>
                    <a:pt x="1" y="12949"/>
                  </a:cubicBezTo>
                  <a:lnTo>
                    <a:pt x="1" y="14376"/>
                  </a:lnTo>
                  <a:cubicBezTo>
                    <a:pt x="1" y="14516"/>
                    <a:pt x="113" y="14633"/>
                    <a:pt x="254" y="14633"/>
                  </a:cubicBezTo>
                  <a:cubicBezTo>
                    <a:pt x="256" y="14633"/>
                    <a:pt x="258" y="14633"/>
                    <a:pt x="260" y="14633"/>
                  </a:cubicBezTo>
                  <a:lnTo>
                    <a:pt x="4868" y="14633"/>
                  </a:lnTo>
                  <a:cubicBezTo>
                    <a:pt x="4894" y="14633"/>
                    <a:pt x="4917" y="14623"/>
                    <a:pt x="4934" y="14607"/>
                  </a:cubicBezTo>
                  <a:cubicBezTo>
                    <a:pt x="5138" y="14396"/>
                    <a:pt x="4993" y="14140"/>
                    <a:pt x="4786" y="14140"/>
                  </a:cubicBezTo>
                  <a:lnTo>
                    <a:pt x="764" y="14140"/>
                  </a:lnTo>
                  <a:cubicBezTo>
                    <a:pt x="616" y="14140"/>
                    <a:pt x="494" y="14021"/>
                    <a:pt x="494" y="13870"/>
                  </a:cubicBezTo>
                  <a:lnTo>
                    <a:pt x="494" y="13265"/>
                  </a:lnTo>
                  <a:cubicBezTo>
                    <a:pt x="494" y="13114"/>
                    <a:pt x="616" y="12992"/>
                    <a:pt x="764" y="12992"/>
                  </a:cubicBezTo>
                  <a:lnTo>
                    <a:pt x="16050" y="12992"/>
                  </a:lnTo>
                  <a:cubicBezTo>
                    <a:pt x="16202" y="12992"/>
                    <a:pt x="16323" y="13114"/>
                    <a:pt x="16323" y="13265"/>
                  </a:cubicBezTo>
                  <a:lnTo>
                    <a:pt x="16323" y="13883"/>
                  </a:lnTo>
                  <a:cubicBezTo>
                    <a:pt x="16323" y="14028"/>
                    <a:pt x="16205" y="14143"/>
                    <a:pt x="16064" y="14143"/>
                  </a:cubicBezTo>
                  <a:lnTo>
                    <a:pt x="5667" y="14143"/>
                  </a:lnTo>
                  <a:cubicBezTo>
                    <a:pt x="5569" y="14143"/>
                    <a:pt x="5480" y="14199"/>
                    <a:pt x="5440" y="14288"/>
                  </a:cubicBezTo>
                  <a:cubicBezTo>
                    <a:pt x="5365" y="14451"/>
                    <a:pt x="5488" y="14636"/>
                    <a:pt x="5666" y="14636"/>
                  </a:cubicBezTo>
                  <a:cubicBezTo>
                    <a:pt x="5667" y="14636"/>
                    <a:pt x="5669" y="14636"/>
                    <a:pt x="5671" y="14636"/>
                  </a:cubicBezTo>
                  <a:lnTo>
                    <a:pt x="16087" y="14636"/>
                  </a:lnTo>
                  <a:cubicBezTo>
                    <a:pt x="16511" y="14636"/>
                    <a:pt x="16856" y="14291"/>
                    <a:pt x="16856" y="13867"/>
                  </a:cubicBezTo>
                  <a:lnTo>
                    <a:pt x="16856" y="13271"/>
                  </a:lnTo>
                  <a:cubicBezTo>
                    <a:pt x="16856" y="12844"/>
                    <a:pt x="16511" y="12499"/>
                    <a:pt x="16083" y="12499"/>
                  </a:cubicBezTo>
                  <a:lnTo>
                    <a:pt x="15955" y="12499"/>
                  </a:lnTo>
                  <a:cubicBezTo>
                    <a:pt x="16034" y="12357"/>
                    <a:pt x="16077" y="12196"/>
                    <a:pt x="16080" y="12031"/>
                  </a:cubicBezTo>
                  <a:lnTo>
                    <a:pt x="16080" y="5164"/>
                  </a:lnTo>
                  <a:cubicBezTo>
                    <a:pt x="16080" y="4628"/>
                    <a:pt x="15646" y="4194"/>
                    <a:pt x="15110" y="4194"/>
                  </a:cubicBezTo>
                  <a:lnTo>
                    <a:pt x="12712" y="4194"/>
                  </a:lnTo>
                  <a:cubicBezTo>
                    <a:pt x="12587" y="4194"/>
                    <a:pt x="12465" y="4217"/>
                    <a:pt x="12350" y="4263"/>
                  </a:cubicBezTo>
                  <a:lnTo>
                    <a:pt x="12636" y="3194"/>
                  </a:lnTo>
                  <a:cubicBezTo>
                    <a:pt x="12771" y="2678"/>
                    <a:pt x="12462" y="2148"/>
                    <a:pt x="11943" y="2014"/>
                  </a:cubicBezTo>
                  <a:lnTo>
                    <a:pt x="10844" y="1724"/>
                  </a:lnTo>
                  <a:cubicBezTo>
                    <a:pt x="10761" y="1703"/>
                    <a:pt x="10678" y="1692"/>
                    <a:pt x="10596" y="1692"/>
                  </a:cubicBezTo>
                  <a:cubicBezTo>
                    <a:pt x="10165" y="1692"/>
                    <a:pt x="9773" y="1978"/>
                    <a:pt x="9657" y="2415"/>
                  </a:cubicBezTo>
                  <a:lnTo>
                    <a:pt x="7404" y="10923"/>
                  </a:lnTo>
                  <a:lnTo>
                    <a:pt x="7404" y="971"/>
                  </a:lnTo>
                  <a:cubicBezTo>
                    <a:pt x="7404" y="435"/>
                    <a:pt x="6970" y="1"/>
                    <a:pt x="6434" y="1"/>
                  </a:cubicBezTo>
                  <a:lnTo>
                    <a:pt x="5289" y="1"/>
                  </a:lnTo>
                  <a:cubicBezTo>
                    <a:pt x="5287" y="1"/>
                    <a:pt x="5285" y="1"/>
                    <a:pt x="5283" y="1"/>
                  </a:cubicBezTo>
                  <a:close/>
                </a:path>
              </a:pathLst>
            </a:custGeom>
            <a:solidFill>
              <a:srgbClr val="D5B48B"/>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latin typeface="Arial"/>
                <a:ea typeface="+mn-ea"/>
                <a:cs typeface="Arial"/>
                <a:sym typeface="Arial"/>
              </a:endParaRPr>
            </a:p>
          </p:txBody>
        </p:sp>
        <p:sp>
          <p:nvSpPr>
            <p:cNvPr id="72" name="Google Shape;3674;p43">
              <a:extLst>
                <a:ext uri="{FF2B5EF4-FFF2-40B4-BE49-F238E27FC236}">
                  <a16:creationId xmlns:a16="http://schemas.microsoft.com/office/drawing/2014/main" id="{5AB93CA8-F4DC-F194-1003-341C53E5AD8A}"/>
                </a:ext>
              </a:extLst>
            </p:cNvPr>
            <p:cNvSpPr/>
            <p:nvPr/>
          </p:nvSpPr>
          <p:spPr>
            <a:xfrm>
              <a:off x="4024950" y="2530525"/>
              <a:ext cx="47300" cy="45275"/>
            </a:xfrm>
            <a:custGeom>
              <a:avLst/>
              <a:gdLst/>
              <a:ahLst/>
              <a:cxnLst/>
              <a:rect l="l" t="t" r="r" b="b"/>
              <a:pathLst>
                <a:path w="1892" h="1811" extrusionOk="0">
                  <a:moveTo>
                    <a:pt x="245" y="1"/>
                  </a:moveTo>
                  <a:cubicBezTo>
                    <a:pt x="109" y="1"/>
                    <a:pt x="0" y="112"/>
                    <a:pt x="0" y="249"/>
                  </a:cubicBezTo>
                  <a:lnTo>
                    <a:pt x="0" y="1551"/>
                  </a:lnTo>
                  <a:cubicBezTo>
                    <a:pt x="0" y="1696"/>
                    <a:pt x="116" y="1811"/>
                    <a:pt x="257" y="1811"/>
                  </a:cubicBezTo>
                  <a:lnTo>
                    <a:pt x="1142" y="1811"/>
                  </a:lnTo>
                  <a:cubicBezTo>
                    <a:pt x="1553" y="1811"/>
                    <a:pt x="1888" y="1475"/>
                    <a:pt x="1892" y="1061"/>
                  </a:cubicBezTo>
                  <a:lnTo>
                    <a:pt x="1892" y="249"/>
                  </a:lnTo>
                  <a:cubicBezTo>
                    <a:pt x="1892" y="110"/>
                    <a:pt x="1780" y="2"/>
                    <a:pt x="1645" y="2"/>
                  </a:cubicBezTo>
                  <a:cubicBezTo>
                    <a:pt x="1507" y="2"/>
                    <a:pt x="1398" y="110"/>
                    <a:pt x="1398" y="249"/>
                  </a:cubicBezTo>
                  <a:lnTo>
                    <a:pt x="1398" y="1068"/>
                  </a:lnTo>
                  <a:cubicBezTo>
                    <a:pt x="1398" y="1206"/>
                    <a:pt x="1286" y="1317"/>
                    <a:pt x="1148" y="1317"/>
                  </a:cubicBezTo>
                  <a:lnTo>
                    <a:pt x="579" y="1317"/>
                  </a:lnTo>
                  <a:cubicBezTo>
                    <a:pt x="530" y="1317"/>
                    <a:pt x="491" y="1278"/>
                    <a:pt x="494" y="1232"/>
                  </a:cubicBezTo>
                  <a:lnTo>
                    <a:pt x="494" y="166"/>
                  </a:lnTo>
                  <a:cubicBezTo>
                    <a:pt x="491" y="140"/>
                    <a:pt x="481" y="117"/>
                    <a:pt x="464" y="101"/>
                  </a:cubicBezTo>
                  <a:cubicBezTo>
                    <a:pt x="392" y="30"/>
                    <a:pt x="315" y="1"/>
                    <a:pt x="245" y="1"/>
                  </a:cubicBezTo>
                  <a:close/>
                </a:path>
              </a:pathLst>
            </a:custGeom>
            <a:solidFill>
              <a:srgbClr val="D5B48B"/>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latin typeface="Arial"/>
                <a:ea typeface="+mn-ea"/>
                <a:cs typeface="Arial"/>
                <a:sym typeface="Arial"/>
              </a:endParaRPr>
            </a:p>
          </p:txBody>
        </p:sp>
        <p:sp>
          <p:nvSpPr>
            <p:cNvPr id="73" name="Google Shape;3675;p43">
              <a:extLst>
                <a:ext uri="{FF2B5EF4-FFF2-40B4-BE49-F238E27FC236}">
                  <a16:creationId xmlns:a16="http://schemas.microsoft.com/office/drawing/2014/main" id="{4F371BD6-6AEF-7184-7360-2904FCD88498}"/>
                </a:ext>
              </a:extLst>
            </p:cNvPr>
            <p:cNvSpPr/>
            <p:nvPr/>
          </p:nvSpPr>
          <p:spPr>
            <a:xfrm>
              <a:off x="4318825" y="2530525"/>
              <a:ext cx="47375" cy="45275"/>
            </a:xfrm>
            <a:custGeom>
              <a:avLst/>
              <a:gdLst/>
              <a:ahLst/>
              <a:cxnLst/>
              <a:rect l="l" t="t" r="r" b="b"/>
              <a:pathLst>
                <a:path w="1895" h="1811" extrusionOk="0">
                  <a:moveTo>
                    <a:pt x="248" y="1"/>
                  </a:moveTo>
                  <a:cubicBezTo>
                    <a:pt x="112" y="1"/>
                    <a:pt x="3" y="112"/>
                    <a:pt x="3" y="249"/>
                  </a:cubicBezTo>
                  <a:lnTo>
                    <a:pt x="3" y="1551"/>
                  </a:lnTo>
                  <a:cubicBezTo>
                    <a:pt x="0" y="1696"/>
                    <a:pt x="118" y="1811"/>
                    <a:pt x="260" y="1811"/>
                  </a:cubicBezTo>
                  <a:lnTo>
                    <a:pt x="1145" y="1811"/>
                  </a:lnTo>
                  <a:cubicBezTo>
                    <a:pt x="1556" y="1811"/>
                    <a:pt x="1891" y="1475"/>
                    <a:pt x="1894" y="1061"/>
                  </a:cubicBezTo>
                  <a:lnTo>
                    <a:pt x="1894" y="249"/>
                  </a:lnTo>
                  <a:cubicBezTo>
                    <a:pt x="1894" y="110"/>
                    <a:pt x="1783" y="2"/>
                    <a:pt x="1648" y="2"/>
                  </a:cubicBezTo>
                  <a:cubicBezTo>
                    <a:pt x="1510" y="2"/>
                    <a:pt x="1401" y="110"/>
                    <a:pt x="1401" y="249"/>
                  </a:cubicBezTo>
                  <a:lnTo>
                    <a:pt x="1401" y="1068"/>
                  </a:lnTo>
                  <a:cubicBezTo>
                    <a:pt x="1401" y="1206"/>
                    <a:pt x="1289" y="1317"/>
                    <a:pt x="1151" y="1317"/>
                  </a:cubicBezTo>
                  <a:lnTo>
                    <a:pt x="582" y="1317"/>
                  </a:lnTo>
                  <a:cubicBezTo>
                    <a:pt x="533" y="1317"/>
                    <a:pt x="497" y="1278"/>
                    <a:pt x="497" y="1232"/>
                  </a:cubicBezTo>
                  <a:lnTo>
                    <a:pt x="497" y="166"/>
                  </a:lnTo>
                  <a:cubicBezTo>
                    <a:pt x="493" y="140"/>
                    <a:pt x="484" y="117"/>
                    <a:pt x="467" y="101"/>
                  </a:cubicBezTo>
                  <a:cubicBezTo>
                    <a:pt x="394" y="30"/>
                    <a:pt x="318" y="1"/>
                    <a:pt x="248" y="1"/>
                  </a:cubicBezTo>
                  <a:close/>
                </a:path>
              </a:pathLst>
            </a:custGeom>
            <a:solidFill>
              <a:srgbClr val="D5B48B"/>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latin typeface="Arial"/>
                <a:ea typeface="+mn-ea"/>
                <a:cs typeface="Arial"/>
                <a:sym typeface="Arial"/>
              </a:endParaRPr>
            </a:p>
          </p:txBody>
        </p:sp>
        <p:sp>
          <p:nvSpPr>
            <p:cNvPr id="74" name="Google Shape;3676;p43">
              <a:extLst>
                <a:ext uri="{FF2B5EF4-FFF2-40B4-BE49-F238E27FC236}">
                  <a16:creationId xmlns:a16="http://schemas.microsoft.com/office/drawing/2014/main" id="{60B213F0-7536-88AC-B8E0-27ACB2DDA2DB}"/>
                </a:ext>
              </a:extLst>
            </p:cNvPr>
            <p:cNvSpPr/>
            <p:nvPr/>
          </p:nvSpPr>
          <p:spPr>
            <a:xfrm>
              <a:off x="4037200" y="2333150"/>
              <a:ext cx="12450" cy="90100"/>
            </a:xfrm>
            <a:custGeom>
              <a:avLst/>
              <a:gdLst/>
              <a:ahLst/>
              <a:cxnLst/>
              <a:rect l="l" t="t" r="r" b="b"/>
              <a:pathLst>
                <a:path w="498" h="3604" extrusionOk="0">
                  <a:moveTo>
                    <a:pt x="250" y="0"/>
                  </a:moveTo>
                  <a:lnTo>
                    <a:pt x="250" y="4"/>
                  </a:lnTo>
                  <a:cubicBezTo>
                    <a:pt x="112" y="4"/>
                    <a:pt x="4" y="112"/>
                    <a:pt x="4" y="250"/>
                  </a:cubicBezTo>
                  <a:lnTo>
                    <a:pt x="4" y="3348"/>
                  </a:lnTo>
                  <a:cubicBezTo>
                    <a:pt x="1" y="3473"/>
                    <a:pt x="93" y="3582"/>
                    <a:pt x="218" y="3602"/>
                  </a:cubicBezTo>
                  <a:cubicBezTo>
                    <a:pt x="228" y="3603"/>
                    <a:pt x="239" y="3604"/>
                    <a:pt x="250" y="3604"/>
                  </a:cubicBezTo>
                  <a:cubicBezTo>
                    <a:pt x="384" y="3604"/>
                    <a:pt x="497" y="3492"/>
                    <a:pt x="497" y="3355"/>
                  </a:cubicBezTo>
                  <a:lnTo>
                    <a:pt x="497" y="247"/>
                  </a:lnTo>
                  <a:cubicBezTo>
                    <a:pt x="497" y="112"/>
                    <a:pt x="385" y="0"/>
                    <a:pt x="250" y="0"/>
                  </a:cubicBezTo>
                  <a:close/>
                </a:path>
              </a:pathLst>
            </a:custGeom>
            <a:solidFill>
              <a:srgbClr val="D5B48B"/>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latin typeface="Arial"/>
                <a:ea typeface="+mn-ea"/>
                <a:cs typeface="Arial"/>
                <a:sym typeface="Arial"/>
              </a:endParaRPr>
            </a:p>
          </p:txBody>
        </p:sp>
        <p:sp>
          <p:nvSpPr>
            <p:cNvPr id="75" name="Google Shape;3677;p43">
              <a:extLst>
                <a:ext uri="{FF2B5EF4-FFF2-40B4-BE49-F238E27FC236}">
                  <a16:creationId xmlns:a16="http://schemas.microsoft.com/office/drawing/2014/main" id="{53F18FBA-C6B7-52D0-5835-34E451952AD1}"/>
                </a:ext>
              </a:extLst>
            </p:cNvPr>
            <p:cNvSpPr/>
            <p:nvPr/>
          </p:nvSpPr>
          <p:spPr>
            <a:xfrm>
              <a:off x="4114650" y="2190325"/>
              <a:ext cx="33650" cy="12350"/>
            </a:xfrm>
            <a:custGeom>
              <a:avLst/>
              <a:gdLst/>
              <a:ahLst/>
              <a:cxnLst/>
              <a:rect l="l" t="t" r="r" b="b"/>
              <a:pathLst>
                <a:path w="1346" h="494" extrusionOk="0">
                  <a:moveTo>
                    <a:pt x="264" y="1"/>
                  </a:moveTo>
                  <a:cubicBezTo>
                    <a:pt x="126" y="1"/>
                    <a:pt x="14" y="106"/>
                    <a:pt x="4" y="241"/>
                  </a:cubicBezTo>
                  <a:cubicBezTo>
                    <a:pt x="1" y="379"/>
                    <a:pt x="113" y="494"/>
                    <a:pt x="251" y="494"/>
                  </a:cubicBezTo>
                  <a:lnTo>
                    <a:pt x="1083" y="494"/>
                  </a:lnTo>
                  <a:cubicBezTo>
                    <a:pt x="1085" y="494"/>
                    <a:pt x="1087" y="494"/>
                    <a:pt x="1089" y="494"/>
                  </a:cubicBezTo>
                  <a:cubicBezTo>
                    <a:pt x="1224" y="494"/>
                    <a:pt x="1333" y="390"/>
                    <a:pt x="1343" y="254"/>
                  </a:cubicBezTo>
                  <a:cubicBezTo>
                    <a:pt x="1346" y="116"/>
                    <a:pt x="1234" y="1"/>
                    <a:pt x="1096" y="1"/>
                  </a:cubicBezTo>
                  <a:close/>
                </a:path>
              </a:pathLst>
            </a:custGeom>
            <a:solidFill>
              <a:srgbClr val="D5B48B"/>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latin typeface="Arial"/>
                <a:ea typeface="+mn-ea"/>
                <a:cs typeface="Arial"/>
                <a:sym typeface="Arial"/>
              </a:endParaRPr>
            </a:p>
          </p:txBody>
        </p:sp>
        <p:sp>
          <p:nvSpPr>
            <p:cNvPr id="76" name="Google Shape;3678;p43">
              <a:extLst>
                <a:ext uri="{FF2B5EF4-FFF2-40B4-BE49-F238E27FC236}">
                  <a16:creationId xmlns:a16="http://schemas.microsoft.com/office/drawing/2014/main" id="{B845124A-85C4-BFE8-CE5C-A69A1A762EE8}"/>
                </a:ext>
              </a:extLst>
            </p:cNvPr>
            <p:cNvSpPr/>
            <p:nvPr/>
          </p:nvSpPr>
          <p:spPr>
            <a:xfrm>
              <a:off x="4114650" y="2211950"/>
              <a:ext cx="33650" cy="12350"/>
            </a:xfrm>
            <a:custGeom>
              <a:avLst/>
              <a:gdLst/>
              <a:ahLst/>
              <a:cxnLst/>
              <a:rect l="l" t="t" r="r" b="b"/>
              <a:pathLst>
                <a:path w="1346" h="494" extrusionOk="0">
                  <a:moveTo>
                    <a:pt x="258" y="0"/>
                  </a:moveTo>
                  <a:cubicBezTo>
                    <a:pt x="122" y="0"/>
                    <a:pt x="14" y="105"/>
                    <a:pt x="4" y="241"/>
                  </a:cubicBezTo>
                  <a:cubicBezTo>
                    <a:pt x="1" y="379"/>
                    <a:pt x="113" y="494"/>
                    <a:pt x="251" y="494"/>
                  </a:cubicBezTo>
                  <a:lnTo>
                    <a:pt x="1083" y="494"/>
                  </a:lnTo>
                  <a:cubicBezTo>
                    <a:pt x="1221" y="494"/>
                    <a:pt x="1333" y="389"/>
                    <a:pt x="1343" y="254"/>
                  </a:cubicBezTo>
                  <a:cubicBezTo>
                    <a:pt x="1346" y="116"/>
                    <a:pt x="1234" y="0"/>
                    <a:pt x="1096" y="0"/>
                  </a:cubicBezTo>
                  <a:lnTo>
                    <a:pt x="264" y="0"/>
                  </a:lnTo>
                  <a:cubicBezTo>
                    <a:pt x="262" y="0"/>
                    <a:pt x="260" y="0"/>
                    <a:pt x="258" y="0"/>
                  </a:cubicBezTo>
                  <a:close/>
                </a:path>
              </a:pathLst>
            </a:custGeom>
            <a:solidFill>
              <a:srgbClr val="D5B48B"/>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latin typeface="Arial"/>
                <a:ea typeface="+mn-ea"/>
                <a:cs typeface="Arial"/>
                <a:sym typeface="Arial"/>
              </a:endParaRPr>
            </a:p>
          </p:txBody>
        </p:sp>
        <p:sp>
          <p:nvSpPr>
            <p:cNvPr id="77" name="Google Shape;3679;p43">
              <a:extLst>
                <a:ext uri="{FF2B5EF4-FFF2-40B4-BE49-F238E27FC236}">
                  <a16:creationId xmlns:a16="http://schemas.microsoft.com/office/drawing/2014/main" id="{4998D602-F3BE-CF20-49D3-1F90D92211BA}"/>
                </a:ext>
              </a:extLst>
            </p:cNvPr>
            <p:cNvSpPr/>
            <p:nvPr/>
          </p:nvSpPr>
          <p:spPr>
            <a:xfrm>
              <a:off x="4114650" y="2233500"/>
              <a:ext cx="33650" cy="12350"/>
            </a:xfrm>
            <a:custGeom>
              <a:avLst/>
              <a:gdLst/>
              <a:ahLst/>
              <a:cxnLst/>
              <a:rect l="l" t="t" r="r" b="b"/>
              <a:pathLst>
                <a:path w="1346" h="494" extrusionOk="0">
                  <a:moveTo>
                    <a:pt x="264" y="0"/>
                  </a:moveTo>
                  <a:cubicBezTo>
                    <a:pt x="126" y="0"/>
                    <a:pt x="14" y="105"/>
                    <a:pt x="4" y="240"/>
                  </a:cubicBezTo>
                  <a:cubicBezTo>
                    <a:pt x="1" y="378"/>
                    <a:pt x="113" y="494"/>
                    <a:pt x="251" y="494"/>
                  </a:cubicBezTo>
                  <a:lnTo>
                    <a:pt x="1083" y="494"/>
                  </a:lnTo>
                  <a:cubicBezTo>
                    <a:pt x="1085" y="494"/>
                    <a:pt x="1087" y="494"/>
                    <a:pt x="1089" y="494"/>
                  </a:cubicBezTo>
                  <a:cubicBezTo>
                    <a:pt x="1224" y="494"/>
                    <a:pt x="1333" y="389"/>
                    <a:pt x="1339" y="253"/>
                  </a:cubicBezTo>
                  <a:cubicBezTo>
                    <a:pt x="1346" y="115"/>
                    <a:pt x="1234" y="0"/>
                    <a:pt x="1093" y="0"/>
                  </a:cubicBezTo>
                  <a:close/>
                </a:path>
              </a:pathLst>
            </a:custGeom>
            <a:solidFill>
              <a:srgbClr val="D5B48B"/>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latin typeface="Arial"/>
                <a:ea typeface="+mn-ea"/>
                <a:cs typeface="Arial"/>
                <a:sym typeface="Arial"/>
              </a:endParaRPr>
            </a:p>
          </p:txBody>
        </p:sp>
        <p:sp>
          <p:nvSpPr>
            <p:cNvPr id="78" name="Google Shape;3680;p43">
              <a:extLst>
                <a:ext uri="{FF2B5EF4-FFF2-40B4-BE49-F238E27FC236}">
                  <a16:creationId xmlns:a16="http://schemas.microsoft.com/office/drawing/2014/main" id="{4FCD03B4-1DA5-B601-557A-179A9A975906}"/>
                </a:ext>
              </a:extLst>
            </p:cNvPr>
            <p:cNvSpPr/>
            <p:nvPr/>
          </p:nvSpPr>
          <p:spPr>
            <a:xfrm>
              <a:off x="4241700" y="2232775"/>
              <a:ext cx="36475" cy="18000"/>
            </a:xfrm>
            <a:custGeom>
              <a:avLst/>
              <a:gdLst/>
              <a:ahLst/>
              <a:cxnLst/>
              <a:rect l="l" t="t" r="r" b="b"/>
              <a:pathLst>
                <a:path w="1459" h="720" extrusionOk="0">
                  <a:moveTo>
                    <a:pt x="276" y="1"/>
                  </a:moveTo>
                  <a:cubicBezTo>
                    <a:pt x="166" y="1"/>
                    <a:pt x="66" y="74"/>
                    <a:pt x="36" y="187"/>
                  </a:cubicBezTo>
                  <a:cubicBezTo>
                    <a:pt x="0" y="319"/>
                    <a:pt x="82" y="457"/>
                    <a:pt x="214" y="493"/>
                  </a:cubicBezTo>
                  <a:lnTo>
                    <a:pt x="1039" y="710"/>
                  </a:lnTo>
                  <a:cubicBezTo>
                    <a:pt x="1062" y="717"/>
                    <a:pt x="1082" y="720"/>
                    <a:pt x="1105" y="720"/>
                  </a:cubicBezTo>
                  <a:cubicBezTo>
                    <a:pt x="1107" y="720"/>
                    <a:pt x="1110" y="720"/>
                    <a:pt x="1112" y="720"/>
                  </a:cubicBezTo>
                  <a:cubicBezTo>
                    <a:pt x="1405" y="720"/>
                    <a:pt x="1458" y="292"/>
                    <a:pt x="1168" y="227"/>
                  </a:cubicBezTo>
                  <a:lnTo>
                    <a:pt x="342" y="9"/>
                  </a:lnTo>
                  <a:cubicBezTo>
                    <a:pt x="320" y="4"/>
                    <a:pt x="298" y="1"/>
                    <a:pt x="276" y="1"/>
                  </a:cubicBezTo>
                  <a:close/>
                </a:path>
              </a:pathLst>
            </a:custGeom>
            <a:solidFill>
              <a:srgbClr val="D5B48B"/>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latin typeface="Arial"/>
                <a:ea typeface="+mn-ea"/>
                <a:cs typeface="Arial"/>
                <a:sym typeface="Arial"/>
              </a:endParaRPr>
            </a:p>
          </p:txBody>
        </p:sp>
        <p:sp>
          <p:nvSpPr>
            <p:cNvPr id="79" name="Google Shape;3681;p43">
              <a:extLst>
                <a:ext uri="{FF2B5EF4-FFF2-40B4-BE49-F238E27FC236}">
                  <a16:creationId xmlns:a16="http://schemas.microsoft.com/office/drawing/2014/main" id="{1FCA0C65-8B4E-3EDB-D0C9-86FF458A1A3E}"/>
                </a:ext>
              </a:extLst>
            </p:cNvPr>
            <p:cNvSpPr/>
            <p:nvPr/>
          </p:nvSpPr>
          <p:spPr>
            <a:xfrm>
              <a:off x="4234350" y="2253700"/>
              <a:ext cx="38250" cy="17975"/>
            </a:xfrm>
            <a:custGeom>
              <a:avLst/>
              <a:gdLst/>
              <a:ahLst/>
              <a:cxnLst/>
              <a:rect l="l" t="t" r="r" b="b"/>
              <a:pathLst>
                <a:path w="1530" h="719" extrusionOk="0">
                  <a:moveTo>
                    <a:pt x="351" y="0"/>
                  </a:moveTo>
                  <a:cubicBezTo>
                    <a:pt x="88" y="0"/>
                    <a:pt x="1" y="406"/>
                    <a:pt x="291" y="491"/>
                  </a:cubicBezTo>
                  <a:lnTo>
                    <a:pt x="1116" y="708"/>
                  </a:lnTo>
                  <a:cubicBezTo>
                    <a:pt x="1136" y="715"/>
                    <a:pt x="1159" y="715"/>
                    <a:pt x="1179" y="718"/>
                  </a:cubicBezTo>
                  <a:cubicBezTo>
                    <a:pt x="1180" y="718"/>
                    <a:pt x="1181" y="718"/>
                    <a:pt x="1182" y="718"/>
                  </a:cubicBezTo>
                  <a:cubicBezTo>
                    <a:pt x="1478" y="718"/>
                    <a:pt x="1530" y="294"/>
                    <a:pt x="1241" y="225"/>
                  </a:cubicBezTo>
                  <a:lnTo>
                    <a:pt x="1245" y="225"/>
                  </a:lnTo>
                  <a:lnTo>
                    <a:pt x="416" y="8"/>
                  </a:lnTo>
                  <a:cubicBezTo>
                    <a:pt x="393" y="3"/>
                    <a:pt x="372" y="0"/>
                    <a:pt x="351" y="0"/>
                  </a:cubicBezTo>
                  <a:close/>
                </a:path>
              </a:pathLst>
            </a:custGeom>
            <a:solidFill>
              <a:srgbClr val="D5B48B"/>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latin typeface="Arial"/>
                <a:ea typeface="+mn-ea"/>
                <a:cs typeface="Arial"/>
                <a:sym typeface="Arial"/>
              </a:endParaRPr>
            </a:p>
          </p:txBody>
        </p:sp>
        <p:sp>
          <p:nvSpPr>
            <p:cNvPr id="80" name="Google Shape;3682;p43">
              <a:extLst>
                <a:ext uri="{FF2B5EF4-FFF2-40B4-BE49-F238E27FC236}">
                  <a16:creationId xmlns:a16="http://schemas.microsoft.com/office/drawing/2014/main" id="{15408D37-C79B-B354-F728-AE9D4228559F}"/>
                </a:ext>
              </a:extLst>
            </p:cNvPr>
            <p:cNvSpPr/>
            <p:nvPr/>
          </p:nvSpPr>
          <p:spPr>
            <a:xfrm>
              <a:off x="4305400" y="2321875"/>
              <a:ext cx="53650" cy="12375"/>
            </a:xfrm>
            <a:custGeom>
              <a:avLst/>
              <a:gdLst/>
              <a:ahLst/>
              <a:cxnLst/>
              <a:rect l="l" t="t" r="r" b="b"/>
              <a:pathLst>
                <a:path w="2146" h="495" extrusionOk="0">
                  <a:moveTo>
                    <a:pt x="264" y="1"/>
                  </a:moveTo>
                  <a:cubicBezTo>
                    <a:pt x="126" y="1"/>
                    <a:pt x="11" y="106"/>
                    <a:pt x="4" y="241"/>
                  </a:cubicBezTo>
                  <a:cubicBezTo>
                    <a:pt x="1" y="382"/>
                    <a:pt x="113" y="494"/>
                    <a:pt x="251" y="494"/>
                  </a:cubicBezTo>
                  <a:lnTo>
                    <a:pt x="1885" y="494"/>
                  </a:lnTo>
                  <a:cubicBezTo>
                    <a:pt x="1888" y="494"/>
                    <a:pt x="1890" y="494"/>
                    <a:pt x="1892" y="494"/>
                  </a:cubicBezTo>
                  <a:cubicBezTo>
                    <a:pt x="2024" y="494"/>
                    <a:pt x="2136" y="390"/>
                    <a:pt x="2142" y="254"/>
                  </a:cubicBezTo>
                  <a:cubicBezTo>
                    <a:pt x="2145" y="116"/>
                    <a:pt x="2033" y="1"/>
                    <a:pt x="1895" y="1"/>
                  </a:cubicBezTo>
                  <a:close/>
                </a:path>
              </a:pathLst>
            </a:custGeom>
            <a:solidFill>
              <a:srgbClr val="D5B48B"/>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latin typeface="Arial"/>
                <a:ea typeface="+mn-ea"/>
                <a:cs typeface="Arial"/>
                <a:sym typeface="Arial"/>
              </a:endParaRPr>
            </a:p>
          </p:txBody>
        </p:sp>
      </p:grpSp>
      <p:cxnSp>
        <p:nvCxnSpPr>
          <p:cNvPr id="81" name="Google Shape;3683;p43">
            <a:extLst>
              <a:ext uri="{FF2B5EF4-FFF2-40B4-BE49-F238E27FC236}">
                <a16:creationId xmlns:a16="http://schemas.microsoft.com/office/drawing/2014/main" id="{CAD51283-7AD0-2CCD-D4F1-4EC6D2BEE6CA}"/>
              </a:ext>
            </a:extLst>
          </p:cNvPr>
          <p:cNvCxnSpPr>
            <a:cxnSpLocks/>
            <a:endCxn id="31" idx="3"/>
          </p:cNvCxnSpPr>
          <p:nvPr/>
        </p:nvCxnSpPr>
        <p:spPr>
          <a:xfrm rot="10800000" flipV="1">
            <a:off x="2830979" y="1680248"/>
            <a:ext cx="1324153" cy="419970"/>
          </a:xfrm>
          <a:prstGeom prst="bentConnector3">
            <a:avLst>
              <a:gd name="adj1" fmla="val 50000"/>
            </a:avLst>
          </a:prstGeom>
          <a:noFill/>
          <a:ln w="19050" cap="flat" cmpd="sng">
            <a:solidFill>
              <a:srgbClr val="3C3C3C"/>
            </a:solidFill>
            <a:prstDash val="solid"/>
            <a:round/>
            <a:headEnd type="none" w="med" len="med"/>
            <a:tailEnd type="diamond" w="med" len="med"/>
          </a:ln>
        </p:spPr>
      </p:cxnSp>
      <p:cxnSp>
        <p:nvCxnSpPr>
          <p:cNvPr id="82" name="Google Shape;3684;p43">
            <a:extLst>
              <a:ext uri="{FF2B5EF4-FFF2-40B4-BE49-F238E27FC236}">
                <a16:creationId xmlns:a16="http://schemas.microsoft.com/office/drawing/2014/main" id="{A8532262-2F34-DCC0-C0E3-8EA82D6B24B6}"/>
              </a:ext>
            </a:extLst>
          </p:cNvPr>
          <p:cNvCxnSpPr>
            <a:cxnSpLocks/>
          </p:cNvCxnSpPr>
          <p:nvPr/>
        </p:nvCxnSpPr>
        <p:spPr>
          <a:xfrm rot="16200000" flipV="1">
            <a:off x="2269686" y="3328760"/>
            <a:ext cx="3157760" cy="700676"/>
          </a:xfrm>
          <a:prstGeom prst="bentConnector3">
            <a:avLst>
              <a:gd name="adj1" fmla="val 359"/>
            </a:avLst>
          </a:prstGeom>
          <a:noFill/>
          <a:ln w="19050" cap="flat" cmpd="sng">
            <a:solidFill>
              <a:srgbClr val="3C3C3C"/>
            </a:solidFill>
            <a:prstDash val="solid"/>
            <a:round/>
            <a:headEnd type="none" w="med" len="med"/>
            <a:tailEnd type="diamond" w="med" len="med"/>
          </a:ln>
        </p:spPr>
      </p:cxnSp>
      <p:cxnSp>
        <p:nvCxnSpPr>
          <p:cNvPr id="83" name="Google Shape;3685;p43">
            <a:extLst>
              <a:ext uri="{FF2B5EF4-FFF2-40B4-BE49-F238E27FC236}">
                <a16:creationId xmlns:a16="http://schemas.microsoft.com/office/drawing/2014/main" id="{AB64C7DB-BA55-E32F-3B61-1B776BC60F5A}"/>
              </a:ext>
            </a:extLst>
          </p:cNvPr>
          <p:cNvCxnSpPr>
            <a:cxnSpLocks/>
            <a:endCxn id="31" idx="3"/>
          </p:cNvCxnSpPr>
          <p:nvPr/>
        </p:nvCxnSpPr>
        <p:spPr>
          <a:xfrm rot="10800000">
            <a:off x="2830979" y="2100218"/>
            <a:ext cx="1324153" cy="1065414"/>
          </a:xfrm>
          <a:prstGeom prst="bentConnector3">
            <a:avLst>
              <a:gd name="adj1" fmla="val 50000"/>
            </a:avLst>
          </a:prstGeom>
          <a:noFill/>
          <a:ln w="19050" cap="flat" cmpd="sng">
            <a:solidFill>
              <a:srgbClr val="3C3C3C"/>
            </a:solidFill>
            <a:prstDash val="solid"/>
            <a:round/>
            <a:headEnd type="none" w="med" len="med"/>
            <a:tailEnd type="diamond" w="med" len="med"/>
          </a:ln>
        </p:spPr>
      </p:cxnSp>
      <p:sp>
        <p:nvSpPr>
          <p:cNvPr id="84" name="TextBox 83">
            <a:extLst>
              <a:ext uri="{FF2B5EF4-FFF2-40B4-BE49-F238E27FC236}">
                <a16:creationId xmlns:a16="http://schemas.microsoft.com/office/drawing/2014/main" id="{E2C2065A-75D2-BEBC-5ABD-2A8F3628F972}"/>
              </a:ext>
            </a:extLst>
          </p:cNvPr>
          <p:cNvSpPr txBox="1"/>
          <p:nvPr/>
        </p:nvSpPr>
        <p:spPr>
          <a:xfrm>
            <a:off x="5329837" y="1108022"/>
            <a:ext cx="6668037" cy="1692771"/>
          </a:xfrm>
          <a:prstGeom prst="rect">
            <a:avLst/>
          </a:prstGeom>
          <a:solidFill>
            <a:srgbClr val="E2ECFB"/>
          </a:solidFill>
        </p:spPr>
        <p:txBody>
          <a:bodyPr wrap="square">
            <a:spAutoFit/>
          </a:bodyPr>
          <a:lstStyle/>
          <a:p>
            <a:pPr algn="just"/>
            <a:r>
              <a:rPr lang="vi-VN" sz="2600" b="1" dirty="0">
                <a:solidFill>
                  <a:schemeClr val="bg1">
                    <a:lumMod val="10000"/>
                  </a:schemeClr>
                </a:solidFill>
                <a:latin typeface="+mj-lt"/>
              </a:rPr>
              <a:t>Mở bài: </a:t>
            </a:r>
            <a:r>
              <a:rPr lang="vi-VN" sz="2600" dirty="0">
                <a:solidFill>
                  <a:schemeClr val="bg1">
                    <a:lumMod val="10000"/>
                  </a:schemeClr>
                </a:solidFill>
                <a:latin typeface="+mj-lt"/>
              </a:rPr>
              <a:t>giới thiệu về tác phẩm văn học (tên tác phẩm, tác giả), nêu ý kiến khái quát về chủ đề và những nét đặc sắc về hình thức nghệ thuật của tác phẩm.</a:t>
            </a:r>
            <a:endParaRPr lang="en-SG" sz="2600" dirty="0">
              <a:solidFill>
                <a:schemeClr val="bg1">
                  <a:lumMod val="10000"/>
                </a:schemeClr>
              </a:solidFill>
              <a:latin typeface="+mj-lt"/>
            </a:endParaRPr>
          </a:p>
        </p:txBody>
      </p:sp>
      <p:sp>
        <p:nvSpPr>
          <p:cNvPr id="85" name="TextBox 84">
            <a:extLst>
              <a:ext uri="{FF2B5EF4-FFF2-40B4-BE49-F238E27FC236}">
                <a16:creationId xmlns:a16="http://schemas.microsoft.com/office/drawing/2014/main" id="{9E37AC8B-02C5-EC1C-68E4-F4349CA91C9A}"/>
              </a:ext>
            </a:extLst>
          </p:cNvPr>
          <p:cNvSpPr txBox="1"/>
          <p:nvPr/>
        </p:nvSpPr>
        <p:spPr>
          <a:xfrm>
            <a:off x="5329837" y="3023461"/>
            <a:ext cx="6713203" cy="1692771"/>
          </a:xfrm>
          <a:prstGeom prst="rect">
            <a:avLst/>
          </a:prstGeom>
          <a:solidFill>
            <a:srgbClr val="FDEFE9"/>
          </a:solidFill>
        </p:spPr>
        <p:txBody>
          <a:bodyPr wrap="square">
            <a:spAutoFit/>
          </a:bodyPr>
          <a:lstStyle/>
          <a:p>
            <a:pPr algn="just"/>
            <a:r>
              <a:rPr lang="vi-VN" sz="2600" b="1" dirty="0">
                <a:solidFill>
                  <a:schemeClr val="bg1">
                    <a:lumMod val="10000"/>
                  </a:schemeClr>
                </a:solidFill>
                <a:latin typeface="+mj-lt"/>
              </a:rPr>
              <a:t>Thân bài: </a:t>
            </a:r>
            <a:r>
              <a:rPr lang="vi-VN" sz="2600" dirty="0">
                <a:solidFill>
                  <a:schemeClr val="bg1">
                    <a:lumMod val="10000"/>
                  </a:schemeClr>
                </a:solidFill>
                <a:latin typeface="+mj-lt"/>
              </a:rPr>
              <a:t>lần lượt trình bày các luận điểm làm nổi bật chủ đề và những nét đặc sắc về hình thức nghệ thuật trong tác phẩm và tác dụng của nó đối với việc thể hiện nội dung tác phẩm.</a:t>
            </a:r>
            <a:endParaRPr lang="en-SG" sz="2600" dirty="0">
              <a:solidFill>
                <a:schemeClr val="bg1">
                  <a:lumMod val="10000"/>
                </a:schemeClr>
              </a:solidFill>
              <a:latin typeface="+mj-lt"/>
            </a:endParaRPr>
          </a:p>
        </p:txBody>
      </p:sp>
      <p:sp>
        <p:nvSpPr>
          <p:cNvPr id="86" name="TextBox 85">
            <a:extLst>
              <a:ext uri="{FF2B5EF4-FFF2-40B4-BE49-F238E27FC236}">
                <a16:creationId xmlns:a16="http://schemas.microsoft.com/office/drawing/2014/main" id="{4FD04DB7-494F-B22E-DBD6-EA35A14F3684}"/>
              </a:ext>
            </a:extLst>
          </p:cNvPr>
          <p:cNvSpPr txBox="1"/>
          <p:nvPr/>
        </p:nvSpPr>
        <p:spPr>
          <a:xfrm>
            <a:off x="5349686" y="4904047"/>
            <a:ext cx="6653261" cy="1692771"/>
          </a:xfrm>
          <a:prstGeom prst="rect">
            <a:avLst/>
          </a:prstGeom>
          <a:solidFill>
            <a:srgbClr val="DCF0C6"/>
          </a:solidFill>
        </p:spPr>
        <p:txBody>
          <a:bodyPr wrap="square">
            <a:spAutoFit/>
          </a:bodyPr>
          <a:lstStyle/>
          <a:p>
            <a:pPr algn="just"/>
            <a:r>
              <a:rPr lang="vi-VN" sz="2600" b="1" dirty="0">
                <a:solidFill>
                  <a:schemeClr val="bg1">
                    <a:lumMod val="10000"/>
                  </a:schemeClr>
                </a:solidFill>
                <a:latin typeface="+mj-lt"/>
              </a:rPr>
              <a:t>Kết bài: </a:t>
            </a:r>
            <a:r>
              <a:rPr lang="vi-VN" sz="2600" dirty="0">
                <a:solidFill>
                  <a:schemeClr val="bg1">
                    <a:lumMod val="10000"/>
                  </a:schemeClr>
                </a:solidFill>
                <a:latin typeface="+mj-lt"/>
              </a:rPr>
              <a:t>khẳng định lại ý kiến về chủ đề và những nét đặc sắc về hình thức nghệ thuật của tác phẩm; nêu suy nghĩ, cảm xúc, trải nghiệm cá nhân hoặc bài học rút ra từ tác phẩm.</a:t>
            </a:r>
            <a:endParaRPr lang="en-SG" sz="2600" dirty="0">
              <a:solidFill>
                <a:schemeClr val="bg1">
                  <a:lumMod val="10000"/>
                </a:schemeClr>
              </a:solidFill>
              <a:latin typeface="+mj-lt"/>
            </a:endParaRPr>
          </a:p>
        </p:txBody>
      </p:sp>
    </p:spTree>
    <p:extLst>
      <p:ext uri="{BB962C8B-B14F-4D97-AF65-F5344CB8AC3E}">
        <p14:creationId xmlns:p14="http://schemas.microsoft.com/office/powerpoint/2010/main" val="18667617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barn(inVertical)">
                                      <p:cBhvr>
                                        <p:cTn id="14" dur="500"/>
                                        <p:tgtEl>
                                          <p:spTgt spid="3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wipe(down)">
                                      <p:cBhvr>
                                        <p:cTn id="19" dur="500"/>
                                        <p:tgtEl>
                                          <p:spTgt spid="81"/>
                                        </p:tgtEl>
                                      </p:cBhvr>
                                    </p:animEffect>
                                  </p:childTnLst>
                                </p:cTn>
                              </p:par>
                              <p:par>
                                <p:cTn id="20" presetID="22" presetClass="entr" presetSubtype="4"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down)">
                                      <p:cBhvr>
                                        <p:cTn id="22" dur="500"/>
                                        <p:tgtEl>
                                          <p:spTgt spid="34"/>
                                        </p:tgtEl>
                                      </p:cBhvr>
                                    </p:animEffect>
                                  </p:childTnLst>
                                </p:cTn>
                              </p:par>
                              <p:par>
                                <p:cTn id="23" presetID="22" presetClass="entr" presetSubtype="4" fill="hold" nodeType="with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wipe(down)">
                                      <p:cBhvr>
                                        <p:cTn id="25" dur="500"/>
                                        <p:tgtEl>
                                          <p:spTgt spid="7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wipe(down)">
                                      <p:cBhvr>
                                        <p:cTn id="28" dur="500"/>
                                        <p:tgtEl>
                                          <p:spTgt spid="8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83"/>
                                        </p:tgtEl>
                                        <p:attrNameLst>
                                          <p:attrName>style.visibility</p:attrName>
                                        </p:attrNameLst>
                                      </p:cBhvr>
                                      <p:to>
                                        <p:strVal val="visible"/>
                                      </p:to>
                                    </p:set>
                                    <p:animEffect transition="in" filter="barn(inVertical)">
                                      <p:cBhvr>
                                        <p:cTn id="33" dur="500"/>
                                        <p:tgtEl>
                                          <p:spTgt spid="83"/>
                                        </p:tgtEl>
                                      </p:cBhvr>
                                    </p:animEffect>
                                  </p:childTnLst>
                                </p:cTn>
                              </p:par>
                              <p:par>
                                <p:cTn id="34" presetID="16" presetClass="entr" presetSubtype="21"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barn(inVertical)">
                                      <p:cBhvr>
                                        <p:cTn id="36" dur="500"/>
                                        <p:tgtEl>
                                          <p:spTgt spid="32"/>
                                        </p:tgtEl>
                                      </p:cBhvr>
                                    </p:animEffect>
                                  </p:childTnLst>
                                </p:cTn>
                              </p:par>
                              <p:par>
                                <p:cTn id="37" presetID="16" presetClass="entr" presetSubtype="21" fill="hold" nodeType="with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barn(inVertical)">
                                      <p:cBhvr>
                                        <p:cTn id="39" dur="500"/>
                                        <p:tgtEl>
                                          <p:spTgt spid="46"/>
                                        </p:tgtEl>
                                      </p:cBhvr>
                                    </p:animEffect>
                                  </p:childTnLst>
                                </p:cTn>
                              </p:par>
                              <p:par>
                                <p:cTn id="40" presetID="16" presetClass="entr" presetSubtype="21" fill="hold" nodeType="with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barn(inVertical)">
                                      <p:cBhvr>
                                        <p:cTn id="42" dur="500"/>
                                        <p:tgtEl>
                                          <p:spTgt spid="35"/>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barn(inVertical)">
                                      <p:cBhvr>
                                        <p:cTn id="45" dur="500"/>
                                        <p:tgtEl>
                                          <p:spTgt spid="85"/>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82"/>
                                        </p:tgtEl>
                                        <p:attrNameLst>
                                          <p:attrName>style.visibility</p:attrName>
                                        </p:attrNameLst>
                                      </p:cBhvr>
                                      <p:to>
                                        <p:strVal val="visible"/>
                                      </p:to>
                                    </p:set>
                                    <p:animEffect transition="in" filter="barn(inVertical)">
                                      <p:cBhvr>
                                        <p:cTn id="50" dur="500"/>
                                        <p:tgtEl>
                                          <p:spTgt spid="82"/>
                                        </p:tgtEl>
                                      </p:cBhvr>
                                    </p:animEffect>
                                  </p:childTnLst>
                                </p:cTn>
                              </p:par>
                              <p:par>
                                <p:cTn id="51" presetID="16" presetClass="entr" presetSubtype="21" fill="hold" nodeType="with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barn(inVertical)">
                                      <p:cBhvr>
                                        <p:cTn id="53" dur="500"/>
                                        <p:tgtEl>
                                          <p:spTgt spid="33"/>
                                        </p:tgtEl>
                                      </p:cBhvr>
                                    </p:animEffect>
                                  </p:childTnLst>
                                </p:cTn>
                              </p:par>
                              <p:par>
                                <p:cTn id="54" presetID="16" presetClass="entr" presetSubtype="21" fill="hold" nodeType="with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barn(inVertical)">
                                      <p:cBhvr>
                                        <p:cTn id="56" dur="500"/>
                                        <p:tgtEl>
                                          <p:spTgt spid="37"/>
                                        </p:tgtEl>
                                      </p:cBhvr>
                                    </p:animEffect>
                                  </p:childTnLst>
                                </p:cTn>
                              </p:par>
                              <p:par>
                                <p:cTn id="57" presetID="16" presetClass="entr" presetSubtype="21" fill="hold" nodeType="with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barn(inVertical)">
                                      <p:cBhvr>
                                        <p:cTn id="59" dur="500"/>
                                        <p:tgtEl>
                                          <p:spTgt spid="36"/>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barn(inVertical)">
                                      <p:cBhvr>
                                        <p:cTn id="62"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84" grpId="0" animBg="1"/>
      <p:bldP spid="85" grpId="0" animBg="1"/>
      <p:bldP spid="8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5B703E-B5B3-C167-C34D-C2AFBB6377ED}"/>
              </a:ext>
            </a:extLst>
          </p:cNvPr>
          <p:cNvPicPr>
            <a:picLocks noChangeAspect="1"/>
          </p:cNvPicPr>
          <p:nvPr/>
        </p:nvPicPr>
        <p:blipFill>
          <a:blip r:embed="rId2"/>
          <a:stretch>
            <a:fillRect/>
          </a:stretch>
        </p:blipFill>
        <p:spPr>
          <a:xfrm>
            <a:off x="0" y="0"/>
            <a:ext cx="12192000" cy="6858000"/>
          </a:xfrm>
          <a:prstGeom prst="rect">
            <a:avLst/>
          </a:prstGeom>
        </p:spPr>
      </p:pic>
      <p:sp>
        <p:nvSpPr>
          <p:cNvPr id="4" name="Google Shape;1270;p51">
            <a:extLst>
              <a:ext uri="{FF2B5EF4-FFF2-40B4-BE49-F238E27FC236}">
                <a16:creationId xmlns:a16="http://schemas.microsoft.com/office/drawing/2014/main" id="{3D6C40C2-5D6B-4AB0-FECA-B8F9843A2186}"/>
              </a:ext>
            </a:extLst>
          </p:cNvPr>
          <p:cNvSpPr txBox="1">
            <a:spLocks/>
          </p:cNvSpPr>
          <p:nvPr/>
        </p:nvSpPr>
        <p:spPr>
          <a:xfrm>
            <a:off x="2794386" y="3151201"/>
            <a:ext cx="6603228" cy="2099200"/>
          </a:xfrm>
          <a:prstGeom prst="rect">
            <a:avLst/>
          </a:prstGeom>
          <a:noFill/>
          <a:ln>
            <a:noFill/>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ctr" rtl="0">
              <a:lnSpc>
                <a:spcPct val="115000"/>
              </a:lnSpc>
              <a:spcBef>
                <a:spcPts val="0"/>
              </a:spcBef>
              <a:spcAft>
                <a:spcPts val="0"/>
              </a:spcAft>
              <a:buClr>
                <a:schemeClr val="dk1"/>
              </a:buClr>
              <a:buSzPts val="7000"/>
              <a:buFont typeface="Denk One"/>
              <a:buNone/>
              <a:defRPr sz="7333" b="0" i="0" u="none" strike="noStrike" cap="none">
                <a:solidFill>
                  <a:schemeClr val="lt1"/>
                </a:solidFill>
                <a:latin typeface="Denk One"/>
                <a:ea typeface="Denk One"/>
                <a:cs typeface="Denk One"/>
                <a:sym typeface="Denk One"/>
              </a:defRPr>
            </a:lvl1pPr>
            <a:lvl2pPr marR="0" lvl="1"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2pPr>
            <a:lvl3pPr marR="0" lvl="2"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3pPr>
            <a:lvl4pPr marR="0" lvl="3"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4pPr>
            <a:lvl5pPr marR="0" lvl="4"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5pPr>
            <a:lvl6pPr marR="0" lvl="5"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6pPr>
            <a:lvl7pPr marR="0" lvl="6"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7pPr>
            <a:lvl8pPr marR="0" lvl="7"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8pPr>
            <a:lvl9pPr marR="0" lvl="8"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9pPr>
          </a:lstStyle>
          <a:p>
            <a:pPr marL="0" marR="0" lvl="0" indent="0" algn="ctr" defTabSz="914400" rtl="0" eaLnBrk="1" fontAlgn="auto" latinLnBrk="0" hangingPunct="1">
              <a:lnSpc>
                <a:spcPct val="100000"/>
              </a:lnSpc>
              <a:spcBef>
                <a:spcPts val="0"/>
              </a:spcBef>
              <a:spcAft>
                <a:spcPts val="0"/>
              </a:spcAft>
              <a:buClr>
                <a:srgbClr val="66241B"/>
              </a:buClr>
              <a:buSzPts val="7000"/>
              <a:buFont typeface="Denk One"/>
              <a:buNone/>
              <a:tabLst/>
              <a:defRPr/>
            </a:pPr>
            <a:r>
              <a:rPr kumimoji="0" lang="vi-VN" sz="6600" b="1" i="0" u="none" strike="noStrike" kern="1200" cap="none" spc="0" normalizeH="0" baseline="0" noProof="0" dirty="0">
                <a:ln>
                  <a:noFill/>
                </a:ln>
                <a:solidFill>
                  <a:srgbClr val="FFFCEC">
                    <a:lumMod val="10000"/>
                  </a:srgbClr>
                </a:solidFill>
                <a:effectLst/>
                <a:uLnTx/>
                <a:uFillTx/>
                <a:latin typeface="Denk One"/>
                <a:sym typeface="Denk One"/>
              </a:rPr>
              <a:t>Hoạt động hướng dẫn phân tích kiểu văn bản</a:t>
            </a:r>
            <a:endParaRPr kumimoji="0" lang="en-SG" sz="6600" b="0" i="0" u="none" strike="noStrike" kern="1200" cap="none" spc="0" normalizeH="0" baseline="0" noProof="0" dirty="0">
              <a:ln>
                <a:noFill/>
              </a:ln>
              <a:solidFill>
                <a:srgbClr val="FFFCEC">
                  <a:lumMod val="10000"/>
                </a:srgbClr>
              </a:solidFill>
              <a:effectLst/>
              <a:uLnTx/>
              <a:uFillTx/>
              <a:latin typeface="Denk One"/>
              <a:sym typeface="Denk One"/>
            </a:endParaRPr>
          </a:p>
        </p:txBody>
      </p:sp>
      <p:sp>
        <p:nvSpPr>
          <p:cNvPr id="5" name="Google Shape;1272;p51">
            <a:extLst>
              <a:ext uri="{FF2B5EF4-FFF2-40B4-BE49-F238E27FC236}">
                <a16:creationId xmlns:a16="http://schemas.microsoft.com/office/drawing/2014/main" id="{400D137E-6171-1FD4-2A91-D57C7FDA71EB}"/>
              </a:ext>
            </a:extLst>
          </p:cNvPr>
          <p:cNvSpPr txBox="1">
            <a:spLocks/>
          </p:cNvSpPr>
          <p:nvPr/>
        </p:nvSpPr>
        <p:spPr>
          <a:xfrm>
            <a:off x="4961679" y="236614"/>
            <a:ext cx="1899291" cy="1743053"/>
          </a:xfrm>
          <a:prstGeom prst="rect">
            <a:avLst/>
          </a:prstGeom>
          <a:solidFill>
            <a:srgbClr val="F9DB0E">
              <a:lumMod val="20000"/>
              <a:lumOff val="80000"/>
            </a:srgbClr>
          </a:solidFill>
          <a:ln>
            <a:noFill/>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ctr" rtl="0">
              <a:lnSpc>
                <a:spcPct val="115000"/>
              </a:lnSpc>
              <a:spcBef>
                <a:spcPts val="0"/>
              </a:spcBef>
              <a:spcAft>
                <a:spcPts val="0"/>
              </a:spcAft>
              <a:buClr>
                <a:schemeClr val="dk1"/>
              </a:buClr>
              <a:buSzPts val="5000"/>
              <a:buFont typeface="Denk One"/>
              <a:buNone/>
              <a:defRPr sz="13333" b="0" i="0" u="none" strike="noStrike" cap="none">
                <a:solidFill>
                  <a:schemeClr val="lt1"/>
                </a:solidFill>
                <a:latin typeface="Denk One"/>
                <a:ea typeface="Denk One"/>
                <a:cs typeface="Denk One"/>
                <a:sym typeface="Denk One"/>
              </a:defRPr>
            </a:lvl1pPr>
            <a:lvl2pPr marR="0" lvl="1"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2pPr>
            <a:lvl3pPr marR="0" lvl="2"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3pPr>
            <a:lvl4pPr marR="0" lvl="3"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4pPr>
            <a:lvl5pPr marR="0" lvl="4"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5pPr>
            <a:lvl6pPr marR="0" lvl="5"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6pPr>
            <a:lvl7pPr marR="0" lvl="6"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7pPr>
            <a:lvl8pPr marR="0" lvl="7"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8pPr>
            <a:lvl9pPr marR="0" lvl="8"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9pPr>
          </a:lstStyle>
          <a:p>
            <a:pPr marL="0" marR="0" lvl="0" indent="0" algn="ctr" defTabSz="1219170" rtl="0" eaLnBrk="1" fontAlgn="auto" latinLnBrk="0" hangingPunct="1">
              <a:lnSpc>
                <a:spcPct val="115000"/>
              </a:lnSpc>
              <a:spcBef>
                <a:spcPts val="0"/>
              </a:spcBef>
              <a:spcAft>
                <a:spcPts val="0"/>
              </a:spcAft>
              <a:buClr>
                <a:srgbClr val="2A1B4C"/>
              </a:buClr>
              <a:buSzPts val="5000"/>
              <a:buFont typeface="Denk One"/>
              <a:buNone/>
              <a:tabLst/>
              <a:defRPr/>
            </a:pPr>
            <a:r>
              <a:rPr kumimoji="0" lang="en" sz="10666" b="1" i="0" u="none" strike="noStrike" kern="0" cap="none" spc="0" normalizeH="0" baseline="0" noProof="0" dirty="0">
                <a:ln>
                  <a:noFill/>
                </a:ln>
                <a:solidFill>
                  <a:srgbClr val="2A1B4C"/>
                </a:solidFill>
                <a:effectLst/>
                <a:uLnTx/>
                <a:uFillTx/>
                <a:latin typeface="Denk One"/>
                <a:sym typeface="Denk One"/>
              </a:rPr>
              <a:t>II</a:t>
            </a:r>
          </a:p>
        </p:txBody>
      </p:sp>
      <p:sp>
        <p:nvSpPr>
          <p:cNvPr id="6" name="Google Shape;1290;p51">
            <a:extLst>
              <a:ext uri="{FF2B5EF4-FFF2-40B4-BE49-F238E27FC236}">
                <a16:creationId xmlns:a16="http://schemas.microsoft.com/office/drawing/2014/main" id="{4384F7BE-6F38-A8F6-1B1A-696689CD2AAF}"/>
              </a:ext>
            </a:extLst>
          </p:cNvPr>
          <p:cNvSpPr/>
          <p:nvPr/>
        </p:nvSpPr>
        <p:spPr>
          <a:xfrm>
            <a:off x="3751566" y="2575889"/>
            <a:ext cx="4441879" cy="98623"/>
          </a:xfrm>
          <a:custGeom>
            <a:avLst/>
            <a:gdLst/>
            <a:ahLst/>
            <a:cxnLst/>
            <a:rect l="l" t="t" r="r" b="b"/>
            <a:pathLst>
              <a:path w="14773" h="328" extrusionOk="0">
                <a:moveTo>
                  <a:pt x="8311" y="0"/>
                </a:moveTo>
                <a:cubicBezTo>
                  <a:pt x="8003" y="0"/>
                  <a:pt x="7695" y="2"/>
                  <a:pt x="7387" y="5"/>
                </a:cubicBezTo>
                <a:cubicBezTo>
                  <a:pt x="6155" y="5"/>
                  <a:pt x="4923" y="28"/>
                  <a:pt x="3691" y="58"/>
                </a:cubicBezTo>
                <a:cubicBezTo>
                  <a:pt x="2465" y="87"/>
                  <a:pt x="1233" y="134"/>
                  <a:pt x="1" y="175"/>
                </a:cubicBezTo>
                <a:lnTo>
                  <a:pt x="7" y="263"/>
                </a:lnTo>
                <a:cubicBezTo>
                  <a:pt x="1233" y="198"/>
                  <a:pt x="2465" y="169"/>
                  <a:pt x="3697" y="151"/>
                </a:cubicBezTo>
                <a:cubicBezTo>
                  <a:pt x="4253" y="144"/>
                  <a:pt x="4808" y="140"/>
                  <a:pt x="5362" y="140"/>
                </a:cubicBezTo>
                <a:cubicBezTo>
                  <a:pt x="6037" y="140"/>
                  <a:pt x="6711" y="145"/>
                  <a:pt x="7387" y="151"/>
                </a:cubicBezTo>
                <a:cubicBezTo>
                  <a:pt x="8003" y="163"/>
                  <a:pt x="8619" y="175"/>
                  <a:pt x="9235" y="193"/>
                </a:cubicBezTo>
                <a:lnTo>
                  <a:pt x="10156" y="210"/>
                </a:lnTo>
                <a:lnTo>
                  <a:pt x="11077" y="239"/>
                </a:lnTo>
                <a:cubicBezTo>
                  <a:pt x="12309" y="269"/>
                  <a:pt x="13535" y="316"/>
                  <a:pt x="14767" y="327"/>
                </a:cubicBezTo>
                <a:lnTo>
                  <a:pt x="14772" y="245"/>
                </a:lnTo>
                <a:cubicBezTo>
                  <a:pt x="13546" y="128"/>
                  <a:pt x="12314" y="75"/>
                  <a:pt x="11082" y="40"/>
                </a:cubicBezTo>
                <a:cubicBezTo>
                  <a:pt x="10467" y="28"/>
                  <a:pt x="9851" y="11"/>
                  <a:pt x="9235" y="5"/>
                </a:cubicBezTo>
                <a:cubicBezTo>
                  <a:pt x="8927" y="2"/>
                  <a:pt x="8619" y="0"/>
                  <a:pt x="8311" y="0"/>
                </a:cubicBezTo>
                <a:close/>
              </a:path>
            </a:pathLst>
          </a:custGeom>
          <a:solidFill>
            <a:schemeClr val="bg1">
              <a:lumMod val="10000"/>
            </a:schemeClr>
          </a:solidFill>
          <a:ln>
            <a:noFill/>
          </a:ln>
        </p:spPr>
        <p:txBody>
          <a:bodyPr spcFirstLastPara="1" wrap="square" lIns="162533" tIns="162533" rIns="162533" bIns="162533" anchor="ctr" anchorCtr="0">
            <a:noAutofit/>
          </a:bodyPr>
          <a:lstStyle/>
          <a:p>
            <a:pPr marL="0" marR="0" lvl="0" indent="0" algn="l" defTabSz="1625519" rtl="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Tree>
    <p:extLst>
      <p:ext uri="{BB962C8B-B14F-4D97-AF65-F5344CB8AC3E}">
        <p14:creationId xmlns:p14="http://schemas.microsoft.com/office/powerpoint/2010/main" val="8527003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BF4C84-524F-8E8F-D214-CE249F42147D}"/>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87F3F9A9-6A33-0FE7-0E6C-6B1DE119E582}"/>
              </a:ext>
            </a:extLst>
          </p:cNvPr>
          <p:cNvSpPr txBox="1"/>
          <p:nvPr/>
        </p:nvSpPr>
        <p:spPr>
          <a:xfrm>
            <a:off x="5203312" y="267753"/>
            <a:ext cx="6489396" cy="584775"/>
          </a:xfrm>
          <a:prstGeom prst="rect">
            <a:avLst/>
          </a:prstGeom>
          <a:noFill/>
        </p:spPr>
        <p:txBody>
          <a:bodyPr wrap="squar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ea typeface="SimSun-ExtB" panose="02010609060101010101" pitchFamily="49" charset="-122"/>
                <a:cs typeface="Arial"/>
                <a:sym typeface="Arial"/>
              </a:rPr>
              <a:t>CÂU 1</a:t>
            </a:r>
            <a:endParaRPr kumimoji="0" lang="en-SG" sz="4800" b="1" i="0" u="none" strike="noStrike" kern="0" cap="none" spc="0" normalizeH="0" baseline="0" noProof="0" dirty="0">
              <a:ln>
                <a:noFill/>
              </a:ln>
              <a:solidFill>
                <a:srgbClr val="000000"/>
              </a:solidFill>
              <a:effectLst/>
              <a:uLnTx/>
              <a:uFillTx/>
              <a:latin typeface="Arial"/>
              <a:ea typeface="+mn-ea"/>
              <a:cs typeface="Arial"/>
              <a:sym typeface="Arial"/>
            </a:endParaRPr>
          </a:p>
        </p:txBody>
      </p:sp>
      <p:grpSp>
        <p:nvGrpSpPr>
          <p:cNvPr id="2" name="Google Shape;3607;p43">
            <a:extLst>
              <a:ext uri="{FF2B5EF4-FFF2-40B4-BE49-F238E27FC236}">
                <a16:creationId xmlns:a16="http://schemas.microsoft.com/office/drawing/2014/main" id="{56DA226D-E65E-8211-9FA1-A4D760F1FE5D}"/>
              </a:ext>
            </a:extLst>
          </p:cNvPr>
          <p:cNvGrpSpPr/>
          <p:nvPr/>
        </p:nvGrpSpPr>
        <p:grpSpPr>
          <a:xfrm>
            <a:off x="308841" y="1493231"/>
            <a:ext cx="3026433" cy="4872402"/>
            <a:chOff x="9933811" y="1937673"/>
            <a:chExt cx="2082599" cy="3185964"/>
          </a:xfrm>
        </p:grpSpPr>
        <p:sp>
          <p:nvSpPr>
            <p:cNvPr id="3" name="Google Shape;3608;p43">
              <a:extLst>
                <a:ext uri="{FF2B5EF4-FFF2-40B4-BE49-F238E27FC236}">
                  <a16:creationId xmlns:a16="http://schemas.microsoft.com/office/drawing/2014/main" id="{04C64D36-91E3-5BD0-CEB5-F9B3516012E0}"/>
                </a:ext>
              </a:extLst>
            </p:cNvPr>
            <p:cNvSpPr/>
            <p:nvPr/>
          </p:nvSpPr>
          <p:spPr>
            <a:xfrm>
              <a:off x="10036076" y="1937673"/>
              <a:ext cx="1980334" cy="2044948"/>
            </a:xfrm>
            <a:custGeom>
              <a:avLst/>
              <a:gdLst/>
              <a:ahLst/>
              <a:cxnLst/>
              <a:rect l="l" t="t" r="r" b="b"/>
              <a:pathLst>
                <a:path w="43519" h="38582" extrusionOk="0">
                  <a:moveTo>
                    <a:pt x="20499" y="1"/>
                  </a:moveTo>
                  <a:cubicBezTo>
                    <a:pt x="10744" y="1"/>
                    <a:pt x="2835" y="4758"/>
                    <a:pt x="1350" y="11994"/>
                  </a:cubicBezTo>
                  <a:cubicBezTo>
                    <a:pt x="0" y="18604"/>
                    <a:pt x="2434" y="22616"/>
                    <a:pt x="4250" y="28375"/>
                  </a:cubicBezTo>
                  <a:cubicBezTo>
                    <a:pt x="6065" y="34134"/>
                    <a:pt x="3041" y="38582"/>
                    <a:pt x="3041" y="38582"/>
                  </a:cubicBezTo>
                  <a:cubicBezTo>
                    <a:pt x="3041" y="38582"/>
                    <a:pt x="14230" y="38582"/>
                    <a:pt x="26185" y="35524"/>
                  </a:cubicBezTo>
                  <a:cubicBezTo>
                    <a:pt x="31915" y="34060"/>
                    <a:pt x="41192" y="30207"/>
                    <a:pt x="42355" y="19506"/>
                  </a:cubicBezTo>
                  <a:cubicBezTo>
                    <a:pt x="43518" y="8800"/>
                    <a:pt x="36267" y="1844"/>
                    <a:pt x="24670" y="284"/>
                  </a:cubicBezTo>
                  <a:cubicBezTo>
                    <a:pt x="23252" y="93"/>
                    <a:pt x="21858" y="1"/>
                    <a:pt x="20499" y="1"/>
                  </a:cubicBezTo>
                  <a:close/>
                </a:path>
              </a:pathLst>
            </a:custGeom>
            <a:solidFill>
              <a:srgbClr val="FCF2E3"/>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 name="Google Shape;3609;p43">
              <a:extLst>
                <a:ext uri="{FF2B5EF4-FFF2-40B4-BE49-F238E27FC236}">
                  <a16:creationId xmlns:a16="http://schemas.microsoft.com/office/drawing/2014/main" id="{754F4298-1404-5B24-9D55-5A36B1D3CE91}"/>
                </a:ext>
              </a:extLst>
            </p:cNvPr>
            <p:cNvSpPr/>
            <p:nvPr/>
          </p:nvSpPr>
          <p:spPr>
            <a:xfrm>
              <a:off x="9980489" y="3485306"/>
              <a:ext cx="1606891" cy="515071"/>
            </a:xfrm>
            <a:custGeom>
              <a:avLst/>
              <a:gdLst/>
              <a:ahLst/>
              <a:cxnLst/>
              <a:rect l="l" t="t" r="r" b="b"/>
              <a:pathLst>
                <a:path w="41034" h="13153" extrusionOk="0">
                  <a:moveTo>
                    <a:pt x="7053" y="1"/>
                  </a:moveTo>
                  <a:lnTo>
                    <a:pt x="0" y="1402"/>
                  </a:lnTo>
                  <a:lnTo>
                    <a:pt x="2661" y="4449"/>
                  </a:lnTo>
                  <a:lnTo>
                    <a:pt x="4987" y="7995"/>
                  </a:lnTo>
                  <a:cubicBezTo>
                    <a:pt x="4987" y="7995"/>
                    <a:pt x="7461" y="11774"/>
                    <a:pt x="7558" y="11910"/>
                  </a:cubicBezTo>
                  <a:cubicBezTo>
                    <a:pt x="7648" y="12052"/>
                    <a:pt x="12119" y="13153"/>
                    <a:pt x="12119" y="13153"/>
                  </a:cubicBezTo>
                  <a:lnTo>
                    <a:pt x="12431" y="11836"/>
                  </a:lnTo>
                  <a:lnTo>
                    <a:pt x="14145" y="12143"/>
                  </a:lnTo>
                  <a:lnTo>
                    <a:pt x="15518" y="11910"/>
                  </a:lnTo>
                  <a:lnTo>
                    <a:pt x="41033" y="7445"/>
                  </a:lnTo>
                  <a:lnTo>
                    <a:pt x="34798" y="1402"/>
                  </a:lnTo>
                  <a:cubicBezTo>
                    <a:pt x="34798" y="1402"/>
                    <a:pt x="28761" y="2151"/>
                    <a:pt x="20443" y="6004"/>
                  </a:cubicBezTo>
                  <a:cubicBezTo>
                    <a:pt x="15478" y="8296"/>
                    <a:pt x="13623" y="9340"/>
                    <a:pt x="12817" y="10265"/>
                  </a:cubicBezTo>
                  <a:lnTo>
                    <a:pt x="12732" y="9538"/>
                  </a:lnTo>
                  <a:cubicBezTo>
                    <a:pt x="12715" y="9357"/>
                    <a:pt x="12687" y="9170"/>
                    <a:pt x="12653" y="8988"/>
                  </a:cubicBezTo>
                  <a:cubicBezTo>
                    <a:pt x="11518" y="2980"/>
                    <a:pt x="7053" y="1"/>
                    <a:pt x="7053" y="1"/>
                  </a:cubicBezTo>
                  <a:close/>
                </a:path>
              </a:pathLst>
            </a:custGeom>
            <a:solidFill>
              <a:srgbClr val="D5B48B"/>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Google Shape;3610;p43">
              <a:extLst>
                <a:ext uri="{FF2B5EF4-FFF2-40B4-BE49-F238E27FC236}">
                  <a16:creationId xmlns:a16="http://schemas.microsoft.com/office/drawing/2014/main" id="{B72D20B9-897B-3060-583E-DB3B423DECAC}"/>
                </a:ext>
              </a:extLst>
            </p:cNvPr>
            <p:cNvSpPr/>
            <p:nvPr/>
          </p:nvSpPr>
          <p:spPr>
            <a:xfrm>
              <a:off x="10289298" y="3620836"/>
              <a:ext cx="447990" cy="316452"/>
            </a:xfrm>
            <a:custGeom>
              <a:avLst/>
              <a:gdLst/>
              <a:ahLst/>
              <a:cxnLst/>
              <a:rect l="l" t="t" r="r" b="b"/>
              <a:pathLst>
                <a:path w="11440" h="8081" extrusionOk="0">
                  <a:moveTo>
                    <a:pt x="1045" y="1"/>
                  </a:moveTo>
                  <a:cubicBezTo>
                    <a:pt x="1045" y="1"/>
                    <a:pt x="2469" y="2191"/>
                    <a:pt x="2991" y="3865"/>
                  </a:cubicBezTo>
                  <a:cubicBezTo>
                    <a:pt x="3360" y="5056"/>
                    <a:pt x="3660" y="6134"/>
                    <a:pt x="3808" y="6656"/>
                  </a:cubicBezTo>
                  <a:lnTo>
                    <a:pt x="3740" y="6651"/>
                  </a:lnTo>
                  <a:lnTo>
                    <a:pt x="2389" y="3672"/>
                  </a:lnTo>
                  <a:lnTo>
                    <a:pt x="3490" y="6634"/>
                  </a:lnTo>
                  <a:lnTo>
                    <a:pt x="3394" y="6628"/>
                  </a:lnTo>
                  <a:lnTo>
                    <a:pt x="1" y="1340"/>
                  </a:lnTo>
                  <a:lnTo>
                    <a:pt x="1" y="1340"/>
                  </a:lnTo>
                  <a:lnTo>
                    <a:pt x="2900" y="6622"/>
                  </a:lnTo>
                  <a:cubicBezTo>
                    <a:pt x="2866" y="6622"/>
                    <a:pt x="2832" y="6622"/>
                    <a:pt x="2798" y="6622"/>
                  </a:cubicBezTo>
                  <a:cubicBezTo>
                    <a:pt x="2287" y="6622"/>
                    <a:pt x="1777" y="6662"/>
                    <a:pt x="1272" y="6741"/>
                  </a:cubicBezTo>
                  <a:cubicBezTo>
                    <a:pt x="1272" y="7031"/>
                    <a:pt x="3501" y="8080"/>
                    <a:pt x="3501" y="8080"/>
                  </a:cubicBezTo>
                  <a:lnTo>
                    <a:pt x="6219" y="7893"/>
                  </a:lnTo>
                  <a:lnTo>
                    <a:pt x="6231" y="7899"/>
                  </a:lnTo>
                  <a:lnTo>
                    <a:pt x="8177" y="7865"/>
                  </a:lnTo>
                  <a:lnTo>
                    <a:pt x="8387" y="7746"/>
                  </a:lnTo>
                  <a:lnTo>
                    <a:pt x="8398" y="7746"/>
                  </a:lnTo>
                  <a:lnTo>
                    <a:pt x="9975" y="6821"/>
                  </a:lnTo>
                  <a:lnTo>
                    <a:pt x="6923" y="7286"/>
                  </a:lnTo>
                  <a:lnTo>
                    <a:pt x="6719" y="7229"/>
                  </a:lnTo>
                  <a:lnTo>
                    <a:pt x="11144" y="4744"/>
                  </a:lnTo>
                  <a:lnTo>
                    <a:pt x="6179" y="7087"/>
                  </a:lnTo>
                  <a:lnTo>
                    <a:pt x="6094" y="7065"/>
                  </a:lnTo>
                  <a:lnTo>
                    <a:pt x="11439" y="3865"/>
                  </a:lnTo>
                  <a:lnTo>
                    <a:pt x="5606" y="6951"/>
                  </a:lnTo>
                  <a:cubicBezTo>
                    <a:pt x="5385" y="6900"/>
                    <a:pt x="5158" y="6855"/>
                    <a:pt x="4926" y="6809"/>
                  </a:cubicBezTo>
                  <a:cubicBezTo>
                    <a:pt x="4699" y="6764"/>
                    <a:pt x="4460" y="6724"/>
                    <a:pt x="4228" y="6696"/>
                  </a:cubicBezTo>
                  <a:cubicBezTo>
                    <a:pt x="4120" y="6089"/>
                    <a:pt x="3814" y="4631"/>
                    <a:pt x="3263" y="3428"/>
                  </a:cubicBezTo>
                  <a:cubicBezTo>
                    <a:pt x="2554" y="1862"/>
                    <a:pt x="1045" y="1"/>
                    <a:pt x="1045" y="1"/>
                  </a:cubicBezTo>
                  <a:close/>
                </a:path>
              </a:pathLst>
            </a:custGeom>
            <a:solidFill>
              <a:srgbClr val="EBCFA6"/>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3611;p43">
              <a:extLst>
                <a:ext uri="{FF2B5EF4-FFF2-40B4-BE49-F238E27FC236}">
                  <a16:creationId xmlns:a16="http://schemas.microsoft.com/office/drawing/2014/main" id="{4BE191FC-2E44-B100-BA87-3A04AB51DA3C}"/>
                </a:ext>
              </a:extLst>
            </p:cNvPr>
            <p:cNvSpPr/>
            <p:nvPr/>
          </p:nvSpPr>
          <p:spPr>
            <a:xfrm>
              <a:off x="10044475" y="3519962"/>
              <a:ext cx="169093" cy="174262"/>
            </a:xfrm>
            <a:custGeom>
              <a:avLst/>
              <a:gdLst/>
              <a:ahLst/>
              <a:cxnLst/>
              <a:rect l="l" t="t" r="r" b="b"/>
              <a:pathLst>
                <a:path w="4318" h="4450" extrusionOk="0">
                  <a:moveTo>
                    <a:pt x="970" y="1"/>
                  </a:moveTo>
                  <a:lnTo>
                    <a:pt x="0" y="194"/>
                  </a:lnTo>
                  <a:lnTo>
                    <a:pt x="4318" y="4449"/>
                  </a:lnTo>
                  <a:lnTo>
                    <a:pt x="777" y="438"/>
                  </a:lnTo>
                  <a:lnTo>
                    <a:pt x="2406" y="1800"/>
                  </a:lnTo>
                  <a:lnTo>
                    <a:pt x="970" y="1"/>
                  </a:lnTo>
                  <a:close/>
                </a:path>
              </a:pathLst>
            </a:custGeom>
            <a:solidFill>
              <a:srgbClr val="EBCFA6"/>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 name="Google Shape;3612;p43">
              <a:extLst>
                <a:ext uri="{FF2B5EF4-FFF2-40B4-BE49-F238E27FC236}">
                  <a16:creationId xmlns:a16="http://schemas.microsoft.com/office/drawing/2014/main" id="{31BC2C55-9192-7B3B-7C40-846EE47AC767}"/>
                </a:ext>
              </a:extLst>
            </p:cNvPr>
            <p:cNvSpPr/>
            <p:nvPr/>
          </p:nvSpPr>
          <p:spPr>
            <a:xfrm>
              <a:off x="10149539" y="3544201"/>
              <a:ext cx="167801" cy="252660"/>
            </a:xfrm>
            <a:custGeom>
              <a:avLst/>
              <a:gdLst/>
              <a:ahLst/>
              <a:cxnLst/>
              <a:rect l="l" t="t" r="r" b="b"/>
              <a:pathLst>
                <a:path w="4285" h="6452" extrusionOk="0">
                  <a:moveTo>
                    <a:pt x="1" y="0"/>
                  </a:moveTo>
                  <a:lnTo>
                    <a:pt x="4285" y="6452"/>
                  </a:lnTo>
                  <a:lnTo>
                    <a:pt x="2140" y="2264"/>
                  </a:lnTo>
                  <a:lnTo>
                    <a:pt x="1" y="0"/>
                  </a:lnTo>
                  <a:close/>
                </a:path>
              </a:pathLst>
            </a:custGeom>
            <a:solidFill>
              <a:srgbClr val="EBCFA6"/>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3613;p43">
              <a:extLst>
                <a:ext uri="{FF2B5EF4-FFF2-40B4-BE49-F238E27FC236}">
                  <a16:creationId xmlns:a16="http://schemas.microsoft.com/office/drawing/2014/main" id="{89ADB536-0A56-486F-0E3A-46EBE20169CA}"/>
                </a:ext>
              </a:extLst>
            </p:cNvPr>
            <p:cNvSpPr/>
            <p:nvPr/>
          </p:nvSpPr>
          <p:spPr>
            <a:xfrm>
              <a:off x="10189755" y="3495331"/>
              <a:ext cx="134710" cy="175124"/>
            </a:xfrm>
            <a:custGeom>
              <a:avLst/>
              <a:gdLst/>
              <a:ahLst/>
              <a:cxnLst/>
              <a:rect l="l" t="t" r="r" b="b"/>
              <a:pathLst>
                <a:path w="3440" h="4472" extrusionOk="0">
                  <a:moveTo>
                    <a:pt x="438" y="0"/>
                  </a:moveTo>
                  <a:lnTo>
                    <a:pt x="1" y="85"/>
                  </a:lnTo>
                  <a:lnTo>
                    <a:pt x="3439" y="4471"/>
                  </a:lnTo>
                  <a:lnTo>
                    <a:pt x="438" y="0"/>
                  </a:lnTo>
                  <a:close/>
                </a:path>
              </a:pathLst>
            </a:custGeom>
            <a:solidFill>
              <a:srgbClr val="EBCFA6"/>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3614;p43">
              <a:extLst>
                <a:ext uri="{FF2B5EF4-FFF2-40B4-BE49-F238E27FC236}">
                  <a16:creationId xmlns:a16="http://schemas.microsoft.com/office/drawing/2014/main" id="{C28E2C88-C20A-B25B-40CF-AC218969265F}"/>
                </a:ext>
              </a:extLst>
            </p:cNvPr>
            <p:cNvSpPr/>
            <p:nvPr/>
          </p:nvSpPr>
          <p:spPr>
            <a:xfrm>
              <a:off x="10952067" y="3709962"/>
              <a:ext cx="586382" cy="112898"/>
            </a:xfrm>
            <a:custGeom>
              <a:avLst/>
              <a:gdLst/>
              <a:ahLst/>
              <a:cxnLst/>
              <a:rect l="l" t="t" r="r" b="b"/>
              <a:pathLst>
                <a:path w="14974" h="2883" extrusionOk="0">
                  <a:moveTo>
                    <a:pt x="14463" y="0"/>
                  </a:moveTo>
                  <a:lnTo>
                    <a:pt x="1" y="2882"/>
                  </a:lnTo>
                  <a:lnTo>
                    <a:pt x="1" y="2882"/>
                  </a:lnTo>
                  <a:lnTo>
                    <a:pt x="14974" y="494"/>
                  </a:lnTo>
                  <a:lnTo>
                    <a:pt x="14463" y="0"/>
                  </a:lnTo>
                  <a:close/>
                </a:path>
              </a:pathLst>
            </a:custGeom>
            <a:solidFill>
              <a:srgbClr val="EBCFA6"/>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3615;p43">
              <a:extLst>
                <a:ext uri="{FF2B5EF4-FFF2-40B4-BE49-F238E27FC236}">
                  <a16:creationId xmlns:a16="http://schemas.microsoft.com/office/drawing/2014/main" id="{2A7717F9-8D84-131F-18F7-0849F1BF5576}"/>
                </a:ext>
              </a:extLst>
            </p:cNvPr>
            <p:cNvSpPr/>
            <p:nvPr/>
          </p:nvSpPr>
          <p:spPr>
            <a:xfrm>
              <a:off x="10690327" y="3749043"/>
              <a:ext cx="499956" cy="113799"/>
            </a:xfrm>
            <a:custGeom>
              <a:avLst/>
              <a:gdLst/>
              <a:ahLst/>
              <a:cxnLst/>
              <a:rect l="l" t="t" r="r" b="b"/>
              <a:pathLst>
                <a:path w="12767" h="2906" extrusionOk="0">
                  <a:moveTo>
                    <a:pt x="12767" y="1"/>
                  </a:moveTo>
                  <a:lnTo>
                    <a:pt x="5374" y="1221"/>
                  </a:lnTo>
                  <a:lnTo>
                    <a:pt x="1" y="2906"/>
                  </a:lnTo>
                  <a:lnTo>
                    <a:pt x="1" y="2906"/>
                  </a:lnTo>
                  <a:lnTo>
                    <a:pt x="12767" y="1"/>
                  </a:lnTo>
                  <a:close/>
                </a:path>
              </a:pathLst>
            </a:custGeom>
            <a:solidFill>
              <a:srgbClr val="EBCFA6"/>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3616;p43">
              <a:extLst>
                <a:ext uri="{FF2B5EF4-FFF2-40B4-BE49-F238E27FC236}">
                  <a16:creationId xmlns:a16="http://schemas.microsoft.com/office/drawing/2014/main" id="{711684D3-0B6C-831A-891F-F39E8DEA190C}"/>
                </a:ext>
              </a:extLst>
            </p:cNvPr>
            <p:cNvSpPr/>
            <p:nvPr/>
          </p:nvSpPr>
          <p:spPr>
            <a:xfrm>
              <a:off x="10783879" y="3689051"/>
              <a:ext cx="421087" cy="107807"/>
            </a:xfrm>
            <a:custGeom>
              <a:avLst/>
              <a:gdLst/>
              <a:ahLst/>
              <a:cxnLst/>
              <a:rect l="l" t="t" r="r" b="b"/>
              <a:pathLst>
                <a:path w="10753" h="2753" extrusionOk="0">
                  <a:moveTo>
                    <a:pt x="10752" y="1"/>
                  </a:moveTo>
                  <a:cubicBezTo>
                    <a:pt x="10752" y="1"/>
                    <a:pt x="3240" y="1011"/>
                    <a:pt x="1" y="2753"/>
                  </a:cubicBezTo>
                  <a:lnTo>
                    <a:pt x="10752" y="1"/>
                  </a:lnTo>
                  <a:close/>
                </a:path>
              </a:pathLst>
            </a:custGeom>
            <a:solidFill>
              <a:srgbClr val="EBCFA6"/>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3617;p43">
              <a:extLst>
                <a:ext uri="{FF2B5EF4-FFF2-40B4-BE49-F238E27FC236}">
                  <a16:creationId xmlns:a16="http://schemas.microsoft.com/office/drawing/2014/main" id="{F1BA7724-539B-A25C-F207-91BDFB3FC49D}"/>
                </a:ext>
              </a:extLst>
            </p:cNvPr>
            <p:cNvSpPr/>
            <p:nvPr/>
          </p:nvSpPr>
          <p:spPr>
            <a:xfrm>
              <a:off x="11190273" y="3660857"/>
              <a:ext cx="294209" cy="66689"/>
            </a:xfrm>
            <a:custGeom>
              <a:avLst/>
              <a:gdLst/>
              <a:ahLst/>
              <a:cxnLst/>
              <a:rect l="l" t="t" r="r" b="b"/>
              <a:pathLst>
                <a:path w="7513" h="1703" extrusionOk="0">
                  <a:moveTo>
                    <a:pt x="7087" y="0"/>
                  </a:moveTo>
                  <a:lnTo>
                    <a:pt x="0" y="1702"/>
                  </a:lnTo>
                  <a:lnTo>
                    <a:pt x="7512" y="409"/>
                  </a:lnTo>
                  <a:lnTo>
                    <a:pt x="7087" y="0"/>
                  </a:lnTo>
                  <a:close/>
                </a:path>
              </a:pathLst>
            </a:custGeom>
            <a:solidFill>
              <a:srgbClr val="EBCFA6"/>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3618;p43">
              <a:extLst>
                <a:ext uri="{FF2B5EF4-FFF2-40B4-BE49-F238E27FC236}">
                  <a16:creationId xmlns:a16="http://schemas.microsoft.com/office/drawing/2014/main" id="{213DF28A-CA09-83CA-0D70-13B63434DAA6}"/>
                </a:ext>
              </a:extLst>
            </p:cNvPr>
            <p:cNvSpPr/>
            <p:nvPr/>
          </p:nvSpPr>
          <p:spPr>
            <a:xfrm>
              <a:off x="10898967" y="3606621"/>
              <a:ext cx="461736" cy="120926"/>
            </a:xfrm>
            <a:custGeom>
              <a:avLst/>
              <a:gdLst/>
              <a:ahLst/>
              <a:cxnLst/>
              <a:rect l="l" t="t" r="r" b="b"/>
              <a:pathLst>
                <a:path w="11791" h="3088" extrusionOk="0">
                  <a:moveTo>
                    <a:pt x="11791" y="1"/>
                  </a:moveTo>
                  <a:cubicBezTo>
                    <a:pt x="11790" y="1"/>
                    <a:pt x="7910" y="557"/>
                    <a:pt x="6741" y="744"/>
                  </a:cubicBezTo>
                  <a:cubicBezTo>
                    <a:pt x="5567" y="937"/>
                    <a:pt x="1" y="3087"/>
                    <a:pt x="1" y="3087"/>
                  </a:cubicBezTo>
                  <a:lnTo>
                    <a:pt x="11791" y="1"/>
                  </a:lnTo>
                  <a:close/>
                </a:path>
              </a:pathLst>
            </a:custGeom>
            <a:solidFill>
              <a:srgbClr val="EBCFA6"/>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3619;p43">
              <a:extLst>
                <a:ext uri="{FF2B5EF4-FFF2-40B4-BE49-F238E27FC236}">
                  <a16:creationId xmlns:a16="http://schemas.microsoft.com/office/drawing/2014/main" id="{79D2803A-7726-FE90-9889-C68717591158}"/>
                </a:ext>
              </a:extLst>
            </p:cNvPr>
            <p:cNvSpPr/>
            <p:nvPr/>
          </p:nvSpPr>
          <p:spPr>
            <a:xfrm>
              <a:off x="9933811" y="3512874"/>
              <a:ext cx="756571" cy="1522893"/>
            </a:xfrm>
            <a:custGeom>
              <a:avLst/>
              <a:gdLst/>
              <a:ahLst/>
              <a:cxnLst/>
              <a:rect l="l" t="t" r="r" b="b"/>
              <a:pathLst>
                <a:path w="19320" h="38889" extrusionOk="0">
                  <a:moveTo>
                    <a:pt x="977" y="0"/>
                  </a:moveTo>
                  <a:lnTo>
                    <a:pt x="1" y="392"/>
                  </a:lnTo>
                  <a:lnTo>
                    <a:pt x="9090" y="29759"/>
                  </a:lnTo>
                  <a:cubicBezTo>
                    <a:pt x="9232" y="30202"/>
                    <a:pt x="9487" y="30593"/>
                    <a:pt x="9845" y="30894"/>
                  </a:cubicBezTo>
                  <a:lnTo>
                    <a:pt x="19320" y="38889"/>
                  </a:lnTo>
                  <a:lnTo>
                    <a:pt x="11581" y="12494"/>
                  </a:lnTo>
                  <a:lnTo>
                    <a:pt x="10917" y="8937"/>
                  </a:lnTo>
                  <a:lnTo>
                    <a:pt x="977" y="0"/>
                  </a:lnTo>
                  <a:close/>
                </a:path>
              </a:pathLst>
            </a:custGeom>
            <a:solidFill>
              <a:srgbClr val="886F5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3620;p43">
              <a:extLst>
                <a:ext uri="{FF2B5EF4-FFF2-40B4-BE49-F238E27FC236}">
                  <a16:creationId xmlns:a16="http://schemas.microsoft.com/office/drawing/2014/main" id="{B093F326-51BB-808D-D5E6-55BA3A892FAB}"/>
                </a:ext>
              </a:extLst>
            </p:cNvPr>
            <p:cNvSpPr/>
            <p:nvPr/>
          </p:nvSpPr>
          <p:spPr>
            <a:xfrm>
              <a:off x="9933811" y="3513109"/>
              <a:ext cx="431308" cy="381497"/>
            </a:xfrm>
            <a:custGeom>
              <a:avLst/>
              <a:gdLst/>
              <a:ahLst/>
              <a:cxnLst/>
              <a:rect l="l" t="t" r="r" b="b"/>
              <a:pathLst>
                <a:path w="11014" h="9742" extrusionOk="0">
                  <a:moveTo>
                    <a:pt x="977" y="0"/>
                  </a:moveTo>
                  <a:lnTo>
                    <a:pt x="1" y="392"/>
                  </a:lnTo>
                  <a:lnTo>
                    <a:pt x="10543" y="9742"/>
                  </a:lnTo>
                  <a:lnTo>
                    <a:pt x="11013" y="9458"/>
                  </a:lnTo>
                  <a:lnTo>
                    <a:pt x="10917" y="8931"/>
                  </a:lnTo>
                  <a:lnTo>
                    <a:pt x="977" y="0"/>
                  </a:lnTo>
                  <a:close/>
                </a:path>
              </a:pathLst>
            </a:custGeom>
            <a:solidFill>
              <a:srgbClr val="886F5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3621;p43">
              <a:extLst>
                <a:ext uri="{FF2B5EF4-FFF2-40B4-BE49-F238E27FC236}">
                  <a16:creationId xmlns:a16="http://schemas.microsoft.com/office/drawing/2014/main" id="{845DF7CD-CDD7-A592-271B-343322453AB4}"/>
                </a:ext>
              </a:extLst>
            </p:cNvPr>
            <p:cNvSpPr/>
            <p:nvPr/>
          </p:nvSpPr>
          <p:spPr>
            <a:xfrm>
              <a:off x="10312206" y="3862800"/>
              <a:ext cx="119125" cy="239346"/>
            </a:xfrm>
            <a:custGeom>
              <a:avLst/>
              <a:gdLst/>
              <a:ahLst/>
              <a:cxnLst/>
              <a:rect l="l" t="t" r="r" b="b"/>
              <a:pathLst>
                <a:path w="3042" h="6112" extrusionOk="0">
                  <a:moveTo>
                    <a:pt x="1254" y="1"/>
                  </a:moveTo>
                  <a:lnTo>
                    <a:pt x="0" y="994"/>
                  </a:lnTo>
                  <a:lnTo>
                    <a:pt x="3041" y="6111"/>
                  </a:lnTo>
                  <a:lnTo>
                    <a:pt x="1254" y="1"/>
                  </a:lnTo>
                  <a:close/>
                </a:path>
              </a:pathLst>
            </a:custGeom>
            <a:solidFill>
              <a:srgbClr val="2C505E"/>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3622;p43">
              <a:extLst>
                <a:ext uri="{FF2B5EF4-FFF2-40B4-BE49-F238E27FC236}">
                  <a16:creationId xmlns:a16="http://schemas.microsoft.com/office/drawing/2014/main" id="{C584F483-3571-8B18-1175-C381561A099E}"/>
                </a:ext>
              </a:extLst>
            </p:cNvPr>
            <p:cNvSpPr/>
            <p:nvPr/>
          </p:nvSpPr>
          <p:spPr>
            <a:xfrm>
              <a:off x="10312206" y="3749043"/>
              <a:ext cx="1631523" cy="1374594"/>
            </a:xfrm>
            <a:custGeom>
              <a:avLst/>
              <a:gdLst/>
              <a:ahLst/>
              <a:cxnLst/>
              <a:rect l="l" t="t" r="r" b="b"/>
              <a:pathLst>
                <a:path w="41663" h="35102" extrusionOk="0">
                  <a:moveTo>
                    <a:pt x="32913" y="0"/>
                  </a:moveTo>
                  <a:cubicBezTo>
                    <a:pt x="32836" y="0"/>
                    <a:pt x="32759" y="6"/>
                    <a:pt x="32681" y="18"/>
                  </a:cubicBezTo>
                  <a:lnTo>
                    <a:pt x="8040" y="3751"/>
                  </a:lnTo>
                  <a:lnTo>
                    <a:pt x="7677" y="4369"/>
                  </a:lnTo>
                  <a:cubicBezTo>
                    <a:pt x="7356" y="4381"/>
                    <a:pt x="7030" y="4387"/>
                    <a:pt x="6700" y="4387"/>
                  </a:cubicBezTo>
                  <a:cubicBezTo>
                    <a:pt x="4504" y="4387"/>
                    <a:pt x="2161" y="4115"/>
                    <a:pt x="573" y="3445"/>
                  </a:cubicBezTo>
                  <a:lnTo>
                    <a:pt x="0" y="3899"/>
                  </a:lnTo>
                  <a:lnTo>
                    <a:pt x="8488" y="32319"/>
                  </a:lnTo>
                  <a:cubicBezTo>
                    <a:pt x="8698" y="33028"/>
                    <a:pt x="9265" y="33578"/>
                    <a:pt x="9980" y="33771"/>
                  </a:cubicBezTo>
                  <a:cubicBezTo>
                    <a:pt x="11762" y="34249"/>
                    <a:pt x="15071" y="35102"/>
                    <a:pt x="15885" y="35102"/>
                  </a:cubicBezTo>
                  <a:cubicBezTo>
                    <a:pt x="15932" y="35102"/>
                    <a:pt x="15971" y="35099"/>
                    <a:pt x="16000" y="35093"/>
                  </a:cubicBezTo>
                  <a:cubicBezTo>
                    <a:pt x="16744" y="34940"/>
                    <a:pt x="17487" y="34270"/>
                    <a:pt x="17487" y="34270"/>
                  </a:cubicBezTo>
                  <a:lnTo>
                    <a:pt x="40880" y="32188"/>
                  </a:lnTo>
                  <a:cubicBezTo>
                    <a:pt x="41339" y="32148"/>
                    <a:pt x="41663" y="31706"/>
                    <a:pt x="41555" y="31252"/>
                  </a:cubicBezTo>
                  <a:lnTo>
                    <a:pt x="34423" y="1192"/>
                  </a:lnTo>
                  <a:cubicBezTo>
                    <a:pt x="34254" y="485"/>
                    <a:pt x="33623" y="0"/>
                    <a:pt x="32913" y="0"/>
                  </a:cubicBezTo>
                  <a:close/>
                </a:path>
              </a:pathLst>
            </a:custGeom>
            <a:solidFill>
              <a:srgbClr val="A58865"/>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4" name="Google Shape;3623;p43">
              <a:extLst>
                <a:ext uri="{FF2B5EF4-FFF2-40B4-BE49-F238E27FC236}">
                  <a16:creationId xmlns:a16="http://schemas.microsoft.com/office/drawing/2014/main" id="{2685E360-E8B7-3919-44F6-0F29092B953F}"/>
                </a:ext>
              </a:extLst>
            </p:cNvPr>
            <p:cNvSpPr/>
            <p:nvPr/>
          </p:nvSpPr>
          <p:spPr>
            <a:xfrm>
              <a:off x="10576570" y="3973895"/>
              <a:ext cx="349542" cy="1110969"/>
            </a:xfrm>
            <a:custGeom>
              <a:avLst/>
              <a:gdLst/>
              <a:ahLst/>
              <a:cxnLst/>
              <a:rect l="l" t="t" r="r" b="b"/>
              <a:pathLst>
                <a:path w="8926" h="28370" extrusionOk="0">
                  <a:moveTo>
                    <a:pt x="1" y="1"/>
                  </a:moveTo>
                  <a:lnTo>
                    <a:pt x="2583" y="10650"/>
                  </a:lnTo>
                  <a:cubicBezTo>
                    <a:pt x="2963" y="12211"/>
                    <a:pt x="3434" y="13748"/>
                    <a:pt x="4001" y="15257"/>
                  </a:cubicBezTo>
                  <a:lnTo>
                    <a:pt x="8926" y="28369"/>
                  </a:lnTo>
                  <a:lnTo>
                    <a:pt x="1" y="1"/>
                  </a:lnTo>
                  <a:close/>
                </a:path>
              </a:pathLst>
            </a:custGeom>
            <a:solidFill>
              <a:srgbClr val="3C3C3C"/>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3624;p43">
              <a:extLst>
                <a:ext uri="{FF2B5EF4-FFF2-40B4-BE49-F238E27FC236}">
                  <a16:creationId xmlns:a16="http://schemas.microsoft.com/office/drawing/2014/main" id="{E45FE073-B4D5-F4C2-ECB3-F06E65C10EF4}"/>
                </a:ext>
              </a:extLst>
            </p:cNvPr>
            <p:cNvSpPr/>
            <p:nvPr/>
          </p:nvSpPr>
          <p:spPr>
            <a:xfrm>
              <a:off x="10649014" y="3785265"/>
              <a:ext cx="965451" cy="143561"/>
            </a:xfrm>
            <a:custGeom>
              <a:avLst/>
              <a:gdLst/>
              <a:ahLst/>
              <a:cxnLst/>
              <a:rect l="l" t="t" r="r" b="b"/>
              <a:pathLst>
                <a:path w="24654" h="3666" extrusionOk="0">
                  <a:moveTo>
                    <a:pt x="24653" y="0"/>
                  </a:moveTo>
                  <a:lnTo>
                    <a:pt x="1" y="3666"/>
                  </a:lnTo>
                  <a:lnTo>
                    <a:pt x="12086" y="2559"/>
                  </a:lnTo>
                  <a:cubicBezTo>
                    <a:pt x="12545" y="2514"/>
                    <a:pt x="12999" y="2446"/>
                    <a:pt x="13453" y="2349"/>
                  </a:cubicBezTo>
                  <a:lnTo>
                    <a:pt x="24653" y="0"/>
                  </a:lnTo>
                  <a:close/>
                </a:path>
              </a:pathLst>
            </a:custGeom>
            <a:solidFill>
              <a:srgbClr val="3C3C3C"/>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3625;p43">
              <a:extLst>
                <a:ext uri="{FF2B5EF4-FFF2-40B4-BE49-F238E27FC236}">
                  <a16:creationId xmlns:a16="http://schemas.microsoft.com/office/drawing/2014/main" id="{D0EA2407-7188-9FE2-A74A-0714741CB511}"/>
                </a:ext>
              </a:extLst>
            </p:cNvPr>
            <p:cNvSpPr/>
            <p:nvPr/>
          </p:nvSpPr>
          <p:spPr>
            <a:xfrm>
              <a:off x="10659235" y="4000131"/>
              <a:ext cx="274237" cy="885212"/>
            </a:xfrm>
            <a:custGeom>
              <a:avLst/>
              <a:gdLst/>
              <a:ahLst/>
              <a:cxnLst/>
              <a:rect l="l" t="t" r="r" b="b"/>
              <a:pathLst>
                <a:path w="7003" h="22605" extrusionOk="0">
                  <a:moveTo>
                    <a:pt x="1" y="0"/>
                  </a:moveTo>
                  <a:lnTo>
                    <a:pt x="7002" y="22604"/>
                  </a:lnTo>
                  <a:cubicBezTo>
                    <a:pt x="7002" y="22604"/>
                    <a:pt x="2338" y="3342"/>
                    <a:pt x="1" y="0"/>
                  </a:cubicBezTo>
                  <a:close/>
                </a:path>
              </a:pathLst>
            </a:custGeom>
            <a:solidFill>
              <a:srgbClr val="3C3C3C"/>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3626;p43">
              <a:extLst>
                <a:ext uri="{FF2B5EF4-FFF2-40B4-BE49-F238E27FC236}">
                  <a16:creationId xmlns:a16="http://schemas.microsoft.com/office/drawing/2014/main" id="{A6157334-5F81-3E12-5AD9-D934C5FF8CE6}"/>
                </a:ext>
              </a:extLst>
            </p:cNvPr>
            <p:cNvSpPr/>
            <p:nvPr/>
          </p:nvSpPr>
          <p:spPr>
            <a:xfrm>
              <a:off x="9966274" y="3557085"/>
              <a:ext cx="344647" cy="305761"/>
            </a:xfrm>
            <a:custGeom>
              <a:avLst/>
              <a:gdLst/>
              <a:ahLst/>
              <a:cxnLst/>
              <a:rect l="l" t="t" r="r" b="b"/>
              <a:pathLst>
                <a:path w="8801" h="7808" extrusionOk="0">
                  <a:moveTo>
                    <a:pt x="0" y="0"/>
                  </a:moveTo>
                  <a:lnTo>
                    <a:pt x="4091" y="4488"/>
                  </a:lnTo>
                  <a:lnTo>
                    <a:pt x="8800" y="7808"/>
                  </a:lnTo>
                  <a:lnTo>
                    <a:pt x="0" y="0"/>
                  </a:lnTo>
                  <a:close/>
                </a:path>
              </a:pathLst>
            </a:custGeom>
            <a:solidFill>
              <a:srgbClr val="3C3C3C"/>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3627;p43">
              <a:extLst>
                <a:ext uri="{FF2B5EF4-FFF2-40B4-BE49-F238E27FC236}">
                  <a16:creationId xmlns:a16="http://schemas.microsoft.com/office/drawing/2014/main" id="{43336CC1-8CF0-7FE2-31AB-46926465C954}"/>
                </a:ext>
              </a:extLst>
            </p:cNvPr>
            <p:cNvSpPr/>
            <p:nvPr/>
          </p:nvSpPr>
          <p:spPr>
            <a:xfrm>
              <a:off x="10750985" y="3894363"/>
              <a:ext cx="1052347" cy="924333"/>
            </a:xfrm>
            <a:custGeom>
              <a:avLst/>
              <a:gdLst/>
              <a:ahLst/>
              <a:cxnLst/>
              <a:rect l="l" t="t" r="r" b="b"/>
              <a:pathLst>
                <a:path w="26873" h="23604" extrusionOk="0">
                  <a:moveTo>
                    <a:pt x="21403" y="914"/>
                  </a:moveTo>
                  <a:lnTo>
                    <a:pt x="21408" y="919"/>
                  </a:lnTo>
                  <a:lnTo>
                    <a:pt x="25856" y="20528"/>
                  </a:lnTo>
                  <a:lnTo>
                    <a:pt x="6526" y="22695"/>
                  </a:lnTo>
                  <a:lnTo>
                    <a:pt x="1062" y="3405"/>
                  </a:lnTo>
                  <a:lnTo>
                    <a:pt x="21403" y="914"/>
                  </a:lnTo>
                  <a:close/>
                  <a:moveTo>
                    <a:pt x="22044" y="0"/>
                  </a:moveTo>
                  <a:lnTo>
                    <a:pt x="1" y="2701"/>
                  </a:lnTo>
                  <a:lnTo>
                    <a:pt x="5919" y="23603"/>
                  </a:lnTo>
                  <a:lnTo>
                    <a:pt x="26872" y="21254"/>
                  </a:lnTo>
                  <a:lnTo>
                    <a:pt x="22049" y="6"/>
                  </a:lnTo>
                  <a:lnTo>
                    <a:pt x="22044" y="0"/>
                  </a:lnTo>
                  <a:close/>
                </a:path>
              </a:pathLst>
            </a:custGeom>
            <a:solidFill>
              <a:srgbClr val="FCF2E3"/>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3628;p43">
              <a:extLst>
                <a:ext uri="{FF2B5EF4-FFF2-40B4-BE49-F238E27FC236}">
                  <a16:creationId xmlns:a16="http://schemas.microsoft.com/office/drawing/2014/main" id="{9095231F-6CE0-4D9A-AB7A-617EC08A1792}"/>
                </a:ext>
              </a:extLst>
            </p:cNvPr>
            <p:cNvSpPr/>
            <p:nvPr/>
          </p:nvSpPr>
          <p:spPr>
            <a:xfrm>
              <a:off x="10312206" y="3749004"/>
              <a:ext cx="1341152" cy="1374085"/>
            </a:xfrm>
            <a:custGeom>
              <a:avLst/>
              <a:gdLst/>
              <a:ahLst/>
              <a:cxnLst/>
              <a:rect l="l" t="t" r="r" b="b"/>
              <a:pathLst>
                <a:path w="34248" h="35089" extrusionOk="0">
                  <a:moveTo>
                    <a:pt x="32915" y="1"/>
                  </a:moveTo>
                  <a:cubicBezTo>
                    <a:pt x="32838" y="1"/>
                    <a:pt x="32759" y="7"/>
                    <a:pt x="32681" y="19"/>
                  </a:cubicBezTo>
                  <a:lnTo>
                    <a:pt x="8040" y="3752"/>
                  </a:lnTo>
                  <a:lnTo>
                    <a:pt x="8034" y="3763"/>
                  </a:lnTo>
                  <a:lnTo>
                    <a:pt x="8017" y="3803"/>
                  </a:lnTo>
                  <a:cubicBezTo>
                    <a:pt x="8017" y="3803"/>
                    <a:pt x="8017" y="3809"/>
                    <a:pt x="8017" y="3814"/>
                  </a:cubicBezTo>
                  <a:lnTo>
                    <a:pt x="7995" y="3865"/>
                  </a:lnTo>
                  <a:lnTo>
                    <a:pt x="7989" y="3877"/>
                  </a:lnTo>
                  <a:cubicBezTo>
                    <a:pt x="7977" y="3900"/>
                    <a:pt x="7966" y="3922"/>
                    <a:pt x="7955" y="3951"/>
                  </a:cubicBezTo>
                  <a:lnTo>
                    <a:pt x="7949" y="3962"/>
                  </a:lnTo>
                  <a:cubicBezTo>
                    <a:pt x="7932" y="3990"/>
                    <a:pt x="7915" y="4019"/>
                    <a:pt x="7898" y="4053"/>
                  </a:cubicBezTo>
                  <a:lnTo>
                    <a:pt x="7887" y="4064"/>
                  </a:lnTo>
                  <a:cubicBezTo>
                    <a:pt x="7864" y="4109"/>
                    <a:pt x="7836" y="4155"/>
                    <a:pt x="7807" y="4200"/>
                  </a:cubicBezTo>
                  <a:cubicBezTo>
                    <a:pt x="7796" y="4217"/>
                    <a:pt x="7785" y="4229"/>
                    <a:pt x="7779" y="4240"/>
                  </a:cubicBezTo>
                  <a:cubicBezTo>
                    <a:pt x="7751" y="4280"/>
                    <a:pt x="7717" y="4325"/>
                    <a:pt x="7682" y="4365"/>
                  </a:cubicBezTo>
                  <a:cubicBezTo>
                    <a:pt x="7682" y="4365"/>
                    <a:pt x="7269" y="4389"/>
                    <a:pt x="6629" y="4389"/>
                  </a:cubicBezTo>
                  <a:cubicBezTo>
                    <a:pt x="5836" y="4389"/>
                    <a:pt x="4696" y="4352"/>
                    <a:pt x="3563" y="4189"/>
                  </a:cubicBezTo>
                  <a:cubicBezTo>
                    <a:pt x="1606" y="3905"/>
                    <a:pt x="579" y="3440"/>
                    <a:pt x="579" y="3440"/>
                  </a:cubicBezTo>
                  <a:lnTo>
                    <a:pt x="0" y="3894"/>
                  </a:lnTo>
                  <a:cubicBezTo>
                    <a:pt x="1096" y="4637"/>
                    <a:pt x="3164" y="5154"/>
                    <a:pt x="5133" y="5154"/>
                  </a:cubicBezTo>
                  <a:cubicBezTo>
                    <a:pt x="5600" y="5154"/>
                    <a:pt x="6061" y="5125"/>
                    <a:pt x="6502" y="5063"/>
                  </a:cubicBezTo>
                  <a:lnTo>
                    <a:pt x="15989" y="35088"/>
                  </a:lnTo>
                  <a:cubicBezTo>
                    <a:pt x="16738" y="34947"/>
                    <a:pt x="17492" y="34266"/>
                    <a:pt x="17492" y="34266"/>
                  </a:cubicBezTo>
                  <a:lnTo>
                    <a:pt x="8414" y="4949"/>
                  </a:lnTo>
                  <a:cubicBezTo>
                    <a:pt x="8363" y="4779"/>
                    <a:pt x="8471" y="4609"/>
                    <a:pt x="8647" y="4580"/>
                  </a:cubicBezTo>
                  <a:lnTo>
                    <a:pt x="34247" y="779"/>
                  </a:lnTo>
                  <a:cubicBezTo>
                    <a:pt x="33974" y="292"/>
                    <a:pt x="33461" y="1"/>
                    <a:pt x="32915" y="1"/>
                  </a:cubicBezTo>
                  <a:close/>
                </a:path>
              </a:pathLst>
            </a:custGeom>
            <a:solidFill>
              <a:srgbClr val="886F5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3629;p43">
              <a:extLst>
                <a:ext uri="{FF2B5EF4-FFF2-40B4-BE49-F238E27FC236}">
                  <a16:creationId xmlns:a16="http://schemas.microsoft.com/office/drawing/2014/main" id="{A64B1100-B80E-282D-CDE2-475F54059FA7}"/>
                </a:ext>
              </a:extLst>
            </p:cNvPr>
            <p:cNvSpPr/>
            <p:nvPr/>
          </p:nvSpPr>
          <p:spPr>
            <a:xfrm>
              <a:off x="10334644" y="3883907"/>
              <a:ext cx="273533" cy="45543"/>
            </a:xfrm>
            <a:custGeom>
              <a:avLst/>
              <a:gdLst/>
              <a:ahLst/>
              <a:cxnLst/>
              <a:rect l="l" t="t" r="r" b="b"/>
              <a:pathLst>
                <a:path w="6985" h="1163" extrusionOk="0">
                  <a:moveTo>
                    <a:pt x="0" y="1"/>
                  </a:moveTo>
                  <a:cubicBezTo>
                    <a:pt x="0" y="1"/>
                    <a:pt x="153" y="511"/>
                    <a:pt x="2395" y="971"/>
                  </a:cubicBezTo>
                  <a:cubicBezTo>
                    <a:pt x="3099" y="1114"/>
                    <a:pt x="3815" y="1163"/>
                    <a:pt x="4465" y="1163"/>
                  </a:cubicBezTo>
                  <a:cubicBezTo>
                    <a:pt x="5880" y="1163"/>
                    <a:pt x="6985" y="931"/>
                    <a:pt x="6985" y="931"/>
                  </a:cubicBezTo>
                  <a:lnTo>
                    <a:pt x="6985" y="931"/>
                  </a:lnTo>
                  <a:cubicBezTo>
                    <a:pt x="6795" y="935"/>
                    <a:pt x="6608" y="938"/>
                    <a:pt x="6424" y="938"/>
                  </a:cubicBezTo>
                  <a:cubicBezTo>
                    <a:pt x="2511" y="938"/>
                    <a:pt x="0" y="1"/>
                    <a:pt x="0" y="1"/>
                  </a:cubicBezTo>
                  <a:close/>
                </a:path>
              </a:pathLst>
            </a:custGeom>
            <a:solidFill>
              <a:srgbClr val="3C3C3C"/>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1" name="Google Shape;3630;p43">
            <a:extLst>
              <a:ext uri="{FF2B5EF4-FFF2-40B4-BE49-F238E27FC236}">
                <a16:creationId xmlns:a16="http://schemas.microsoft.com/office/drawing/2014/main" id="{9EADBF74-7A20-8B1B-9038-3E78CAC9419E}"/>
              </a:ext>
            </a:extLst>
          </p:cNvPr>
          <p:cNvSpPr txBox="1"/>
          <p:nvPr/>
        </p:nvSpPr>
        <p:spPr>
          <a:xfrm>
            <a:off x="406476" y="1610218"/>
            <a:ext cx="2713871" cy="980000"/>
          </a:xfrm>
          <a:prstGeom prst="rect">
            <a:avLst/>
          </a:prstGeom>
          <a:noFill/>
          <a:ln>
            <a:noFill/>
          </a:ln>
        </p:spPr>
        <p:txBody>
          <a:bodyPr spcFirstLastPara="1" wrap="square" lIns="121900" tIns="121900" rIns="121900" bIns="121900" anchor="ctr" anchorCtr="0">
            <a:noAutofit/>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endParaRPr kumimoji="0" lang="en-US" sz="5400" b="1" i="0" u="none" strike="noStrike" kern="1200" cap="none" spc="0" normalizeH="0" baseline="0" noProof="0" dirty="0">
              <a:ln>
                <a:noFill/>
              </a:ln>
              <a:solidFill>
                <a:srgbClr val="FFFCEC">
                  <a:lumMod val="10000"/>
                </a:srgbClr>
              </a:solidFill>
              <a:effectLst/>
              <a:uLnTx/>
              <a:uFillTx/>
              <a:latin typeface="Times New Roman" panose="02020603050405020304" pitchFamily="18" charset="0"/>
              <a:cs typeface="Times New Roman" panose="02020603050405020304" pitchFamily="18" charset="0"/>
            </a:endParaRPr>
          </a:p>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endParaRPr kumimoji="0" lang="en-US" sz="5400" b="1" i="0" u="none" strike="noStrike" kern="1200" cap="none" spc="0" normalizeH="0" baseline="0" noProof="0" dirty="0">
              <a:ln>
                <a:noFill/>
              </a:ln>
              <a:solidFill>
                <a:srgbClr val="FFFCEC">
                  <a:lumMod val="10000"/>
                </a:srgbClr>
              </a:solidFill>
              <a:effectLst/>
              <a:uLnTx/>
              <a:uFillTx/>
              <a:latin typeface="Times New Roman" panose="02020603050405020304" pitchFamily="18" charset="0"/>
              <a:cs typeface="Times New Roman" panose="02020603050405020304" pitchFamily="18" charset="0"/>
            </a:endParaRPr>
          </a:p>
          <a:p>
            <a:pPr lvl="0" algn="ctr" defTabSz="1219140">
              <a:buClr>
                <a:srgbClr val="000000"/>
              </a:buClr>
              <a:defRPr/>
            </a:pPr>
            <a:r>
              <a:rPr lang="vi-VN" sz="3200" b="1" dirty="0">
                <a:latin typeface="Times New Roman" panose="02020603050405020304" pitchFamily="18" charset="0"/>
                <a:cs typeface="Times New Roman" panose="02020603050405020304" pitchFamily="18" charset="0"/>
              </a:rPr>
              <a:t>Các câu văn thể hiện luận điểm của bài viết</a:t>
            </a:r>
            <a:endParaRPr kumimoji="0" sz="8800" b="1" i="0" u="none" strike="noStrike" kern="0" cap="none" spc="0" normalizeH="0" baseline="0" noProof="0" dirty="0">
              <a:ln>
                <a:noFill/>
              </a:ln>
              <a:solidFill>
                <a:srgbClr val="FFFCEC">
                  <a:lumMod val="10000"/>
                </a:srgbClr>
              </a:solidFill>
              <a:effectLst/>
              <a:uLnTx/>
              <a:uFillTx/>
              <a:latin typeface="Times New Roman" panose="02020603050405020304" pitchFamily="18" charset="0"/>
              <a:ea typeface="Viga"/>
              <a:cs typeface="Times New Roman" panose="02020603050405020304" pitchFamily="18" charset="0"/>
              <a:sym typeface="Viga"/>
            </a:endParaRPr>
          </a:p>
        </p:txBody>
      </p:sp>
      <p:cxnSp>
        <p:nvCxnSpPr>
          <p:cNvPr id="32" name="Google Shape;3631;p43">
            <a:extLst>
              <a:ext uri="{FF2B5EF4-FFF2-40B4-BE49-F238E27FC236}">
                <a16:creationId xmlns:a16="http://schemas.microsoft.com/office/drawing/2014/main" id="{94169ECD-7A48-B5BD-8402-2FBFB70DA591}"/>
              </a:ext>
            </a:extLst>
          </p:cNvPr>
          <p:cNvCxnSpPr/>
          <p:nvPr/>
        </p:nvCxnSpPr>
        <p:spPr>
          <a:xfrm>
            <a:off x="4861943" y="2530607"/>
            <a:ext cx="0" cy="400400"/>
          </a:xfrm>
          <a:prstGeom prst="straightConnector1">
            <a:avLst/>
          </a:prstGeom>
          <a:noFill/>
          <a:ln w="19050" cap="flat" cmpd="sng">
            <a:solidFill>
              <a:srgbClr val="3C3C3C"/>
            </a:solidFill>
            <a:prstDash val="solid"/>
            <a:round/>
            <a:headEnd type="none" w="med" len="med"/>
            <a:tailEnd type="diamond" w="med" len="med"/>
          </a:ln>
        </p:spPr>
      </p:cxnSp>
      <p:cxnSp>
        <p:nvCxnSpPr>
          <p:cNvPr id="33" name="Google Shape;3632;p43">
            <a:extLst>
              <a:ext uri="{FF2B5EF4-FFF2-40B4-BE49-F238E27FC236}">
                <a16:creationId xmlns:a16="http://schemas.microsoft.com/office/drawing/2014/main" id="{5416BD41-3C65-BF8C-051A-5B92C4E8B028}"/>
              </a:ext>
            </a:extLst>
          </p:cNvPr>
          <p:cNvCxnSpPr/>
          <p:nvPr/>
        </p:nvCxnSpPr>
        <p:spPr>
          <a:xfrm>
            <a:off x="4873429" y="4449799"/>
            <a:ext cx="0" cy="400400"/>
          </a:xfrm>
          <a:prstGeom prst="straightConnector1">
            <a:avLst/>
          </a:prstGeom>
          <a:noFill/>
          <a:ln w="19050" cap="flat" cmpd="sng">
            <a:solidFill>
              <a:srgbClr val="3C3C3C"/>
            </a:solidFill>
            <a:prstDash val="solid"/>
            <a:round/>
            <a:headEnd type="none" w="med" len="med"/>
            <a:tailEnd type="diamond" w="med" len="med"/>
          </a:ln>
        </p:spPr>
      </p:cxnSp>
      <p:cxnSp>
        <p:nvCxnSpPr>
          <p:cNvPr id="34" name="Google Shape;3634;p43">
            <a:extLst>
              <a:ext uri="{FF2B5EF4-FFF2-40B4-BE49-F238E27FC236}">
                <a16:creationId xmlns:a16="http://schemas.microsoft.com/office/drawing/2014/main" id="{FFBD74CE-F214-6501-6B32-2E0157B914F2}"/>
              </a:ext>
            </a:extLst>
          </p:cNvPr>
          <p:cNvCxnSpPr/>
          <p:nvPr/>
        </p:nvCxnSpPr>
        <p:spPr>
          <a:xfrm rot="10800000">
            <a:off x="5194560" y="1988179"/>
            <a:ext cx="364400" cy="0"/>
          </a:xfrm>
          <a:prstGeom prst="straightConnector1">
            <a:avLst/>
          </a:prstGeom>
          <a:noFill/>
          <a:ln w="19050" cap="flat" cmpd="sng">
            <a:solidFill>
              <a:srgbClr val="3C3C3C"/>
            </a:solidFill>
            <a:prstDash val="solid"/>
            <a:round/>
            <a:headEnd type="none" w="med" len="med"/>
            <a:tailEnd type="diamond" w="med" len="med"/>
          </a:ln>
        </p:spPr>
      </p:cxnSp>
      <p:cxnSp>
        <p:nvCxnSpPr>
          <p:cNvPr id="35" name="Google Shape;3635;p43">
            <a:extLst>
              <a:ext uri="{FF2B5EF4-FFF2-40B4-BE49-F238E27FC236}">
                <a16:creationId xmlns:a16="http://schemas.microsoft.com/office/drawing/2014/main" id="{DBFFE40D-E444-6F81-D3D8-85CA7F0C1344}"/>
              </a:ext>
            </a:extLst>
          </p:cNvPr>
          <p:cNvCxnSpPr/>
          <p:nvPr/>
        </p:nvCxnSpPr>
        <p:spPr>
          <a:xfrm rot="10800000">
            <a:off x="5194560" y="3473547"/>
            <a:ext cx="364400" cy="0"/>
          </a:xfrm>
          <a:prstGeom prst="straightConnector1">
            <a:avLst/>
          </a:prstGeom>
          <a:noFill/>
          <a:ln w="19050" cap="flat" cmpd="sng">
            <a:solidFill>
              <a:srgbClr val="3C3C3C"/>
            </a:solidFill>
            <a:prstDash val="solid"/>
            <a:round/>
            <a:headEnd type="none" w="med" len="med"/>
            <a:tailEnd type="diamond" w="med" len="med"/>
          </a:ln>
        </p:spPr>
      </p:cxnSp>
      <p:cxnSp>
        <p:nvCxnSpPr>
          <p:cNvPr id="36" name="Google Shape;3638;p43">
            <a:extLst>
              <a:ext uri="{FF2B5EF4-FFF2-40B4-BE49-F238E27FC236}">
                <a16:creationId xmlns:a16="http://schemas.microsoft.com/office/drawing/2014/main" id="{B1BA1C00-4AC8-17B1-CCA0-D1018CAEB2A6}"/>
              </a:ext>
            </a:extLst>
          </p:cNvPr>
          <p:cNvCxnSpPr/>
          <p:nvPr/>
        </p:nvCxnSpPr>
        <p:spPr>
          <a:xfrm rot="10800000">
            <a:off x="5229499" y="5472239"/>
            <a:ext cx="364400" cy="0"/>
          </a:xfrm>
          <a:prstGeom prst="straightConnector1">
            <a:avLst/>
          </a:prstGeom>
          <a:noFill/>
          <a:ln w="19050" cap="flat" cmpd="sng">
            <a:solidFill>
              <a:srgbClr val="3C3C3C"/>
            </a:solidFill>
            <a:prstDash val="solid"/>
            <a:round/>
            <a:headEnd type="none" w="med" len="med"/>
            <a:tailEnd type="diamond" w="med" len="med"/>
          </a:ln>
        </p:spPr>
      </p:cxnSp>
      <p:grpSp>
        <p:nvGrpSpPr>
          <p:cNvPr id="37" name="Google Shape;3639;p43">
            <a:extLst>
              <a:ext uri="{FF2B5EF4-FFF2-40B4-BE49-F238E27FC236}">
                <a16:creationId xmlns:a16="http://schemas.microsoft.com/office/drawing/2014/main" id="{FC8637EC-8AC7-7355-B75E-B5A9B86D349E}"/>
              </a:ext>
            </a:extLst>
          </p:cNvPr>
          <p:cNvGrpSpPr/>
          <p:nvPr/>
        </p:nvGrpSpPr>
        <p:grpSpPr>
          <a:xfrm>
            <a:off x="4678089" y="5125644"/>
            <a:ext cx="439864" cy="452952"/>
            <a:chOff x="5484825" y="2154975"/>
            <a:chExt cx="409150" cy="421325"/>
          </a:xfrm>
        </p:grpSpPr>
        <p:sp>
          <p:nvSpPr>
            <p:cNvPr id="38" name="Google Shape;3640;p43">
              <a:extLst>
                <a:ext uri="{FF2B5EF4-FFF2-40B4-BE49-F238E27FC236}">
                  <a16:creationId xmlns:a16="http://schemas.microsoft.com/office/drawing/2014/main" id="{5A0D6CB8-8E3E-AADE-59A8-34CC00A852E8}"/>
                </a:ext>
              </a:extLst>
            </p:cNvPr>
            <p:cNvSpPr/>
            <p:nvPr/>
          </p:nvSpPr>
          <p:spPr>
            <a:xfrm>
              <a:off x="5484825" y="2224775"/>
              <a:ext cx="274475" cy="351525"/>
            </a:xfrm>
            <a:custGeom>
              <a:avLst/>
              <a:gdLst/>
              <a:ahLst/>
              <a:cxnLst/>
              <a:rect l="l" t="t" r="r" b="b"/>
              <a:pathLst>
                <a:path w="10979" h="14061" extrusionOk="0">
                  <a:moveTo>
                    <a:pt x="1496" y="1"/>
                  </a:moveTo>
                  <a:cubicBezTo>
                    <a:pt x="671" y="1"/>
                    <a:pt x="0" y="668"/>
                    <a:pt x="0" y="1494"/>
                  </a:cubicBezTo>
                  <a:lnTo>
                    <a:pt x="0" y="12567"/>
                  </a:lnTo>
                  <a:cubicBezTo>
                    <a:pt x="0" y="12791"/>
                    <a:pt x="53" y="13015"/>
                    <a:pt x="151" y="13215"/>
                  </a:cubicBezTo>
                  <a:cubicBezTo>
                    <a:pt x="401" y="13732"/>
                    <a:pt x="924" y="14057"/>
                    <a:pt x="1496" y="14061"/>
                  </a:cubicBezTo>
                  <a:lnTo>
                    <a:pt x="9663" y="14061"/>
                  </a:lnTo>
                  <a:cubicBezTo>
                    <a:pt x="10390" y="14061"/>
                    <a:pt x="10978" y="13472"/>
                    <a:pt x="10978" y="12745"/>
                  </a:cubicBezTo>
                  <a:lnTo>
                    <a:pt x="10978" y="11693"/>
                  </a:lnTo>
                  <a:cubicBezTo>
                    <a:pt x="10978" y="11693"/>
                    <a:pt x="10853" y="11443"/>
                    <a:pt x="10715" y="11443"/>
                  </a:cubicBezTo>
                  <a:lnTo>
                    <a:pt x="10712" y="11443"/>
                  </a:lnTo>
                  <a:cubicBezTo>
                    <a:pt x="10708" y="11442"/>
                    <a:pt x="10705" y="11442"/>
                    <a:pt x="10701" y="11442"/>
                  </a:cubicBezTo>
                  <a:cubicBezTo>
                    <a:pt x="10568" y="11442"/>
                    <a:pt x="10466" y="11558"/>
                    <a:pt x="10482" y="11693"/>
                  </a:cubicBezTo>
                  <a:lnTo>
                    <a:pt x="10482" y="12742"/>
                  </a:lnTo>
                  <a:cubicBezTo>
                    <a:pt x="10462" y="13192"/>
                    <a:pt x="10097" y="13551"/>
                    <a:pt x="9646" y="13567"/>
                  </a:cubicBezTo>
                  <a:lnTo>
                    <a:pt x="1496" y="13567"/>
                  </a:lnTo>
                  <a:cubicBezTo>
                    <a:pt x="1112" y="13557"/>
                    <a:pt x="766" y="13337"/>
                    <a:pt x="599" y="12995"/>
                  </a:cubicBezTo>
                  <a:cubicBezTo>
                    <a:pt x="414" y="12613"/>
                    <a:pt x="493" y="12156"/>
                    <a:pt x="793" y="11860"/>
                  </a:cubicBezTo>
                  <a:cubicBezTo>
                    <a:pt x="980" y="11673"/>
                    <a:pt x="1493" y="11594"/>
                    <a:pt x="1493" y="11594"/>
                  </a:cubicBezTo>
                  <a:lnTo>
                    <a:pt x="9643" y="11594"/>
                  </a:lnTo>
                  <a:cubicBezTo>
                    <a:pt x="9811" y="11594"/>
                    <a:pt x="9975" y="11558"/>
                    <a:pt x="10127" y="11495"/>
                  </a:cubicBezTo>
                  <a:cubicBezTo>
                    <a:pt x="10501" y="11331"/>
                    <a:pt x="10781" y="11008"/>
                    <a:pt x="10896" y="10617"/>
                  </a:cubicBezTo>
                  <a:cubicBezTo>
                    <a:pt x="10942" y="10469"/>
                    <a:pt x="10853" y="10308"/>
                    <a:pt x="10699" y="10272"/>
                  </a:cubicBezTo>
                  <a:cubicBezTo>
                    <a:pt x="10686" y="10270"/>
                    <a:pt x="10672" y="10269"/>
                    <a:pt x="10659" y="10269"/>
                  </a:cubicBezTo>
                  <a:cubicBezTo>
                    <a:pt x="10549" y="10269"/>
                    <a:pt x="10449" y="10341"/>
                    <a:pt x="10419" y="10449"/>
                  </a:cubicBezTo>
                  <a:cubicBezTo>
                    <a:pt x="10350" y="10696"/>
                    <a:pt x="10176" y="10897"/>
                    <a:pt x="9942" y="10999"/>
                  </a:cubicBezTo>
                  <a:cubicBezTo>
                    <a:pt x="9847" y="11038"/>
                    <a:pt x="9745" y="11061"/>
                    <a:pt x="9643" y="11061"/>
                  </a:cubicBezTo>
                  <a:lnTo>
                    <a:pt x="1490" y="11061"/>
                  </a:lnTo>
                  <a:cubicBezTo>
                    <a:pt x="1118" y="11061"/>
                    <a:pt x="760" y="11206"/>
                    <a:pt x="493" y="11466"/>
                  </a:cubicBezTo>
                  <a:lnTo>
                    <a:pt x="493" y="754"/>
                  </a:lnTo>
                  <a:cubicBezTo>
                    <a:pt x="493" y="609"/>
                    <a:pt x="612" y="494"/>
                    <a:pt x="753" y="494"/>
                  </a:cubicBezTo>
                  <a:lnTo>
                    <a:pt x="5785" y="494"/>
                  </a:lnTo>
                  <a:cubicBezTo>
                    <a:pt x="5805" y="494"/>
                    <a:pt x="5821" y="487"/>
                    <a:pt x="5835" y="477"/>
                  </a:cubicBezTo>
                  <a:cubicBezTo>
                    <a:pt x="6052" y="260"/>
                    <a:pt x="5904" y="1"/>
                    <a:pt x="5696" y="1"/>
                  </a:cubicBezTo>
                  <a:close/>
                </a:path>
              </a:pathLst>
            </a:custGeom>
            <a:solidFill>
              <a:srgbClr val="886F5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latin typeface="Arial"/>
                <a:ea typeface="+mn-ea"/>
                <a:cs typeface="Arial"/>
                <a:sym typeface="Arial"/>
              </a:endParaRPr>
            </a:p>
          </p:txBody>
        </p:sp>
        <p:sp>
          <p:nvSpPr>
            <p:cNvPr id="39" name="Google Shape;3641;p43">
              <a:extLst>
                <a:ext uri="{FF2B5EF4-FFF2-40B4-BE49-F238E27FC236}">
                  <a16:creationId xmlns:a16="http://schemas.microsoft.com/office/drawing/2014/main" id="{9277EB10-0B12-E2BE-AABE-D2C28929753F}"/>
                </a:ext>
              </a:extLst>
            </p:cNvPr>
            <p:cNvSpPr/>
            <p:nvPr/>
          </p:nvSpPr>
          <p:spPr>
            <a:xfrm>
              <a:off x="5509650" y="2519125"/>
              <a:ext cx="232375" cy="39750"/>
            </a:xfrm>
            <a:custGeom>
              <a:avLst/>
              <a:gdLst/>
              <a:ahLst/>
              <a:cxnLst/>
              <a:rect l="l" t="t" r="r" b="b"/>
              <a:pathLst>
                <a:path w="9295" h="1590" extrusionOk="0">
                  <a:moveTo>
                    <a:pt x="9054" y="1"/>
                  </a:moveTo>
                  <a:cubicBezTo>
                    <a:pt x="9052" y="1"/>
                    <a:pt x="9050" y="1"/>
                    <a:pt x="9048" y="1"/>
                  </a:cubicBezTo>
                  <a:cubicBezTo>
                    <a:pt x="8910" y="1"/>
                    <a:pt x="8798" y="113"/>
                    <a:pt x="8795" y="251"/>
                  </a:cubicBezTo>
                  <a:lnTo>
                    <a:pt x="8795" y="862"/>
                  </a:lnTo>
                  <a:cubicBezTo>
                    <a:pt x="8792" y="984"/>
                    <a:pt x="8699" y="1083"/>
                    <a:pt x="8581" y="1096"/>
                  </a:cubicBezTo>
                  <a:lnTo>
                    <a:pt x="254" y="1096"/>
                  </a:lnTo>
                  <a:cubicBezTo>
                    <a:pt x="246" y="1095"/>
                    <a:pt x="239" y="1095"/>
                    <a:pt x="231" y="1095"/>
                  </a:cubicBezTo>
                  <a:cubicBezTo>
                    <a:pt x="106" y="1095"/>
                    <a:pt x="0" y="1199"/>
                    <a:pt x="4" y="1329"/>
                  </a:cubicBezTo>
                  <a:cubicBezTo>
                    <a:pt x="7" y="1468"/>
                    <a:pt x="115" y="1583"/>
                    <a:pt x="254" y="1589"/>
                  </a:cubicBezTo>
                  <a:lnTo>
                    <a:pt x="8581" y="1589"/>
                  </a:lnTo>
                  <a:cubicBezTo>
                    <a:pt x="8976" y="1583"/>
                    <a:pt x="9295" y="1257"/>
                    <a:pt x="9288" y="862"/>
                  </a:cubicBezTo>
                  <a:lnTo>
                    <a:pt x="9288" y="251"/>
                  </a:lnTo>
                  <a:cubicBezTo>
                    <a:pt x="9295" y="115"/>
                    <a:pt x="9189" y="1"/>
                    <a:pt x="9054" y="1"/>
                  </a:cubicBezTo>
                  <a:close/>
                </a:path>
              </a:pathLst>
            </a:custGeom>
            <a:solidFill>
              <a:srgbClr val="886F5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latin typeface="Arial"/>
                <a:ea typeface="+mn-ea"/>
                <a:cs typeface="Arial"/>
                <a:sym typeface="Arial"/>
              </a:endParaRPr>
            </a:p>
          </p:txBody>
        </p:sp>
        <p:sp>
          <p:nvSpPr>
            <p:cNvPr id="40" name="Google Shape;3642;p43">
              <a:extLst>
                <a:ext uri="{FF2B5EF4-FFF2-40B4-BE49-F238E27FC236}">
                  <a16:creationId xmlns:a16="http://schemas.microsoft.com/office/drawing/2014/main" id="{5DD441C3-6A5E-4E18-8FD1-11672356063F}"/>
                </a:ext>
              </a:extLst>
            </p:cNvPr>
            <p:cNvSpPr/>
            <p:nvPr/>
          </p:nvSpPr>
          <p:spPr>
            <a:xfrm>
              <a:off x="5510150" y="2524975"/>
              <a:ext cx="69250" cy="12350"/>
            </a:xfrm>
            <a:custGeom>
              <a:avLst/>
              <a:gdLst/>
              <a:ahLst/>
              <a:cxnLst/>
              <a:rect l="l" t="t" r="r" b="b"/>
              <a:pathLst>
                <a:path w="2770" h="494" extrusionOk="0">
                  <a:moveTo>
                    <a:pt x="257" y="0"/>
                  </a:moveTo>
                  <a:cubicBezTo>
                    <a:pt x="122" y="0"/>
                    <a:pt x="13" y="104"/>
                    <a:pt x="3" y="240"/>
                  </a:cubicBezTo>
                  <a:cubicBezTo>
                    <a:pt x="0" y="379"/>
                    <a:pt x="112" y="494"/>
                    <a:pt x="250" y="494"/>
                  </a:cubicBezTo>
                  <a:lnTo>
                    <a:pt x="2506" y="494"/>
                  </a:lnTo>
                  <a:cubicBezTo>
                    <a:pt x="2644" y="494"/>
                    <a:pt x="2756" y="388"/>
                    <a:pt x="2766" y="254"/>
                  </a:cubicBezTo>
                  <a:cubicBezTo>
                    <a:pt x="2769" y="114"/>
                    <a:pt x="2661" y="0"/>
                    <a:pt x="2525" y="0"/>
                  </a:cubicBezTo>
                  <a:cubicBezTo>
                    <a:pt x="2523" y="0"/>
                    <a:pt x="2521" y="0"/>
                    <a:pt x="2519" y="0"/>
                  </a:cubicBezTo>
                  <a:lnTo>
                    <a:pt x="263" y="0"/>
                  </a:lnTo>
                  <a:cubicBezTo>
                    <a:pt x="261" y="0"/>
                    <a:pt x="259" y="0"/>
                    <a:pt x="257" y="0"/>
                  </a:cubicBezTo>
                  <a:close/>
                </a:path>
              </a:pathLst>
            </a:custGeom>
            <a:solidFill>
              <a:srgbClr val="886F5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latin typeface="Arial"/>
                <a:ea typeface="+mn-ea"/>
                <a:cs typeface="Arial"/>
                <a:sym typeface="Arial"/>
              </a:endParaRPr>
            </a:p>
          </p:txBody>
        </p:sp>
        <p:sp>
          <p:nvSpPr>
            <p:cNvPr id="41" name="Google Shape;3643;p43">
              <a:extLst>
                <a:ext uri="{FF2B5EF4-FFF2-40B4-BE49-F238E27FC236}">
                  <a16:creationId xmlns:a16="http://schemas.microsoft.com/office/drawing/2014/main" id="{542E5530-16FC-70E0-AE42-AF695B42160A}"/>
                </a:ext>
              </a:extLst>
            </p:cNvPr>
            <p:cNvSpPr/>
            <p:nvPr/>
          </p:nvSpPr>
          <p:spPr>
            <a:xfrm>
              <a:off x="5589575" y="2524975"/>
              <a:ext cx="133550" cy="12350"/>
            </a:xfrm>
            <a:custGeom>
              <a:avLst/>
              <a:gdLst/>
              <a:ahLst/>
              <a:cxnLst/>
              <a:rect l="l" t="t" r="r" b="b"/>
              <a:pathLst>
                <a:path w="5342" h="494" extrusionOk="0">
                  <a:moveTo>
                    <a:pt x="257" y="0"/>
                  </a:moveTo>
                  <a:cubicBezTo>
                    <a:pt x="122" y="0"/>
                    <a:pt x="10" y="104"/>
                    <a:pt x="3" y="240"/>
                  </a:cubicBezTo>
                  <a:cubicBezTo>
                    <a:pt x="0" y="379"/>
                    <a:pt x="112" y="494"/>
                    <a:pt x="250" y="494"/>
                  </a:cubicBezTo>
                  <a:lnTo>
                    <a:pt x="5078" y="494"/>
                  </a:lnTo>
                  <a:cubicBezTo>
                    <a:pt x="5213" y="494"/>
                    <a:pt x="5328" y="388"/>
                    <a:pt x="5338" y="254"/>
                  </a:cubicBezTo>
                  <a:cubicBezTo>
                    <a:pt x="5341" y="114"/>
                    <a:pt x="5233" y="0"/>
                    <a:pt x="5097" y="0"/>
                  </a:cubicBezTo>
                  <a:cubicBezTo>
                    <a:pt x="5095" y="0"/>
                    <a:pt x="5093" y="0"/>
                    <a:pt x="5091" y="0"/>
                  </a:cubicBezTo>
                  <a:lnTo>
                    <a:pt x="263" y="0"/>
                  </a:lnTo>
                  <a:cubicBezTo>
                    <a:pt x="261" y="0"/>
                    <a:pt x="259" y="0"/>
                    <a:pt x="257" y="0"/>
                  </a:cubicBezTo>
                  <a:close/>
                </a:path>
              </a:pathLst>
            </a:custGeom>
            <a:solidFill>
              <a:srgbClr val="886F5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latin typeface="Arial"/>
                <a:ea typeface="+mn-ea"/>
                <a:cs typeface="Arial"/>
                <a:sym typeface="Arial"/>
              </a:endParaRPr>
            </a:p>
          </p:txBody>
        </p:sp>
        <p:sp>
          <p:nvSpPr>
            <p:cNvPr id="42" name="Google Shape;3644;p43">
              <a:extLst>
                <a:ext uri="{FF2B5EF4-FFF2-40B4-BE49-F238E27FC236}">
                  <a16:creationId xmlns:a16="http://schemas.microsoft.com/office/drawing/2014/main" id="{FE2D0205-F8FE-1EF1-28B1-D29B16C00AF5}"/>
                </a:ext>
              </a:extLst>
            </p:cNvPr>
            <p:cNvSpPr/>
            <p:nvPr/>
          </p:nvSpPr>
          <p:spPr>
            <a:xfrm>
              <a:off x="5644150" y="2154975"/>
              <a:ext cx="249825" cy="320600"/>
            </a:xfrm>
            <a:custGeom>
              <a:avLst/>
              <a:gdLst/>
              <a:ahLst/>
              <a:cxnLst/>
              <a:rect l="l" t="t" r="r" b="b"/>
              <a:pathLst>
                <a:path w="9993" h="12824" extrusionOk="0">
                  <a:moveTo>
                    <a:pt x="8778" y="0"/>
                  </a:moveTo>
                  <a:cubicBezTo>
                    <a:pt x="8776" y="0"/>
                    <a:pt x="8774" y="0"/>
                    <a:pt x="8772" y="0"/>
                  </a:cubicBezTo>
                  <a:lnTo>
                    <a:pt x="1382" y="0"/>
                  </a:lnTo>
                  <a:cubicBezTo>
                    <a:pt x="1380" y="0"/>
                    <a:pt x="1378" y="0"/>
                    <a:pt x="1376" y="0"/>
                  </a:cubicBezTo>
                  <a:cubicBezTo>
                    <a:pt x="616" y="0"/>
                    <a:pt x="1" y="617"/>
                    <a:pt x="1" y="1378"/>
                  </a:cubicBezTo>
                  <a:lnTo>
                    <a:pt x="1" y="11442"/>
                  </a:lnTo>
                  <a:cubicBezTo>
                    <a:pt x="1" y="11650"/>
                    <a:pt x="47" y="11857"/>
                    <a:pt x="139" y="12044"/>
                  </a:cubicBezTo>
                  <a:cubicBezTo>
                    <a:pt x="369" y="12518"/>
                    <a:pt x="849" y="12824"/>
                    <a:pt x="1379" y="12824"/>
                  </a:cubicBezTo>
                  <a:lnTo>
                    <a:pt x="8772" y="12824"/>
                  </a:lnTo>
                  <a:cubicBezTo>
                    <a:pt x="9447" y="12824"/>
                    <a:pt x="9989" y="12281"/>
                    <a:pt x="9989" y="11607"/>
                  </a:cubicBezTo>
                  <a:lnTo>
                    <a:pt x="9989" y="10660"/>
                  </a:lnTo>
                  <a:cubicBezTo>
                    <a:pt x="9989" y="10660"/>
                    <a:pt x="9878" y="10410"/>
                    <a:pt x="9739" y="10410"/>
                  </a:cubicBezTo>
                  <a:cubicBezTo>
                    <a:pt x="9737" y="10410"/>
                    <a:pt x="9736" y="10410"/>
                    <a:pt x="9734" y="10410"/>
                  </a:cubicBezTo>
                  <a:cubicBezTo>
                    <a:pt x="9598" y="10410"/>
                    <a:pt x="9490" y="10523"/>
                    <a:pt x="9496" y="10660"/>
                  </a:cubicBezTo>
                  <a:lnTo>
                    <a:pt x="9496" y="11613"/>
                  </a:lnTo>
                  <a:cubicBezTo>
                    <a:pt x="9489" y="12008"/>
                    <a:pt x="9167" y="12327"/>
                    <a:pt x="8772" y="12334"/>
                  </a:cubicBezTo>
                  <a:lnTo>
                    <a:pt x="1366" y="12334"/>
                  </a:lnTo>
                  <a:cubicBezTo>
                    <a:pt x="1027" y="12330"/>
                    <a:pt x="721" y="12136"/>
                    <a:pt x="573" y="11834"/>
                  </a:cubicBezTo>
                  <a:cubicBezTo>
                    <a:pt x="290" y="11248"/>
                    <a:pt x="718" y="10571"/>
                    <a:pt x="1366" y="10571"/>
                  </a:cubicBezTo>
                  <a:lnTo>
                    <a:pt x="1366" y="10564"/>
                  </a:lnTo>
                  <a:lnTo>
                    <a:pt x="8792" y="10564"/>
                  </a:lnTo>
                  <a:cubicBezTo>
                    <a:pt x="9262" y="10564"/>
                    <a:pt x="9697" y="10291"/>
                    <a:pt x="9963" y="9778"/>
                  </a:cubicBezTo>
                  <a:cubicBezTo>
                    <a:pt x="9983" y="9742"/>
                    <a:pt x="9993" y="9703"/>
                    <a:pt x="9993" y="9660"/>
                  </a:cubicBezTo>
                  <a:lnTo>
                    <a:pt x="9993" y="3223"/>
                  </a:lnTo>
                  <a:cubicBezTo>
                    <a:pt x="9989" y="3210"/>
                    <a:pt x="9986" y="3197"/>
                    <a:pt x="9976" y="3187"/>
                  </a:cubicBezTo>
                  <a:cubicBezTo>
                    <a:pt x="9900" y="3106"/>
                    <a:pt x="9819" y="3072"/>
                    <a:pt x="9744" y="3072"/>
                  </a:cubicBezTo>
                  <a:cubicBezTo>
                    <a:pt x="9609" y="3072"/>
                    <a:pt x="9499" y="3184"/>
                    <a:pt x="9499" y="3322"/>
                  </a:cubicBezTo>
                  <a:lnTo>
                    <a:pt x="9499" y="9351"/>
                  </a:lnTo>
                  <a:cubicBezTo>
                    <a:pt x="9499" y="9647"/>
                    <a:pt x="9318" y="9910"/>
                    <a:pt x="9045" y="10018"/>
                  </a:cubicBezTo>
                  <a:cubicBezTo>
                    <a:pt x="8960" y="10054"/>
                    <a:pt x="8871" y="10071"/>
                    <a:pt x="8779" y="10071"/>
                  </a:cubicBezTo>
                  <a:lnTo>
                    <a:pt x="1376" y="10071"/>
                  </a:lnTo>
                  <a:cubicBezTo>
                    <a:pt x="1053" y="10071"/>
                    <a:pt x="741" y="10183"/>
                    <a:pt x="494" y="10390"/>
                  </a:cubicBezTo>
                  <a:lnTo>
                    <a:pt x="494" y="1372"/>
                  </a:lnTo>
                  <a:cubicBezTo>
                    <a:pt x="494" y="885"/>
                    <a:pt x="889" y="490"/>
                    <a:pt x="1376" y="490"/>
                  </a:cubicBezTo>
                  <a:lnTo>
                    <a:pt x="9239" y="490"/>
                  </a:lnTo>
                  <a:cubicBezTo>
                    <a:pt x="9381" y="490"/>
                    <a:pt x="9496" y="605"/>
                    <a:pt x="9499" y="750"/>
                  </a:cubicBezTo>
                  <a:lnTo>
                    <a:pt x="9499" y="2559"/>
                  </a:lnTo>
                  <a:cubicBezTo>
                    <a:pt x="9496" y="2585"/>
                    <a:pt x="9509" y="2608"/>
                    <a:pt x="9529" y="2628"/>
                  </a:cubicBezTo>
                  <a:cubicBezTo>
                    <a:pt x="9600" y="2697"/>
                    <a:pt x="9676" y="2726"/>
                    <a:pt x="9745" y="2726"/>
                  </a:cubicBezTo>
                  <a:cubicBezTo>
                    <a:pt x="9881" y="2726"/>
                    <a:pt x="9993" y="2614"/>
                    <a:pt x="9993" y="2477"/>
                  </a:cubicBezTo>
                  <a:lnTo>
                    <a:pt x="9993" y="1214"/>
                  </a:lnTo>
                  <a:cubicBezTo>
                    <a:pt x="9989" y="545"/>
                    <a:pt x="9450" y="0"/>
                    <a:pt x="8778" y="0"/>
                  </a:cubicBezTo>
                  <a:close/>
                </a:path>
              </a:pathLst>
            </a:custGeom>
            <a:solidFill>
              <a:srgbClr val="886F5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latin typeface="Arial"/>
                <a:ea typeface="+mn-ea"/>
                <a:cs typeface="Arial"/>
                <a:sym typeface="Arial"/>
              </a:endParaRPr>
            </a:p>
          </p:txBody>
        </p:sp>
        <p:sp>
          <p:nvSpPr>
            <p:cNvPr id="43" name="Google Shape;3645;p43">
              <a:extLst>
                <a:ext uri="{FF2B5EF4-FFF2-40B4-BE49-F238E27FC236}">
                  <a16:creationId xmlns:a16="http://schemas.microsoft.com/office/drawing/2014/main" id="{D330A1E1-1D99-889C-0577-5019EE9A9EBA}"/>
                </a:ext>
              </a:extLst>
            </p:cNvPr>
            <p:cNvSpPr/>
            <p:nvPr/>
          </p:nvSpPr>
          <p:spPr>
            <a:xfrm>
              <a:off x="5666525" y="2422600"/>
              <a:ext cx="207875" cy="32425"/>
            </a:xfrm>
            <a:custGeom>
              <a:avLst/>
              <a:gdLst/>
              <a:ahLst/>
              <a:cxnLst/>
              <a:rect l="l" t="t" r="r" b="b"/>
              <a:pathLst>
                <a:path w="8315" h="1297" extrusionOk="0">
                  <a:moveTo>
                    <a:pt x="8068" y="1"/>
                  </a:moveTo>
                  <a:cubicBezTo>
                    <a:pt x="7933" y="1"/>
                    <a:pt x="7822" y="109"/>
                    <a:pt x="7822" y="247"/>
                  </a:cubicBezTo>
                  <a:lnTo>
                    <a:pt x="7822" y="737"/>
                  </a:lnTo>
                  <a:cubicBezTo>
                    <a:pt x="7822" y="774"/>
                    <a:pt x="7792" y="803"/>
                    <a:pt x="7756" y="803"/>
                  </a:cubicBezTo>
                  <a:lnTo>
                    <a:pt x="277" y="803"/>
                  </a:lnTo>
                  <a:cubicBezTo>
                    <a:pt x="247" y="803"/>
                    <a:pt x="221" y="813"/>
                    <a:pt x="201" y="836"/>
                  </a:cubicBezTo>
                  <a:cubicBezTo>
                    <a:pt x="0" y="1046"/>
                    <a:pt x="149" y="1296"/>
                    <a:pt x="352" y="1296"/>
                  </a:cubicBezTo>
                  <a:lnTo>
                    <a:pt x="8055" y="1296"/>
                  </a:lnTo>
                  <a:cubicBezTo>
                    <a:pt x="8200" y="1296"/>
                    <a:pt x="8315" y="1181"/>
                    <a:pt x="8315" y="1037"/>
                  </a:cubicBezTo>
                  <a:lnTo>
                    <a:pt x="8315" y="247"/>
                  </a:lnTo>
                  <a:cubicBezTo>
                    <a:pt x="8315" y="112"/>
                    <a:pt x="8203" y="1"/>
                    <a:pt x="8068" y="1"/>
                  </a:cubicBezTo>
                  <a:close/>
                </a:path>
              </a:pathLst>
            </a:custGeom>
            <a:solidFill>
              <a:srgbClr val="886F5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latin typeface="Arial"/>
                <a:ea typeface="+mn-ea"/>
                <a:cs typeface="Arial"/>
                <a:sym typeface="Arial"/>
              </a:endParaRPr>
            </a:p>
          </p:txBody>
        </p:sp>
        <p:sp>
          <p:nvSpPr>
            <p:cNvPr id="44" name="Google Shape;3646;p43">
              <a:extLst>
                <a:ext uri="{FF2B5EF4-FFF2-40B4-BE49-F238E27FC236}">
                  <a16:creationId xmlns:a16="http://schemas.microsoft.com/office/drawing/2014/main" id="{0008460C-A1A3-B1DF-1546-BDC284B871A2}"/>
                </a:ext>
              </a:extLst>
            </p:cNvPr>
            <p:cNvSpPr/>
            <p:nvPr/>
          </p:nvSpPr>
          <p:spPr>
            <a:xfrm>
              <a:off x="5730325" y="2233075"/>
              <a:ext cx="105350" cy="12375"/>
            </a:xfrm>
            <a:custGeom>
              <a:avLst/>
              <a:gdLst/>
              <a:ahLst/>
              <a:cxnLst/>
              <a:rect l="l" t="t" r="r" b="b"/>
              <a:pathLst>
                <a:path w="4214" h="495" extrusionOk="0">
                  <a:moveTo>
                    <a:pt x="270" y="1"/>
                  </a:moveTo>
                  <a:cubicBezTo>
                    <a:pt x="145" y="1"/>
                    <a:pt x="37" y="92"/>
                    <a:pt x="20" y="218"/>
                  </a:cubicBezTo>
                  <a:cubicBezTo>
                    <a:pt x="1" y="363"/>
                    <a:pt x="119" y="494"/>
                    <a:pt x="267" y="494"/>
                  </a:cubicBezTo>
                  <a:lnTo>
                    <a:pt x="3941" y="494"/>
                  </a:lnTo>
                  <a:cubicBezTo>
                    <a:pt x="4066" y="494"/>
                    <a:pt x="4174" y="402"/>
                    <a:pt x="4194" y="277"/>
                  </a:cubicBezTo>
                  <a:cubicBezTo>
                    <a:pt x="4214" y="131"/>
                    <a:pt x="4098" y="1"/>
                    <a:pt x="3953" y="1"/>
                  </a:cubicBezTo>
                  <a:cubicBezTo>
                    <a:pt x="3951" y="1"/>
                    <a:pt x="3949" y="1"/>
                    <a:pt x="3947" y="1"/>
                  </a:cubicBezTo>
                  <a:lnTo>
                    <a:pt x="277" y="1"/>
                  </a:lnTo>
                  <a:cubicBezTo>
                    <a:pt x="275" y="1"/>
                    <a:pt x="273" y="1"/>
                    <a:pt x="270" y="1"/>
                  </a:cubicBezTo>
                  <a:close/>
                </a:path>
              </a:pathLst>
            </a:custGeom>
            <a:solidFill>
              <a:srgbClr val="886F5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latin typeface="Arial"/>
                <a:ea typeface="+mn-ea"/>
                <a:cs typeface="Arial"/>
                <a:sym typeface="Arial"/>
              </a:endParaRPr>
            </a:p>
          </p:txBody>
        </p:sp>
        <p:sp>
          <p:nvSpPr>
            <p:cNvPr id="45" name="Google Shape;3647;p43">
              <a:extLst>
                <a:ext uri="{FF2B5EF4-FFF2-40B4-BE49-F238E27FC236}">
                  <a16:creationId xmlns:a16="http://schemas.microsoft.com/office/drawing/2014/main" id="{65BE2059-46CE-60AB-FD3F-34D97A6D3F25}"/>
                </a:ext>
              </a:extLst>
            </p:cNvPr>
            <p:cNvSpPr/>
            <p:nvPr/>
          </p:nvSpPr>
          <p:spPr>
            <a:xfrm>
              <a:off x="5730325" y="2258725"/>
              <a:ext cx="105200" cy="12375"/>
            </a:xfrm>
            <a:custGeom>
              <a:avLst/>
              <a:gdLst/>
              <a:ahLst/>
              <a:cxnLst/>
              <a:rect l="l" t="t" r="r" b="b"/>
              <a:pathLst>
                <a:path w="4208" h="495" extrusionOk="0">
                  <a:moveTo>
                    <a:pt x="271" y="1"/>
                  </a:moveTo>
                  <a:cubicBezTo>
                    <a:pt x="145" y="1"/>
                    <a:pt x="40" y="95"/>
                    <a:pt x="20" y="218"/>
                  </a:cubicBezTo>
                  <a:cubicBezTo>
                    <a:pt x="1" y="366"/>
                    <a:pt x="119" y="494"/>
                    <a:pt x="267" y="494"/>
                  </a:cubicBezTo>
                  <a:lnTo>
                    <a:pt x="3934" y="494"/>
                  </a:lnTo>
                  <a:cubicBezTo>
                    <a:pt x="3936" y="494"/>
                    <a:pt x="3939" y="494"/>
                    <a:pt x="3941" y="494"/>
                  </a:cubicBezTo>
                  <a:cubicBezTo>
                    <a:pt x="4066" y="494"/>
                    <a:pt x="4171" y="400"/>
                    <a:pt x="4191" y="277"/>
                  </a:cubicBezTo>
                  <a:cubicBezTo>
                    <a:pt x="4207" y="129"/>
                    <a:pt x="4092" y="1"/>
                    <a:pt x="3944" y="1"/>
                  </a:cubicBezTo>
                  <a:lnTo>
                    <a:pt x="277" y="1"/>
                  </a:lnTo>
                  <a:cubicBezTo>
                    <a:pt x="275" y="1"/>
                    <a:pt x="273" y="1"/>
                    <a:pt x="271" y="1"/>
                  </a:cubicBezTo>
                  <a:close/>
                </a:path>
              </a:pathLst>
            </a:custGeom>
            <a:solidFill>
              <a:srgbClr val="886F5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latin typeface="Arial"/>
                <a:ea typeface="+mn-ea"/>
                <a:cs typeface="Arial"/>
                <a:sym typeface="Arial"/>
              </a:endParaRPr>
            </a:p>
          </p:txBody>
        </p:sp>
      </p:grpSp>
      <p:grpSp>
        <p:nvGrpSpPr>
          <p:cNvPr id="46" name="Google Shape;3648;p43">
            <a:extLst>
              <a:ext uri="{FF2B5EF4-FFF2-40B4-BE49-F238E27FC236}">
                <a16:creationId xmlns:a16="http://schemas.microsoft.com/office/drawing/2014/main" id="{AA5A3F79-F0BD-C476-34CC-C3902EF67A2F}"/>
              </a:ext>
            </a:extLst>
          </p:cNvPr>
          <p:cNvGrpSpPr/>
          <p:nvPr/>
        </p:nvGrpSpPr>
        <p:grpSpPr>
          <a:xfrm>
            <a:off x="4634837" y="3267029"/>
            <a:ext cx="454184" cy="412963"/>
            <a:chOff x="4731725" y="2173975"/>
            <a:chExt cx="421425" cy="383225"/>
          </a:xfrm>
        </p:grpSpPr>
        <p:sp>
          <p:nvSpPr>
            <p:cNvPr id="47" name="Google Shape;3649;p43">
              <a:extLst>
                <a:ext uri="{FF2B5EF4-FFF2-40B4-BE49-F238E27FC236}">
                  <a16:creationId xmlns:a16="http://schemas.microsoft.com/office/drawing/2014/main" id="{78C914BE-997F-DFEA-802A-1A50FE2964BC}"/>
                </a:ext>
              </a:extLst>
            </p:cNvPr>
            <p:cNvSpPr/>
            <p:nvPr/>
          </p:nvSpPr>
          <p:spPr>
            <a:xfrm>
              <a:off x="4731725" y="2229550"/>
              <a:ext cx="52650" cy="263125"/>
            </a:xfrm>
            <a:custGeom>
              <a:avLst/>
              <a:gdLst/>
              <a:ahLst/>
              <a:cxnLst/>
              <a:rect l="l" t="t" r="r" b="b"/>
              <a:pathLst>
                <a:path w="2106" h="10525" extrusionOk="0">
                  <a:moveTo>
                    <a:pt x="260" y="0"/>
                  </a:moveTo>
                  <a:cubicBezTo>
                    <a:pt x="258" y="0"/>
                    <a:pt x="256" y="0"/>
                    <a:pt x="254" y="0"/>
                  </a:cubicBezTo>
                  <a:cubicBezTo>
                    <a:pt x="116" y="0"/>
                    <a:pt x="4" y="112"/>
                    <a:pt x="4" y="250"/>
                  </a:cubicBezTo>
                  <a:lnTo>
                    <a:pt x="4" y="9541"/>
                  </a:lnTo>
                  <a:cubicBezTo>
                    <a:pt x="1" y="10085"/>
                    <a:pt x="442" y="10525"/>
                    <a:pt x="985" y="10525"/>
                  </a:cubicBezTo>
                  <a:cubicBezTo>
                    <a:pt x="987" y="10525"/>
                    <a:pt x="989" y="10525"/>
                    <a:pt x="991" y="10525"/>
                  </a:cubicBezTo>
                  <a:lnTo>
                    <a:pt x="1853" y="10525"/>
                  </a:lnTo>
                  <a:cubicBezTo>
                    <a:pt x="1855" y="10525"/>
                    <a:pt x="1857" y="10525"/>
                    <a:pt x="1859" y="10525"/>
                  </a:cubicBezTo>
                  <a:cubicBezTo>
                    <a:pt x="1994" y="10525"/>
                    <a:pt x="2106" y="10414"/>
                    <a:pt x="2103" y="10278"/>
                  </a:cubicBezTo>
                  <a:cubicBezTo>
                    <a:pt x="2103" y="10140"/>
                    <a:pt x="1991" y="10028"/>
                    <a:pt x="1853" y="10028"/>
                  </a:cubicBezTo>
                  <a:lnTo>
                    <a:pt x="1853" y="10031"/>
                  </a:lnTo>
                  <a:lnTo>
                    <a:pt x="991" y="10031"/>
                  </a:lnTo>
                  <a:cubicBezTo>
                    <a:pt x="721" y="10028"/>
                    <a:pt x="501" y="9811"/>
                    <a:pt x="498" y="9541"/>
                  </a:cubicBezTo>
                  <a:lnTo>
                    <a:pt x="498" y="250"/>
                  </a:lnTo>
                  <a:cubicBezTo>
                    <a:pt x="501" y="114"/>
                    <a:pt x="395" y="0"/>
                    <a:pt x="260" y="0"/>
                  </a:cubicBezTo>
                  <a:close/>
                </a:path>
              </a:pathLst>
            </a:custGeom>
            <a:solidFill>
              <a:srgbClr val="C09560"/>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latin typeface="Arial"/>
                <a:ea typeface="+mn-ea"/>
                <a:cs typeface="Arial"/>
                <a:sym typeface="Arial"/>
              </a:endParaRPr>
            </a:p>
          </p:txBody>
        </p:sp>
        <p:sp>
          <p:nvSpPr>
            <p:cNvPr id="48" name="Google Shape;3650;p43">
              <a:extLst>
                <a:ext uri="{FF2B5EF4-FFF2-40B4-BE49-F238E27FC236}">
                  <a16:creationId xmlns:a16="http://schemas.microsoft.com/office/drawing/2014/main" id="{C6F9158A-DAC6-8A72-35CE-D58ABC84A718}"/>
                </a:ext>
              </a:extLst>
            </p:cNvPr>
            <p:cNvSpPr/>
            <p:nvPr/>
          </p:nvSpPr>
          <p:spPr>
            <a:xfrm>
              <a:off x="4793825" y="2480325"/>
              <a:ext cx="184600" cy="12350"/>
            </a:xfrm>
            <a:custGeom>
              <a:avLst/>
              <a:gdLst/>
              <a:ahLst/>
              <a:cxnLst/>
              <a:rect l="l" t="t" r="r" b="b"/>
              <a:pathLst>
                <a:path w="7384" h="494" extrusionOk="0">
                  <a:moveTo>
                    <a:pt x="257" y="0"/>
                  </a:moveTo>
                  <a:cubicBezTo>
                    <a:pt x="122" y="0"/>
                    <a:pt x="13" y="104"/>
                    <a:pt x="3" y="241"/>
                  </a:cubicBezTo>
                  <a:cubicBezTo>
                    <a:pt x="0" y="379"/>
                    <a:pt x="112" y="494"/>
                    <a:pt x="250" y="494"/>
                  </a:cubicBezTo>
                  <a:lnTo>
                    <a:pt x="7137" y="494"/>
                  </a:lnTo>
                  <a:cubicBezTo>
                    <a:pt x="7275" y="494"/>
                    <a:pt x="7384" y="382"/>
                    <a:pt x="7384" y="247"/>
                  </a:cubicBezTo>
                  <a:cubicBezTo>
                    <a:pt x="7384" y="109"/>
                    <a:pt x="7275" y="0"/>
                    <a:pt x="7137" y="0"/>
                  </a:cubicBezTo>
                  <a:lnTo>
                    <a:pt x="263" y="0"/>
                  </a:lnTo>
                  <a:cubicBezTo>
                    <a:pt x="261" y="0"/>
                    <a:pt x="259" y="0"/>
                    <a:pt x="257" y="0"/>
                  </a:cubicBezTo>
                  <a:close/>
                </a:path>
              </a:pathLst>
            </a:custGeom>
            <a:solidFill>
              <a:srgbClr val="C09560"/>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latin typeface="Arial"/>
                <a:ea typeface="+mn-ea"/>
                <a:cs typeface="Arial"/>
                <a:sym typeface="Arial"/>
              </a:endParaRPr>
            </a:p>
          </p:txBody>
        </p:sp>
        <p:sp>
          <p:nvSpPr>
            <p:cNvPr id="49" name="Google Shape;3651;p43">
              <a:extLst>
                <a:ext uri="{FF2B5EF4-FFF2-40B4-BE49-F238E27FC236}">
                  <a16:creationId xmlns:a16="http://schemas.microsoft.com/office/drawing/2014/main" id="{897DD1E0-C7C2-CB22-02F5-8794803777E9}"/>
                </a:ext>
              </a:extLst>
            </p:cNvPr>
            <p:cNvSpPr/>
            <p:nvPr/>
          </p:nvSpPr>
          <p:spPr>
            <a:xfrm>
              <a:off x="5140800" y="2230850"/>
              <a:ext cx="12350" cy="193675"/>
            </a:xfrm>
            <a:custGeom>
              <a:avLst/>
              <a:gdLst/>
              <a:ahLst/>
              <a:cxnLst/>
              <a:rect l="l" t="t" r="r" b="b"/>
              <a:pathLst>
                <a:path w="494" h="7747" extrusionOk="0">
                  <a:moveTo>
                    <a:pt x="247" y="1"/>
                  </a:moveTo>
                  <a:cubicBezTo>
                    <a:pt x="112" y="1"/>
                    <a:pt x="0" y="109"/>
                    <a:pt x="0" y="248"/>
                  </a:cubicBezTo>
                  <a:lnTo>
                    <a:pt x="0" y="7490"/>
                  </a:lnTo>
                  <a:cubicBezTo>
                    <a:pt x="0" y="7625"/>
                    <a:pt x="105" y="7740"/>
                    <a:pt x="240" y="7746"/>
                  </a:cubicBezTo>
                  <a:cubicBezTo>
                    <a:pt x="242" y="7746"/>
                    <a:pt x="244" y="7746"/>
                    <a:pt x="246" y="7746"/>
                  </a:cubicBezTo>
                  <a:cubicBezTo>
                    <a:pt x="382" y="7746"/>
                    <a:pt x="494" y="7636"/>
                    <a:pt x="494" y="7500"/>
                  </a:cubicBezTo>
                  <a:lnTo>
                    <a:pt x="494" y="248"/>
                  </a:lnTo>
                  <a:cubicBezTo>
                    <a:pt x="494" y="113"/>
                    <a:pt x="385" y="1"/>
                    <a:pt x="247" y="1"/>
                  </a:cubicBezTo>
                  <a:close/>
                </a:path>
              </a:pathLst>
            </a:custGeom>
            <a:solidFill>
              <a:srgbClr val="C09560"/>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latin typeface="Arial"/>
                <a:ea typeface="+mn-ea"/>
                <a:cs typeface="Arial"/>
                <a:sym typeface="Arial"/>
              </a:endParaRPr>
            </a:p>
          </p:txBody>
        </p:sp>
        <p:sp>
          <p:nvSpPr>
            <p:cNvPr id="50" name="Google Shape;3652;p43">
              <a:extLst>
                <a:ext uri="{FF2B5EF4-FFF2-40B4-BE49-F238E27FC236}">
                  <a16:creationId xmlns:a16="http://schemas.microsoft.com/office/drawing/2014/main" id="{82306ADE-2F08-C75B-BA30-357D29677741}"/>
                </a:ext>
              </a:extLst>
            </p:cNvPr>
            <p:cNvSpPr/>
            <p:nvPr/>
          </p:nvSpPr>
          <p:spPr>
            <a:xfrm>
              <a:off x="5046575" y="2173975"/>
              <a:ext cx="84200" cy="246100"/>
            </a:xfrm>
            <a:custGeom>
              <a:avLst/>
              <a:gdLst/>
              <a:ahLst/>
              <a:cxnLst/>
              <a:rect l="l" t="t" r="r" b="b"/>
              <a:pathLst>
                <a:path w="3368" h="9844" extrusionOk="0">
                  <a:moveTo>
                    <a:pt x="257" y="0"/>
                  </a:moveTo>
                  <a:cubicBezTo>
                    <a:pt x="115" y="13"/>
                    <a:pt x="10" y="125"/>
                    <a:pt x="7" y="263"/>
                  </a:cubicBezTo>
                  <a:cubicBezTo>
                    <a:pt x="1" y="392"/>
                    <a:pt x="104" y="498"/>
                    <a:pt x="230" y="498"/>
                  </a:cubicBezTo>
                  <a:cubicBezTo>
                    <a:pt x="239" y="498"/>
                    <a:pt x="248" y="498"/>
                    <a:pt x="257" y="497"/>
                  </a:cubicBezTo>
                  <a:lnTo>
                    <a:pt x="2375" y="497"/>
                  </a:lnTo>
                  <a:cubicBezTo>
                    <a:pt x="2648" y="510"/>
                    <a:pt x="2861" y="733"/>
                    <a:pt x="2868" y="1010"/>
                  </a:cubicBezTo>
                  <a:lnTo>
                    <a:pt x="2868" y="9594"/>
                  </a:lnTo>
                  <a:cubicBezTo>
                    <a:pt x="2868" y="9732"/>
                    <a:pt x="2980" y="9844"/>
                    <a:pt x="3118" y="9844"/>
                  </a:cubicBezTo>
                  <a:cubicBezTo>
                    <a:pt x="3120" y="9844"/>
                    <a:pt x="3122" y="9844"/>
                    <a:pt x="3124" y="9844"/>
                  </a:cubicBezTo>
                  <a:cubicBezTo>
                    <a:pt x="3259" y="9844"/>
                    <a:pt x="3368" y="9730"/>
                    <a:pt x="3361" y="9594"/>
                  </a:cubicBezTo>
                  <a:lnTo>
                    <a:pt x="3361" y="1010"/>
                  </a:lnTo>
                  <a:cubicBezTo>
                    <a:pt x="3365" y="460"/>
                    <a:pt x="2921" y="13"/>
                    <a:pt x="2375" y="13"/>
                  </a:cubicBezTo>
                  <a:lnTo>
                    <a:pt x="2375" y="0"/>
                  </a:lnTo>
                  <a:close/>
                </a:path>
              </a:pathLst>
            </a:custGeom>
            <a:solidFill>
              <a:srgbClr val="C09560"/>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latin typeface="Arial"/>
                <a:ea typeface="+mn-ea"/>
                <a:cs typeface="Arial"/>
                <a:sym typeface="Arial"/>
              </a:endParaRPr>
            </a:p>
          </p:txBody>
        </p:sp>
        <p:sp>
          <p:nvSpPr>
            <p:cNvPr id="51" name="Google Shape;3653;p43">
              <a:extLst>
                <a:ext uri="{FF2B5EF4-FFF2-40B4-BE49-F238E27FC236}">
                  <a16:creationId xmlns:a16="http://schemas.microsoft.com/office/drawing/2014/main" id="{60C3E481-58CE-7529-88DC-3AC1A1E980C8}"/>
                </a:ext>
              </a:extLst>
            </p:cNvPr>
            <p:cNvSpPr/>
            <p:nvPr/>
          </p:nvSpPr>
          <p:spPr>
            <a:xfrm>
              <a:off x="4754350" y="2173975"/>
              <a:ext cx="286825" cy="296100"/>
            </a:xfrm>
            <a:custGeom>
              <a:avLst/>
              <a:gdLst/>
              <a:ahLst/>
              <a:cxnLst/>
              <a:rect l="l" t="t" r="r" b="b"/>
              <a:pathLst>
                <a:path w="11473" h="11844" extrusionOk="0">
                  <a:moveTo>
                    <a:pt x="5950" y="536"/>
                  </a:moveTo>
                  <a:cubicBezTo>
                    <a:pt x="6683" y="536"/>
                    <a:pt x="7279" y="1131"/>
                    <a:pt x="7279" y="1865"/>
                  </a:cubicBezTo>
                  <a:lnTo>
                    <a:pt x="7279" y="10932"/>
                  </a:lnTo>
                  <a:cubicBezTo>
                    <a:pt x="6936" y="10570"/>
                    <a:pt x="6461" y="10363"/>
                    <a:pt x="5965" y="10363"/>
                  </a:cubicBezTo>
                  <a:cubicBezTo>
                    <a:pt x="5961" y="10363"/>
                    <a:pt x="5957" y="10363"/>
                    <a:pt x="5953" y="10363"/>
                  </a:cubicBezTo>
                  <a:lnTo>
                    <a:pt x="990" y="10363"/>
                  </a:lnTo>
                  <a:cubicBezTo>
                    <a:pt x="717" y="10363"/>
                    <a:pt x="497" y="10143"/>
                    <a:pt x="497" y="9870"/>
                  </a:cubicBezTo>
                  <a:lnTo>
                    <a:pt x="497" y="1029"/>
                  </a:lnTo>
                  <a:cubicBezTo>
                    <a:pt x="497" y="756"/>
                    <a:pt x="717" y="536"/>
                    <a:pt x="990" y="536"/>
                  </a:cubicBezTo>
                  <a:close/>
                  <a:moveTo>
                    <a:pt x="497" y="10725"/>
                  </a:moveTo>
                  <a:cubicBezTo>
                    <a:pt x="645" y="10811"/>
                    <a:pt x="813" y="10857"/>
                    <a:pt x="987" y="10857"/>
                  </a:cubicBezTo>
                  <a:lnTo>
                    <a:pt x="5920" y="10857"/>
                  </a:lnTo>
                  <a:cubicBezTo>
                    <a:pt x="5924" y="10857"/>
                    <a:pt x="5927" y="10857"/>
                    <a:pt x="5931" y="10857"/>
                  </a:cubicBezTo>
                  <a:cubicBezTo>
                    <a:pt x="6325" y="10857"/>
                    <a:pt x="6702" y="11040"/>
                    <a:pt x="6950" y="11350"/>
                  </a:cubicBezTo>
                  <a:lnTo>
                    <a:pt x="990" y="11350"/>
                  </a:lnTo>
                  <a:cubicBezTo>
                    <a:pt x="717" y="11350"/>
                    <a:pt x="494" y="11126"/>
                    <a:pt x="497" y="10853"/>
                  </a:cubicBezTo>
                  <a:lnTo>
                    <a:pt x="497" y="10853"/>
                  </a:lnTo>
                  <a:lnTo>
                    <a:pt x="497" y="10725"/>
                  </a:lnTo>
                  <a:close/>
                  <a:moveTo>
                    <a:pt x="198" y="0"/>
                  </a:moveTo>
                  <a:cubicBezTo>
                    <a:pt x="89" y="0"/>
                    <a:pt x="4" y="89"/>
                    <a:pt x="4" y="197"/>
                  </a:cubicBezTo>
                  <a:lnTo>
                    <a:pt x="4" y="10847"/>
                  </a:lnTo>
                  <a:cubicBezTo>
                    <a:pt x="0" y="11396"/>
                    <a:pt x="448" y="11843"/>
                    <a:pt x="997" y="11843"/>
                  </a:cubicBezTo>
                  <a:lnTo>
                    <a:pt x="8815" y="11843"/>
                  </a:lnTo>
                  <a:cubicBezTo>
                    <a:pt x="8943" y="11843"/>
                    <a:pt x="9051" y="11751"/>
                    <a:pt x="9071" y="11626"/>
                  </a:cubicBezTo>
                  <a:cubicBezTo>
                    <a:pt x="9087" y="11480"/>
                    <a:pt x="8975" y="11350"/>
                    <a:pt x="8830" y="11350"/>
                  </a:cubicBezTo>
                  <a:cubicBezTo>
                    <a:pt x="8828" y="11350"/>
                    <a:pt x="8826" y="11350"/>
                    <a:pt x="8825" y="11350"/>
                  </a:cubicBezTo>
                  <a:lnTo>
                    <a:pt x="8065" y="11350"/>
                  </a:lnTo>
                  <a:cubicBezTo>
                    <a:pt x="8309" y="11037"/>
                    <a:pt x="8686" y="10857"/>
                    <a:pt x="9080" y="10857"/>
                  </a:cubicBezTo>
                  <a:cubicBezTo>
                    <a:pt x="9084" y="10857"/>
                    <a:pt x="9087" y="10857"/>
                    <a:pt x="9091" y="10857"/>
                  </a:cubicBezTo>
                  <a:lnTo>
                    <a:pt x="9568" y="10857"/>
                  </a:lnTo>
                  <a:cubicBezTo>
                    <a:pt x="9703" y="10857"/>
                    <a:pt x="9818" y="10751"/>
                    <a:pt x="9824" y="10613"/>
                  </a:cubicBezTo>
                  <a:cubicBezTo>
                    <a:pt x="9828" y="10477"/>
                    <a:pt x="9719" y="10363"/>
                    <a:pt x="9583" y="10363"/>
                  </a:cubicBezTo>
                  <a:cubicBezTo>
                    <a:pt x="9582" y="10363"/>
                    <a:pt x="9580" y="10363"/>
                    <a:pt x="9578" y="10363"/>
                  </a:cubicBezTo>
                  <a:lnTo>
                    <a:pt x="9084" y="10363"/>
                  </a:lnTo>
                  <a:cubicBezTo>
                    <a:pt x="9080" y="10363"/>
                    <a:pt x="9076" y="10363"/>
                    <a:pt x="9073" y="10363"/>
                  </a:cubicBezTo>
                  <a:cubicBezTo>
                    <a:pt x="8580" y="10363"/>
                    <a:pt x="8111" y="10567"/>
                    <a:pt x="7775" y="10922"/>
                  </a:cubicBezTo>
                  <a:lnTo>
                    <a:pt x="7775" y="753"/>
                  </a:lnTo>
                  <a:cubicBezTo>
                    <a:pt x="7775" y="612"/>
                    <a:pt x="7890" y="497"/>
                    <a:pt x="8032" y="497"/>
                  </a:cubicBezTo>
                  <a:lnTo>
                    <a:pt x="11209" y="497"/>
                  </a:lnTo>
                  <a:cubicBezTo>
                    <a:pt x="11222" y="497"/>
                    <a:pt x="11235" y="490"/>
                    <a:pt x="11245" y="480"/>
                  </a:cubicBezTo>
                  <a:cubicBezTo>
                    <a:pt x="11472" y="266"/>
                    <a:pt x="11321" y="3"/>
                    <a:pt x="11110" y="3"/>
                  </a:cubicBezTo>
                  <a:lnTo>
                    <a:pt x="11107" y="0"/>
                  </a:lnTo>
                  <a:lnTo>
                    <a:pt x="9097" y="0"/>
                  </a:lnTo>
                  <a:cubicBezTo>
                    <a:pt x="8453" y="0"/>
                    <a:pt x="7854" y="342"/>
                    <a:pt x="7522" y="898"/>
                  </a:cubicBezTo>
                  <a:cubicBezTo>
                    <a:pt x="7193" y="342"/>
                    <a:pt x="6595" y="0"/>
                    <a:pt x="5950" y="0"/>
                  </a:cubicBezTo>
                  <a:close/>
                </a:path>
              </a:pathLst>
            </a:custGeom>
            <a:solidFill>
              <a:srgbClr val="C09560"/>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latin typeface="Arial"/>
                <a:ea typeface="+mn-ea"/>
                <a:cs typeface="Arial"/>
                <a:sym typeface="Arial"/>
              </a:endParaRPr>
            </a:p>
          </p:txBody>
        </p:sp>
        <p:sp>
          <p:nvSpPr>
            <p:cNvPr id="52" name="Google Shape;3654;p43">
              <a:extLst>
                <a:ext uri="{FF2B5EF4-FFF2-40B4-BE49-F238E27FC236}">
                  <a16:creationId xmlns:a16="http://schemas.microsoft.com/office/drawing/2014/main" id="{7DC589E9-E72C-2116-A326-BC448FD9C5CD}"/>
                </a:ext>
              </a:extLst>
            </p:cNvPr>
            <p:cNvSpPr/>
            <p:nvPr/>
          </p:nvSpPr>
          <p:spPr>
            <a:xfrm>
              <a:off x="4793000" y="2222300"/>
              <a:ext cx="112325" cy="12375"/>
            </a:xfrm>
            <a:custGeom>
              <a:avLst/>
              <a:gdLst/>
              <a:ahLst/>
              <a:cxnLst/>
              <a:rect l="l" t="t" r="r" b="b"/>
              <a:pathLst>
                <a:path w="4493" h="495" extrusionOk="0">
                  <a:moveTo>
                    <a:pt x="257" y="1"/>
                  </a:moveTo>
                  <a:cubicBezTo>
                    <a:pt x="122" y="1"/>
                    <a:pt x="10" y="108"/>
                    <a:pt x="3" y="241"/>
                  </a:cubicBezTo>
                  <a:cubicBezTo>
                    <a:pt x="0" y="379"/>
                    <a:pt x="112" y="494"/>
                    <a:pt x="250" y="494"/>
                  </a:cubicBezTo>
                  <a:lnTo>
                    <a:pt x="4230" y="494"/>
                  </a:lnTo>
                  <a:cubicBezTo>
                    <a:pt x="4232" y="494"/>
                    <a:pt x="4234" y="494"/>
                    <a:pt x="4236" y="494"/>
                  </a:cubicBezTo>
                  <a:cubicBezTo>
                    <a:pt x="4371" y="494"/>
                    <a:pt x="4480" y="387"/>
                    <a:pt x="4490" y="254"/>
                  </a:cubicBezTo>
                  <a:cubicBezTo>
                    <a:pt x="4493" y="116"/>
                    <a:pt x="4381" y="1"/>
                    <a:pt x="4243" y="1"/>
                  </a:cubicBezTo>
                  <a:lnTo>
                    <a:pt x="263" y="1"/>
                  </a:lnTo>
                  <a:cubicBezTo>
                    <a:pt x="261" y="1"/>
                    <a:pt x="259" y="1"/>
                    <a:pt x="257" y="1"/>
                  </a:cubicBezTo>
                  <a:close/>
                </a:path>
              </a:pathLst>
            </a:custGeom>
            <a:solidFill>
              <a:srgbClr val="C09560"/>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latin typeface="Arial"/>
                <a:ea typeface="+mn-ea"/>
                <a:cs typeface="Arial"/>
                <a:sym typeface="Arial"/>
              </a:endParaRPr>
            </a:p>
          </p:txBody>
        </p:sp>
        <p:sp>
          <p:nvSpPr>
            <p:cNvPr id="53" name="Google Shape;3655;p43">
              <a:extLst>
                <a:ext uri="{FF2B5EF4-FFF2-40B4-BE49-F238E27FC236}">
                  <a16:creationId xmlns:a16="http://schemas.microsoft.com/office/drawing/2014/main" id="{6AC84BAA-0FA2-1078-780F-EB94BA9935AE}"/>
                </a:ext>
              </a:extLst>
            </p:cNvPr>
            <p:cNvSpPr/>
            <p:nvPr/>
          </p:nvSpPr>
          <p:spPr>
            <a:xfrm>
              <a:off x="4793000" y="2253150"/>
              <a:ext cx="112325" cy="12350"/>
            </a:xfrm>
            <a:custGeom>
              <a:avLst/>
              <a:gdLst/>
              <a:ahLst/>
              <a:cxnLst/>
              <a:rect l="l" t="t" r="r" b="b"/>
              <a:pathLst>
                <a:path w="4493" h="494" extrusionOk="0">
                  <a:moveTo>
                    <a:pt x="254" y="0"/>
                  </a:moveTo>
                  <a:cubicBezTo>
                    <a:pt x="122" y="0"/>
                    <a:pt x="10" y="107"/>
                    <a:pt x="3" y="240"/>
                  </a:cubicBezTo>
                  <a:cubicBezTo>
                    <a:pt x="0" y="378"/>
                    <a:pt x="112" y="494"/>
                    <a:pt x="250" y="494"/>
                  </a:cubicBezTo>
                  <a:lnTo>
                    <a:pt x="4230" y="494"/>
                  </a:lnTo>
                  <a:cubicBezTo>
                    <a:pt x="4232" y="494"/>
                    <a:pt x="4234" y="494"/>
                    <a:pt x="4236" y="494"/>
                  </a:cubicBezTo>
                  <a:cubicBezTo>
                    <a:pt x="4371" y="494"/>
                    <a:pt x="4480" y="386"/>
                    <a:pt x="4490" y="253"/>
                  </a:cubicBezTo>
                  <a:cubicBezTo>
                    <a:pt x="4493" y="115"/>
                    <a:pt x="4381" y="0"/>
                    <a:pt x="4243" y="0"/>
                  </a:cubicBezTo>
                  <a:lnTo>
                    <a:pt x="260" y="0"/>
                  </a:lnTo>
                  <a:cubicBezTo>
                    <a:pt x="258" y="0"/>
                    <a:pt x="256" y="0"/>
                    <a:pt x="254" y="0"/>
                  </a:cubicBezTo>
                  <a:close/>
                </a:path>
              </a:pathLst>
            </a:custGeom>
            <a:solidFill>
              <a:srgbClr val="C09560"/>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latin typeface="Arial"/>
                <a:ea typeface="+mn-ea"/>
                <a:cs typeface="Arial"/>
                <a:sym typeface="Arial"/>
              </a:endParaRPr>
            </a:p>
          </p:txBody>
        </p:sp>
        <p:sp>
          <p:nvSpPr>
            <p:cNvPr id="54" name="Google Shape;3656;p43">
              <a:extLst>
                <a:ext uri="{FF2B5EF4-FFF2-40B4-BE49-F238E27FC236}">
                  <a16:creationId xmlns:a16="http://schemas.microsoft.com/office/drawing/2014/main" id="{4B70E852-94B4-A5DD-2270-7FC0E9C0229D}"/>
                </a:ext>
              </a:extLst>
            </p:cNvPr>
            <p:cNvSpPr/>
            <p:nvPr/>
          </p:nvSpPr>
          <p:spPr>
            <a:xfrm>
              <a:off x="4850475" y="2314800"/>
              <a:ext cx="55175" cy="12375"/>
            </a:xfrm>
            <a:custGeom>
              <a:avLst/>
              <a:gdLst/>
              <a:ahLst/>
              <a:cxnLst/>
              <a:rect l="l" t="t" r="r" b="b"/>
              <a:pathLst>
                <a:path w="2207" h="495" extrusionOk="0">
                  <a:moveTo>
                    <a:pt x="254" y="1"/>
                  </a:moveTo>
                  <a:cubicBezTo>
                    <a:pt x="122" y="1"/>
                    <a:pt x="10" y="108"/>
                    <a:pt x="3" y="241"/>
                  </a:cubicBezTo>
                  <a:cubicBezTo>
                    <a:pt x="0" y="379"/>
                    <a:pt x="112" y="494"/>
                    <a:pt x="250" y="494"/>
                  </a:cubicBezTo>
                  <a:lnTo>
                    <a:pt x="1947" y="494"/>
                  </a:lnTo>
                  <a:cubicBezTo>
                    <a:pt x="1949" y="494"/>
                    <a:pt x="1951" y="494"/>
                    <a:pt x="1953" y="494"/>
                  </a:cubicBezTo>
                  <a:cubicBezTo>
                    <a:pt x="2085" y="494"/>
                    <a:pt x="2197" y="387"/>
                    <a:pt x="2204" y="254"/>
                  </a:cubicBezTo>
                  <a:cubicBezTo>
                    <a:pt x="2207" y="116"/>
                    <a:pt x="2095" y="1"/>
                    <a:pt x="1957" y="1"/>
                  </a:cubicBezTo>
                  <a:lnTo>
                    <a:pt x="260" y="1"/>
                  </a:lnTo>
                  <a:cubicBezTo>
                    <a:pt x="258" y="1"/>
                    <a:pt x="256" y="1"/>
                    <a:pt x="254" y="1"/>
                  </a:cubicBezTo>
                  <a:close/>
                </a:path>
              </a:pathLst>
            </a:custGeom>
            <a:solidFill>
              <a:srgbClr val="C09560"/>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latin typeface="Arial"/>
                <a:ea typeface="+mn-ea"/>
                <a:cs typeface="Arial"/>
                <a:sym typeface="Arial"/>
              </a:endParaRPr>
            </a:p>
          </p:txBody>
        </p:sp>
        <p:sp>
          <p:nvSpPr>
            <p:cNvPr id="55" name="Google Shape;3657;p43">
              <a:extLst>
                <a:ext uri="{FF2B5EF4-FFF2-40B4-BE49-F238E27FC236}">
                  <a16:creationId xmlns:a16="http://schemas.microsoft.com/office/drawing/2014/main" id="{9585B931-F038-E7C8-034E-BFC0292B4BB2}"/>
                </a:ext>
              </a:extLst>
            </p:cNvPr>
            <p:cNvSpPr/>
            <p:nvPr/>
          </p:nvSpPr>
          <p:spPr>
            <a:xfrm>
              <a:off x="4792575" y="2314800"/>
              <a:ext cx="49025" cy="12375"/>
            </a:xfrm>
            <a:custGeom>
              <a:avLst/>
              <a:gdLst/>
              <a:ahLst/>
              <a:cxnLst/>
              <a:rect l="l" t="t" r="r" b="b"/>
              <a:pathLst>
                <a:path w="1961" h="495" extrusionOk="0">
                  <a:moveTo>
                    <a:pt x="255" y="1"/>
                  </a:moveTo>
                  <a:cubicBezTo>
                    <a:pt x="122" y="1"/>
                    <a:pt x="10" y="108"/>
                    <a:pt x="4" y="241"/>
                  </a:cubicBezTo>
                  <a:cubicBezTo>
                    <a:pt x="1" y="379"/>
                    <a:pt x="113" y="494"/>
                    <a:pt x="251" y="494"/>
                  </a:cubicBezTo>
                  <a:lnTo>
                    <a:pt x="1698" y="494"/>
                  </a:lnTo>
                  <a:cubicBezTo>
                    <a:pt x="1700" y="494"/>
                    <a:pt x="1702" y="494"/>
                    <a:pt x="1704" y="494"/>
                  </a:cubicBezTo>
                  <a:cubicBezTo>
                    <a:pt x="1839" y="494"/>
                    <a:pt x="1948" y="387"/>
                    <a:pt x="1958" y="254"/>
                  </a:cubicBezTo>
                  <a:cubicBezTo>
                    <a:pt x="1961" y="116"/>
                    <a:pt x="1849" y="1"/>
                    <a:pt x="1711" y="1"/>
                  </a:cubicBezTo>
                  <a:lnTo>
                    <a:pt x="261" y="1"/>
                  </a:lnTo>
                  <a:cubicBezTo>
                    <a:pt x="259" y="1"/>
                    <a:pt x="257" y="1"/>
                    <a:pt x="255" y="1"/>
                  </a:cubicBezTo>
                  <a:close/>
                </a:path>
              </a:pathLst>
            </a:custGeom>
            <a:solidFill>
              <a:srgbClr val="C09560"/>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latin typeface="Arial"/>
                <a:ea typeface="+mn-ea"/>
                <a:cs typeface="Arial"/>
                <a:sym typeface="Arial"/>
              </a:endParaRPr>
            </a:p>
          </p:txBody>
        </p:sp>
        <p:sp>
          <p:nvSpPr>
            <p:cNvPr id="56" name="Google Shape;3658;p43">
              <a:extLst>
                <a:ext uri="{FF2B5EF4-FFF2-40B4-BE49-F238E27FC236}">
                  <a16:creationId xmlns:a16="http://schemas.microsoft.com/office/drawing/2014/main" id="{6A108A54-7AB8-6483-CC71-8EED0D280E0D}"/>
                </a:ext>
              </a:extLst>
            </p:cNvPr>
            <p:cNvSpPr/>
            <p:nvPr/>
          </p:nvSpPr>
          <p:spPr>
            <a:xfrm>
              <a:off x="4793000" y="2375500"/>
              <a:ext cx="112325" cy="12350"/>
            </a:xfrm>
            <a:custGeom>
              <a:avLst/>
              <a:gdLst/>
              <a:ahLst/>
              <a:cxnLst/>
              <a:rect l="l" t="t" r="r" b="b"/>
              <a:pathLst>
                <a:path w="4493" h="494" extrusionOk="0">
                  <a:moveTo>
                    <a:pt x="257" y="0"/>
                  </a:moveTo>
                  <a:cubicBezTo>
                    <a:pt x="122" y="0"/>
                    <a:pt x="10" y="104"/>
                    <a:pt x="3" y="240"/>
                  </a:cubicBezTo>
                  <a:cubicBezTo>
                    <a:pt x="0" y="378"/>
                    <a:pt x="112" y="493"/>
                    <a:pt x="250" y="493"/>
                  </a:cubicBezTo>
                  <a:lnTo>
                    <a:pt x="4230" y="493"/>
                  </a:lnTo>
                  <a:cubicBezTo>
                    <a:pt x="4368" y="493"/>
                    <a:pt x="4480" y="388"/>
                    <a:pt x="4490" y="250"/>
                  </a:cubicBezTo>
                  <a:cubicBezTo>
                    <a:pt x="4493" y="114"/>
                    <a:pt x="4384" y="0"/>
                    <a:pt x="4249" y="0"/>
                  </a:cubicBezTo>
                  <a:cubicBezTo>
                    <a:pt x="4247" y="0"/>
                    <a:pt x="4245" y="0"/>
                    <a:pt x="4243" y="0"/>
                  </a:cubicBezTo>
                  <a:lnTo>
                    <a:pt x="263" y="0"/>
                  </a:lnTo>
                  <a:cubicBezTo>
                    <a:pt x="261" y="0"/>
                    <a:pt x="259" y="0"/>
                    <a:pt x="257" y="0"/>
                  </a:cubicBezTo>
                  <a:close/>
                </a:path>
              </a:pathLst>
            </a:custGeom>
            <a:solidFill>
              <a:srgbClr val="C09560"/>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latin typeface="Arial"/>
                <a:ea typeface="+mn-ea"/>
                <a:cs typeface="Arial"/>
                <a:sym typeface="Arial"/>
              </a:endParaRPr>
            </a:p>
          </p:txBody>
        </p:sp>
        <p:sp>
          <p:nvSpPr>
            <p:cNvPr id="57" name="Google Shape;3659;p43">
              <a:extLst>
                <a:ext uri="{FF2B5EF4-FFF2-40B4-BE49-F238E27FC236}">
                  <a16:creationId xmlns:a16="http://schemas.microsoft.com/office/drawing/2014/main" id="{A3629C2C-A365-8F6A-DBD1-C8D65F5B1F45}"/>
                </a:ext>
              </a:extLst>
            </p:cNvPr>
            <p:cNvSpPr/>
            <p:nvPr/>
          </p:nvSpPr>
          <p:spPr>
            <a:xfrm>
              <a:off x="4793000" y="2283975"/>
              <a:ext cx="112325" cy="12350"/>
            </a:xfrm>
            <a:custGeom>
              <a:avLst/>
              <a:gdLst/>
              <a:ahLst/>
              <a:cxnLst/>
              <a:rect l="l" t="t" r="r" b="b"/>
              <a:pathLst>
                <a:path w="4493" h="494" extrusionOk="0">
                  <a:moveTo>
                    <a:pt x="257" y="0"/>
                  </a:moveTo>
                  <a:cubicBezTo>
                    <a:pt x="122" y="0"/>
                    <a:pt x="10" y="108"/>
                    <a:pt x="3" y="241"/>
                  </a:cubicBezTo>
                  <a:cubicBezTo>
                    <a:pt x="0" y="379"/>
                    <a:pt x="112" y="494"/>
                    <a:pt x="250" y="494"/>
                  </a:cubicBezTo>
                  <a:lnTo>
                    <a:pt x="4230" y="494"/>
                  </a:lnTo>
                  <a:cubicBezTo>
                    <a:pt x="4232" y="494"/>
                    <a:pt x="4234" y="494"/>
                    <a:pt x="4236" y="494"/>
                  </a:cubicBezTo>
                  <a:cubicBezTo>
                    <a:pt x="4371" y="494"/>
                    <a:pt x="4480" y="387"/>
                    <a:pt x="4490" y="254"/>
                  </a:cubicBezTo>
                  <a:cubicBezTo>
                    <a:pt x="4493" y="116"/>
                    <a:pt x="4381" y="1"/>
                    <a:pt x="4243" y="1"/>
                  </a:cubicBezTo>
                  <a:lnTo>
                    <a:pt x="263" y="1"/>
                  </a:lnTo>
                  <a:cubicBezTo>
                    <a:pt x="261" y="1"/>
                    <a:pt x="259" y="0"/>
                    <a:pt x="257" y="0"/>
                  </a:cubicBezTo>
                  <a:close/>
                </a:path>
              </a:pathLst>
            </a:custGeom>
            <a:solidFill>
              <a:srgbClr val="C09560"/>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latin typeface="Arial"/>
                <a:ea typeface="+mn-ea"/>
                <a:cs typeface="Arial"/>
                <a:sym typeface="Arial"/>
              </a:endParaRPr>
            </a:p>
          </p:txBody>
        </p:sp>
        <p:sp>
          <p:nvSpPr>
            <p:cNvPr id="58" name="Google Shape;3660;p43">
              <a:extLst>
                <a:ext uri="{FF2B5EF4-FFF2-40B4-BE49-F238E27FC236}">
                  <a16:creationId xmlns:a16="http://schemas.microsoft.com/office/drawing/2014/main" id="{AF3B2EB9-4D58-DC7C-F8E0-D89A3E5B057D}"/>
                </a:ext>
              </a:extLst>
            </p:cNvPr>
            <p:cNvSpPr/>
            <p:nvPr/>
          </p:nvSpPr>
          <p:spPr>
            <a:xfrm>
              <a:off x="4793000" y="2344650"/>
              <a:ext cx="112325" cy="12375"/>
            </a:xfrm>
            <a:custGeom>
              <a:avLst/>
              <a:gdLst/>
              <a:ahLst/>
              <a:cxnLst/>
              <a:rect l="l" t="t" r="r" b="b"/>
              <a:pathLst>
                <a:path w="4493" h="495" extrusionOk="0">
                  <a:moveTo>
                    <a:pt x="257" y="1"/>
                  </a:moveTo>
                  <a:cubicBezTo>
                    <a:pt x="122" y="1"/>
                    <a:pt x="13" y="105"/>
                    <a:pt x="3" y="241"/>
                  </a:cubicBezTo>
                  <a:cubicBezTo>
                    <a:pt x="0" y="379"/>
                    <a:pt x="112" y="494"/>
                    <a:pt x="250" y="494"/>
                  </a:cubicBezTo>
                  <a:lnTo>
                    <a:pt x="4230" y="494"/>
                  </a:lnTo>
                  <a:cubicBezTo>
                    <a:pt x="4368" y="494"/>
                    <a:pt x="4480" y="389"/>
                    <a:pt x="4490" y="251"/>
                  </a:cubicBezTo>
                  <a:cubicBezTo>
                    <a:pt x="4493" y="115"/>
                    <a:pt x="4384" y="1"/>
                    <a:pt x="4249" y="1"/>
                  </a:cubicBezTo>
                  <a:cubicBezTo>
                    <a:pt x="4247" y="1"/>
                    <a:pt x="4245" y="1"/>
                    <a:pt x="4243" y="1"/>
                  </a:cubicBezTo>
                  <a:lnTo>
                    <a:pt x="263" y="1"/>
                  </a:lnTo>
                  <a:cubicBezTo>
                    <a:pt x="261" y="1"/>
                    <a:pt x="259" y="1"/>
                    <a:pt x="257" y="1"/>
                  </a:cubicBezTo>
                  <a:close/>
                </a:path>
              </a:pathLst>
            </a:custGeom>
            <a:solidFill>
              <a:srgbClr val="C09560"/>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latin typeface="Arial"/>
                <a:ea typeface="+mn-ea"/>
                <a:cs typeface="Arial"/>
                <a:sym typeface="Arial"/>
              </a:endParaRPr>
            </a:p>
          </p:txBody>
        </p:sp>
        <p:sp>
          <p:nvSpPr>
            <p:cNvPr id="59" name="Google Shape;3661;p43">
              <a:extLst>
                <a:ext uri="{FF2B5EF4-FFF2-40B4-BE49-F238E27FC236}">
                  <a16:creationId xmlns:a16="http://schemas.microsoft.com/office/drawing/2014/main" id="{8F36C43A-48CD-C26A-6F81-8E76225F1E15}"/>
                </a:ext>
              </a:extLst>
            </p:cNvPr>
            <p:cNvSpPr/>
            <p:nvPr/>
          </p:nvSpPr>
          <p:spPr>
            <a:xfrm>
              <a:off x="4837800" y="2408375"/>
              <a:ext cx="22800" cy="12350"/>
            </a:xfrm>
            <a:custGeom>
              <a:avLst/>
              <a:gdLst/>
              <a:ahLst/>
              <a:cxnLst/>
              <a:rect l="l" t="t" r="r" b="b"/>
              <a:pathLst>
                <a:path w="912" h="494" extrusionOk="0">
                  <a:moveTo>
                    <a:pt x="254" y="1"/>
                  </a:moveTo>
                  <a:cubicBezTo>
                    <a:pt x="122" y="1"/>
                    <a:pt x="10" y="105"/>
                    <a:pt x="4" y="241"/>
                  </a:cubicBezTo>
                  <a:cubicBezTo>
                    <a:pt x="1" y="379"/>
                    <a:pt x="112" y="494"/>
                    <a:pt x="251" y="494"/>
                  </a:cubicBezTo>
                  <a:lnTo>
                    <a:pt x="652" y="494"/>
                  </a:lnTo>
                  <a:cubicBezTo>
                    <a:pt x="787" y="494"/>
                    <a:pt x="902" y="389"/>
                    <a:pt x="908" y="251"/>
                  </a:cubicBezTo>
                  <a:cubicBezTo>
                    <a:pt x="912" y="114"/>
                    <a:pt x="803" y="1"/>
                    <a:pt x="667" y="1"/>
                  </a:cubicBezTo>
                  <a:cubicBezTo>
                    <a:pt x="666" y="1"/>
                    <a:pt x="664" y="1"/>
                    <a:pt x="662" y="1"/>
                  </a:cubicBezTo>
                  <a:lnTo>
                    <a:pt x="260" y="1"/>
                  </a:lnTo>
                  <a:cubicBezTo>
                    <a:pt x="258" y="1"/>
                    <a:pt x="256" y="1"/>
                    <a:pt x="254" y="1"/>
                  </a:cubicBezTo>
                  <a:close/>
                </a:path>
              </a:pathLst>
            </a:custGeom>
            <a:solidFill>
              <a:srgbClr val="C09560"/>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latin typeface="Arial"/>
                <a:ea typeface="+mn-ea"/>
                <a:cs typeface="Arial"/>
                <a:sym typeface="Arial"/>
              </a:endParaRPr>
            </a:p>
          </p:txBody>
        </p:sp>
        <p:sp>
          <p:nvSpPr>
            <p:cNvPr id="60" name="Google Shape;3662;p43">
              <a:extLst>
                <a:ext uri="{FF2B5EF4-FFF2-40B4-BE49-F238E27FC236}">
                  <a16:creationId xmlns:a16="http://schemas.microsoft.com/office/drawing/2014/main" id="{12C3F69F-9715-6A31-4EC0-871C62B6E5CF}"/>
                </a:ext>
              </a:extLst>
            </p:cNvPr>
            <p:cNvSpPr/>
            <p:nvPr/>
          </p:nvSpPr>
          <p:spPr>
            <a:xfrm>
              <a:off x="4984075" y="2222300"/>
              <a:ext cx="112250" cy="12375"/>
            </a:xfrm>
            <a:custGeom>
              <a:avLst/>
              <a:gdLst/>
              <a:ahLst/>
              <a:cxnLst/>
              <a:rect l="l" t="t" r="r" b="b"/>
              <a:pathLst>
                <a:path w="4490" h="495" extrusionOk="0">
                  <a:moveTo>
                    <a:pt x="258" y="1"/>
                  </a:moveTo>
                  <a:cubicBezTo>
                    <a:pt x="122" y="1"/>
                    <a:pt x="10" y="108"/>
                    <a:pt x="4" y="241"/>
                  </a:cubicBezTo>
                  <a:cubicBezTo>
                    <a:pt x="1" y="379"/>
                    <a:pt x="112" y="494"/>
                    <a:pt x="251" y="494"/>
                  </a:cubicBezTo>
                  <a:lnTo>
                    <a:pt x="4230" y="494"/>
                  </a:lnTo>
                  <a:cubicBezTo>
                    <a:pt x="4232" y="494"/>
                    <a:pt x="4234" y="494"/>
                    <a:pt x="4236" y="494"/>
                  </a:cubicBezTo>
                  <a:cubicBezTo>
                    <a:pt x="4368" y="494"/>
                    <a:pt x="4480" y="387"/>
                    <a:pt x="4487" y="254"/>
                  </a:cubicBezTo>
                  <a:cubicBezTo>
                    <a:pt x="4490" y="116"/>
                    <a:pt x="4378" y="1"/>
                    <a:pt x="4240" y="1"/>
                  </a:cubicBezTo>
                  <a:lnTo>
                    <a:pt x="264" y="1"/>
                  </a:lnTo>
                  <a:cubicBezTo>
                    <a:pt x="262" y="1"/>
                    <a:pt x="260" y="1"/>
                    <a:pt x="258" y="1"/>
                  </a:cubicBezTo>
                  <a:close/>
                </a:path>
              </a:pathLst>
            </a:custGeom>
            <a:solidFill>
              <a:srgbClr val="C09560"/>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latin typeface="Arial"/>
                <a:ea typeface="+mn-ea"/>
                <a:cs typeface="Arial"/>
                <a:sym typeface="Arial"/>
              </a:endParaRPr>
            </a:p>
          </p:txBody>
        </p:sp>
        <p:sp>
          <p:nvSpPr>
            <p:cNvPr id="61" name="Google Shape;3663;p43">
              <a:extLst>
                <a:ext uri="{FF2B5EF4-FFF2-40B4-BE49-F238E27FC236}">
                  <a16:creationId xmlns:a16="http://schemas.microsoft.com/office/drawing/2014/main" id="{67961083-1D7C-6C18-1AE0-F1588386A537}"/>
                </a:ext>
              </a:extLst>
            </p:cNvPr>
            <p:cNvSpPr/>
            <p:nvPr/>
          </p:nvSpPr>
          <p:spPr>
            <a:xfrm>
              <a:off x="5071975" y="2253150"/>
              <a:ext cx="25025" cy="12350"/>
            </a:xfrm>
            <a:custGeom>
              <a:avLst/>
              <a:gdLst/>
              <a:ahLst/>
              <a:cxnLst/>
              <a:rect l="l" t="t" r="r" b="b"/>
              <a:pathLst>
                <a:path w="1001" h="494" extrusionOk="0">
                  <a:moveTo>
                    <a:pt x="257" y="0"/>
                  </a:moveTo>
                  <a:cubicBezTo>
                    <a:pt x="122" y="0"/>
                    <a:pt x="13" y="107"/>
                    <a:pt x="4" y="240"/>
                  </a:cubicBezTo>
                  <a:cubicBezTo>
                    <a:pt x="0" y="378"/>
                    <a:pt x="112" y="494"/>
                    <a:pt x="250" y="494"/>
                  </a:cubicBezTo>
                  <a:lnTo>
                    <a:pt x="740" y="494"/>
                  </a:lnTo>
                  <a:cubicBezTo>
                    <a:pt x="742" y="494"/>
                    <a:pt x="744" y="494"/>
                    <a:pt x="746" y="494"/>
                  </a:cubicBezTo>
                  <a:cubicBezTo>
                    <a:pt x="879" y="494"/>
                    <a:pt x="990" y="386"/>
                    <a:pt x="997" y="253"/>
                  </a:cubicBezTo>
                  <a:cubicBezTo>
                    <a:pt x="1000" y="115"/>
                    <a:pt x="888" y="0"/>
                    <a:pt x="750" y="0"/>
                  </a:cubicBezTo>
                  <a:lnTo>
                    <a:pt x="264" y="0"/>
                  </a:lnTo>
                  <a:cubicBezTo>
                    <a:pt x="261" y="0"/>
                    <a:pt x="259" y="0"/>
                    <a:pt x="257" y="0"/>
                  </a:cubicBezTo>
                  <a:close/>
                </a:path>
              </a:pathLst>
            </a:custGeom>
            <a:solidFill>
              <a:srgbClr val="C09560"/>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latin typeface="Arial"/>
                <a:ea typeface="+mn-ea"/>
                <a:cs typeface="Arial"/>
                <a:sym typeface="Arial"/>
              </a:endParaRPr>
            </a:p>
          </p:txBody>
        </p:sp>
        <p:sp>
          <p:nvSpPr>
            <p:cNvPr id="62" name="Google Shape;3664;p43">
              <a:extLst>
                <a:ext uri="{FF2B5EF4-FFF2-40B4-BE49-F238E27FC236}">
                  <a16:creationId xmlns:a16="http://schemas.microsoft.com/office/drawing/2014/main" id="{145BA18E-9775-D62A-44F3-82172C98210E}"/>
                </a:ext>
              </a:extLst>
            </p:cNvPr>
            <p:cNvSpPr/>
            <p:nvPr/>
          </p:nvSpPr>
          <p:spPr>
            <a:xfrm>
              <a:off x="4983825" y="2253150"/>
              <a:ext cx="79300" cy="12350"/>
            </a:xfrm>
            <a:custGeom>
              <a:avLst/>
              <a:gdLst/>
              <a:ahLst/>
              <a:cxnLst/>
              <a:rect l="l" t="t" r="r" b="b"/>
              <a:pathLst>
                <a:path w="3172" h="494" extrusionOk="0">
                  <a:moveTo>
                    <a:pt x="254" y="0"/>
                  </a:moveTo>
                  <a:cubicBezTo>
                    <a:pt x="119" y="0"/>
                    <a:pt x="10" y="107"/>
                    <a:pt x="4" y="240"/>
                  </a:cubicBezTo>
                  <a:cubicBezTo>
                    <a:pt x="1" y="378"/>
                    <a:pt x="109" y="494"/>
                    <a:pt x="251" y="494"/>
                  </a:cubicBezTo>
                  <a:lnTo>
                    <a:pt x="2908" y="494"/>
                  </a:lnTo>
                  <a:cubicBezTo>
                    <a:pt x="2910" y="494"/>
                    <a:pt x="2912" y="494"/>
                    <a:pt x="2914" y="494"/>
                  </a:cubicBezTo>
                  <a:cubicBezTo>
                    <a:pt x="3050" y="494"/>
                    <a:pt x="3158" y="386"/>
                    <a:pt x="3168" y="253"/>
                  </a:cubicBezTo>
                  <a:cubicBezTo>
                    <a:pt x="3171" y="115"/>
                    <a:pt x="3059" y="0"/>
                    <a:pt x="2921" y="0"/>
                  </a:cubicBezTo>
                  <a:lnTo>
                    <a:pt x="261" y="0"/>
                  </a:lnTo>
                  <a:cubicBezTo>
                    <a:pt x="258" y="0"/>
                    <a:pt x="256" y="0"/>
                    <a:pt x="254" y="0"/>
                  </a:cubicBezTo>
                  <a:close/>
                </a:path>
              </a:pathLst>
            </a:custGeom>
            <a:solidFill>
              <a:srgbClr val="C09560"/>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latin typeface="Arial"/>
                <a:ea typeface="+mn-ea"/>
                <a:cs typeface="Arial"/>
                <a:sym typeface="Arial"/>
              </a:endParaRPr>
            </a:p>
          </p:txBody>
        </p:sp>
        <p:sp>
          <p:nvSpPr>
            <p:cNvPr id="63" name="Google Shape;3665;p43">
              <a:extLst>
                <a:ext uri="{FF2B5EF4-FFF2-40B4-BE49-F238E27FC236}">
                  <a16:creationId xmlns:a16="http://schemas.microsoft.com/office/drawing/2014/main" id="{53A0709B-C9F3-E94C-2AED-FEBE301A187D}"/>
                </a:ext>
              </a:extLst>
            </p:cNvPr>
            <p:cNvSpPr/>
            <p:nvPr/>
          </p:nvSpPr>
          <p:spPr>
            <a:xfrm>
              <a:off x="4984075" y="2314800"/>
              <a:ext cx="112600" cy="12375"/>
            </a:xfrm>
            <a:custGeom>
              <a:avLst/>
              <a:gdLst/>
              <a:ahLst/>
              <a:cxnLst/>
              <a:rect l="l" t="t" r="r" b="b"/>
              <a:pathLst>
                <a:path w="4504" h="495" extrusionOk="0">
                  <a:moveTo>
                    <a:pt x="258" y="1"/>
                  </a:moveTo>
                  <a:cubicBezTo>
                    <a:pt x="122" y="1"/>
                    <a:pt x="10" y="108"/>
                    <a:pt x="4" y="241"/>
                  </a:cubicBezTo>
                  <a:cubicBezTo>
                    <a:pt x="1" y="379"/>
                    <a:pt x="112" y="494"/>
                    <a:pt x="251" y="494"/>
                  </a:cubicBezTo>
                  <a:lnTo>
                    <a:pt x="4230" y="494"/>
                  </a:lnTo>
                  <a:cubicBezTo>
                    <a:pt x="4232" y="494"/>
                    <a:pt x="4234" y="494"/>
                    <a:pt x="4237" y="494"/>
                  </a:cubicBezTo>
                  <a:cubicBezTo>
                    <a:pt x="4362" y="494"/>
                    <a:pt x="4467" y="400"/>
                    <a:pt x="4487" y="277"/>
                  </a:cubicBezTo>
                  <a:cubicBezTo>
                    <a:pt x="4503" y="129"/>
                    <a:pt x="4388" y="1"/>
                    <a:pt x="4240" y="1"/>
                  </a:cubicBezTo>
                  <a:lnTo>
                    <a:pt x="264" y="1"/>
                  </a:lnTo>
                  <a:cubicBezTo>
                    <a:pt x="262" y="1"/>
                    <a:pt x="260" y="1"/>
                    <a:pt x="258" y="1"/>
                  </a:cubicBezTo>
                  <a:close/>
                </a:path>
              </a:pathLst>
            </a:custGeom>
            <a:solidFill>
              <a:srgbClr val="C09560"/>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latin typeface="Arial"/>
                <a:ea typeface="+mn-ea"/>
                <a:cs typeface="Arial"/>
                <a:sym typeface="Arial"/>
              </a:endParaRPr>
            </a:p>
          </p:txBody>
        </p:sp>
        <p:sp>
          <p:nvSpPr>
            <p:cNvPr id="64" name="Google Shape;3666;p43">
              <a:extLst>
                <a:ext uri="{FF2B5EF4-FFF2-40B4-BE49-F238E27FC236}">
                  <a16:creationId xmlns:a16="http://schemas.microsoft.com/office/drawing/2014/main" id="{189AA6F9-F2E0-5A84-9CE8-2BE37A2126E4}"/>
                </a:ext>
              </a:extLst>
            </p:cNvPr>
            <p:cNvSpPr/>
            <p:nvPr/>
          </p:nvSpPr>
          <p:spPr>
            <a:xfrm>
              <a:off x="5065400" y="2375500"/>
              <a:ext cx="31600" cy="12350"/>
            </a:xfrm>
            <a:custGeom>
              <a:avLst/>
              <a:gdLst/>
              <a:ahLst/>
              <a:cxnLst/>
              <a:rect l="l" t="t" r="r" b="b"/>
              <a:pathLst>
                <a:path w="1264" h="494" extrusionOk="0">
                  <a:moveTo>
                    <a:pt x="267" y="0"/>
                  </a:moveTo>
                  <a:cubicBezTo>
                    <a:pt x="141" y="0"/>
                    <a:pt x="36" y="91"/>
                    <a:pt x="17" y="214"/>
                  </a:cubicBezTo>
                  <a:cubicBezTo>
                    <a:pt x="0" y="362"/>
                    <a:pt x="115" y="493"/>
                    <a:pt x="263" y="493"/>
                  </a:cubicBezTo>
                  <a:lnTo>
                    <a:pt x="1000" y="493"/>
                  </a:lnTo>
                  <a:cubicBezTo>
                    <a:pt x="1138" y="493"/>
                    <a:pt x="1253" y="388"/>
                    <a:pt x="1260" y="250"/>
                  </a:cubicBezTo>
                  <a:cubicBezTo>
                    <a:pt x="1263" y="114"/>
                    <a:pt x="1155" y="0"/>
                    <a:pt x="1019" y="0"/>
                  </a:cubicBezTo>
                  <a:cubicBezTo>
                    <a:pt x="1017" y="0"/>
                    <a:pt x="1015" y="0"/>
                    <a:pt x="1013" y="0"/>
                  </a:cubicBezTo>
                  <a:lnTo>
                    <a:pt x="273" y="0"/>
                  </a:lnTo>
                  <a:cubicBezTo>
                    <a:pt x="271" y="0"/>
                    <a:pt x="269" y="0"/>
                    <a:pt x="267" y="0"/>
                  </a:cubicBezTo>
                  <a:close/>
                </a:path>
              </a:pathLst>
            </a:custGeom>
            <a:solidFill>
              <a:srgbClr val="C09560"/>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latin typeface="Arial"/>
                <a:ea typeface="+mn-ea"/>
                <a:cs typeface="Arial"/>
                <a:sym typeface="Arial"/>
              </a:endParaRPr>
            </a:p>
          </p:txBody>
        </p:sp>
        <p:sp>
          <p:nvSpPr>
            <p:cNvPr id="65" name="Google Shape;3667;p43">
              <a:extLst>
                <a:ext uri="{FF2B5EF4-FFF2-40B4-BE49-F238E27FC236}">
                  <a16:creationId xmlns:a16="http://schemas.microsoft.com/office/drawing/2014/main" id="{11455FA1-45F4-984D-17D2-EC4B3F3176C3}"/>
                </a:ext>
              </a:extLst>
            </p:cNvPr>
            <p:cNvSpPr/>
            <p:nvPr/>
          </p:nvSpPr>
          <p:spPr>
            <a:xfrm>
              <a:off x="4983425" y="2375500"/>
              <a:ext cx="26250" cy="12350"/>
            </a:xfrm>
            <a:custGeom>
              <a:avLst/>
              <a:gdLst/>
              <a:ahLst/>
              <a:cxnLst/>
              <a:rect l="l" t="t" r="r" b="b"/>
              <a:pathLst>
                <a:path w="1050" h="494" extrusionOk="0">
                  <a:moveTo>
                    <a:pt x="257" y="0"/>
                  </a:moveTo>
                  <a:cubicBezTo>
                    <a:pt x="122" y="0"/>
                    <a:pt x="13" y="104"/>
                    <a:pt x="7" y="240"/>
                  </a:cubicBezTo>
                  <a:cubicBezTo>
                    <a:pt x="0" y="378"/>
                    <a:pt x="112" y="493"/>
                    <a:pt x="254" y="493"/>
                  </a:cubicBezTo>
                  <a:lnTo>
                    <a:pt x="786" y="493"/>
                  </a:lnTo>
                  <a:cubicBezTo>
                    <a:pt x="924" y="493"/>
                    <a:pt x="1036" y="388"/>
                    <a:pt x="1046" y="250"/>
                  </a:cubicBezTo>
                  <a:cubicBezTo>
                    <a:pt x="1049" y="114"/>
                    <a:pt x="941" y="0"/>
                    <a:pt x="805" y="0"/>
                  </a:cubicBezTo>
                  <a:cubicBezTo>
                    <a:pt x="803" y="0"/>
                    <a:pt x="801" y="0"/>
                    <a:pt x="799" y="0"/>
                  </a:cubicBezTo>
                  <a:lnTo>
                    <a:pt x="263" y="0"/>
                  </a:lnTo>
                  <a:cubicBezTo>
                    <a:pt x="261" y="0"/>
                    <a:pt x="259" y="0"/>
                    <a:pt x="257" y="0"/>
                  </a:cubicBezTo>
                  <a:close/>
                </a:path>
              </a:pathLst>
            </a:custGeom>
            <a:solidFill>
              <a:srgbClr val="C09560"/>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latin typeface="Arial"/>
                <a:ea typeface="+mn-ea"/>
                <a:cs typeface="Arial"/>
                <a:sym typeface="Arial"/>
              </a:endParaRPr>
            </a:p>
          </p:txBody>
        </p:sp>
        <p:sp>
          <p:nvSpPr>
            <p:cNvPr id="66" name="Google Shape;3668;p43">
              <a:extLst>
                <a:ext uri="{FF2B5EF4-FFF2-40B4-BE49-F238E27FC236}">
                  <a16:creationId xmlns:a16="http://schemas.microsoft.com/office/drawing/2014/main" id="{35CB4E62-6107-3BCC-5AA5-31844A28A37B}"/>
                </a:ext>
              </a:extLst>
            </p:cNvPr>
            <p:cNvSpPr/>
            <p:nvPr/>
          </p:nvSpPr>
          <p:spPr>
            <a:xfrm>
              <a:off x="4984075" y="2283975"/>
              <a:ext cx="112350" cy="12350"/>
            </a:xfrm>
            <a:custGeom>
              <a:avLst/>
              <a:gdLst/>
              <a:ahLst/>
              <a:cxnLst/>
              <a:rect l="l" t="t" r="r" b="b"/>
              <a:pathLst>
                <a:path w="4494" h="494" extrusionOk="0">
                  <a:moveTo>
                    <a:pt x="254" y="0"/>
                  </a:moveTo>
                  <a:cubicBezTo>
                    <a:pt x="122" y="0"/>
                    <a:pt x="10" y="108"/>
                    <a:pt x="4" y="241"/>
                  </a:cubicBezTo>
                  <a:cubicBezTo>
                    <a:pt x="1" y="379"/>
                    <a:pt x="112" y="494"/>
                    <a:pt x="251" y="494"/>
                  </a:cubicBezTo>
                  <a:lnTo>
                    <a:pt x="4230" y="494"/>
                  </a:lnTo>
                  <a:cubicBezTo>
                    <a:pt x="4232" y="494"/>
                    <a:pt x="4234" y="494"/>
                    <a:pt x="4236" y="494"/>
                  </a:cubicBezTo>
                  <a:cubicBezTo>
                    <a:pt x="4372" y="494"/>
                    <a:pt x="4480" y="387"/>
                    <a:pt x="4490" y="254"/>
                  </a:cubicBezTo>
                  <a:cubicBezTo>
                    <a:pt x="4493" y="116"/>
                    <a:pt x="4381" y="1"/>
                    <a:pt x="4243" y="1"/>
                  </a:cubicBezTo>
                  <a:lnTo>
                    <a:pt x="260" y="1"/>
                  </a:lnTo>
                  <a:cubicBezTo>
                    <a:pt x="258" y="1"/>
                    <a:pt x="256" y="0"/>
                    <a:pt x="254" y="0"/>
                  </a:cubicBezTo>
                  <a:close/>
                </a:path>
              </a:pathLst>
            </a:custGeom>
            <a:solidFill>
              <a:srgbClr val="C09560"/>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latin typeface="Arial"/>
                <a:ea typeface="+mn-ea"/>
                <a:cs typeface="Arial"/>
                <a:sym typeface="Arial"/>
              </a:endParaRPr>
            </a:p>
          </p:txBody>
        </p:sp>
        <p:sp>
          <p:nvSpPr>
            <p:cNvPr id="67" name="Google Shape;3669;p43">
              <a:extLst>
                <a:ext uri="{FF2B5EF4-FFF2-40B4-BE49-F238E27FC236}">
                  <a16:creationId xmlns:a16="http://schemas.microsoft.com/office/drawing/2014/main" id="{C27AE1D8-A64E-4EEB-0CBF-36CECD2FE534}"/>
                </a:ext>
              </a:extLst>
            </p:cNvPr>
            <p:cNvSpPr/>
            <p:nvPr/>
          </p:nvSpPr>
          <p:spPr>
            <a:xfrm>
              <a:off x="5058250" y="2344650"/>
              <a:ext cx="38975" cy="12375"/>
            </a:xfrm>
            <a:custGeom>
              <a:avLst/>
              <a:gdLst/>
              <a:ahLst/>
              <a:cxnLst/>
              <a:rect l="l" t="t" r="r" b="b"/>
              <a:pathLst>
                <a:path w="1559" h="495" extrusionOk="0">
                  <a:moveTo>
                    <a:pt x="257" y="1"/>
                  </a:moveTo>
                  <a:cubicBezTo>
                    <a:pt x="122" y="1"/>
                    <a:pt x="10" y="105"/>
                    <a:pt x="3" y="241"/>
                  </a:cubicBezTo>
                  <a:cubicBezTo>
                    <a:pt x="0" y="379"/>
                    <a:pt x="112" y="494"/>
                    <a:pt x="250" y="494"/>
                  </a:cubicBezTo>
                  <a:lnTo>
                    <a:pt x="1283" y="494"/>
                  </a:lnTo>
                  <a:cubicBezTo>
                    <a:pt x="1411" y="494"/>
                    <a:pt x="1520" y="402"/>
                    <a:pt x="1539" y="277"/>
                  </a:cubicBezTo>
                  <a:cubicBezTo>
                    <a:pt x="1559" y="131"/>
                    <a:pt x="1444" y="1"/>
                    <a:pt x="1298" y="1"/>
                  </a:cubicBezTo>
                  <a:cubicBezTo>
                    <a:pt x="1296" y="1"/>
                    <a:pt x="1295" y="1"/>
                    <a:pt x="1293" y="1"/>
                  </a:cubicBezTo>
                  <a:lnTo>
                    <a:pt x="263" y="1"/>
                  </a:lnTo>
                  <a:cubicBezTo>
                    <a:pt x="261" y="1"/>
                    <a:pt x="259" y="1"/>
                    <a:pt x="257" y="1"/>
                  </a:cubicBezTo>
                  <a:close/>
                </a:path>
              </a:pathLst>
            </a:custGeom>
            <a:solidFill>
              <a:srgbClr val="C09560"/>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latin typeface="Arial"/>
                <a:ea typeface="+mn-ea"/>
                <a:cs typeface="Arial"/>
                <a:sym typeface="Arial"/>
              </a:endParaRPr>
            </a:p>
          </p:txBody>
        </p:sp>
        <p:sp>
          <p:nvSpPr>
            <p:cNvPr id="68" name="Google Shape;3670;p43">
              <a:extLst>
                <a:ext uri="{FF2B5EF4-FFF2-40B4-BE49-F238E27FC236}">
                  <a16:creationId xmlns:a16="http://schemas.microsoft.com/office/drawing/2014/main" id="{3851DBBC-8DC2-377E-052F-417DE981F3CF}"/>
                </a:ext>
              </a:extLst>
            </p:cNvPr>
            <p:cNvSpPr/>
            <p:nvPr/>
          </p:nvSpPr>
          <p:spPr>
            <a:xfrm>
              <a:off x="4983500" y="2344650"/>
              <a:ext cx="31925" cy="12375"/>
            </a:xfrm>
            <a:custGeom>
              <a:avLst/>
              <a:gdLst/>
              <a:ahLst/>
              <a:cxnLst/>
              <a:rect l="l" t="t" r="r" b="b"/>
              <a:pathLst>
                <a:path w="1277" h="495" extrusionOk="0">
                  <a:moveTo>
                    <a:pt x="257" y="1"/>
                  </a:moveTo>
                  <a:cubicBezTo>
                    <a:pt x="122" y="1"/>
                    <a:pt x="14" y="105"/>
                    <a:pt x="4" y="241"/>
                  </a:cubicBezTo>
                  <a:cubicBezTo>
                    <a:pt x="1" y="379"/>
                    <a:pt x="112" y="494"/>
                    <a:pt x="251" y="494"/>
                  </a:cubicBezTo>
                  <a:lnTo>
                    <a:pt x="1017" y="494"/>
                  </a:lnTo>
                  <a:cubicBezTo>
                    <a:pt x="1152" y="494"/>
                    <a:pt x="1267" y="389"/>
                    <a:pt x="1273" y="251"/>
                  </a:cubicBezTo>
                  <a:cubicBezTo>
                    <a:pt x="1277" y="115"/>
                    <a:pt x="1168" y="1"/>
                    <a:pt x="1032" y="1"/>
                  </a:cubicBezTo>
                  <a:cubicBezTo>
                    <a:pt x="1031" y="1"/>
                    <a:pt x="1029" y="1"/>
                    <a:pt x="1027" y="1"/>
                  </a:cubicBezTo>
                  <a:lnTo>
                    <a:pt x="264" y="1"/>
                  </a:lnTo>
                  <a:cubicBezTo>
                    <a:pt x="262" y="1"/>
                    <a:pt x="259" y="1"/>
                    <a:pt x="257" y="1"/>
                  </a:cubicBezTo>
                  <a:close/>
                </a:path>
              </a:pathLst>
            </a:custGeom>
            <a:solidFill>
              <a:srgbClr val="C09560"/>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latin typeface="Arial"/>
                <a:ea typeface="+mn-ea"/>
                <a:cs typeface="Arial"/>
                <a:sym typeface="Arial"/>
              </a:endParaRPr>
            </a:p>
          </p:txBody>
        </p:sp>
        <p:sp>
          <p:nvSpPr>
            <p:cNvPr id="69" name="Google Shape;3671;p43">
              <a:extLst>
                <a:ext uri="{FF2B5EF4-FFF2-40B4-BE49-F238E27FC236}">
                  <a16:creationId xmlns:a16="http://schemas.microsoft.com/office/drawing/2014/main" id="{26B34F71-7CB6-35C9-4BA2-4A0099558C47}"/>
                </a:ext>
              </a:extLst>
            </p:cNvPr>
            <p:cNvSpPr/>
            <p:nvPr/>
          </p:nvSpPr>
          <p:spPr>
            <a:xfrm>
              <a:off x="4989750" y="2344900"/>
              <a:ext cx="163325" cy="212300"/>
            </a:xfrm>
            <a:custGeom>
              <a:avLst/>
              <a:gdLst/>
              <a:ahLst/>
              <a:cxnLst/>
              <a:rect l="l" t="t" r="r" b="b"/>
              <a:pathLst>
                <a:path w="6533" h="8492" extrusionOk="0">
                  <a:moveTo>
                    <a:pt x="1872" y="1"/>
                  </a:moveTo>
                  <a:cubicBezTo>
                    <a:pt x="1388" y="1"/>
                    <a:pt x="994" y="391"/>
                    <a:pt x="990" y="879"/>
                  </a:cubicBezTo>
                  <a:lnTo>
                    <a:pt x="990" y="3872"/>
                  </a:lnTo>
                  <a:lnTo>
                    <a:pt x="803" y="3928"/>
                  </a:lnTo>
                  <a:cubicBezTo>
                    <a:pt x="326" y="4066"/>
                    <a:pt x="1" y="4506"/>
                    <a:pt x="4" y="5003"/>
                  </a:cubicBezTo>
                  <a:lnTo>
                    <a:pt x="4" y="5990"/>
                  </a:lnTo>
                  <a:cubicBezTo>
                    <a:pt x="4" y="7177"/>
                    <a:pt x="833" y="8203"/>
                    <a:pt x="1997" y="8450"/>
                  </a:cubicBezTo>
                  <a:cubicBezTo>
                    <a:pt x="2013" y="8453"/>
                    <a:pt x="2030" y="8453"/>
                    <a:pt x="2050" y="8453"/>
                  </a:cubicBezTo>
                  <a:cubicBezTo>
                    <a:pt x="2346" y="8453"/>
                    <a:pt x="2388" y="8029"/>
                    <a:pt x="2099" y="7966"/>
                  </a:cubicBezTo>
                  <a:cubicBezTo>
                    <a:pt x="1165" y="7766"/>
                    <a:pt x="500" y="6943"/>
                    <a:pt x="497" y="5990"/>
                  </a:cubicBezTo>
                  <a:lnTo>
                    <a:pt x="497" y="5013"/>
                  </a:lnTo>
                  <a:cubicBezTo>
                    <a:pt x="497" y="4723"/>
                    <a:pt x="688" y="4467"/>
                    <a:pt x="964" y="4385"/>
                  </a:cubicBezTo>
                  <a:lnTo>
                    <a:pt x="1030" y="4365"/>
                  </a:lnTo>
                  <a:lnTo>
                    <a:pt x="1030" y="6006"/>
                  </a:lnTo>
                  <a:cubicBezTo>
                    <a:pt x="1027" y="6144"/>
                    <a:pt x="1135" y="6256"/>
                    <a:pt x="1270" y="6266"/>
                  </a:cubicBezTo>
                  <a:cubicBezTo>
                    <a:pt x="1272" y="6266"/>
                    <a:pt x="1274" y="6266"/>
                    <a:pt x="1276" y="6266"/>
                  </a:cubicBezTo>
                  <a:cubicBezTo>
                    <a:pt x="1411" y="6266"/>
                    <a:pt x="1523" y="6155"/>
                    <a:pt x="1523" y="6019"/>
                  </a:cubicBezTo>
                  <a:lnTo>
                    <a:pt x="1523" y="912"/>
                  </a:lnTo>
                  <a:cubicBezTo>
                    <a:pt x="1520" y="711"/>
                    <a:pt x="1671" y="547"/>
                    <a:pt x="1869" y="527"/>
                  </a:cubicBezTo>
                  <a:cubicBezTo>
                    <a:pt x="1876" y="526"/>
                    <a:pt x="1884" y="526"/>
                    <a:pt x="1892" y="526"/>
                  </a:cubicBezTo>
                  <a:cubicBezTo>
                    <a:pt x="2095" y="526"/>
                    <a:pt x="2263" y="692"/>
                    <a:pt x="2263" y="898"/>
                  </a:cubicBezTo>
                  <a:lnTo>
                    <a:pt x="2263" y="4174"/>
                  </a:lnTo>
                  <a:cubicBezTo>
                    <a:pt x="2260" y="4312"/>
                    <a:pt x="2369" y="4424"/>
                    <a:pt x="2503" y="4434"/>
                  </a:cubicBezTo>
                  <a:cubicBezTo>
                    <a:pt x="2505" y="4434"/>
                    <a:pt x="2507" y="4434"/>
                    <a:pt x="2509" y="4434"/>
                  </a:cubicBezTo>
                  <a:cubicBezTo>
                    <a:pt x="2645" y="4434"/>
                    <a:pt x="2757" y="4324"/>
                    <a:pt x="2757" y="4187"/>
                  </a:cubicBezTo>
                  <a:lnTo>
                    <a:pt x="2757" y="3586"/>
                  </a:lnTo>
                  <a:cubicBezTo>
                    <a:pt x="2753" y="3388"/>
                    <a:pt x="2905" y="3220"/>
                    <a:pt x="3102" y="3204"/>
                  </a:cubicBezTo>
                  <a:cubicBezTo>
                    <a:pt x="3111" y="3203"/>
                    <a:pt x="3121" y="3203"/>
                    <a:pt x="3130" y="3203"/>
                  </a:cubicBezTo>
                  <a:cubicBezTo>
                    <a:pt x="3332" y="3203"/>
                    <a:pt x="3497" y="3368"/>
                    <a:pt x="3497" y="3572"/>
                  </a:cubicBezTo>
                  <a:lnTo>
                    <a:pt x="3497" y="4049"/>
                  </a:lnTo>
                  <a:cubicBezTo>
                    <a:pt x="3497" y="4151"/>
                    <a:pt x="3556" y="4247"/>
                    <a:pt x="3651" y="4286"/>
                  </a:cubicBezTo>
                  <a:cubicBezTo>
                    <a:pt x="3689" y="4303"/>
                    <a:pt x="3727" y="4311"/>
                    <a:pt x="3764" y="4311"/>
                  </a:cubicBezTo>
                  <a:cubicBezTo>
                    <a:pt x="3907" y="4311"/>
                    <a:pt x="4033" y="4196"/>
                    <a:pt x="4033" y="4039"/>
                  </a:cubicBezTo>
                  <a:lnTo>
                    <a:pt x="4033" y="3799"/>
                  </a:lnTo>
                  <a:cubicBezTo>
                    <a:pt x="4029" y="3599"/>
                    <a:pt x="4177" y="3431"/>
                    <a:pt x="4378" y="3414"/>
                  </a:cubicBezTo>
                  <a:cubicBezTo>
                    <a:pt x="4386" y="3414"/>
                    <a:pt x="4394" y="3414"/>
                    <a:pt x="4402" y="3414"/>
                  </a:cubicBezTo>
                  <a:cubicBezTo>
                    <a:pt x="4605" y="3414"/>
                    <a:pt x="4773" y="3577"/>
                    <a:pt x="4773" y="3786"/>
                  </a:cubicBezTo>
                  <a:lnTo>
                    <a:pt x="4773" y="4299"/>
                  </a:lnTo>
                  <a:cubicBezTo>
                    <a:pt x="4773" y="4437"/>
                    <a:pt x="4885" y="4549"/>
                    <a:pt x="5023" y="4549"/>
                  </a:cubicBezTo>
                  <a:cubicBezTo>
                    <a:pt x="5161" y="4549"/>
                    <a:pt x="5273" y="4437"/>
                    <a:pt x="5273" y="4296"/>
                  </a:cubicBezTo>
                  <a:cubicBezTo>
                    <a:pt x="5266" y="4174"/>
                    <a:pt x="5325" y="4056"/>
                    <a:pt x="5430" y="3990"/>
                  </a:cubicBezTo>
                  <a:cubicBezTo>
                    <a:pt x="5505" y="3946"/>
                    <a:pt x="5581" y="3927"/>
                    <a:pt x="5651" y="3927"/>
                  </a:cubicBezTo>
                  <a:cubicBezTo>
                    <a:pt x="5860" y="3927"/>
                    <a:pt x="6029" y="4097"/>
                    <a:pt x="6029" y="4306"/>
                  </a:cubicBezTo>
                  <a:cubicBezTo>
                    <a:pt x="6029" y="5812"/>
                    <a:pt x="5743" y="6513"/>
                    <a:pt x="5167" y="7910"/>
                  </a:cubicBezTo>
                  <a:lnTo>
                    <a:pt x="5069" y="8144"/>
                  </a:lnTo>
                  <a:cubicBezTo>
                    <a:pt x="5016" y="8272"/>
                    <a:pt x="5075" y="8420"/>
                    <a:pt x="5207" y="8473"/>
                  </a:cubicBezTo>
                  <a:cubicBezTo>
                    <a:pt x="5238" y="8485"/>
                    <a:pt x="5270" y="8491"/>
                    <a:pt x="5301" y="8491"/>
                  </a:cubicBezTo>
                  <a:cubicBezTo>
                    <a:pt x="5401" y="8491"/>
                    <a:pt x="5496" y="8432"/>
                    <a:pt x="5536" y="8335"/>
                  </a:cubicBezTo>
                  <a:lnTo>
                    <a:pt x="5631" y="8101"/>
                  </a:lnTo>
                  <a:cubicBezTo>
                    <a:pt x="6213" y="6687"/>
                    <a:pt x="6532" y="5911"/>
                    <a:pt x="6532" y="4306"/>
                  </a:cubicBezTo>
                  <a:cubicBezTo>
                    <a:pt x="6532" y="3819"/>
                    <a:pt x="6138" y="3424"/>
                    <a:pt x="5651" y="3424"/>
                  </a:cubicBezTo>
                  <a:lnTo>
                    <a:pt x="5651" y="3428"/>
                  </a:lnTo>
                  <a:cubicBezTo>
                    <a:pt x="5645" y="3428"/>
                    <a:pt x="5639" y="3427"/>
                    <a:pt x="5633" y="3427"/>
                  </a:cubicBezTo>
                  <a:cubicBezTo>
                    <a:pt x="5494" y="3427"/>
                    <a:pt x="5356" y="3463"/>
                    <a:pt x="5236" y="3530"/>
                  </a:cubicBezTo>
                  <a:cubicBezTo>
                    <a:pt x="4493" y="3368"/>
                    <a:pt x="3783" y="3082"/>
                    <a:pt x="3135" y="2684"/>
                  </a:cubicBezTo>
                  <a:cubicBezTo>
                    <a:pt x="3003" y="2684"/>
                    <a:pt x="2875" y="2714"/>
                    <a:pt x="2757" y="2770"/>
                  </a:cubicBezTo>
                  <a:lnTo>
                    <a:pt x="2757" y="889"/>
                  </a:lnTo>
                  <a:cubicBezTo>
                    <a:pt x="2760" y="402"/>
                    <a:pt x="2365" y="1"/>
                    <a:pt x="1878" y="1"/>
                  </a:cubicBezTo>
                  <a:cubicBezTo>
                    <a:pt x="1876" y="1"/>
                    <a:pt x="1874" y="1"/>
                    <a:pt x="1872" y="1"/>
                  </a:cubicBezTo>
                  <a:close/>
                </a:path>
              </a:pathLst>
            </a:custGeom>
            <a:solidFill>
              <a:srgbClr val="C09560"/>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latin typeface="Arial"/>
                <a:ea typeface="+mn-ea"/>
                <a:cs typeface="Arial"/>
                <a:sym typeface="Arial"/>
              </a:endParaRPr>
            </a:p>
          </p:txBody>
        </p:sp>
      </p:grpSp>
      <p:grpSp>
        <p:nvGrpSpPr>
          <p:cNvPr id="70" name="Google Shape;3672;p43">
            <a:extLst>
              <a:ext uri="{FF2B5EF4-FFF2-40B4-BE49-F238E27FC236}">
                <a16:creationId xmlns:a16="http://schemas.microsoft.com/office/drawing/2014/main" id="{7E70B9DB-F46C-BD0A-51BE-0FCFC728F625}"/>
              </a:ext>
            </a:extLst>
          </p:cNvPr>
          <p:cNvGrpSpPr/>
          <p:nvPr/>
        </p:nvGrpSpPr>
        <p:grpSpPr>
          <a:xfrm>
            <a:off x="4634845" y="1761653"/>
            <a:ext cx="454184" cy="453049"/>
            <a:chOff x="3984825" y="2155375"/>
            <a:chExt cx="421425" cy="420425"/>
          </a:xfrm>
        </p:grpSpPr>
        <p:sp>
          <p:nvSpPr>
            <p:cNvPr id="71" name="Google Shape;3673;p43">
              <a:extLst>
                <a:ext uri="{FF2B5EF4-FFF2-40B4-BE49-F238E27FC236}">
                  <a16:creationId xmlns:a16="http://schemas.microsoft.com/office/drawing/2014/main" id="{804F1308-1AB0-206D-33C9-76776B701D76}"/>
                </a:ext>
              </a:extLst>
            </p:cNvPr>
            <p:cNvSpPr/>
            <p:nvPr/>
          </p:nvSpPr>
          <p:spPr>
            <a:xfrm>
              <a:off x="3984825" y="2155375"/>
              <a:ext cx="421425" cy="365925"/>
            </a:xfrm>
            <a:custGeom>
              <a:avLst/>
              <a:gdLst/>
              <a:ahLst/>
              <a:cxnLst/>
              <a:rect l="l" t="t" r="r" b="b"/>
              <a:pathLst>
                <a:path w="16857" h="14637" extrusionOk="0">
                  <a:moveTo>
                    <a:pt x="15070" y="4687"/>
                  </a:moveTo>
                  <a:cubicBezTo>
                    <a:pt x="15330" y="4687"/>
                    <a:pt x="15541" y="4898"/>
                    <a:pt x="15541" y="5158"/>
                  </a:cubicBezTo>
                  <a:lnTo>
                    <a:pt x="15541" y="5470"/>
                  </a:lnTo>
                  <a:lnTo>
                    <a:pt x="12212" y="5470"/>
                  </a:lnTo>
                  <a:lnTo>
                    <a:pt x="12212" y="5158"/>
                  </a:lnTo>
                  <a:cubicBezTo>
                    <a:pt x="12212" y="4898"/>
                    <a:pt x="12419" y="4687"/>
                    <a:pt x="12679" y="4687"/>
                  </a:cubicBezTo>
                  <a:close/>
                  <a:moveTo>
                    <a:pt x="6440" y="494"/>
                  </a:moveTo>
                  <a:cubicBezTo>
                    <a:pt x="6700" y="494"/>
                    <a:pt x="6907" y="705"/>
                    <a:pt x="6911" y="964"/>
                  </a:cubicBezTo>
                  <a:lnTo>
                    <a:pt x="6911" y="12031"/>
                  </a:lnTo>
                  <a:cubicBezTo>
                    <a:pt x="6911" y="12288"/>
                    <a:pt x="6700" y="12499"/>
                    <a:pt x="6440" y="12499"/>
                  </a:cubicBezTo>
                  <a:lnTo>
                    <a:pt x="5322" y="12499"/>
                  </a:lnTo>
                  <a:cubicBezTo>
                    <a:pt x="5062" y="12499"/>
                    <a:pt x="4852" y="12288"/>
                    <a:pt x="4855" y="12031"/>
                  </a:cubicBezTo>
                  <a:lnTo>
                    <a:pt x="4855" y="964"/>
                  </a:lnTo>
                  <a:cubicBezTo>
                    <a:pt x="4855" y="705"/>
                    <a:pt x="5062" y="494"/>
                    <a:pt x="5322" y="494"/>
                  </a:cubicBezTo>
                  <a:close/>
                  <a:moveTo>
                    <a:pt x="10586" y="2191"/>
                  </a:moveTo>
                  <a:cubicBezTo>
                    <a:pt x="10627" y="2191"/>
                    <a:pt x="10668" y="2196"/>
                    <a:pt x="10709" y="2208"/>
                  </a:cubicBezTo>
                  <a:lnTo>
                    <a:pt x="11808" y="2494"/>
                  </a:lnTo>
                  <a:cubicBezTo>
                    <a:pt x="12058" y="2559"/>
                    <a:pt x="12206" y="2816"/>
                    <a:pt x="12140" y="3066"/>
                  </a:cubicBezTo>
                  <a:lnTo>
                    <a:pt x="12140" y="3069"/>
                  </a:lnTo>
                  <a:lnTo>
                    <a:pt x="9742" y="12173"/>
                  </a:lnTo>
                  <a:cubicBezTo>
                    <a:pt x="9684" y="12383"/>
                    <a:pt x="9497" y="12521"/>
                    <a:pt x="9290" y="12521"/>
                  </a:cubicBezTo>
                  <a:cubicBezTo>
                    <a:pt x="9250" y="12521"/>
                    <a:pt x="9210" y="12516"/>
                    <a:pt x="9170" y="12505"/>
                  </a:cubicBezTo>
                  <a:lnTo>
                    <a:pt x="8068" y="12216"/>
                  </a:lnTo>
                  <a:cubicBezTo>
                    <a:pt x="7818" y="12150"/>
                    <a:pt x="7670" y="11893"/>
                    <a:pt x="7736" y="11643"/>
                  </a:cubicBezTo>
                  <a:lnTo>
                    <a:pt x="10137" y="2540"/>
                  </a:lnTo>
                  <a:cubicBezTo>
                    <a:pt x="10189" y="2331"/>
                    <a:pt x="10379" y="2191"/>
                    <a:pt x="10586" y="2191"/>
                  </a:cubicBezTo>
                  <a:close/>
                  <a:moveTo>
                    <a:pt x="7371" y="12304"/>
                  </a:moveTo>
                  <a:cubicBezTo>
                    <a:pt x="7430" y="12393"/>
                    <a:pt x="7503" y="12472"/>
                    <a:pt x="7585" y="12541"/>
                  </a:cubicBezTo>
                  <a:lnTo>
                    <a:pt x="7272" y="12541"/>
                  </a:lnTo>
                  <a:cubicBezTo>
                    <a:pt x="7318" y="12466"/>
                    <a:pt x="7351" y="12387"/>
                    <a:pt x="7371" y="12304"/>
                  </a:cubicBezTo>
                  <a:close/>
                  <a:moveTo>
                    <a:pt x="11719" y="6602"/>
                  </a:moveTo>
                  <a:lnTo>
                    <a:pt x="11719" y="12071"/>
                  </a:lnTo>
                  <a:cubicBezTo>
                    <a:pt x="11716" y="12235"/>
                    <a:pt x="11758" y="12397"/>
                    <a:pt x="11837" y="12541"/>
                  </a:cubicBezTo>
                  <a:lnTo>
                    <a:pt x="10124" y="12541"/>
                  </a:lnTo>
                  <a:cubicBezTo>
                    <a:pt x="10160" y="12469"/>
                    <a:pt x="10190" y="12397"/>
                    <a:pt x="10213" y="12318"/>
                  </a:cubicBezTo>
                  <a:lnTo>
                    <a:pt x="11719" y="6602"/>
                  </a:lnTo>
                  <a:close/>
                  <a:moveTo>
                    <a:pt x="15541" y="5963"/>
                  </a:moveTo>
                  <a:lnTo>
                    <a:pt x="15541" y="11226"/>
                  </a:lnTo>
                  <a:lnTo>
                    <a:pt x="15093" y="11226"/>
                  </a:lnTo>
                  <a:cubicBezTo>
                    <a:pt x="15091" y="11226"/>
                    <a:pt x="15088" y="11226"/>
                    <a:pt x="15085" y="11226"/>
                  </a:cubicBezTo>
                  <a:cubicBezTo>
                    <a:pt x="14983" y="11226"/>
                    <a:pt x="14892" y="11287"/>
                    <a:pt x="14853" y="11380"/>
                  </a:cubicBezTo>
                  <a:cubicBezTo>
                    <a:pt x="14774" y="11558"/>
                    <a:pt x="14906" y="11759"/>
                    <a:pt x="15100" y="11759"/>
                  </a:cubicBezTo>
                  <a:lnTo>
                    <a:pt x="15541" y="11759"/>
                  </a:lnTo>
                  <a:lnTo>
                    <a:pt x="15541" y="12071"/>
                  </a:lnTo>
                  <a:cubicBezTo>
                    <a:pt x="15541" y="12331"/>
                    <a:pt x="15330" y="12541"/>
                    <a:pt x="15070" y="12541"/>
                  </a:cubicBezTo>
                  <a:lnTo>
                    <a:pt x="12679" y="12541"/>
                  </a:lnTo>
                  <a:cubicBezTo>
                    <a:pt x="12419" y="12541"/>
                    <a:pt x="12209" y="12331"/>
                    <a:pt x="12212" y="12071"/>
                  </a:cubicBezTo>
                  <a:lnTo>
                    <a:pt x="12212" y="11759"/>
                  </a:lnTo>
                  <a:lnTo>
                    <a:pt x="14225" y="11759"/>
                  </a:lnTo>
                  <a:cubicBezTo>
                    <a:pt x="14337" y="11759"/>
                    <a:pt x="14439" y="11686"/>
                    <a:pt x="14472" y="11581"/>
                  </a:cubicBezTo>
                  <a:cubicBezTo>
                    <a:pt x="14528" y="11397"/>
                    <a:pt x="14399" y="11226"/>
                    <a:pt x="14235" y="11226"/>
                  </a:cubicBezTo>
                  <a:lnTo>
                    <a:pt x="12212" y="11226"/>
                  </a:lnTo>
                  <a:lnTo>
                    <a:pt x="12212" y="5963"/>
                  </a:lnTo>
                  <a:close/>
                  <a:moveTo>
                    <a:pt x="5283" y="1"/>
                  </a:moveTo>
                  <a:cubicBezTo>
                    <a:pt x="4750" y="1"/>
                    <a:pt x="4316" y="434"/>
                    <a:pt x="4319" y="971"/>
                  </a:cubicBezTo>
                  <a:lnTo>
                    <a:pt x="4319" y="12015"/>
                  </a:lnTo>
                  <a:cubicBezTo>
                    <a:pt x="4316" y="12186"/>
                    <a:pt x="4362" y="12354"/>
                    <a:pt x="4447" y="12499"/>
                  </a:cubicBezTo>
                  <a:lnTo>
                    <a:pt x="3747" y="12499"/>
                  </a:lnTo>
                  <a:cubicBezTo>
                    <a:pt x="3826" y="12357"/>
                    <a:pt x="3865" y="12196"/>
                    <a:pt x="3865" y="12031"/>
                  </a:cubicBezTo>
                  <a:lnTo>
                    <a:pt x="3865" y="7822"/>
                  </a:lnTo>
                  <a:cubicBezTo>
                    <a:pt x="3868" y="7693"/>
                    <a:pt x="3773" y="7585"/>
                    <a:pt x="3648" y="7565"/>
                  </a:cubicBezTo>
                  <a:cubicBezTo>
                    <a:pt x="3638" y="7564"/>
                    <a:pt x="3629" y="7564"/>
                    <a:pt x="3620" y="7564"/>
                  </a:cubicBezTo>
                  <a:cubicBezTo>
                    <a:pt x="3484" y="7564"/>
                    <a:pt x="3372" y="7673"/>
                    <a:pt x="3372" y="7812"/>
                  </a:cubicBezTo>
                  <a:lnTo>
                    <a:pt x="3372" y="12031"/>
                  </a:lnTo>
                  <a:cubicBezTo>
                    <a:pt x="3372" y="12288"/>
                    <a:pt x="3161" y="12499"/>
                    <a:pt x="2901" y="12499"/>
                  </a:cubicBezTo>
                  <a:lnTo>
                    <a:pt x="1786" y="12499"/>
                  </a:lnTo>
                  <a:cubicBezTo>
                    <a:pt x="1527" y="12499"/>
                    <a:pt x="1316" y="12288"/>
                    <a:pt x="1316" y="12031"/>
                  </a:cubicBezTo>
                  <a:lnTo>
                    <a:pt x="1316" y="5773"/>
                  </a:lnTo>
                  <a:cubicBezTo>
                    <a:pt x="1316" y="5516"/>
                    <a:pt x="1527" y="5306"/>
                    <a:pt x="1786" y="5306"/>
                  </a:cubicBezTo>
                  <a:lnTo>
                    <a:pt x="3250" y="5306"/>
                  </a:lnTo>
                  <a:cubicBezTo>
                    <a:pt x="3316" y="5306"/>
                    <a:pt x="3372" y="5358"/>
                    <a:pt x="3375" y="5427"/>
                  </a:cubicBezTo>
                  <a:lnTo>
                    <a:pt x="3375" y="7065"/>
                  </a:lnTo>
                  <a:cubicBezTo>
                    <a:pt x="3375" y="7082"/>
                    <a:pt x="3382" y="7098"/>
                    <a:pt x="3391" y="7111"/>
                  </a:cubicBezTo>
                  <a:cubicBezTo>
                    <a:pt x="3467" y="7188"/>
                    <a:pt x="3549" y="7220"/>
                    <a:pt x="3622" y="7220"/>
                  </a:cubicBezTo>
                  <a:cubicBezTo>
                    <a:pt x="3758" y="7220"/>
                    <a:pt x="3868" y="7110"/>
                    <a:pt x="3868" y="6973"/>
                  </a:cubicBezTo>
                  <a:lnTo>
                    <a:pt x="3868" y="5072"/>
                  </a:lnTo>
                  <a:cubicBezTo>
                    <a:pt x="3868" y="4927"/>
                    <a:pt x="3750" y="4812"/>
                    <a:pt x="3608" y="4812"/>
                  </a:cubicBezTo>
                  <a:lnTo>
                    <a:pt x="1342" y="4812"/>
                  </a:lnTo>
                  <a:cubicBezTo>
                    <a:pt x="1340" y="4812"/>
                    <a:pt x="1338" y="4812"/>
                    <a:pt x="1336" y="4812"/>
                  </a:cubicBezTo>
                  <a:cubicBezTo>
                    <a:pt x="1053" y="4812"/>
                    <a:pt x="823" y="5045"/>
                    <a:pt x="823" y="5329"/>
                  </a:cubicBezTo>
                  <a:lnTo>
                    <a:pt x="823" y="12071"/>
                  </a:lnTo>
                  <a:cubicBezTo>
                    <a:pt x="823" y="12235"/>
                    <a:pt x="865" y="12397"/>
                    <a:pt x="948" y="12538"/>
                  </a:cubicBezTo>
                  <a:lnTo>
                    <a:pt x="412" y="12538"/>
                  </a:lnTo>
                  <a:cubicBezTo>
                    <a:pt x="185" y="12538"/>
                    <a:pt x="1" y="12722"/>
                    <a:pt x="1" y="12949"/>
                  </a:cubicBezTo>
                  <a:lnTo>
                    <a:pt x="1" y="14376"/>
                  </a:lnTo>
                  <a:cubicBezTo>
                    <a:pt x="1" y="14516"/>
                    <a:pt x="113" y="14633"/>
                    <a:pt x="254" y="14633"/>
                  </a:cubicBezTo>
                  <a:cubicBezTo>
                    <a:pt x="256" y="14633"/>
                    <a:pt x="258" y="14633"/>
                    <a:pt x="260" y="14633"/>
                  </a:cubicBezTo>
                  <a:lnTo>
                    <a:pt x="4868" y="14633"/>
                  </a:lnTo>
                  <a:cubicBezTo>
                    <a:pt x="4894" y="14633"/>
                    <a:pt x="4917" y="14623"/>
                    <a:pt x="4934" y="14607"/>
                  </a:cubicBezTo>
                  <a:cubicBezTo>
                    <a:pt x="5138" y="14396"/>
                    <a:pt x="4993" y="14140"/>
                    <a:pt x="4786" y="14140"/>
                  </a:cubicBezTo>
                  <a:lnTo>
                    <a:pt x="764" y="14140"/>
                  </a:lnTo>
                  <a:cubicBezTo>
                    <a:pt x="616" y="14140"/>
                    <a:pt x="494" y="14021"/>
                    <a:pt x="494" y="13870"/>
                  </a:cubicBezTo>
                  <a:lnTo>
                    <a:pt x="494" y="13265"/>
                  </a:lnTo>
                  <a:cubicBezTo>
                    <a:pt x="494" y="13114"/>
                    <a:pt x="616" y="12992"/>
                    <a:pt x="764" y="12992"/>
                  </a:cubicBezTo>
                  <a:lnTo>
                    <a:pt x="16050" y="12992"/>
                  </a:lnTo>
                  <a:cubicBezTo>
                    <a:pt x="16202" y="12992"/>
                    <a:pt x="16323" y="13114"/>
                    <a:pt x="16323" y="13265"/>
                  </a:cubicBezTo>
                  <a:lnTo>
                    <a:pt x="16323" y="13883"/>
                  </a:lnTo>
                  <a:cubicBezTo>
                    <a:pt x="16323" y="14028"/>
                    <a:pt x="16205" y="14143"/>
                    <a:pt x="16064" y="14143"/>
                  </a:cubicBezTo>
                  <a:lnTo>
                    <a:pt x="5667" y="14143"/>
                  </a:lnTo>
                  <a:cubicBezTo>
                    <a:pt x="5569" y="14143"/>
                    <a:pt x="5480" y="14199"/>
                    <a:pt x="5440" y="14288"/>
                  </a:cubicBezTo>
                  <a:cubicBezTo>
                    <a:pt x="5365" y="14451"/>
                    <a:pt x="5488" y="14636"/>
                    <a:pt x="5666" y="14636"/>
                  </a:cubicBezTo>
                  <a:cubicBezTo>
                    <a:pt x="5667" y="14636"/>
                    <a:pt x="5669" y="14636"/>
                    <a:pt x="5671" y="14636"/>
                  </a:cubicBezTo>
                  <a:lnTo>
                    <a:pt x="16087" y="14636"/>
                  </a:lnTo>
                  <a:cubicBezTo>
                    <a:pt x="16511" y="14636"/>
                    <a:pt x="16856" y="14291"/>
                    <a:pt x="16856" y="13867"/>
                  </a:cubicBezTo>
                  <a:lnTo>
                    <a:pt x="16856" y="13271"/>
                  </a:lnTo>
                  <a:cubicBezTo>
                    <a:pt x="16856" y="12844"/>
                    <a:pt x="16511" y="12499"/>
                    <a:pt x="16083" y="12499"/>
                  </a:cubicBezTo>
                  <a:lnTo>
                    <a:pt x="15955" y="12499"/>
                  </a:lnTo>
                  <a:cubicBezTo>
                    <a:pt x="16034" y="12357"/>
                    <a:pt x="16077" y="12196"/>
                    <a:pt x="16080" y="12031"/>
                  </a:cubicBezTo>
                  <a:lnTo>
                    <a:pt x="16080" y="5164"/>
                  </a:lnTo>
                  <a:cubicBezTo>
                    <a:pt x="16080" y="4628"/>
                    <a:pt x="15646" y="4194"/>
                    <a:pt x="15110" y="4194"/>
                  </a:cubicBezTo>
                  <a:lnTo>
                    <a:pt x="12712" y="4194"/>
                  </a:lnTo>
                  <a:cubicBezTo>
                    <a:pt x="12587" y="4194"/>
                    <a:pt x="12465" y="4217"/>
                    <a:pt x="12350" y="4263"/>
                  </a:cubicBezTo>
                  <a:lnTo>
                    <a:pt x="12636" y="3194"/>
                  </a:lnTo>
                  <a:cubicBezTo>
                    <a:pt x="12771" y="2678"/>
                    <a:pt x="12462" y="2148"/>
                    <a:pt x="11943" y="2014"/>
                  </a:cubicBezTo>
                  <a:lnTo>
                    <a:pt x="10844" y="1724"/>
                  </a:lnTo>
                  <a:cubicBezTo>
                    <a:pt x="10761" y="1703"/>
                    <a:pt x="10678" y="1692"/>
                    <a:pt x="10596" y="1692"/>
                  </a:cubicBezTo>
                  <a:cubicBezTo>
                    <a:pt x="10165" y="1692"/>
                    <a:pt x="9773" y="1978"/>
                    <a:pt x="9657" y="2415"/>
                  </a:cubicBezTo>
                  <a:lnTo>
                    <a:pt x="7404" y="10923"/>
                  </a:lnTo>
                  <a:lnTo>
                    <a:pt x="7404" y="971"/>
                  </a:lnTo>
                  <a:cubicBezTo>
                    <a:pt x="7404" y="435"/>
                    <a:pt x="6970" y="1"/>
                    <a:pt x="6434" y="1"/>
                  </a:cubicBezTo>
                  <a:lnTo>
                    <a:pt x="5289" y="1"/>
                  </a:lnTo>
                  <a:cubicBezTo>
                    <a:pt x="5287" y="1"/>
                    <a:pt x="5285" y="1"/>
                    <a:pt x="5283" y="1"/>
                  </a:cubicBezTo>
                  <a:close/>
                </a:path>
              </a:pathLst>
            </a:custGeom>
            <a:solidFill>
              <a:srgbClr val="D5B48B"/>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latin typeface="Arial"/>
                <a:ea typeface="+mn-ea"/>
                <a:cs typeface="Arial"/>
                <a:sym typeface="Arial"/>
              </a:endParaRPr>
            </a:p>
          </p:txBody>
        </p:sp>
        <p:sp>
          <p:nvSpPr>
            <p:cNvPr id="72" name="Google Shape;3674;p43">
              <a:extLst>
                <a:ext uri="{FF2B5EF4-FFF2-40B4-BE49-F238E27FC236}">
                  <a16:creationId xmlns:a16="http://schemas.microsoft.com/office/drawing/2014/main" id="{12CCFA36-4E42-3E95-4A57-59829997C081}"/>
                </a:ext>
              </a:extLst>
            </p:cNvPr>
            <p:cNvSpPr/>
            <p:nvPr/>
          </p:nvSpPr>
          <p:spPr>
            <a:xfrm>
              <a:off x="4024950" y="2530525"/>
              <a:ext cx="47300" cy="45275"/>
            </a:xfrm>
            <a:custGeom>
              <a:avLst/>
              <a:gdLst/>
              <a:ahLst/>
              <a:cxnLst/>
              <a:rect l="l" t="t" r="r" b="b"/>
              <a:pathLst>
                <a:path w="1892" h="1811" extrusionOk="0">
                  <a:moveTo>
                    <a:pt x="245" y="1"/>
                  </a:moveTo>
                  <a:cubicBezTo>
                    <a:pt x="109" y="1"/>
                    <a:pt x="0" y="112"/>
                    <a:pt x="0" y="249"/>
                  </a:cubicBezTo>
                  <a:lnTo>
                    <a:pt x="0" y="1551"/>
                  </a:lnTo>
                  <a:cubicBezTo>
                    <a:pt x="0" y="1696"/>
                    <a:pt x="116" y="1811"/>
                    <a:pt x="257" y="1811"/>
                  </a:cubicBezTo>
                  <a:lnTo>
                    <a:pt x="1142" y="1811"/>
                  </a:lnTo>
                  <a:cubicBezTo>
                    <a:pt x="1553" y="1811"/>
                    <a:pt x="1888" y="1475"/>
                    <a:pt x="1892" y="1061"/>
                  </a:cubicBezTo>
                  <a:lnTo>
                    <a:pt x="1892" y="249"/>
                  </a:lnTo>
                  <a:cubicBezTo>
                    <a:pt x="1892" y="110"/>
                    <a:pt x="1780" y="2"/>
                    <a:pt x="1645" y="2"/>
                  </a:cubicBezTo>
                  <a:cubicBezTo>
                    <a:pt x="1507" y="2"/>
                    <a:pt x="1398" y="110"/>
                    <a:pt x="1398" y="249"/>
                  </a:cubicBezTo>
                  <a:lnTo>
                    <a:pt x="1398" y="1068"/>
                  </a:lnTo>
                  <a:cubicBezTo>
                    <a:pt x="1398" y="1206"/>
                    <a:pt x="1286" y="1317"/>
                    <a:pt x="1148" y="1317"/>
                  </a:cubicBezTo>
                  <a:lnTo>
                    <a:pt x="579" y="1317"/>
                  </a:lnTo>
                  <a:cubicBezTo>
                    <a:pt x="530" y="1317"/>
                    <a:pt x="491" y="1278"/>
                    <a:pt x="494" y="1232"/>
                  </a:cubicBezTo>
                  <a:lnTo>
                    <a:pt x="494" y="166"/>
                  </a:lnTo>
                  <a:cubicBezTo>
                    <a:pt x="491" y="140"/>
                    <a:pt x="481" y="117"/>
                    <a:pt x="464" y="101"/>
                  </a:cubicBezTo>
                  <a:cubicBezTo>
                    <a:pt x="392" y="30"/>
                    <a:pt x="315" y="1"/>
                    <a:pt x="245" y="1"/>
                  </a:cubicBezTo>
                  <a:close/>
                </a:path>
              </a:pathLst>
            </a:custGeom>
            <a:solidFill>
              <a:srgbClr val="D5B48B"/>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latin typeface="Arial"/>
                <a:ea typeface="+mn-ea"/>
                <a:cs typeface="Arial"/>
                <a:sym typeface="Arial"/>
              </a:endParaRPr>
            </a:p>
          </p:txBody>
        </p:sp>
        <p:sp>
          <p:nvSpPr>
            <p:cNvPr id="73" name="Google Shape;3675;p43">
              <a:extLst>
                <a:ext uri="{FF2B5EF4-FFF2-40B4-BE49-F238E27FC236}">
                  <a16:creationId xmlns:a16="http://schemas.microsoft.com/office/drawing/2014/main" id="{69B00466-4D83-A3AB-D154-00FE0BDFBE76}"/>
                </a:ext>
              </a:extLst>
            </p:cNvPr>
            <p:cNvSpPr/>
            <p:nvPr/>
          </p:nvSpPr>
          <p:spPr>
            <a:xfrm>
              <a:off x="4318825" y="2530525"/>
              <a:ext cx="47375" cy="45275"/>
            </a:xfrm>
            <a:custGeom>
              <a:avLst/>
              <a:gdLst/>
              <a:ahLst/>
              <a:cxnLst/>
              <a:rect l="l" t="t" r="r" b="b"/>
              <a:pathLst>
                <a:path w="1895" h="1811" extrusionOk="0">
                  <a:moveTo>
                    <a:pt x="248" y="1"/>
                  </a:moveTo>
                  <a:cubicBezTo>
                    <a:pt x="112" y="1"/>
                    <a:pt x="3" y="112"/>
                    <a:pt x="3" y="249"/>
                  </a:cubicBezTo>
                  <a:lnTo>
                    <a:pt x="3" y="1551"/>
                  </a:lnTo>
                  <a:cubicBezTo>
                    <a:pt x="0" y="1696"/>
                    <a:pt x="118" y="1811"/>
                    <a:pt x="260" y="1811"/>
                  </a:cubicBezTo>
                  <a:lnTo>
                    <a:pt x="1145" y="1811"/>
                  </a:lnTo>
                  <a:cubicBezTo>
                    <a:pt x="1556" y="1811"/>
                    <a:pt x="1891" y="1475"/>
                    <a:pt x="1894" y="1061"/>
                  </a:cubicBezTo>
                  <a:lnTo>
                    <a:pt x="1894" y="249"/>
                  </a:lnTo>
                  <a:cubicBezTo>
                    <a:pt x="1894" y="110"/>
                    <a:pt x="1783" y="2"/>
                    <a:pt x="1648" y="2"/>
                  </a:cubicBezTo>
                  <a:cubicBezTo>
                    <a:pt x="1510" y="2"/>
                    <a:pt x="1401" y="110"/>
                    <a:pt x="1401" y="249"/>
                  </a:cubicBezTo>
                  <a:lnTo>
                    <a:pt x="1401" y="1068"/>
                  </a:lnTo>
                  <a:cubicBezTo>
                    <a:pt x="1401" y="1206"/>
                    <a:pt x="1289" y="1317"/>
                    <a:pt x="1151" y="1317"/>
                  </a:cubicBezTo>
                  <a:lnTo>
                    <a:pt x="582" y="1317"/>
                  </a:lnTo>
                  <a:cubicBezTo>
                    <a:pt x="533" y="1317"/>
                    <a:pt x="497" y="1278"/>
                    <a:pt x="497" y="1232"/>
                  </a:cubicBezTo>
                  <a:lnTo>
                    <a:pt x="497" y="166"/>
                  </a:lnTo>
                  <a:cubicBezTo>
                    <a:pt x="493" y="140"/>
                    <a:pt x="484" y="117"/>
                    <a:pt x="467" y="101"/>
                  </a:cubicBezTo>
                  <a:cubicBezTo>
                    <a:pt x="394" y="30"/>
                    <a:pt x="318" y="1"/>
                    <a:pt x="248" y="1"/>
                  </a:cubicBezTo>
                  <a:close/>
                </a:path>
              </a:pathLst>
            </a:custGeom>
            <a:solidFill>
              <a:srgbClr val="D5B48B"/>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latin typeface="Arial"/>
                <a:ea typeface="+mn-ea"/>
                <a:cs typeface="Arial"/>
                <a:sym typeface="Arial"/>
              </a:endParaRPr>
            </a:p>
          </p:txBody>
        </p:sp>
        <p:sp>
          <p:nvSpPr>
            <p:cNvPr id="74" name="Google Shape;3676;p43">
              <a:extLst>
                <a:ext uri="{FF2B5EF4-FFF2-40B4-BE49-F238E27FC236}">
                  <a16:creationId xmlns:a16="http://schemas.microsoft.com/office/drawing/2014/main" id="{84809DE1-0DCC-F228-70FD-151C071D1EB6}"/>
                </a:ext>
              </a:extLst>
            </p:cNvPr>
            <p:cNvSpPr/>
            <p:nvPr/>
          </p:nvSpPr>
          <p:spPr>
            <a:xfrm>
              <a:off x="4037200" y="2333150"/>
              <a:ext cx="12450" cy="90100"/>
            </a:xfrm>
            <a:custGeom>
              <a:avLst/>
              <a:gdLst/>
              <a:ahLst/>
              <a:cxnLst/>
              <a:rect l="l" t="t" r="r" b="b"/>
              <a:pathLst>
                <a:path w="498" h="3604" extrusionOk="0">
                  <a:moveTo>
                    <a:pt x="250" y="0"/>
                  </a:moveTo>
                  <a:lnTo>
                    <a:pt x="250" y="4"/>
                  </a:lnTo>
                  <a:cubicBezTo>
                    <a:pt x="112" y="4"/>
                    <a:pt x="4" y="112"/>
                    <a:pt x="4" y="250"/>
                  </a:cubicBezTo>
                  <a:lnTo>
                    <a:pt x="4" y="3348"/>
                  </a:lnTo>
                  <a:cubicBezTo>
                    <a:pt x="1" y="3473"/>
                    <a:pt x="93" y="3582"/>
                    <a:pt x="218" y="3602"/>
                  </a:cubicBezTo>
                  <a:cubicBezTo>
                    <a:pt x="228" y="3603"/>
                    <a:pt x="239" y="3604"/>
                    <a:pt x="250" y="3604"/>
                  </a:cubicBezTo>
                  <a:cubicBezTo>
                    <a:pt x="384" y="3604"/>
                    <a:pt x="497" y="3492"/>
                    <a:pt x="497" y="3355"/>
                  </a:cubicBezTo>
                  <a:lnTo>
                    <a:pt x="497" y="247"/>
                  </a:lnTo>
                  <a:cubicBezTo>
                    <a:pt x="497" y="112"/>
                    <a:pt x="385" y="0"/>
                    <a:pt x="250" y="0"/>
                  </a:cubicBezTo>
                  <a:close/>
                </a:path>
              </a:pathLst>
            </a:custGeom>
            <a:solidFill>
              <a:srgbClr val="D5B48B"/>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latin typeface="Arial"/>
                <a:ea typeface="+mn-ea"/>
                <a:cs typeface="Arial"/>
                <a:sym typeface="Arial"/>
              </a:endParaRPr>
            </a:p>
          </p:txBody>
        </p:sp>
        <p:sp>
          <p:nvSpPr>
            <p:cNvPr id="75" name="Google Shape;3677;p43">
              <a:extLst>
                <a:ext uri="{FF2B5EF4-FFF2-40B4-BE49-F238E27FC236}">
                  <a16:creationId xmlns:a16="http://schemas.microsoft.com/office/drawing/2014/main" id="{AF703A7B-08A5-370C-F18B-F67EA5FAF0E5}"/>
                </a:ext>
              </a:extLst>
            </p:cNvPr>
            <p:cNvSpPr/>
            <p:nvPr/>
          </p:nvSpPr>
          <p:spPr>
            <a:xfrm>
              <a:off x="4114650" y="2190325"/>
              <a:ext cx="33650" cy="12350"/>
            </a:xfrm>
            <a:custGeom>
              <a:avLst/>
              <a:gdLst/>
              <a:ahLst/>
              <a:cxnLst/>
              <a:rect l="l" t="t" r="r" b="b"/>
              <a:pathLst>
                <a:path w="1346" h="494" extrusionOk="0">
                  <a:moveTo>
                    <a:pt x="264" y="1"/>
                  </a:moveTo>
                  <a:cubicBezTo>
                    <a:pt x="126" y="1"/>
                    <a:pt x="14" y="106"/>
                    <a:pt x="4" y="241"/>
                  </a:cubicBezTo>
                  <a:cubicBezTo>
                    <a:pt x="1" y="379"/>
                    <a:pt x="113" y="494"/>
                    <a:pt x="251" y="494"/>
                  </a:cubicBezTo>
                  <a:lnTo>
                    <a:pt x="1083" y="494"/>
                  </a:lnTo>
                  <a:cubicBezTo>
                    <a:pt x="1085" y="494"/>
                    <a:pt x="1087" y="494"/>
                    <a:pt x="1089" y="494"/>
                  </a:cubicBezTo>
                  <a:cubicBezTo>
                    <a:pt x="1224" y="494"/>
                    <a:pt x="1333" y="390"/>
                    <a:pt x="1343" y="254"/>
                  </a:cubicBezTo>
                  <a:cubicBezTo>
                    <a:pt x="1346" y="116"/>
                    <a:pt x="1234" y="1"/>
                    <a:pt x="1096" y="1"/>
                  </a:cubicBezTo>
                  <a:close/>
                </a:path>
              </a:pathLst>
            </a:custGeom>
            <a:solidFill>
              <a:srgbClr val="D5B48B"/>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latin typeface="Arial"/>
                <a:ea typeface="+mn-ea"/>
                <a:cs typeface="Arial"/>
                <a:sym typeface="Arial"/>
              </a:endParaRPr>
            </a:p>
          </p:txBody>
        </p:sp>
        <p:sp>
          <p:nvSpPr>
            <p:cNvPr id="76" name="Google Shape;3678;p43">
              <a:extLst>
                <a:ext uri="{FF2B5EF4-FFF2-40B4-BE49-F238E27FC236}">
                  <a16:creationId xmlns:a16="http://schemas.microsoft.com/office/drawing/2014/main" id="{35B89AEA-AED4-DDA0-894B-D6A3C92C3901}"/>
                </a:ext>
              </a:extLst>
            </p:cNvPr>
            <p:cNvSpPr/>
            <p:nvPr/>
          </p:nvSpPr>
          <p:spPr>
            <a:xfrm>
              <a:off x="4114650" y="2211950"/>
              <a:ext cx="33650" cy="12350"/>
            </a:xfrm>
            <a:custGeom>
              <a:avLst/>
              <a:gdLst/>
              <a:ahLst/>
              <a:cxnLst/>
              <a:rect l="l" t="t" r="r" b="b"/>
              <a:pathLst>
                <a:path w="1346" h="494" extrusionOk="0">
                  <a:moveTo>
                    <a:pt x="258" y="0"/>
                  </a:moveTo>
                  <a:cubicBezTo>
                    <a:pt x="122" y="0"/>
                    <a:pt x="14" y="105"/>
                    <a:pt x="4" y="241"/>
                  </a:cubicBezTo>
                  <a:cubicBezTo>
                    <a:pt x="1" y="379"/>
                    <a:pt x="113" y="494"/>
                    <a:pt x="251" y="494"/>
                  </a:cubicBezTo>
                  <a:lnTo>
                    <a:pt x="1083" y="494"/>
                  </a:lnTo>
                  <a:cubicBezTo>
                    <a:pt x="1221" y="494"/>
                    <a:pt x="1333" y="389"/>
                    <a:pt x="1343" y="254"/>
                  </a:cubicBezTo>
                  <a:cubicBezTo>
                    <a:pt x="1346" y="116"/>
                    <a:pt x="1234" y="0"/>
                    <a:pt x="1096" y="0"/>
                  </a:cubicBezTo>
                  <a:lnTo>
                    <a:pt x="264" y="0"/>
                  </a:lnTo>
                  <a:cubicBezTo>
                    <a:pt x="262" y="0"/>
                    <a:pt x="260" y="0"/>
                    <a:pt x="258" y="0"/>
                  </a:cubicBezTo>
                  <a:close/>
                </a:path>
              </a:pathLst>
            </a:custGeom>
            <a:solidFill>
              <a:srgbClr val="D5B48B"/>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latin typeface="Arial"/>
                <a:ea typeface="+mn-ea"/>
                <a:cs typeface="Arial"/>
                <a:sym typeface="Arial"/>
              </a:endParaRPr>
            </a:p>
          </p:txBody>
        </p:sp>
        <p:sp>
          <p:nvSpPr>
            <p:cNvPr id="77" name="Google Shape;3679;p43">
              <a:extLst>
                <a:ext uri="{FF2B5EF4-FFF2-40B4-BE49-F238E27FC236}">
                  <a16:creationId xmlns:a16="http://schemas.microsoft.com/office/drawing/2014/main" id="{3CEBA908-1056-5817-9FF5-34C6155A64FC}"/>
                </a:ext>
              </a:extLst>
            </p:cNvPr>
            <p:cNvSpPr/>
            <p:nvPr/>
          </p:nvSpPr>
          <p:spPr>
            <a:xfrm>
              <a:off x="4114650" y="2233500"/>
              <a:ext cx="33650" cy="12350"/>
            </a:xfrm>
            <a:custGeom>
              <a:avLst/>
              <a:gdLst/>
              <a:ahLst/>
              <a:cxnLst/>
              <a:rect l="l" t="t" r="r" b="b"/>
              <a:pathLst>
                <a:path w="1346" h="494" extrusionOk="0">
                  <a:moveTo>
                    <a:pt x="264" y="0"/>
                  </a:moveTo>
                  <a:cubicBezTo>
                    <a:pt x="126" y="0"/>
                    <a:pt x="14" y="105"/>
                    <a:pt x="4" y="240"/>
                  </a:cubicBezTo>
                  <a:cubicBezTo>
                    <a:pt x="1" y="378"/>
                    <a:pt x="113" y="494"/>
                    <a:pt x="251" y="494"/>
                  </a:cubicBezTo>
                  <a:lnTo>
                    <a:pt x="1083" y="494"/>
                  </a:lnTo>
                  <a:cubicBezTo>
                    <a:pt x="1085" y="494"/>
                    <a:pt x="1087" y="494"/>
                    <a:pt x="1089" y="494"/>
                  </a:cubicBezTo>
                  <a:cubicBezTo>
                    <a:pt x="1224" y="494"/>
                    <a:pt x="1333" y="389"/>
                    <a:pt x="1339" y="253"/>
                  </a:cubicBezTo>
                  <a:cubicBezTo>
                    <a:pt x="1346" y="115"/>
                    <a:pt x="1234" y="0"/>
                    <a:pt x="1093" y="0"/>
                  </a:cubicBezTo>
                  <a:close/>
                </a:path>
              </a:pathLst>
            </a:custGeom>
            <a:solidFill>
              <a:srgbClr val="D5B48B"/>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latin typeface="Arial"/>
                <a:ea typeface="+mn-ea"/>
                <a:cs typeface="Arial"/>
                <a:sym typeface="Arial"/>
              </a:endParaRPr>
            </a:p>
          </p:txBody>
        </p:sp>
        <p:sp>
          <p:nvSpPr>
            <p:cNvPr id="78" name="Google Shape;3680;p43">
              <a:extLst>
                <a:ext uri="{FF2B5EF4-FFF2-40B4-BE49-F238E27FC236}">
                  <a16:creationId xmlns:a16="http://schemas.microsoft.com/office/drawing/2014/main" id="{D64716B5-AF05-72D3-6A64-C70CF1E41EAD}"/>
                </a:ext>
              </a:extLst>
            </p:cNvPr>
            <p:cNvSpPr/>
            <p:nvPr/>
          </p:nvSpPr>
          <p:spPr>
            <a:xfrm>
              <a:off x="4241700" y="2232775"/>
              <a:ext cx="36475" cy="18000"/>
            </a:xfrm>
            <a:custGeom>
              <a:avLst/>
              <a:gdLst/>
              <a:ahLst/>
              <a:cxnLst/>
              <a:rect l="l" t="t" r="r" b="b"/>
              <a:pathLst>
                <a:path w="1459" h="720" extrusionOk="0">
                  <a:moveTo>
                    <a:pt x="276" y="1"/>
                  </a:moveTo>
                  <a:cubicBezTo>
                    <a:pt x="166" y="1"/>
                    <a:pt x="66" y="74"/>
                    <a:pt x="36" y="187"/>
                  </a:cubicBezTo>
                  <a:cubicBezTo>
                    <a:pt x="0" y="319"/>
                    <a:pt x="82" y="457"/>
                    <a:pt x="214" y="493"/>
                  </a:cubicBezTo>
                  <a:lnTo>
                    <a:pt x="1039" y="710"/>
                  </a:lnTo>
                  <a:cubicBezTo>
                    <a:pt x="1062" y="717"/>
                    <a:pt x="1082" y="720"/>
                    <a:pt x="1105" y="720"/>
                  </a:cubicBezTo>
                  <a:cubicBezTo>
                    <a:pt x="1107" y="720"/>
                    <a:pt x="1110" y="720"/>
                    <a:pt x="1112" y="720"/>
                  </a:cubicBezTo>
                  <a:cubicBezTo>
                    <a:pt x="1405" y="720"/>
                    <a:pt x="1458" y="292"/>
                    <a:pt x="1168" y="227"/>
                  </a:cubicBezTo>
                  <a:lnTo>
                    <a:pt x="342" y="9"/>
                  </a:lnTo>
                  <a:cubicBezTo>
                    <a:pt x="320" y="4"/>
                    <a:pt x="298" y="1"/>
                    <a:pt x="276" y="1"/>
                  </a:cubicBezTo>
                  <a:close/>
                </a:path>
              </a:pathLst>
            </a:custGeom>
            <a:solidFill>
              <a:srgbClr val="D5B48B"/>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latin typeface="Arial"/>
                <a:ea typeface="+mn-ea"/>
                <a:cs typeface="Arial"/>
                <a:sym typeface="Arial"/>
              </a:endParaRPr>
            </a:p>
          </p:txBody>
        </p:sp>
        <p:sp>
          <p:nvSpPr>
            <p:cNvPr id="79" name="Google Shape;3681;p43">
              <a:extLst>
                <a:ext uri="{FF2B5EF4-FFF2-40B4-BE49-F238E27FC236}">
                  <a16:creationId xmlns:a16="http://schemas.microsoft.com/office/drawing/2014/main" id="{D9A65147-496B-CF37-E64B-6E94A50C5AE2}"/>
                </a:ext>
              </a:extLst>
            </p:cNvPr>
            <p:cNvSpPr/>
            <p:nvPr/>
          </p:nvSpPr>
          <p:spPr>
            <a:xfrm>
              <a:off x="4234350" y="2253700"/>
              <a:ext cx="38250" cy="17975"/>
            </a:xfrm>
            <a:custGeom>
              <a:avLst/>
              <a:gdLst/>
              <a:ahLst/>
              <a:cxnLst/>
              <a:rect l="l" t="t" r="r" b="b"/>
              <a:pathLst>
                <a:path w="1530" h="719" extrusionOk="0">
                  <a:moveTo>
                    <a:pt x="351" y="0"/>
                  </a:moveTo>
                  <a:cubicBezTo>
                    <a:pt x="88" y="0"/>
                    <a:pt x="1" y="406"/>
                    <a:pt x="291" y="491"/>
                  </a:cubicBezTo>
                  <a:lnTo>
                    <a:pt x="1116" y="708"/>
                  </a:lnTo>
                  <a:cubicBezTo>
                    <a:pt x="1136" y="715"/>
                    <a:pt x="1159" y="715"/>
                    <a:pt x="1179" y="718"/>
                  </a:cubicBezTo>
                  <a:cubicBezTo>
                    <a:pt x="1180" y="718"/>
                    <a:pt x="1181" y="718"/>
                    <a:pt x="1182" y="718"/>
                  </a:cubicBezTo>
                  <a:cubicBezTo>
                    <a:pt x="1478" y="718"/>
                    <a:pt x="1530" y="294"/>
                    <a:pt x="1241" y="225"/>
                  </a:cubicBezTo>
                  <a:lnTo>
                    <a:pt x="1245" y="225"/>
                  </a:lnTo>
                  <a:lnTo>
                    <a:pt x="416" y="8"/>
                  </a:lnTo>
                  <a:cubicBezTo>
                    <a:pt x="393" y="3"/>
                    <a:pt x="372" y="0"/>
                    <a:pt x="351" y="0"/>
                  </a:cubicBezTo>
                  <a:close/>
                </a:path>
              </a:pathLst>
            </a:custGeom>
            <a:solidFill>
              <a:srgbClr val="D5B48B"/>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latin typeface="Arial"/>
                <a:ea typeface="+mn-ea"/>
                <a:cs typeface="Arial"/>
                <a:sym typeface="Arial"/>
              </a:endParaRPr>
            </a:p>
          </p:txBody>
        </p:sp>
        <p:sp>
          <p:nvSpPr>
            <p:cNvPr id="80" name="Google Shape;3682;p43">
              <a:extLst>
                <a:ext uri="{FF2B5EF4-FFF2-40B4-BE49-F238E27FC236}">
                  <a16:creationId xmlns:a16="http://schemas.microsoft.com/office/drawing/2014/main" id="{6BBB8F34-F8F4-D06B-3840-A7E9487212CA}"/>
                </a:ext>
              </a:extLst>
            </p:cNvPr>
            <p:cNvSpPr/>
            <p:nvPr/>
          </p:nvSpPr>
          <p:spPr>
            <a:xfrm>
              <a:off x="4305400" y="2321875"/>
              <a:ext cx="53650" cy="12375"/>
            </a:xfrm>
            <a:custGeom>
              <a:avLst/>
              <a:gdLst/>
              <a:ahLst/>
              <a:cxnLst/>
              <a:rect l="l" t="t" r="r" b="b"/>
              <a:pathLst>
                <a:path w="2146" h="495" extrusionOk="0">
                  <a:moveTo>
                    <a:pt x="264" y="1"/>
                  </a:moveTo>
                  <a:cubicBezTo>
                    <a:pt x="126" y="1"/>
                    <a:pt x="11" y="106"/>
                    <a:pt x="4" y="241"/>
                  </a:cubicBezTo>
                  <a:cubicBezTo>
                    <a:pt x="1" y="382"/>
                    <a:pt x="113" y="494"/>
                    <a:pt x="251" y="494"/>
                  </a:cubicBezTo>
                  <a:lnTo>
                    <a:pt x="1885" y="494"/>
                  </a:lnTo>
                  <a:cubicBezTo>
                    <a:pt x="1888" y="494"/>
                    <a:pt x="1890" y="494"/>
                    <a:pt x="1892" y="494"/>
                  </a:cubicBezTo>
                  <a:cubicBezTo>
                    <a:pt x="2024" y="494"/>
                    <a:pt x="2136" y="390"/>
                    <a:pt x="2142" y="254"/>
                  </a:cubicBezTo>
                  <a:cubicBezTo>
                    <a:pt x="2145" y="116"/>
                    <a:pt x="2033" y="1"/>
                    <a:pt x="1895" y="1"/>
                  </a:cubicBezTo>
                  <a:close/>
                </a:path>
              </a:pathLst>
            </a:custGeom>
            <a:solidFill>
              <a:srgbClr val="D5B48B"/>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latin typeface="Arial"/>
                <a:ea typeface="+mn-ea"/>
                <a:cs typeface="Arial"/>
                <a:sym typeface="Arial"/>
              </a:endParaRPr>
            </a:p>
          </p:txBody>
        </p:sp>
      </p:grpSp>
      <p:cxnSp>
        <p:nvCxnSpPr>
          <p:cNvPr id="81" name="Google Shape;3683;p43">
            <a:extLst>
              <a:ext uri="{FF2B5EF4-FFF2-40B4-BE49-F238E27FC236}">
                <a16:creationId xmlns:a16="http://schemas.microsoft.com/office/drawing/2014/main" id="{6EEECBF0-1FC3-E9F3-A69E-2FD86A57504D}"/>
              </a:ext>
            </a:extLst>
          </p:cNvPr>
          <p:cNvCxnSpPr>
            <a:cxnSpLocks/>
            <a:endCxn id="31" idx="3"/>
          </p:cNvCxnSpPr>
          <p:nvPr/>
        </p:nvCxnSpPr>
        <p:spPr>
          <a:xfrm rot="10800000" flipV="1">
            <a:off x="3120348" y="1680248"/>
            <a:ext cx="1324153" cy="419970"/>
          </a:xfrm>
          <a:prstGeom prst="bentConnector3">
            <a:avLst>
              <a:gd name="adj1" fmla="val 50000"/>
            </a:avLst>
          </a:prstGeom>
          <a:noFill/>
          <a:ln w="19050" cap="flat" cmpd="sng">
            <a:solidFill>
              <a:srgbClr val="3C3C3C"/>
            </a:solidFill>
            <a:prstDash val="solid"/>
            <a:round/>
            <a:headEnd type="none" w="med" len="med"/>
            <a:tailEnd type="diamond" w="med" len="med"/>
          </a:ln>
        </p:spPr>
      </p:cxnSp>
      <p:cxnSp>
        <p:nvCxnSpPr>
          <p:cNvPr id="82" name="Google Shape;3684;p43">
            <a:extLst>
              <a:ext uri="{FF2B5EF4-FFF2-40B4-BE49-F238E27FC236}">
                <a16:creationId xmlns:a16="http://schemas.microsoft.com/office/drawing/2014/main" id="{EFEA2954-4FFB-0079-4EEE-9A6DCA1F6F6B}"/>
              </a:ext>
            </a:extLst>
          </p:cNvPr>
          <p:cNvCxnSpPr>
            <a:cxnSpLocks/>
          </p:cNvCxnSpPr>
          <p:nvPr/>
        </p:nvCxnSpPr>
        <p:spPr>
          <a:xfrm rot="16200000" flipV="1">
            <a:off x="2559055" y="3328760"/>
            <a:ext cx="3157760" cy="700676"/>
          </a:xfrm>
          <a:prstGeom prst="bentConnector3">
            <a:avLst>
              <a:gd name="adj1" fmla="val 359"/>
            </a:avLst>
          </a:prstGeom>
          <a:noFill/>
          <a:ln w="19050" cap="flat" cmpd="sng">
            <a:solidFill>
              <a:srgbClr val="3C3C3C"/>
            </a:solidFill>
            <a:prstDash val="solid"/>
            <a:round/>
            <a:headEnd type="none" w="med" len="med"/>
            <a:tailEnd type="diamond" w="med" len="med"/>
          </a:ln>
        </p:spPr>
      </p:cxnSp>
      <p:cxnSp>
        <p:nvCxnSpPr>
          <p:cNvPr id="83" name="Google Shape;3685;p43">
            <a:extLst>
              <a:ext uri="{FF2B5EF4-FFF2-40B4-BE49-F238E27FC236}">
                <a16:creationId xmlns:a16="http://schemas.microsoft.com/office/drawing/2014/main" id="{48F5FA32-29CA-D8CC-913C-0FAD8BCDD73D}"/>
              </a:ext>
            </a:extLst>
          </p:cNvPr>
          <p:cNvCxnSpPr>
            <a:cxnSpLocks/>
            <a:endCxn id="31" idx="3"/>
          </p:cNvCxnSpPr>
          <p:nvPr/>
        </p:nvCxnSpPr>
        <p:spPr>
          <a:xfrm rot="10800000">
            <a:off x="3120348" y="2100218"/>
            <a:ext cx="1324153" cy="1065414"/>
          </a:xfrm>
          <a:prstGeom prst="bentConnector3">
            <a:avLst>
              <a:gd name="adj1" fmla="val 50000"/>
            </a:avLst>
          </a:prstGeom>
          <a:noFill/>
          <a:ln w="19050" cap="flat" cmpd="sng">
            <a:solidFill>
              <a:srgbClr val="3C3C3C"/>
            </a:solidFill>
            <a:prstDash val="solid"/>
            <a:round/>
            <a:headEnd type="none" w="med" len="med"/>
            <a:tailEnd type="diamond" w="med" len="med"/>
          </a:ln>
        </p:spPr>
      </p:cxnSp>
      <p:sp>
        <p:nvSpPr>
          <p:cNvPr id="84" name="TextBox 83">
            <a:extLst>
              <a:ext uri="{FF2B5EF4-FFF2-40B4-BE49-F238E27FC236}">
                <a16:creationId xmlns:a16="http://schemas.microsoft.com/office/drawing/2014/main" id="{A9C9A1CA-C320-5FB9-A455-031A1DCDDAAB}"/>
              </a:ext>
            </a:extLst>
          </p:cNvPr>
          <p:cNvSpPr txBox="1"/>
          <p:nvPr/>
        </p:nvSpPr>
        <p:spPr>
          <a:xfrm>
            <a:off x="5558071" y="1233533"/>
            <a:ext cx="6288823" cy="1384995"/>
          </a:xfrm>
          <a:prstGeom prst="rect">
            <a:avLst/>
          </a:prstGeom>
          <a:solidFill>
            <a:srgbClr val="E2ECFB"/>
          </a:solidFill>
        </p:spPr>
        <p:txBody>
          <a:bodyPr wrap="square">
            <a:spAutoFit/>
          </a:bodyPr>
          <a:lstStyle/>
          <a:p>
            <a:pPr lvl="0" algn="just">
              <a:defRPr/>
            </a:pPr>
            <a:r>
              <a:rPr lang="vi-VN" sz="2800" i="1" dirty="0">
                <a:solidFill>
                  <a:schemeClr val="bg1">
                    <a:lumMod val="10000"/>
                  </a:schemeClr>
                </a:solidFill>
                <a:latin typeface="Times New Roman" panose="02020603050405020304" pitchFamily="18" charset="0"/>
                <a:cs typeface="Times New Roman" panose="02020603050405020304" pitchFamily="18" charset="0"/>
              </a:rPr>
              <a:t>Về hình thức nghệ thuật, nét độc đáo đầu tiên làm nên sức hấp dẫn của đoạn trích chính là nghệ thuật miêu tả nhân vật</a:t>
            </a:r>
            <a:r>
              <a:rPr lang="en-US" sz="2800" dirty="0">
                <a:solidFill>
                  <a:schemeClr val="bg1">
                    <a:lumMod val="10000"/>
                  </a:schemeClr>
                </a:solidFill>
                <a:latin typeface="Times New Roman" panose="02020603050405020304" pitchFamily="18" charset="0"/>
                <a:cs typeface="Times New Roman" panose="02020603050405020304" pitchFamily="18" charset="0"/>
              </a:rPr>
              <a:t>; </a:t>
            </a:r>
            <a:endParaRPr kumimoji="0" lang="en-SG" sz="4800" b="0" i="0" u="none" strike="noStrike" kern="1200" cap="none" spc="0" normalizeH="0" baseline="0" noProof="0" dirty="0">
              <a:ln>
                <a:noFill/>
              </a:ln>
              <a:solidFill>
                <a:schemeClr val="bg1">
                  <a:lumMod val="10000"/>
                </a:schemeClr>
              </a:solidFill>
              <a:effectLst/>
              <a:uLnTx/>
              <a:uFillTx/>
              <a:latin typeface="Times New Roman" panose="02020603050405020304" pitchFamily="18" charset="0"/>
              <a:cs typeface="Times New Roman" panose="02020603050405020304" pitchFamily="18" charset="0"/>
            </a:endParaRPr>
          </a:p>
        </p:txBody>
      </p:sp>
      <p:sp>
        <p:nvSpPr>
          <p:cNvPr id="85" name="TextBox 84">
            <a:extLst>
              <a:ext uri="{FF2B5EF4-FFF2-40B4-BE49-F238E27FC236}">
                <a16:creationId xmlns:a16="http://schemas.microsoft.com/office/drawing/2014/main" id="{738280CB-B329-7132-91AF-B612DF198377}"/>
              </a:ext>
            </a:extLst>
          </p:cNvPr>
          <p:cNvSpPr txBox="1"/>
          <p:nvPr/>
        </p:nvSpPr>
        <p:spPr>
          <a:xfrm>
            <a:off x="5593899" y="2827120"/>
            <a:ext cx="6331420" cy="1384995"/>
          </a:xfrm>
          <a:prstGeom prst="rect">
            <a:avLst/>
          </a:prstGeom>
          <a:solidFill>
            <a:srgbClr val="FDEFE9"/>
          </a:solidFill>
        </p:spPr>
        <p:txBody>
          <a:bodyPr wrap="square">
            <a:spAutoFit/>
          </a:bodyPr>
          <a:lstStyle/>
          <a:p>
            <a:pPr lvl="0" algn="just">
              <a:defRPr/>
            </a:pPr>
            <a:r>
              <a:rPr lang="vi-VN" sz="2800" i="1" dirty="0">
                <a:solidFill>
                  <a:schemeClr val="bg1">
                    <a:lumMod val="10000"/>
                  </a:schemeClr>
                </a:solidFill>
                <a:latin typeface="Times New Roman" panose="02020603050405020304" pitchFamily="18" charset="0"/>
                <a:cs typeface="Times New Roman" panose="02020603050405020304" pitchFamily="18" charset="0"/>
              </a:rPr>
              <a:t>Hình thức nghệ thuật của đoạn trích còn hấp dẫn người đọc ở sự kết hợp tài tình giữa yếu tố tự sự và trữ tình</a:t>
            </a:r>
            <a:r>
              <a:rPr lang="en-US" sz="2800" dirty="0">
                <a:solidFill>
                  <a:schemeClr val="bg1">
                    <a:lumMod val="10000"/>
                  </a:schemeClr>
                </a:solidFill>
                <a:latin typeface="Times New Roman" panose="02020603050405020304" pitchFamily="18" charset="0"/>
                <a:cs typeface="Times New Roman" panose="02020603050405020304" pitchFamily="18" charset="0"/>
              </a:rPr>
              <a:t>; </a:t>
            </a:r>
            <a:endParaRPr kumimoji="0" lang="en-SG" sz="4800" b="0" i="0" u="none" strike="noStrike" kern="1200" cap="none" spc="0" normalizeH="0" baseline="0" noProof="0" dirty="0">
              <a:ln>
                <a:noFill/>
              </a:ln>
              <a:solidFill>
                <a:schemeClr val="bg1">
                  <a:lumMod val="10000"/>
                </a:schemeClr>
              </a:solidFill>
              <a:effectLst/>
              <a:uLnTx/>
              <a:uFillTx/>
              <a:latin typeface="Times New Roman" panose="02020603050405020304" pitchFamily="18" charset="0"/>
              <a:cs typeface="Times New Roman" panose="02020603050405020304" pitchFamily="18" charset="0"/>
            </a:endParaRPr>
          </a:p>
        </p:txBody>
      </p:sp>
      <p:sp>
        <p:nvSpPr>
          <p:cNvPr id="86" name="TextBox 85">
            <a:extLst>
              <a:ext uri="{FF2B5EF4-FFF2-40B4-BE49-F238E27FC236}">
                <a16:creationId xmlns:a16="http://schemas.microsoft.com/office/drawing/2014/main" id="{B1885608-9E5E-9DC7-27A6-251437063885}"/>
              </a:ext>
            </a:extLst>
          </p:cNvPr>
          <p:cNvSpPr txBox="1"/>
          <p:nvPr/>
        </p:nvSpPr>
        <p:spPr>
          <a:xfrm>
            <a:off x="5582522" y="4469672"/>
            <a:ext cx="6274887" cy="2246769"/>
          </a:xfrm>
          <a:prstGeom prst="rect">
            <a:avLst/>
          </a:prstGeom>
          <a:solidFill>
            <a:srgbClr val="DCF0C6"/>
          </a:solidFill>
        </p:spPr>
        <p:txBody>
          <a:bodyPr wrap="square">
            <a:spAutoFit/>
          </a:bodyPr>
          <a:lstStyle/>
          <a:p>
            <a:pPr algn="just"/>
            <a:r>
              <a:rPr lang="vi-VN" sz="2800" i="1" dirty="0">
                <a:solidFill>
                  <a:schemeClr val="bg1">
                    <a:lumMod val="10000"/>
                  </a:schemeClr>
                </a:solidFill>
                <a:latin typeface="Times New Roman" panose="02020603050405020304" pitchFamily="18" charset="0"/>
                <a:cs typeface="Times New Roman" panose="02020603050405020304" pitchFamily="18" charset="0"/>
              </a:rPr>
              <a:t>Bên cạnh đó, đoạn trích còn thể hiện chủ đề tiêu biểu cho giá trị nội dung của Truyện Kiều: bức tranh hiện thực của một xã hội tha h</a:t>
            </a:r>
            <a:r>
              <a:rPr lang="en-GB" sz="2800" i="1" dirty="0" err="1">
                <a:solidFill>
                  <a:schemeClr val="bg1">
                    <a:lumMod val="10000"/>
                  </a:schemeClr>
                </a:solidFill>
                <a:latin typeface="Times New Roman" panose="02020603050405020304" pitchFamily="18" charset="0"/>
                <a:cs typeface="Times New Roman" panose="02020603050405020304" pitchFamily="18" charset="0"/>
              </a:rPr>
              <a:t>oá</a:t>
            </a:r>
            <a:r>
              <a:rPr lang="vi-VN" sz="2800" i="1" dirty="0">
                <a:solidFill>
                  <a:schemeClr val="bg1">
                    <a:lumMod val="10000"/>
                  </a:schemeClr>
                </a:solidFill>
                <a:latin typeface="Times New Roman" panose="02020603050405020304" pitchFamily="18" charset="0"/>
                <a:cs typeface="Times New Roman" panose="02020603050405020304" pitchFamily="18" charset="0"/>
              </a:rPr>
              <a:t> vì đồng tiền và tấm lòng nhân đạo sâu sắc của tác giả</a:t>
            </a:r>
            <a:r>
              <a:rPr lang="vi-VN" sz="2800" dirty="0">
                <a:solidFill>
                  <a:schemeClr val="bg1">
                    <a:lumMod val="10000"/>
                  </a:schemeClr>
                </a:solidFill>
                <a:latin typeface="Times New Roman" panose="02020603050405020304" pitchFamily="18" charset="0"/>
                <a:cs typeface="Times New Roman" panose="02020603050405020304" pitchFamily="18" charset="0"/>
              </a:rPr>
              <a:t>. </a:t>
            </a:r>
            <a:endParaRPr lang="en-SG" sz="2800" dirty="0">
              <a:solidFill>
                <a:schemeClr val="bg1">
                  <a:lumMod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41565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barn(inVertical)">
                                      <p:cBhvr>
                                        <p:cTn id="14" dur="500"/>
                                        <p:tgtEl>
                                          <p:spTgt spid="3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wipe(down)">
                                      <p:cBhvr>
                                        <p:cTn id="19" dur="500"/>
                                        <p:tgtEl>
                                          <p:spTgt spid="81"/>
                                        </p:tgtEl>
                                      </p:cBhvr>
                                    </p:animEffect>
                                  </p:childTnLst>
                                </p:cTn>
                              </p:par>
                              <p:par>
                                <p:cTn id="20" presetID="22" presetClass="entr" presetSubtype="4"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down)">
                                      <p:cBhvr>
                                        <p:cTn id="22" dur="500"/>
                                        <p:tgtEl>
                                          <p:spTgt spid="34"/>
                                        </p:tgtEl>
                                      </p:cBhvr>
                                    </p:animEffect>
                                  </p:childTnLst>
                                </p:cTn>
                              </p:par>
                              <p:par>
                                <p:cTn id="23" presetID="22" presetClass="entr" presetSubtype="4" fill="hold" nodeType="with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wipe(down)">
                                      <p:cBhvr>
                                        <p:cTn id="25" dur="500"/>
                                        <p:tgtEl>
                                          <p:spTgt spid="7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wipe(down)">
                                      <p:cBhvr>
                                        <p:cTn id="28" dur="500"/>
                                        <p:tgtEl>
                                          <p:spTgt spid="8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83"/>
                                        </p:tgtEl>
                                        <p:attrNameLst>
                                          <p:attrName>style.visibility</p:attrName>
                                        </p:attrNameLst>
                                      </p:cBhvr>
                                      <p:to>
                                        <p:strVal val="visible"/>
                                      </p:to>
                                    </p:set>
                                    <p:animEffect transition="in" filter="barn(inVertical)">
                                      <p:cBhvr>
                                        <p:cTn id="33" dur="500"/>
                                        <p:tgtEl>
                                          <p:spTgt spid="83"/>
                                        </p:tgtEl>
                                      </p:cBhvr>
                                    </p:animEffect>
                                  </p:childTnLst>
                                </p:cTn>
                              </p:par>
                              <p:par>
                                <p:cTn id="34" presetID="16" presetClass="entr" presetSubtype="21"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barn(inVertical)">
                                      <p:cBhvr>
                                        <p:cTn id="36" dur="500"/>
                                        <p:tgtEl>
                                          <p:spTgt spid="32"/>
                                        </p:tgtEl>
                                      </p:cBhvr>
                                    </p:animEffect>
                                  </p:childTnLst>
                                </p:cTn>
                              </p:par>
                              <p:par>
                                <p:cTn id="37" presetID="16" presetClass="entr" presetSubtype="21" fill="hold" nodeType="with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barn(inVertical)">
                                      <p:cBhvr>
                                        <p:cTn id="39" dur="500"/>
                                        <p:tgtEl>
                                          <p:spTgt spid="46"/>
                                        </p:tgtEl>
                                      </p:cBhvr>
                                    </p:animEffect>
                                  </p:childTnLst>
                                </p:cTn>
                              </p:par>
                              <p:par>
                                <p:cTn id="40" presetID="16" presetClass="entr" presetSubtype="21" fill="hold" nodeType="with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barn(inVertical)">
                                      <p:cBhvr>
                                        <p:cTn id="42" dur="500"/>
                                        <p:tgtEl>
                                          <p:spTgt spid="35"/>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barn(inVertical)">
                                      <p:cBhvr>
                                        <p:cTn id="45" dur="500"/>
                                        <p:tgtEl>
                                          <p:spTgt spid="85"/>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82"/>
                                        </p:tgtEl>
                                        <p:attrNameLst>
                                          <p:attrName>style.visibility</p:attrName>
                                        </p:attrNameLst>
                                      </p:cBhvr>
                                      <p:to>
                                        <p:strVal val="visible"/>
                                      </p:to>
                                    </p:set>
                                    <p:animEffect transition="in" filter="barn(inVertical)">
                                      <p:cBhvr>
                                        <p:cTn id="50" dur="500"/>
                                        <p:tgtEl>
                                          <p:spTgt spid="82"/>
                                        </p:tgtEl>
                                      </p:cBhvr>
                                    </p:animEffect>
                                  </p:childTnLst>
                                </p:cTn>
                              </p:par>
                              <p:par>
                                <p:cTn id="51" presetID="16" presetClass="entr" presetSubtype="21" fill="hold" nodeType="with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barn(inVertical)">
                                      <p:cBhvr>
                                        <p:cTn id="53" dur="500"/>
                                        <p:tgtEl>
                                          <p:spTgt spid="33"/>
                                        </p:tgtEl>
                                      </p:cBhvr>
                                    </p:animEffect>
                                  </p:childTnLst>
                                </p:cTn>
                              </p:par>
                              <p:par>
                                <p:cTn id="54" presetID="16" presetClass="entr" presetSubtype="21" fill="hold" nodeType="with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barn(inVertical)">
                                      <p:cBhvr>
                                        <p:cTn id="56" dur="500"/>
                                        <p:tgtEl>
                                          <p:spTgt spid="37"/>
                                        </p:tgtEl>
                                      </p:cBhvr>
                                    </p:animEffect>
                                  </p:childTnLst>
                                </p:cTn>
                              </p:par>
                              <p:par>
                                <p:cTn id="57" presetID="16" presetClass="entr" presetSubtype="21" fill="hold" nodeType="with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barn(inVertical)">
                                      <p:cBhvr>
                                        <p:cTn id="59" dur="500"/>
                                        <p:tgtEl>
                                          <p:spTgt spid="36"/>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barn(inVertical)">
                                      <p:cBhvr>
                                        <p:cTn id="62"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84"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F8707E-5EEC-F99F-4E8A-42AA4D5809A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8BFB0A3-184C-78DC-7532-062485597943}"/>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0C68E600-7A12-E6C2-1D97-DC556C8DF550}"/>
              </a:ext>
            </a:extLst>
          </p:cNvPr>
          <p:cNvSpPr txBox="1"/>
          <p:nvPr/>
        </p:nvSpPr>
        <p:spPr>
          <a:xfrm>
            <a:off x="5604386" y="212584"/>
            <a:ext cx="6096000" cy="75206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66241B"/>
                </a:solidFill>
                <a:effectLst/>
                <a:uLnTx/>
                <a:uFillTx/>
                <a:latin typeface="Times New Roman" panose="02020603050405020304" pitchFamily="18" charset="0"/>
                <a:ea typeface="Calibri" panose="020F0502020204030204" pitchFamily="34" charset="0"/>
                <a:cs typeface="Times New Roman" panose="02020603050405020304" pitchFamily="18" charset="0"/>
              </a:rPr>
              <a:t>CÂU 2</a:t>
            </a:r>
            <a:endParaRPr kumimoji="0" lang="en-SG" sz="3200" b="0" i="0" u="none" strike="noStrike" kern="1200" cap="none" spc="0" normalizeH="0" baseline="0" noProof="0" dirty="0">
              <a:ln>
                <a:noFill/>
              </a:ln>
              <a:solidFill>
                <a:srgbClr val="66241B"/>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2" name="组合 39">
            <a:extLst>
              <a:ext uri="{FF2B5EF4-FFF2-40B4-BE49-F238E27FC236}">
                <a16:creationId xmlns:a16="http://schemas.microsoft.com/office/drawing/2014/main" id="{8BBCD2C6-87EF-1FB4-69FD-AEDF8C39408F}"/>
              </a:ext>
            </a:extLst>
          </p:cNvPr>
          <p:cNvGrpSpPr/>
          <p:nvPr/>
        </p:nvGrpSpPr>
        <p:grpSpPr>
          <a:xfrm>
            <a:off x="4596266" y="1598017"/>
            <a:ext cx="5919334" cy="2507941"/>
            <a:chOff x="73349" y="1614466"/>
            <a:chExt cx="5749785" cy="1960373"/>
          </a:xfrm>
        </p:grpSpPr>
        <p:grpSp>
          <p:nvGrpSpPr>
            <p:cNvPr id="4" name="组合 34">
              <a:extLst>
                <a:ext uri="{FF2B5EF4-FFF2-40B4-BE49-F238E27FC236}">
                  <a16:creationId xmlns:a16="http://schemas.microsoft.com/office/drawing/2014/main" id="{AD608DD9-E3AE-6833-C0F1-2CD397020A95}"/>
                </a:ext>
              </a:extLst>
            </p:cNvPr>
            <p:cNvGrpSpPr/>
            <p:nvPr/>
          </p:nvGrpSpPr>
          <p:grpSpPr>
            <a:xfrm>
              <a:off x="73349" y="1614467"/>
              <a:ext cx="5749785" cy="1960372"/>
              <a:chOff x="569774" y="1614467"/>
              <a:chExt cx="4732684" cy="1960372"/>
            </a:xfrm>
          </p:grpSpPr>
          <p:sp>
            <p:nvSpPr>
              <p:cNvPr id="7" name="圆角矩形 30">
                <a:extLst>
                  <a:ext uri="{FF2B5EF4-FFF2-40B4-BE49-F238E27FC236}">
                    <a16:creationId xmlns:a16="http://schemas.microsoft.com/office/drawing/2014/main" id="{AEE095BC-5823-7A6E-CC0C-8465D7B9BE6D}"/>
                  </a:ext>
                </a:extLst>
              </p:cNvPr>
              <p:cNvSpPr/>
              <p:nvPr/>
            </p:nvSpPr>
            <p:spPr>
              <a:xfrm>
                <a:off x="569774" y="1614467"/>
                <a:ext cx="4732684" cy="1960372"/>
              </a:xfrm>
              <a:prstGeom prst="roundRect">
                <a:avLst>
                  <a:gd name="adj" fmla="val 10006"/>
                </a:avLst>
              </a:prstGeom>
              <a:noFill/>
              <a:ln w="25400" cap="rnd" cmpd="sng" algn="ctr">
                <a:solidFill>
                  <a:srgbClr val="0A86DC"/>
                </a:solidFill>
                <a:prstDash val="lgDash"/>
                <a:round/>
              </a:ln>
              <a:effectLst/>
            </p:spPr>
            <p:txBody>
              <a:bodyPr rtlCol="0" anchor="ctr"/>
              <a:lstStyle/>
              <a:p>
                <a:pPr marL="0" marR="0" lvl="0" indent="0" algn="just" defTabSz="685766" rtl="0" eaLnBrk="1" fontAlgn="auto" latinLnBrk="0" hangingPunct="1">
                  <a:lnSpc>
                    <a:spcPct val="100000"/>
                  </a:lnSpc>
                  <a:spcBef>
                    <a:spcPts val="0"/>
                  </a:spcBef>
                  <a:spcAft>
                    <a:spcPts val="0"/>
                  </a:spcAft>
                  <a:buClrTx/>
                  <a:buSzTx/>
                  <a:buFontTx/>
                  <a:buNone/>
                  <a:tabLst/>
                  <a:defRPr/>
                </a:pPr>
                <a:endParaRPr kumimoji="0" lang="zh-CN" altLang="en-US" sz="6600" b="1" i="0" u="none" strike="noStrike" kern="0" cap="none" spc="0" normalizeH="0" baseline="0" noProof="0">
                  <a:ln>
                    <a:noFill/>
                  </a:ln>
                  <a:solidFill>
                    <a:prstClr val="white"/>
                  </a:solidFill>
                  <a:effectLst/>
                  <a:uLnTx/>
                  <a:uFillTx/>
                  <a:latin typeface="Times New Roman" panose="02020603050405020304" pitchFamily="18" charset="0"/>
                  <a:ea typeface="思源宋体 CN" panose="02020400000000000000" pitchFamily="18" charset="-122"/>
                  <a:cs typeface="Times New Roman" panose="02020603050405020304" pitchFamily="18" charset="0"/>
                  <a:sym typeface="思源宋体 CN" panose="02020400000000000000" pitchFamily="18" charset="-122"/>
                </a:endParaRPr>
              </a:p>
            </p:txBody>
          </p:sp>
          <p:sp>
            <p:nvSpPr>
              <p:cNvPr id="8" name="圆角矩形 31">
                <a:extLst>
                  <a:ext uri="{FF2B5EF4-FFF2-40B4-BE49-F238E27FC236}">
                    <a16:creationId xmlns:a16="http://schemas.microsoft.com/office/drawing/2014/main" id="{E01872EF-C9C9-882F-7F0D-C2C611B83D54}"/>
                  </a:ext>
                </a:extLst>
              </p:cNvPr>
              <p:cNvSpPr/>
              <p:nvPr/>
            </p:nvSpPr>
            <p:spPr>
              <a:xfrm>
                <a:off x="694221" y="1820039"/>
                <a:ext cx="4561871" cy="1550312"/>
              </a:xfrm>
              <a:prstGeom prst="roundRect">
                <a:avLst>
                  <a:gd name="adj" fmla="val 10006"/>
                </a:avLst>
              </a:prstGeom>
              <a:solidFill>
                <a:srgbClr val="DC541E">
                  <a:lumMod val="20000"/>
                  <a:lumOff val="80000"/>
                </a:srgbClr>
              </a:solidFill>
              <a:ln w="25400" cap="rnd" cmpd="sng" algn="ctr">
                <a:noFill/>
                <a:prstDash val="lgDash"/>
                <a:round/>
              </a:ln>
              <a:effectLst/>
            </p:spPr>
            <p:txBody>
              <a:bodyPr rtlCol="0" anchor="ctr"/>
              <a:lstStyle/>
              <a:p>
                <a:pPr marL="0" marR="0" lvl="0" indent="0" algn="just" defTabSz="914354" rtl="0" eaLnBrk="1" fontAlgn="auto" latinLnBrk="0" hangingPunct="1">
                  <a:lnSpc>
                    <a:spcPct val="100000"/>
                  </a:lnSpc>
                  <a:spcBef>
                    <a:spcPts val="0"/>
                  </a:spcBef>
                  <a:spcAft>
                    <a:spcPts val="800"/>
                  </a:spcAft>
                  <a:buClrTx/>
                  <a:buSzTx/>
                  <a:buFontTx/>
                  <a:buNone/>
                  <a:tabLst/>
                  <a:defRPr/>
                </a:pP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nét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Mã</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Giám</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Sinh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mua</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Kiều</a:t>
                </a:r>
                <a:endParaRPr kumimoji="0" lang="en-SG" sz="115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p:grpSp>
        <p:sp>
          <p:nvSpPr>
            <p:cNvPr id="6" name="矩形 33">
              <a:extLst>
                <a:ext uri="{FF2B5EF4-FFF2-40B4-BE49-F238E27FC236}">
                  <a16:creationId xmlns:a16="http://schemas.microsoft.com/office/drawing/2014/main" id="{DDDC7146-2759-4703-3DD7-52DAB0C8C353}"/>
                </a:ext>
              </a:extLst>
            </p:cNvPr>
            <p:cNvSpPr/>
            <p:nvPr/>
          </p:nvSpPr>
          <p:spPr>
            <a:xfrm>
              <a:off x="627264" y="1614466"/>
              <a:ext cx="4572002" cy="1120394"/>
            </a:xfrm>
            <a:prstGeom prst="rect">
              <a:avLst/>
            </a:prstGeom>
          </p:spPr>
          <p:txBody>
            <a:bodyPr>
              <a:spAutoFit/>
            </a:bodyPr>
            <a:lstStyle/>
            <a:p>
              <a:pPr marL="0" marR="0" lvl="0" indent="0" algn="just" defTabSz="685766" rtl="0" eaLnBrk="1" fontAlgn="auto" latinLnBrk="0" hangingPunct="1">
                <a:lnSpc>
                  <a:spcPct val="150000"/>
                </a:lnSpc>
                <a:spcBef>
                  <a:spcPts val="0"/>
                </a:spcBef>
                <a:spcAft>
                  <a:spcPts val="0"/>
                </a:spcAft>
                <a:buClrTx/>
                <a:buSzTx/>
                <a:buFontTx/>
                <a:buNone/>
                <a:tabLst/>
                <a:defRPr/>
              </a:pPr>
              <a:endParaRPr kumimoji="0" sz="6600" b="1" i="0" u="none" strike="noStrike" kern="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Arial"/>
              </a:endParaRPr>
            </a:p>
          </p:txBody>
        </p:sp>
      </p:grpSp>
      <p:grpSp>
        <p:nvGrpSpPr>
          <p:cNvPr id="9" name="组合 38">
            <a:extLst>
              <a:ext uri="{FF2B5EF4-FFF2-40B4-BE49-F238E27FC236}">
                <a16:creationId xmlns:a16="http://schemas.microsoft.com/office/drawing/2014/main" id="{A5715BD1-079A-C61B-DF8B-90C451E1D285}"/>
              </a:ext>
            </a:extLst>
          </p:cNvPr>
          <p:cNvGrpSpPr/>
          <p:nvPr/>
        </p:nvGrpSpPr>
        <p:grpSpPr>
          <a:xfrm>
            <a:off x="4334098" y="4880919"/>
            <a:ext cx="6931231" cy="1557136"/>
            <a:chOff x="440180" y="3419486"/>
            <a:chExt cx="4946168" cy="2127299"/>
          </a:xfrm>
        </p:grpSpPr>
        <p:grpSp>
          <p:nvGrpSpPr>
            <p:cNvPr id="10" name="组合 35">
              <a:extLst>
                <a:ext uri="{FF2B5EF4-FFF2-40B4-BE49-F238E27FC236}">
                  <a16:creationId xmlns:a16="http://schemas.microsoft.com/office/drawing/2014/main" id="{E550B088-24EC-5456-D959-E6DC7FD44BA3}"/>
                </a:ext>
              </a:extLst>
            </p:cNvPr>
            <p:cNvGrpSpPr/>
            <p:nvPr/>
          </p:nvGrpSpPr>
          <p:grpSpPr>
            <a:xfrm>
              <a:off x="440180" y="3419486"/>
              <a:ext cx="4946168" cy="2127299"/>
              <a:chOff x="871714" y="1500142"/>
              <a:chExt cx="4071222" cy="1553976"/>
            </a:xfrm>
          </p:grpSpPr>
          <p:sp>
            <p:nvSpPr>
              <p:cNvPr id="12" name="圆角矩形 36">
                <a:extLst>
                  <a:ext uri="{FF2B5EF4-FFF2-40B4-BE49-F238E27FC236}">
                    <a16:creationId xmlns:a16="http://schemas.microsoft.com/office/drawing/2014/main" id="{8431F194-783B-B413-81A2-B0700C8127C5}"/>
                  </a:ext>
                </a:extLst>
              </p:cNvPr>
              <p:cNvSpPr/>
              <p:nvPr/>
            </p:nvSpPr>
            <p:spPr>
              <a:xfrm>
                <a:off x="871714" y="1500142"/>
                <a:ext cx="4071222" cy="1553976"/>
              </a:xfrm>
              <a:prstGeom prst="roundRect">
                <a:avLst>
                  <a:gd name="adj" fmla="val 10006"/>
                </a:avLst>
              </a:prstGeom>
              <a:noFill/>
              <a:ln w="25400" cap="rnd" cmpd="sng" algn="ctr">
                <a:solidFill>
                  <a:srgbClr val="0A86DC"/>
                </a:solidFill>
                <a:prstDash val="lgDash"/>
                <a:round/>
              </a:ln>
              <a:effectLst/>
            </p:spPr>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zh-CN" altLang="en-US" sz="1351" b="0" i="0" u="none" strike="noStrike" kern="0" cap="none" spc="0" normalizeH="0" baseline="0" noProof="0">
                  <a:ln>
                    <a:noFill/>
                  </a:ln>
                  <a:solidFill>
                    <a:prstClr val="white"/>
                  </a:solidFill>
                  <a:effectLst/>
                  <a:uLnTx/>
                  <a:uFillTx/>
                  <a:latin typeface="思源宋体 CN" panose="02020400000000000000" pitchFamily="18" charset="-122"/>
                  <a:ea typeface="思源宋体 CN" panose="02020400000000000000" pitchFamily="18" charset="-122"/>
                  <a:cs typeface="Arial"/>
                  <a:sym typeface="思源宋体 CN" panose="02020400000000000000" pitchFamily="18" charset="-122"/>
                </a:endParaRPr>
              </a:p>
            </p:txBody>
          </p:sp>
          <p:sp>
            <p:nvSpPr>
              <p:cNvPr id="13" name="圆角矩形 37">
                <a:extLst>
                  <a:ext uri="{FF2B5EF4-FFF2-40B4-BE49-F238E27FC236}">
                    <a16:creationId xmlns:a16="http://schemas.microsoft.com/office/drawing/2014/main" id="{4C6222EA-0D4A-BF54-AC0C-2E61D7D17309}"/>
                  </a:ext>
                </a:extLst>
              </p:cNvPr>
              <p:cNvSpPr/>
              <p:nvPr/>
            </p:nvSpPr>
            <p:spPr>
              <a:xfrm>
                <a:off x="988736" y="1618130"/>
                <a:ext cx="3837179" cy="1318001"/>
              </a:xfrm>
              <a:prstGeom prst="roundRect">
                <a:avLst>
                  <a:gd name="adj" fmla="val 10006"/>
                </a:avLst>
              </a:prstGeom>
              <a:solidFill>
                <a:srgbClr val="8FB1E8">
                  <a:lumMod val="20000"/>
                  <a:lumOff val="80000"/>
                </a:srgbClr>
              </a:solidFill>
              <a:ln w="25400" cap="rnd" cmpd="sng" algn="ctr">
                <a:noFill/>
                <a:prstDash val="lgDash"/>
                <a:round/>
              </a:ln>
              <a:effectLst/>
            </p:spPr>
            <p:txBody>
              <a:bodyPr rtlCol="0" anchor="ctr"/>
              <a:lstStyle/>
              <a:p>
                <a:pPr marL="0" marR="0" lvl="0" indent="0" algn="ctr" defTabSz="685766" rtl="0" eaLnBrk="1" fontAlgn="auto" latinLnBrk="0" hangingPunct="1">
                  <a:lnSpc>
                    <a:spcPct val="150000"/>
                  </a:lnSpc>
                  <a:spcBef>
                    <a:spcPts val="0"/>
                  </a:spcBef>
                  <a:spcAft>
                    <a:spcPts val="0"/>
                  </a:spcAft>
                  <a:buClrTx/>
                  <a:buSzTx/>
                  <a:buFontTx/>
                  <a:buNone/>
                  <a:tabLst/>
                  <a:defRPr/>
                </a:pPr>
                <a:endParaRPr kumimoji="0" lang="zh-CN" altLang="en-US" sz="1351" b="0" i="0" u="none" strike="noStrike" kern="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黑体-繁" panose="03000509000000000000" pitchFamily="65" charset="-122"/>
                  <a:sym typeface="思源宋体 CN" panose="02020400000000000000" pitchFamily="18" charset="-122"/>
                </a:endParaRPr>
              </a:p>
            </p:txBody>
          </p:sp>
        </p:grpSp>
        <p:sp>
          <p:nvSpPr>
            <p:cNvPr id="11" name="矩形 1">
              <a:extLst>
                <a:ext uri="{FF2B5EF4-FFF2-40B4-BE49-F238E27FC236}">
                  <a16:creationId xmlns:a16="http://schemas.microsoft.com/office/drawing/2014/main" id="{A2629675-2191-93E4-F4A8-110E6487BDF3}"/>
                </a:ext>
              </a:extLst>
            </p:cNvPr>
            <p:cNvSpPr/>
            <p:nvPr/>
          </p:nvSpPr>
          <p:spPr>
            <a:xfrm>
              <a:off x="627264" y="3712591"/>
              <a:ext cx="4463927" cy="251845"/>
            </a:xfrm>
            <a:prstGeom prst="rect">
              <a:avLst/>
            </a:prstGeom>
          </p:spPr>
          <p:txBody>
            <a:bodyPr wrap="square">
              <a:spAutoFit/>
            </a:bodyPr>
            <a:lstStyle/>
            <a:p>
              <a:pPr marL="0" marR="0" lvl="0" indent="0" algn="ctr" defTabSz="685766" rtl="0" eaLnBrk="1" fontAlgn="auto" latinLnBrk="0" hangingPunct="1">
                <a:lnSpc>
                  <a:spcPct val="150000"/>
                </a:lnSpc>
                <a:spcBef>
                  <a:spcPts val="0"/>
                </a:spcBef>
                <a:spcAft>
                  <a:spcPts val="0"/>
                </a:spcAft>
                <a:buClrTx/>
                <a:buSzTx/>
                <a:buFontTx/>
                <a:buNone/>
                <a:tabLst/>
                <a:defRPr/>
              </a:pPr>
              <a:endParaRPr kumimoji="0" lang="zh-CN" altLang="en-US" sz="1351" b="0" i="0" u="none" strike="noStrike" kern="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黑体-繁" panose="03000509000000000000" pitchFamily="65" charset="-122"/>
                <a:sym typeface="思源宋体 CN" panose="02020400000000000000" pitchFamily="18" charset="-122"/>
              </a:endParaRPr>
            </a:p>
          </p:txBody>
        </p:sp>
      </p:grpSp>
      <p:grpSp>
        <p:nvGrpSpPr>
          <p:cNvPr id="14" name="组合 11">
            <a:extLst>
              <a:ext uri="{FF2B5EF4-FFF2-40B4-BE49-F238E27FC236}">
                <a16:creationId xmlns:a16="http://schemas.microsoft.com/office/drawing/2014/main" id="{8A34B482-3175-AFBB-5661-04139E4D904A}"/>
              </a:ext>
            </a:extLst>
          </p:cNvPr>
          <p:cNvGrpSpPr/>
          <p:nvPr/>
        </p:nvGrpSpPr>
        <p:grpSpPr>
          <a:xfrm>
            <a:off x="6694752" y="4224186"/>
            <a:ext cx="2356231" cy="296980"/>
            <a:chOff x="1500706" y="3155738"/>
            <a:chExt cx="2697446" cy="362310"/>
          </a:xfrm>
        </p:grpSpPr>
        <p:sp>
          <p:nvSpPr>
            <p:cNvPr id="15" name="燕尾形 40">
              <a:extLst>
                <a:ext uri="{FF2B5EF4-FFF2-40B4-BE49-F238E27FC236}">
                  <a16:creationId xmlns:a16="http://schemas.microsoft.com/office/drawing/2014/main" id="{3C512D94-CDB0-16ED-BAE0-6276BC7C86BE}"/>
                </a:ext>
              </a:extLst>
            </p:cNvPr>
            <p:cNvSpPr/>
            <p:nvPr/>
          </p:nvSpPr>
          <p:spPr>
            <a:xfrm rot="5400000">
              <a:off x="1500706" y="3155738"/>
              <a:ext cx="362310" cy="362310"/>
            </a:xfrm>
            <a:prstGeom prst="chevron">
              <a:avLst/>
            </a:prstGeom>
            <a:pattFill prst="wdUpDiag">
              <a:fgClr>
                <a:srgbClr val="FEA1B3"/>
              </a:fgClr>
              <a:bgClr>
                <a:srgbClr val="C4DB62"/>
              </a:bgClr>
            </a:pattFill>
            <a:ln w="25400" cap="flat" cmpd="sng" algn="ctr">
              <a:solidFill>
                <a:srgbClr val="0A86DC"/>
              </a:solidFill>
              <a:prstDash val="solid"/>
            </a:ln>
            <a:effectLst/>
          </p:spPr>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zh-CN" altLang="en-US" sz="1351" b="0" i="0" u="none" strike="noStrike" kern="0" cap="none" spc="0" normalizeH="0" baseline="0" noProof="0">
                <a:ln>
                  <a:noFill/>
                </a:ln>
                <a:solidFill>
                  <a:prstClr val="black"/>
                </a:solidFill>
                <a:effectLst/>
                <a:uLnTx/>
                <a:uFillTx/>
                <a:latin typeface="思源宋体 CN" panose="02020400000000000000" pitchFamily="18" charset="-122"/>
                <a:ea typeface="思源宋体 CN" panose="02020400000000000000" pitchFamily="18" charset="-122"/>
                <a:cs typeface="Arial"/>
                <a:sym typeface="思源宋体 CN" panose="02020400000000000000" pitchFamily="18" charset="-122"/>
              </a:endParaRPr>
            </a:p>
          </p:txBody>
        </p:sp>
        <p:sp>
          <p:nvSpPr>
            <p:cNvPr id="16" name="燕尾形 41">
              <a:extLst>
                <a:ext uri="{FF2B5EF4-FFF2-40B4-BE49-F238E27FC236}">
                  <a16:creationId xmlns:a16="http://schemas.microsoft.com/office/drawing/2014/main" id="{6132FA45-381A-B594-4537-A61CF5000CA8}"/>
                </a:ext>
              </a:extLst>
            </p:cNvPr>
            <p:cNvSpPr/>
            <p:nvPr/>
          </p:nvSpPr>
          <p:spPr>
            <a:xfrm rot="5400000">
              <a:off x="2668274" y="3155738"/>
              <a:ext cx="362310" cy="362310"/>
            </a:xfrm>
            <a:prstGeom prst="chevron">
              <a:avLst/>
            </a:prstGeom>
            <a:pattFill prst="wdUpDiag">
              <a:fgClr>
                <a:srgbClr val="FEA1B3"/>
              </a:fgClr>
              <a:bgClr>
                <a:srgbClr val="C4DB62"/>
              </a:bgClr>
            </a:pattFill>
            <a:ln w="25400" cap="flat" cmpd="sng" algn="ctr">
              <a:solidFill>
                <a:srgbClr val="0A86DC"/>
              </a:solidFill>
              <a:prstDash val="solid"/>
            </a:ln>
            <a:effectLst/>
          </p:spPr>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zh-CN" altLang="en-US" sz="1351" b="0" i="0" u="none" strike="noStrike" kern="0" cap="none" spc="0" normalizeH="0" baseline="0" noProof="0" dirty="0">
                <a:ln>
                  <a:noFill/>
                </a:ln>
                <a:solidFill>
                  <a:prstClr val="black"/>
                </a:solidFill>
                <a:effectLst/>
                <a:uLnTx/>
                <a:uFillTx/>
                <a:latin typeface="思源宋体 CN" panose="02020400000000000000" pitchFamily="18" charset="-122"/>
                <a:ea typeface="思源宋体 CN" panose="02020400000000000000" pitchFamily="18" charset="-122"/>
                <a:cs typeface="Arial"/>
                <a:sym typeface="思源宋体 CN" panose="02020400000000000000" pitchFamily="18" charset="-122"/>
              </a:endParaRPr>
            </a:p>
          </p:txBody>
        </p:sp>
        <p:sp>
          <p:nvSpPr>
            <p:cNvPr id="17" name="燕尾形 42">
              <a:extLst>
                <a:ext uri="{FF2B5EF4-FFF2-40B4-BE49-F238E27FC236}">
                  <a16:creationId xmlns:a16="http://schemas.microsoft.com/office/drawing/2014/main" id="{6ABD928E-9A90-A8C9-3C69-3ADA86C291BF}"/>
                </a:ext>
              </a:extLst>
            </p:cNvPr>
            <p:cNvSpPr/>
            <p:nvPr/>
          </p:nvSpPr>
          <p:spPr>
            <a:xfrm rot="5400000">
              <a:off x="3835842" y="3155738"/>
              <a:ext cx="362310" cy="362310"/>
            </a:xfrm>
            <a:prstGeom prst="chevron">
              <a:avLst/>
            </a:prstGeom>
            <a:pattFill prst="wdUpDiag">
              <a:fgClr>
                <a:srgbClr val="FEA1B3"/>
              </a:fgClr>
              <a:bgClr>
                <a:srgbClr val="C4DB62"/>
              </a:bgClr>
            </a:pattFill>
            <a:ln w="25400" cap="flat" cmpd="sng" algn="ctr">
              <a:solidFill>
                <a:srgbClr val="0A86DC"/>
              </a:solidFill>
              <a:prstDash val="solid"/>
            </a:ln>
            <a:effectLst/>
          </p:spPr>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zh-CN" altLang="en-US" sz="1351" b="0" i="0" u="none" strike="noStrike" kern="0" cap="none" spc="0" normalizeH="0" baseline="0" noProof="0">
                <a:ln>
                  <a:noFill/>
                </a:ln>
                <a:solidFill>
                  <a:prstClr val="black"/>
                </a:solidFill>
                <a:effectLst/>
                <a:uLnTx/>
                <a:uFillTx/>
                <a:latin typeface="思源宋体 CN" panose="02020400000000000000" pitchFamily="18" charset="-122"/>
                <a:ea typeface="思源宋体 CN" panose="02020400000000000000" pitchFamily="18" charset="-122"/>
                <a:cs typeface="Arial"/>
                <a:sym typeface="思源宋体 CN" panose="02020400000000000000" pitchFamily="18" charset="-122"/>
              </a:endParaRPr>
            </a:p>
          </p:txBody>
        </p:sp>
      </p:grpSp>
      <p:sp>
        <p:nvSpPr>
          <p:cNvPr id="18" name="TextBox 17">
            <a:extLst>
              <a:ext uri="{FF2B5EF4-FFF2-40B4-BE49-F238E27FC236}">
                <a16:creationId xmlns:a16="http://schemas.microsoft.com/office/drawing/2014/main" id="{55337994-158D-A9BF-913F-837D8EF17877}"/>
              </a:ext>
            </a:extLst>
          </p:cNvPr>
          <p:cNvSpPr txBox="1"/>
          <p:nvPr/>
        </p:nvSpPr>
        <p:spPr>
          <a:xfrm>
            <a:off x="4533326" y="5120878"/>
            <a:ext cx="6532774" cy="1077218"/>
          </a:xfrm>
          <a:prstGeom prst="rect">
            <a:avLst/>
          </a:prstGeom>
          <a:noFill/>
        </p:spPr>
        <p:txBody>
          <a:bodyPr wrap="square">
            <a:spAutoFit/>
          </a:bodyPr>
          <a:lstStyle/>
          <a:p>
            <a:pPr algn="just"/>
            <a:r>
              <a:rPr lang="en-US" sz="3200" b="1" dirty="0" err="1">
                <a:latin typeface="Times New Roman" panose="02020603050405020304" pitchFamily="18" charset="0"/>
                <a:cs typeface="Times New Roman" panose="02020603050405020304" pitchFamily="18" charset="0"/>
              </a:rPr>
              <a:t>nghệ</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thuật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miêu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vật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sự</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hợp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tài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yếu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tố</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tự</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sự</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trữ</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tình</a:t>
            </a:r>
            <a:r>
              <a:rPr lang="en-US" sz="3200" b="1" dirty="0">
                <a:latin typeface="Times New Roman" panose="02020603050405020304" pitchFamily="18" charset="0"/>
                <a:cs typeface="Times New Roman" panose="02020603050405020304" pitchFamily="18" charset="0"/>
              </a:rPr>
              <a:t>.</a:t>
            </a:r>
            <a:endParaRPr lang="en-SG" sz="3200" b="1" dirty="0">
              <a:latin typeface="Times New Roman" panose="02020603050405020304" pitchFamily="18" charset="0"/>
              <a:cs typeface="Times New Roman" panose="02020603050405020304" pitchFamily="18" charset="0"/>
            </a:endParaRPr>
          </a:p>
        </p:txBody>
      </p:sp>
      <p:pic>
        <p:nvPicPr>
          <p:cNvPr id="20" name="Picture 4">
            <a:extLst>
              <a:ext uri="{FF2B5EF4-FFF2-40B4-BE49-F238E27FC236}">
                <a16:creationId xmlns:a16="http://schemas.microsoft.com/office/drawing/2014/main" id="{37F3B209-1B7B-30B5-0304-E73E0F2F0D82}"/>
              </a:ext>
            </a:extLst>
          </p:cNvPr>
          <p:cNvPicPr>
            <a:picLocks noChangeAspect="1" noChangeArrowheads="1"/>
          </p:cNvPicPr>
          <p:nvPr/>
        </p:nvPicPr>
        <p:blipFill>
          <a:blip r:embed="rId3"/>
          <a:srcRect/>
          <a:stretch/>
        </p:blipFill>
        <p:spPr bwMode="auto">
          <a:xfrm>
            <a:off x="646879" y="1598017"/>
            <a:ext cx="2517012" cy="5549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8041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up)">
                                      <p:cBhvr>
                                        <p:cTn id="18" dur="500"/>
                                        <p:tgtEl>
                                          <p:spTgt spid="14"/>
                                        </p:tgtEl>
                                      </p:cBhvr>
                                    </p:animEffect>
                                  </p:childTnLst>
                                </p:cTn>
                              </p:par>
                            </p:childTnLst>
                          </p:cTn>
                        </p:par>
                        <p:par>
                          <p:cTn id="19" fill="hold">
                            <p:stCondLst>
                              <p:cond delay="500"/>
                            </p:stCondLst>
                            <p:childTnLst>
                              <p:par>
                                <p:cTn id="20" presetID="14" presetClass="entr" presetSubtype="1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BF4C84-524F-8E8F-D214-CE249F42147D}"/>
              </a:ext>
            </a:extLst>
          </p:cNvPr>
          <p:cNvPicPr>
            <a:picLocks noChangeAspect="1"/>
          </p:cNvPicPr>
          <p:nvPr/>
        </p:nvPicPr>
        <p:blipFill>
          <a:blip r:embed="rId2"/>
          <a:stretch>
            <a:fillRect/>
          </a:stretch>
        </p:blipFill>
        <p:spPr>
          <a:xfrm>
            <a:off x="0" y="0"/>
            <a:ext cx="12192000" cy="6858000"/>
          </a:xfrm>
          <a:prstGeom prst="rect">
            <a:avLst/>
          </a:prstGeom>
        </p:spPr>
      </p:pic>
      <p:sp>
        <p:nvSpPr>
          <p:cNvPr id="3" name="Freeform 3">
            <a:extLst>
              <a:ext uri="{FF2B5EF4-FFF2-40B4-BE49-F238E27FC236}">
                <a16:creationId xmlns:a16="http://schemas.microsoft.com/office/drawing/2014/main" id="{4C300C9B-1FF0-B6DD-B606-5CA8B2F41975}"/>
              </a:ext>
            </a:extLst>
          </p:cNvPr>
          <p:cNvSpPr/>
          <p:nvPr/>
        </p:nvSpPr>
        <p:spPr>
          <a:xfrm rot="-5859846">
            <a:off x="567578" y="1338438"/>
            <a:ext cx="3998443" cy="4287125"/>
          </a:xfrm>
          <a:custGeom>
            <a:avLst/>
            <a:gdLst/>
            <a:ahLst/>
            <a:cxnLst/>
            <a:rect l="l" t="t" r="r" b="b"/>
            <a:pathLst>
              <a:path w="3695680" h="4793022">
                <a:moveTo>
                  <a:pt x="0" y="0"/>
                </a:moveTo>
                <a:lnTo>
                  <a:pt x="3695681" y="0"/>
                </a:lnTo>
                <a:lnTo>
                  <a:pt x="3695681" y="4793021"/>
                </a:lnTo>
                <a:lnTo>
                  <a:pt x="0" y="4793021"/>
                </a:lnTo>
                <a:lnTo>
                  <a:pt x="0" y="0"/>
                </a:lnTo>
                <a:close/>
              </a:path>
            </a:pathLst>
          </a:custGeom>
          <a:blipFill>
            <a:blip r:embed="rId3"/>
            <a:stretch>
              <a:fillRect l="-4554" r="-27031"/>
            </a:stretch>
          </a:blipFill>
        </p:spPr>
        <p:txBody>
          <a:bodyPr/>
          <a:lstStyle/>
          <a:p>
            <a:pPr defTabSz="812820">
              <a:defRPr/>
            </a:pPr>
            <a:endParaRPr lang="en-SG" sz="1600">
              <a:solidFill>
                <a:prstClr val="black"/>
              </a:solidFill>
              <a:latin typeface="Calibri"/>
              <a:cs typeface="Arial"/>
              <a:sym typeface="Arial"/>
            </a:endParaRPr>
          </a:p>
        </p:txBody>
      </p:sp>
      <p:sp>
        <p:nvSpPr>
          <p:cNvPr id="6" name="Freeform 5">
            <a:extLst>
              <a:ext uri="{FF2B5EF4-FFF2-40B4-BE49-F238E27FC236}">
                <a16:creationId xmlns:a16="http://schemas.microsoft.com/office/drawing/2014/main" id="{E0AD1054-1D80-10CE-848B-41A1F5FC3F38}"/>
              </a:ext>
            </a:extLst>
          </p:cNvPr>
          <p:cNvSpPr/>
          <p:nvPr/>
        </p:nvSpPr>
        <p:spPr>
          <a:xfrm flipH="1">
            <a:off x="1159965" y="1321910"/>
            <a:ext cx="1727063" cy="439656"/>
          </a:xfrm>
          <a:custGeom>
            <a:avLst/>
            <a:gdLst/>
            <a:ahLst/>
            <a:cxnLst/>
            <a:rect l="l" t="t" r="r" b="b"/>
            <a:pathLst>
              <a:path w="2176404" h="564276">
                <a:moveTo>
                  <a:pt x="2176405" y="0"/>
                </a:moveTo>
                <a:lnTo>
                  <a:pt x="0" y="0"/>
                </a:lnTo>
                <a:lnTo>
                  <a:pt x="0" y="564277"/>
                </a:lnTo>
                <a:lnTo>
                  <a:pt x="2176405" y="564277"/>
                </a:lnTo>
                <a:lnTo>
                  <a:pt x="2176405" y="0"/>
                </a:lnTo>
                <a:close/>
              </a:path>
            </a:pathLst>
          </a:custGeom>
          <a:blipFill>
            <a:blip r:embed="rId4"/>
            <a:stretch>
              <a:fillRect l="-88701" t="-111098" r="-4196" b="-123704"/>
            </a:stretch>
          </a:blipFill>
        </p:spPr>
        <p:txBody>
          <a:bodyPr/>
          <a:lstStyle/>
          <a:p>
            <a:pPr defTabSz="812820">
              <a:defRPr/>
            </a:pPr>
            <a:endParaRPr lang="en-SG" sz="1600">
              <a:solidFill>
                <a:prstClr val="black"/>
              </a:solidFill>
              <a:latin typeface="Calibri"/>
              <a:cs typeface="Arial"/>
              <a:sym typeface="Arial"/>
            </a:endParaRPr>
          </a:p>
        </p:txBody>
      </p:sp>
      <p:sp>
        <p:nvSpPr>
          <p:cNvPr id="7" name="TextBox 6">
            <a:extLst>
              <a:ext uri="{FF2B5EF4-FFF2-40B4-BE49-F238E27FC236}">
                <a16:creationId xmlns:a16="http://schemas.microsoft.com/office/drawing/2014/main" id="{2CA7580C-185F-2484-E60F-95F858444CDC}"/>
              </a:ext>
            </a:extLst>
          </p:cNvPr>
          <p:cNvSpPr txBox="1"/>
          <p:nvPr/>
        </p:nvSpPr>
        <p:spPr>
          <a:xfrm>
            <a:off x="478721" y="1696897"/>
            <a:ext cx="4176157" cy="2862322"/>
          </a:xfrm>
          <a:prstGeom prst="rect">
            <a:avLst/>
          </a:prstGeom>
          <a:noFill/>
        </p:spPr>
        <p:txBody>
          <a:bodyPr wrap="square">
            <a:spAutoFit/>
          </a:bodyPr>
          <a:lstStyle/>
          <a:p>
            <a:pPr algn="ctr" defTabSz="1219170">
              <a:spcBef>
                <a:spcPts val="533"/>
              </a:spcBef>
              <a:spcAft>
                <a:spcPts val="533"/>
              </a:spcAft>
            </a:pPr>
            <a:r>
              <a:rPr lang="en-US" sz="3600" b="1" dirty="0" err="1">
                <a:solidFill>
                  <a:schemeClr val="bg1">
                    <a:lumMod val="10000"/>
                  </a:schemeClr>
                </a:solidFill>
                <a:latin typeface="Times New Roman" panose="02020603050405020304" pitchFamily="18" charset="0"/>
                <a:cs typeface="Times New Roman" panose="02020603050405020304" pitchFamily="18" charset="0"/>
              </a:rPr>
              <a:t>Nội</a:t>
            </a:r>
            <a:r>
              <a:rPr lang="en-US" sz="3600" b="1" dirty="0">
                <a:solidFill>
                  <a:schemeClr val="bg1">
                    <a:lumMod val="10000"/>
                  </a:schemeClr>
                </a:solidFill>
                <a:latin typeface="Times New Roman" panose="02020603050405020304" pitchFamily="18" charset="0"/>
                <a:cs typeface="Times New Roman" panose="02020603050405020304" pitchFamily="18" charset="0"/>
              </a:rPr>
              <a:t> dung </a:t>
            </a:r>
            <a:r>
              <a:rPr lang="en-US" sz="3600" b="1" dirty="0" err="1">
                <a:solidFill>
                  <a:schemeClr val="bg1">
                    <a:lumMod val="10000"/>
                  </a:schemeClr>
                </a:solidFill>
                <a:latin typeface="Times New Roman" panose="02020603050405020304" pitchFamily="18" charset="0"/>
                <a:cs typeface="Times New Roman" panose="02020603050405020304" pitchFamily="18" charset="0"/>
              </a:rPr>
              <a:t>chủ</a:t>
            </a:r>
            <a:r>
              <a:rPr lang="en-US" sz="3600" b="1" dirty="0">
                <a:solidFill>
                  <a:schemeClr val="bg1">
                    <a:lumMod val="10000"/>
                  </a:schemeClr>
                </a:solidFill>
                <a:latin typeface="Times New Roman" panose="02020603050405020304" pitchFamily="18" charset="0"/>
                <a:cs typeface="Times New Roman" panose="02020603050405020304" pitchFamily="18" charset="0"/>
              </a:rPr>
              <a:t> </a:t>
            </a:r>
            <a:r>
              <a:rPr lang="en-US" sz="3600" b="1" dirty="0" err="1">
                <a:solidFill>
                  <a:schemeClr val="bg1">
                    <a:lumMod val="10000"/>
                  </a:schemeClr>
                </a:solidFill>
                <a:latin typeface="Times New Roman" panose="02020603050405020304" pitchFamily="18" charset="0"/>
                <a:cs typeface="Times New Roman" panose="02020603050405020304" pitchFamily="18" charset="0"/>
              </a:rPr>
              <a:t>đề</a:t>
            </a:r>
            <a:r>
              <a:rPr lang="en-US" sz="3600" b="1" dirty="0">
                <a:solidFill>
                  <a:schemeClr val="bg1">
                    <a:lumMod val="10000"/>
                  </a:schemeClr>
                </a:solidFill>
                <a:latin typeface="Times New Roman" panose="02020603050405020304" pitchFamily="18" charset="0"/>
                <a:cs typeface="Times New Roman" panose="02020603050405020304" pitchFamily="18" charset="0"/>
              </a:rPr>
              <a:t> </a:t>
            </a:r>
            <a:r>
              <a:rPr lang="en-US" sz="3600" b="1" dirty="0" err="1">
                <a:solidFill>
                  <a:schemeClr val="bg1">
                    <a:lumMod val="10000"/>
                  </a:schemeClr>
                </a:solidFill>
                <a:latin typeface="Times New Roman" panose="02020603050405020304" pitchFamily="18" charset="0"/>
                <a:cs typeface="Times New Roman" panose="02020603050405020304" pitchFamily="18" charset="0"/>
              </a:rPr>
              <a:t>của</a:t>
            </a:r>
            <a:r>
              <a:rPr lang="en-US" sz="3600" b="1" dirty="0">
                <a:solidFill>
                  <a:schemeClr val="bg1">
                    <a:lumMod val="10000"/>
                  </a:schemeClr>
                </a:solidFill>
                <a:latin typeface="Times New Roman" panose="02020603050405020304" pitchFamily="18" charset="0"/>
                <a:cs typeface="Times New Roman" panose="02020603050405020304" pitchFamily="18" charset="0"/>
              </a:rPr>
              <a:t> </a:t>
            </a:r>
            <a:r>
              <a:rPr lang="en-US" sz="3600" b="1" dirty="0" err="1">
                <a:solidFill>
                  <a:schemeClr val="bg1">
                    <a:lumMod val="10000"/>
                  </a:schemeClr>
                </a:solidFill>
                <a:latin typeface="Times New Roman" panose="02020603050405020304" pitchFamily="18" charset="0"/>
                <a:cs typeface="Times New Roman" panose="02020603050405020304" pitchFamily="18" charset="0"/>
              </a:rPr>
              <a:t>đoạn</a:t>
            </a:r>
            <a:r>
              <a:rPr lang="en-US" sz="3600" b="1" dirty="0">
                <a:solidFill>
                  <a:schemeClr val="bg1">
                    <a:lumMod val="10000"/>
                  </a:schemeClr>
                </a:solidFill>
                <a:latin typeface="Times New Roman" panose="02020603050405020304" pitchFamily="18" charset="0"/>
                <a:cs typeface="Times New Roman" panose="02020603050405020304" pitchFamily="18" charset="0"/>
              </a:rPr>
              <a:t> </a:t>
            </a:r>
            <a:r>
              <a:rPr lang="en-US" sz="3600" b="1" dirty="0" err="1">
                <a:solidFill>
                  <a:schemeClr val="bg1">
                    <a:lumMod val="10000"/>
                  </a:schemeClr>
                </a:solidFill>
                <a:latin typeface="Times New Roman" panose="02020603050405020304" pitchFamily="18" charset="0"/>
                <a:cs typeface="Times New Roman" panose="02020603050405020304" pitchFamily="18" charset="0"/>
              </a:rPr>
              <a:t>trích</a:t>
            </a:r>
            <a:r>
              <a:rPr lang="en-US" sz="3600" b="1" dirty="0">
                <a:solidFill>
                  <a:schemeClr val="bg1">
                    <a:lumMod val="10000"/>
                  </a:schemeClr>
                </a:solidFill>
                <a:latin typeface="Times New Roman" panose="02020603050405020304" pitchFamily="18" charset="0"/>
                <a:cs typeface="Times New Roman" panose="02020603050405020304" pitchFamily="18" charset="0"/>
              </a:rPr>
              <a:t> </a:t>
            </a:r>
            <a:r>
              <a:rPr lang="en-US" sz="3600" b="1" i="1" dirty="0" err="1">
                <a:solidFill>
                  <a:schemeClr val="bg1">
                    <a:lumMod val="10000"/>
                  </a:schemeClr>
                </a:solidFill>
                <a:latin typeface="Times New Roman" panose="02020603050405020304" pitchFamily="18" charset="0"/>
                <a:cs typeface="Times New Roman" panose="02020603050405020304" pitchFamily="18" charset="0"/>
              </a:rPr>
              <a:t>Mã</a:t>
            </a:r>
            <a:r>
              <a:rPr lang="en-US" sz="3600" b="1" i="1" dirty="0">
                <a:solidFill>
                  <a:schemeClr val="bg1">
                    <a:lumMod val="10000"/>
                  </a:schemeClr>
                </a:solidFill>
                <a:latin typeface="Times New Roman" panose="02020603050405020304" pitchFamily="18" charset="0"/>
                <a:cs typeface="Times New Roman" panose="02020603050405020304" pitchFamily="18" charset="0"/>
              </a:rPr>
              <a:t> </a:t>
            </a:r>
            <a:r>
              <a:rPr lang="en-US" sz="3600" b="1" i="1" dirty="0" err="1">
                <a:solidFill>
                  <a:schemeClr val="bg1">
                    <a:lumMod val="10000"/>
                  </a:schemeClr>
                </a:solidFill>
                <a:latin typeface="Times New Roman" panose="02020603050405020304" pitchFamily="18" charset="0"/>
                <a:cs typeface="Times New Roman" panose="02020603050405020304" pitchFamily="18" charset="0"/>
              </a:rPr>
              <a:t>Giám</a:t>
            </a:r>
            <a:r>
              <a:rPr lang="en-US" sz="3600" b="1" i="1" dirty="0">
                <a:solidFill>
                  <a:schemeClr val="bg1">
                    <a:lumMod val="10000"/>
                  </a:schemeClr>
                </a:solidFill>
                <a:latin typeface="Times New Roman" panose="02020603050405020304" pitchFamily="18" charset="0"/>
                <a:cs typeface="Times New Roman" panose="02020603050405020304" pitchFamily="18" charset="0"/>
              </a:rPr>
              <a:t> Sinh </a:t>
            </a:r>
            <a:r>
              <a:rPr lang="en-US" sz="3600" b="1" i="1" dirty="0" err="1">
                <a:solidFill>
                  <a:schemeClr val="bg1">
                    <a:lumMod val="10000"/>
                  </a:schemeClr>
                </a:solidFill>
                <a:latin typeface="Times New Roman" panose="02020603050405020304" pitchFamily="18" charset="0"/>
                <a:cs typeface="Times New Roman" panose="02020603050405020304" pitchFamily="18" charset="0"/>
              </a:rPr>
              <a:t>mua</a:t>
            </a:r>
            <a:r>
              <a:rPr lang="en-US" sz="3600" b="1" i="1" dirty="0">
                <a:solidFill>
                  <a:schemeClr val="bg1">
                    <a:lumMod val="10000"/>
                  </a:schemeClr>
                </a:solidFill>
                <a:latin typeface="Times New Roman" panose="02020603050405020304" pitchFamily="18" charset="0"/>
                <a:cs typeface="Times New Roman" panose="02020603050405020304" pitchFamily="18" charset="0"/>
              </a:rPr>
              <a:t> </a:t>
            </a:r>
            <a:r>
              <a:rPr lang="en-US" sz="3600" b="1" i="1" dirty="0" err="1">
                <a:solidFill>
                  <a:schemeClr val="bg1">
                    <a:lumMod val="10000"/>
                  </a:schemeClr>
                </a:solidFill>
                <a:latin typeface="Times New Roman" panose="02020603050405020304" pitchFamily="18" charset="0"/>
                <a:cs typeface="Times New Roman" panose="02020603050405020304" pitchFamily="18" charset="0"/>
              </a:rPr>
              <a:t>Kiều</a:t>
            </a:r>
            <a:r>
              <a:rPr lang="en-US" sz="3600" b="1" i="1" dirty="0">
                <a:solidFill>
                  <a:schemeClr val="bg1">
                    <a:lumMod val="10000"/>
                  </a:schemeClr>
                </a:solidFill>
                <a:latin typeface="Times New Roman" panose="02020603050405020304" pitchFamily="18" charset="0"/>
                <a:cs typeface="Times New Roman" panose="02020603050405020304" pitchFamily="18" charset="0"/>
              </a:rPr>
              <a:t> </a:t>
            </a:r>
            <a:r>
              <a:rPr lang="en-US" sz="3600" b="1" dirty="0" err="1">
                <a:solidFill>
                  <a:schemeClr val="bg1">
                    <a:lumMod val="10000"/>
                  </a:schemeClr>
                </a:solidFill>
                <a:latin typeface="Times New Roman" panose="02020603050405020304" pitchFamily="18" charset="0"/>
                <a:cs typeface="Times New Roman" panose="02020603050405020304" pitchFamily="18" charset="0"/>
              </a:rPr>
              <a:t>được</a:t>
            </a:r>
            <a:r>
              <a:rPr lang="en-US" sz="3600" b="1" dirty="0">
                <a:solidFill>
                  <a:schemeClr val="bg1">
                    <a:lumMod val="10000"/>
                  </a:schemeClr>
                </a:solidFill>
                <a:latin typeface="Times New Roman" panose="02020603050405020304" pitchFamily="18" charset="0"/>
                <a:cs typeface="Times New Roman" panose="02020603050405020304" pitchFamily="18" charset="0"/>
              </a:rPr>
              <a:t> </a:t>
            </a:r>
            <a:r>
              <a:rPr lang="en-US" sz="3600" b="1" dirty="0" err="1">
                <a:solidFill>
                  <a:schemeClr val="bg1">
                    <a:lumMod val="10000"/>
                  </a:schemeClr>
                </a:solidFill>
                <a:latin typeface="Times New Roman" panose="02020603050405020304" pitchFamily="18" charset="0"/>
                <a:cs typeface="Times New Roman" panose="02020603050405020304" pitchFamily="18" charset="0"/>
              </a:rPr>
              <a:t>làm</a:t>
            </a:r>
            <a:r>
              <a:rPr lang="en-US" sz="3600" b="1" dirty="0">
                <a:solidFill>
                  <a:schemeClr val="bg1">
                    <a:lumMod val="10000"/>
                  </a:schemeClr>
                </a:solidFill>
                <a:latin typeface="Times New Roman" panose="02020603050405020304" pitchFamily="18" charset="0"/>
                <a:cs typeface="Times New Roman" panose="02020603050405020304" pitchFamily="18" charset="0"/>
              </a:rPr>
              <a:t> </a:t>
            </a:r>
            <a:r>
              <a:rPr lang="en-US" sz="3600" b="1" dirty="0" err="1">
                <a:solidFill>
                  <a:schemeClr val="bg1">
                    <a:lumMod val="10000"/>
                  </a:schemeClr>
                </a:solidFill>
                <a:latin typeface="Times New Roman" panose="02020603050405020304" pitchFamily="18" charset="0"/>
                <a:cs typeface="Times New Roman" panose="02020603050405020304" pitchFamily="18" charset="0"/>
              </a:rPr>
              <a:t>rõ</a:t>
            </a:r>
            <a:r>
              <a:rPr lang="en-US" sz="3600" b="1" dirty="0">
                <a:solidFill>
                  <a:schemeClr val="bg1">
                    <a:lumMod val="10000"/>
                  </a:schemeClr>
                </a:solidFill>
                <a:latin typeface="Times New Roman" panose="02020603050405020304" pitchFamily="18" charset="0"/>
                <a:cs typeface="Times New Roman" panose="02020603050405020304" pitchFamily="18" charset="0"/>
              </a:rPr>
              <a:t> qua </a:t>
            </a:r>
            <a:r>
              <a:rPr lang="en-US" sz="3600" b="1" dirty="0" err="1">
                <a:solidFill>
                  <a:schemeClr val="bg1">
                    <a:lumMod val="10000"/>
                  </a:schemeClr>
                </a:solidFill>
                <a:latin typeface="Times New Roman" panose="02020603050405020304" pitchFamily="18" charset="0"/>
                <a:cs typeface="Times New Roman" panose="02020603050405020304" pitchFamily="18" charset="0"/>
              </a:rPr>
              <a:t>những</a:t>
            </a:r>
            <a:r>
              <a:rPr lang="en-US" sz="3600" b="1" dirty="0">
                <a:solidFill>
                  <a:schemeClr val="bg1">
                    <a:lumMod val="10000"/>
                  </a:schemeClr>
                </a:solidFill>
                <a:latin typeface="Times New Roman" panose="02020603050405020304" pitchFamily="18" charset="0"/>
                <a:cs typeface="Times New Roman" panose="02020603050405020304" pitchFamily="18" charset="0"/>
              </a:rPr>
              <a:t> </a:t>
            </a:r>
            <a:r>
              <a:rPr lang="en-US" sz="3600" b="1" dirty="0" err="1">
                <a:solidFill>
                  <a:schemeClr val="bg1">
                    <a:lumMod val="10000"/>
                  </a:schemeClr>
                </a:solidFill>
                <a:latin typeface="Times New Roman" panose="02020603050405020304" pitchFamily="18" charset="0"/>
                <a:cs typeface="Times New Roman" panose="02020603050405020304" pitchFamily="18" charset="0"/>
              </a:rPr>
              <a:t>phương</a:t>
            </a:r>
            <a:r>
              <a:rPr lang="en-US" sz="3600" b="1" dirty="0">
                <a:solidFill>
                  <a:schemeClr val="bg1">
                    <a:lumMod val="10000"/>
                  </a:schemeClr>
                </a:solidFill>
                <a:latin typeface="Times New Roman" panose="02020603050405020304" pitchFamily="18" charset="0"/>
                <a:cs typeface="Times New Roman" panose="02020603050405020304" pitchFamily="18" charset="0"/>
              </a:rPr>
              <a:t> </a:t>
            </a:r>
            <a:r>
              <a:rPr lang="en-US" sz="3600" b="1" dirty="0" err="1">
                <a:solidFill>
                  <a:schemeClr val="bg1">
                    <a:lumMod val="10000"/>
                  </a:schemeClr>
                </a:solidFill>
                <a:latin typeface="Times New Roman" panose="02020603050405020304" pitchFamily="18" charset="0"/>
                <a:cs typeface="Times New Roman" panose="02020603050405020304" pitchFamily="18" charset="0"/>
              </a:rPr>
              <a:t>diện</a:t>
            </a:r>
            <a:endParaRPr lang="en-SG" sz="9600" b="1" dirty="0">
              <a:solidFill>
                <a:schemeClr val="bg1">
                  <a:lumMod val="10000"/>
                </a:schemeClr>
              </a:solidFill>
              <a:latin typeface="Times New Roman" panose="02020603050405020304" pitchFamily="18" charset="0"/>
              <a:ea typeface="Calibri" panose="020F0502020204030204" pitchFamily="34" charset="0"/>
              <a:cs typeface="Times New Roman" panose="02020603050405020304" pitchFamily="18" charset="0"/>
              <a:sym typeface="Arial"/>
            </a:endParaRPr>
          </a:p>
        </p:txBody>
      </p:sp>
      <p:sp>
        <p:nvSpPr>
          <p:cNvPr id="8" name="Freeform 25">
            <a:extLst>
              <a:ext uri="{FF2B5EF4-FFF2-40B4-BE49-F238E27FC236}">
                <a16:creationId xmlns:a16="http://schemas.microsoft.com/office/drawing/2014/main" id="{95C859D3-AA2A-C144-1E33-23B030F78506}"/>
              </a:ext>
            </a:extLst>
          </p:cNvPr>
          <p:cNvSpPr/>
          <p:nvPr/>
        </p:nvSpPr>
        <p:spPr>
          <a:xfrm>
            <a:off x="5438007" y="1495163"/>
            <a:ext cx="737501" cy="663399"/>
          </a:xfrm>
          <a:custGeom>
            <a:avLst/>
            <a:gdLst/>
            <a:ahLst/>
            <a:cxnLst/>
            <a:rect l="l" t="t" r="r" b="b"/>
            <a:pathLst>
              <a:path w="926926" h="926926">
                <a:moveTo>
                  <a:pt x="0" y="0"/>
                </a:moveTo>
                <a:lnTo>
                  <a:pt x="926926" y="0"/>
                </a:lnTo>
                <a:lnTo>
                  <a:pt x="926926" y="926927"/>
                </a:lnTo>
                <a:lnTo>
                  <a:pt x="0" y="9269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1219170">
              <a:buClr>
                <a:srgbClr val="000000"/>
              </a:buClr>
              <a:defRPr/>
            </a:pPr>
            <a:endParaRPr lang="en-SG" sz="1867" kern="0">
              <a:solidFill>
                <a:srgbClr val="000000"/>
              </a:solidFill>
              <a:latin typeface="Arial"/>
              <a:cs typeface="Arial"/>
              <a:sym typeface="Arial"/>
            </a:endParaRPr>
          </a:p>
        </p:txBody>
      </p:sp>
      <p:sp>
        <p:nvSpPr>
          <p:cNvPr id="9" name="Freeform 25">
            <a:extLst>
              <a:ext uri="{FF2B5EF4-FFF2-40B4-BE49-F238E27FC236}">
                <a16:creationId xmlns:a16="http://schemas.microsoft.com/office/drawing/2014/main" id="{B5723FAE-95C3-FCE4-D54C-C02158343867}"/>
              </a:ext>
            </a:extLst>
          </p:cNvPr>
          <p:cNvSpPr/>
          <p:nvPr/>
        </p:nvSpPr>
        <p:spPr>
          <a:xfrm>
            <a:off x="5765822" y="3097919"/>
            <a:ext cx="737501" cy="663399"/>
          </a:xfrm>
          <a:custGeom>
            <a:avLst/>
            <a:gdLst/>
            <a:ahLst/>
            <a:cxnLst/>
            <a:rect l="l" t="t" r="r" b="b"/>
            <a:pathLst>
              <a:path w="926926" h="926926">
                <a:moveTo>
                  <a:pt x="0" y="0"/>
                </a:moveTo>
                <a:lnTo>
                  <a:pt x="926926" y="0"/>
                </a:lnTo>
                <a:lnTo>
                  <a:pt x="926926" y="926927"/>
                </a:lnTo>
                <a:lnTo>
                  <a:pt x="0" y="9269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1219170">
              <a:buClr>
                <a:srgbClr val="000000"/>
              </a:buClr>
              <a:defRPr/>
            </a:pPr>
            <a:endParaRPr lang="en-SG" sz="1867" kern="0">
              <a:solidFill>
                <a:srgbClr val="000000"/>
              </a:solidFill>
              <a:latin typeface="Arial"/>
              <a:cs typeface="Arial"/>
              <a:sym typeface="Arial"/>
            </a:endParaRPr>
          </a:p>
        </p:txBody>
      </p:sp>
      <p:sp>
        <p:nvSpPr>
          <p:cNvPr id="13" name="TextBox 12">
            <a:extLst>
              <a:ext uri="{FF2B5EF4-FFF2-40B4-BE49-F238E27FC236}">
                <a16:creationId xmlns:a16="http://schemas.microsoft.com/office/drawing/2014/main" id="{AD721624-53AC-BA6B-AA82-D64AF3A3C9CB}"/>
              </a:ext>
            </a:extLst>
          </p:cNvPr>
          <p:cNvSpPr txBox="1"/>
          <p:nvPr/>
        </p:nvSpPr>
        <p:spPr>
          <a:xfrm>
            <a:off x="6503323" y="1480999"/>
            <a:ext cx="5512919" cy="646331"/>
          </a:xfrm>
          <a:prstGeom prst="rect">
            <a:avLst/>
          </a:prstGeom>
          <a:noFill/>
        </p:spPr>
        <p:txBody>
          <a:bodyPr wrap="square">
            <a:spAutoFit/>
          </a:bodyPr>
          <a:lstStyle/>
          <a:p>
            <a:pPr algn="just" defTabSz="1219170">
              <a:buClr>
                <a:srgbClr val="000000"/>
              </a:buClr>
            </a:pPr>
            <a:r>
              <a:rPr lang="en-US" sz="3600" dirty="0" err="1">
                <a:solidFill>
                  <a:schemeClr val="bg1">
                    <a:lumMod val="10000"/>
                  </a:schemeClr>
                </a:solidFill>
                <a:latin typeface="Times New Roman" panose="02020603050405020304" pitchFamily="18" charset="0"/>
                <a:cs typeface="Times New Roman" panose="02020603050405020304" pitchFamily="18" charset="0"/>
              </a:rPr>
              <a:t>các</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sự</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việc</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chính</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được</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kể</a:t>
            </a:r>
            <a:endParaRPr lang="en-SG" sz="9600" kern="0" dirty="0">
              <a:solidFill>
                <a:schemeClr val="bg1">
                  <a:lumMod val="10000"/>
                </a:schemeClr>
              </a:solidFill>
              <a:latin typeface="Times New Roman" panose="02020603050405020304" pitchFamily="18" charset="0"/>
              <a:cs typeface="Times New Roman" panose="02020603050405020304" pitchFamily="18" charset="0"/>
              <a:sym typeface="Arial"/>
            </a:endParaRPr>
          </a:p>
        </p:txBody>
      </p:sp>
      <p:sp>
        <p:nvSpPr>
          <p:cNvPr id="14" name="TextBox 13">
            <a:extLst>
              <a:ext uri="{FF2B5EF4-FFF2-40B4-BE49-F238E27FC236}">
                <a16:creationId xmlns:a16="http://schemas.microsoft.com/office/drawing/2014/main" id="{1D98B9F0-2E38-800A-7AD7-DCCBAB3EAA35}"/>
              </a:ext>
            </a:extLst>
          </p:cNvPr>
          <p:cNvSpPr txBox="1"/>
          <p:nvPr/>
        </p:nvSpPr>
        <p:spPr>
          <a:xfrm>
            <a:off x="6680743" y="2992823"/>
            <a:ext cx="5011965" cy="646331"/>
          </a:xfrm>
          <a:prstGeom prst="rect">
            <a:avLst/>
          </a:prstGeom>
          <a:noFill/>
        </p:spPr>
        <p:txBody>
          <a:bodyPr wrap="square">
            <a:spAutoFit/>
          </a:bodyPr>
          <a:lstStyle/>
          <a:p>
            <a:pPr algn="just" defTabSz="1219170">
              <a:buClr>
                <a:srgbClr val="000000"/>
              </a:buClr>
            </a:pPr>
            <a:r>
              <a:rPr lang="en-US" sz="3600" dirty="0" err="1">
                <a:solidFill>
                  <a:schemeClr val="bg1">
                    <a:lumMod val="10000"/>
                  </a:schemeClr>
                </a:solidFill>
                <a:latin typeface="Times New Roman" panose="02020603050405020304" pitchFamily="18" charset="0"/>
                <a:cs typeface="Times New Roman" panose="02020603050405020304" pitchFamily="18" charset="0"/>
              </a:rPr>
              <a:t>chân</a:t>
            </a:r>
            <a:r>
              <a:rPr lang="en-US" sz="3600" dirty="0">
                <a:solidFill>
                  <a:schemeClr val="bg1">
                    <a:lumMod val="10000"/>
                  </a:schemeClr>
                </a:solidFill>
                <a:latin typeface="Times New Roman" panose="02020603050405020304" pitchFamily="18" charset="0"/>
                <a:cs typeface="Times New Roman" panose="02020603050405020304" pitchFamily="18" charset="0"/>
              </a:rPr>
              <a:t> dung </a:t>
            </a:r>
            <a:r>
              <a:rPr lang="en-US" sz="3600" dirty="0" err="1">
                <a:solidFill>
                  <a:schemeClr val="bg1">
                    <a:lumMod val="10000"/>
                  </a:schemeClr>
                </a:solidFill>
                <a:latin typeface="Times New Roman" panose="02020603050405020304" pitchFamily="18" charset="0"/>
                <a:cs typeface="Times New Roman" panose="02020603050405020304" pitchFamily="18" charset="0"/>
              </a:rPr>
              <a:t>các</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nhân</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vật</a:t>
            </a:r>
            <a:endParaRPr lang="en-SG" sz="9600" kern="0" dirty="0">
              <a:solidFill>
                <a:schemeClr val="bg1">
                  <a:lumMod val="10000"/>
                </a:schemeClr>
              </a:solidFill>
              <a:latin typeface="Times New Roman" panose="02020603050405020304" pitchFamily="18" charset="0"/>
              <a:cs typeface="Times New Roman" panose="02020603050405020304" pitchFamily="18" charset="0"/>
              <a:sym typeface="Arial"/>
            </a:endParaRPr>
          </a:p>
        </p:txBody>
      </p:sp>
      <p:sp>
        <p:nvSpPr>
          <p:cNvPr id="5" name="TextBox 4">
            <a:extLst>
              <a:ext uri="{FF2B5EF4-FFF2-40B4-BE49-F238E27FC236}">
                <a16:creationId xmlns:a16="http://schemas.microsoft.com/office/drawing/2014/main" id="{87F3F9A9-6A33-0FE7-0E6C-6B1DE119E582}"/>
              </a:ext>
            </a:extLst>
          </p:cNvPr>
          <p:cNvSpPr txBox="1"/>
          <p:nvPr/>
        </p:nvSpPr>
        <p:spPr>
          <a:xfrm>
            <a:off x="5203312" y="267753"/>
            <a:ext cx="6489396" cy="584775"/>
          </a:xfrm>
          <a:prstGeom prst="rect">
            <a:avLst/>
          </a:prstGeom>
          <a:noFill/>
        </p:spPr>
        <p:txBody>
          <a:bodyPr wrap="squar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ea typeface="SimSun-ExtB" panose="02010609060101010101" pitchFamily="49" charset="-122"/>
                <a:cs typeface="Arial"/>
                <a:sym typeface="Arial"/>
              </a:rPr>
              <a:t>CÂU 3</a:t>
            </a:r>
            <a:endParaRPr kumimoji="0" lang="en-SG" sz="4800" b="1"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2" name="Picture 1" descr="A person playing a stringed instrument&#10;&#10;Description automatically generated">
            <a:extLst>
              <a:ext uri="{FF2B5EF4-FFF2-40B4-BE49-F238E27FC236}">
                <a16:creationId xmlns:a16="http://schemas.microsoft.com/office/drawing/2014/main" id="{F14C014D-1AAB-7B49-6A2A-726B02693C4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56287" y="3921402"/>
            <a:ext cx="2617601" cy="2957332"/>
          </a:xfrm>
          <a:prstGeom prst="rect">
            <a:avLst/>
          </a:prstGeom>
        </p:spPr>
      </p:pic>
      <p:sp>
        <p:nvSpPr>
          <p:cNvPr id="16" name="Freeform 25">
            <a:extLst>
              <a:ext uri="{FF2B5EF4-FFF2-40B4-BE49-F238E27FC236}">
                <a16:creationId xmlns:a16="http://schemas.microsoft.com/office/drawing/2014/main" id="{FA82B607-2ECA-CDF4-29BD-CFD291F98BE3}"/>
              </a:ext>
            </a:extLst>
          </p:cNvPr>
          <p:cNvSpPr/>
          <p:nvPr/>
        </p:nvSpPr>
        <p:spPr>
          <a:xfrm>
            <a:off x="6311992" y="4912956"/>
            <a:ext cx="737501" cy="663399"/>
          </a:xfrm>
          <a:custGeom>
            <a:avLst/>
            <a:gdLst/>
            <a:ahLst/>
            <a:cxnLst/>
            <a:rect l="l" t="t" r="r" b="b"/>
            <a:pathLst>
              <a:path w="926926" h="926926">
                <a:moveTo>
                  <a:pt x="0" y="0"/>
                </a:moveTo>
                <a:lnTo>
                  <a:pt x="926926" y="0"/>
                </a:lnTo>
                <a:lnTo>
                  <a:pt x="926926" y="926927"/>
                </a:lnTo>
                <a:lnTo>
                  <a:pt x="0" y="9269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1219170">
              <a:buClr>
                <a:srgbClr val="000000"/>
              </a:buClr>
              <a:defRPr/>
            </a:pPr>
            <a:endParaRPr lang="en-SG" sz="1867" kern="0">
              <a:solidFill>
                <a:srgbClr val="000000"/>
              </a:solidFill>
              <a:latin typeface="Arial"/>
              <a:cs typeface="Arial"/>
              <a:sym typeface="Arial"/>
            </a:endParaRPr>
          </a:p>
        </p:txBody>
      </p:sp>
      <p:sp>
        <p:nvSpPr>
          <p:cNvPr id="17" name="TextBox 16">
            <a:extLst>
              <a:ext uri="{FF2B5EF4-FFF2-40B4-BE49-F238E27FC236}">
                <a16:creationId xmlns:a16="http://schemas.microsoft.com/office/drawing/2014/main" id="{576BDEE7-BC4C-8660-ED59-2E02C9022F43}"/>
              </a:ext>
            </a:extLst>
          </p:cNvPr>
          <p:cNvSpPr txBox="1"/>
          <p:nvPr/>
        </p:nvSpPr>
        <p:spPr>
          <a:xfrm>
            <a:off x="7226913" y="4807860"/>
            <a:ext cx="4465795" cy="1200329"/>
          </a:xfrm>
          <a:prstGeom prst="rect">
            <a:avLst/>
          </a:prstGeom>
          <a:noFill/>
        </p:spPr>
        <p:txBody>
          <a:bodyPr wrap="square">
            <a:spAutoFit/>
          </a:bodyPr>
          <a:lstStyle/>
          <a:p>
            <a:pPr algn="just" defTabSz="1219170">
              <a:buClr>
                <a:srgbClr val="000000"/>
              </a:buClr>
            </a:pPr>
            <a:r>
              <a:rPr lang="en-US" sz="3600" dirty="0" err="1">
                <a:solidFill>
                  <a:schemeClr val="bg1">
                    <a:lumMod val="10000"/>
                  </a:schemeClr>
                </a:solidFill>
                <a:latin typeface="Times New Roman" panose="02020603050405020304" pitchFamily="18" charset="0"/>
                <a:cs typeface="Times New Roman" panose="02020603050405020304" pitchFamily="18" charset="0"/>
              </a:rPr>
              <a:t>cách</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sử</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dụng</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ngôn</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ngữ</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kể</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chuyện</a:t>
            </a:r>
            <a:r>
              <a:rPr lang="en-US" sz="3600" dirty="0">
                <a:solidFill>
                  <a:schemeClr val="bg1">
                    <a:lumMod val="10000"/>
                  </a:schemeClr>
                </a:solidFill>
                <a:latin typeface="Times New Roman" panose="02020603050405020304" pitchFamily="18" charset="0"/>
                <a:cs typeface="Times New Roman" panose="02020603050405020304" pitchFamily="18" charset="0"/>
              </a:rPr>
              <a:t>. </a:t>
            </a:r>
            <a:endParaRPr lang="en-SG" sz="9600" kern="0" dirty="0">
              <a:solidFill>
                <a:schemeClr val="bg1">
                  <a:lumMod val="10000"/>
                </a:schemeClr>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39631849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00"/>
                                        <p:tgtEl>
                                          <p:spTgt spid="9"/>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down)">
                                      <p:cBhvr>
                                        <p:cTn id="43" dur="500"/>
                                        <p:tgtEl>
                                          <p:spTgt spid="16"/>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p:bldP spid="8" grpId="0" animBg="1"/>
      <p:bldP spid="9" grpId="0" animBg="1"/>
      <p:bldP spid="13" grpId="0"/>
      <p:bldP spid="14" grpId="0"/>
      <p:bldP spid="16" grpId="0" animBg="1"/>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50F2E-F4A3-DD38-EE7F-572FEA0B814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9B1B685-BD8D-80AC-D2A6-B68D35EB75A1}"/>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037B4591-91C5-7C50-09A5-1CE94C8C69D7}"/>
              </a:ext>
            </a:extLst>
          </p:cNvPr>
          <p:cNvSpPr txBox="1"/>
          <p:nvPr/>
        </p:nvSpPr>
        <p:spPr>
          <a:xfrm>
            <a:off x="5203312" y="267753"/>
            <a:ext cx="6489396" cy="584775"/>
          </a:xfrm>
          <a:prstGeom prst="rect">
            <a:avLst/>
          </a:prstGeom>
          <a:noFill/>
        </p:spPr>
        <p:txBody>
          <a:bodyPr wrap="squar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ea typeface="SimSun-ExtB" panose="02010609060101010101" pitchFamily="49" charset="-122"/>
                <a:cs typeface="Arial"/>
                <a:sym typeface="Arial"/>
              </a:rPr>
              <a:t>CÂU 3</a:t>
            </a:r>
            <a:endParaRPr kumimoji="0" lang="en-SG" sz="4800" b="1" i="0" u="none" strike="noStrike" kern="0" cap="none" spc="0" normalizeH="0" baseline="0" noProof="0" dirty="0">
              <a:ln>
                <a:noFill/>
              </a:ln>
              <a:solidFill>
                <a:srgbClr val="000000"/>
              </a:solidFill>
              <a:effectLst/>
              <a:uLnTx/>
              <a:uFillTx/>
              <a:latin typeface="Arial"/>
              <a:ea typeface="+mn-ea"/>
              <a:cs typeface="Arial"/>
              <a:sym typeface="Arial"/>
            </a:endParaRPr>
          </a:p>
        </p:txBody>
      </p:sp>
      <p:grpSp>
        <p:nvGrpSpPr>
          <p:cNvPr id="2" name="Group 1">
            <a:extLst>
              <a:ext uri="{FF2B5EF4-FFF2-40B4-BE49-F238E27FC236}">
                <a16:creationId xmlns:a16="http://schemas.microsoft.com/office/drawing/2014/main" id="{CFBDE536-8283-C5E0-46B9-7F2B5FDE0766}"/>
              </a:ext>
            </a:extLst>
          </p:cNvPr>
          <p:cNvGrpSpPr/>
          <p:nvPr/>
        </p:nvGrpSpPr>
        <p:grpSpPr>
          <a:xfrm>
            <a:off x="3825550" y="3905980"/>
            <a:ext cx="3863008" cy="2491187"/>
            <a:chOff x="6977270" y="1567952"/>
            <a:chExt cx="5340626" cy="3560417"/>
          </a:xfrm>
        </p:grpSpPr>
        <p:sp>
          <p:nvSpPr>
            <p:cNvPr id="3" name="Rectangle: Rounded Corners 2">
              <a:extLst>
                <a:ext uri="{FF2B5EF4-FFF2-40B4-BE49-F238E27FC236}">
                  <a16:creationId xmlns:a16="http://schemas.microsoft.com/office/drawing/2014/main" id="{EF900C0B-7D30-850F-8B08-0E41B82A2EB9}"/>
                </a:ext>
              </a:extLst>
            </p:cNvPr>
            <p:cNvSpPr/>
            <p:nvPr/>
          </p:nvSpPr>
          <p:spPr>
            <a:xfrm>
              <a:off x="7898296" y="2150826"/>
              <a:ext cx="3737113" cy="2394670"/>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SG" dirty="0">
                <a:solidFill>
                  <a:prstClr val="white"/>
                </a:solidFill>
                <a:latin typeface="Arial"/>
                <a:ea typeface="微软雅黑"/>
                <a:sym typeface="Arial"/>
              </a:endParaRPr>
            </a:p>
          </p:txBody>
        </p:sp>
        <p:pic>
          <p:nvPicPr>
            <p:cNvPr id="6" name="Picture 5" descr="A hand holding a pen over a book&#10;&#10;Description automatically generated">
              <a:extLst>
                <a:ext uri="{FF2B5EF4-FFF2-40B4-BE49-F238E27FC236}">
                  <a16:creationId xmlns:a16="http://schemas.microsoft.com/office/drawing/2014/main" id="{BE5E694F-5862-7421-5BB4-6AA6A9423C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7270" y="1567952"/>
              <a:ext cx="5340626" cy="3560417"/>
            </a:xfrm>
            <a:prstGeom prst="rect">
              <a:avLst/>
            </a:prstGeom>
          </p:spPr>
        </p:pic>
      </p:grpSp>
      <p:cxnSp>
        <p:nvCxnSpPr>
          <p:cNvPr id="7" name="Google Shape;660;p56">
            <a:extLst>
              <a:ext uri="{FF2B5EF4-FFF2-40B4-BE49-F238E27FC236}">
                <a16:creationId xmlns:a16="http://schemas.microsoft.com/office/drawing/2014/main" id="{ED4F16F2-C44E-B937-FD4E-18EF1C525D52}"/>
              </a:ext>
            </a:extLst>
          </p:cNvPr>
          <p:cNvCxnSpPr>
            <a:cxnSpLocks/>
          </p:cNvCxnSpPr>
          <p:nvPr/>
        </p:nvCxnSpPr>
        <p:spPr>
          <a:xfrm flipH="1">
            <a:off x="2251564" y="2302409"/>
            <a:ext cx="2243600" cy="805200"/>
          </a:xfrm>
          <a:prstGeom prst="bentConnector2">
            <a:avLst/>
          </a:prstGeom>
          <a:noFill/>
          <a:ln w="19050" cap="flat" cmpd="sng">
            <a:solidFill>
              <a:srgbClr val="373579"/>
            </a:solidFill>
            <a:prstDash val="solid"/>
            <a:round/>
            <a:headEnd type="none" w="med" len="med"/>
            <a:tailEnd type="none" w="med" len="med"/>
          </a:ln>
        </p:spPr>
      </p:cxnSp>
      <p:cxnSp>
        <p:nvCxnSpPr>
          <p:cNvPr id="8" name="Google Shape;660;p56">
            <a:extLst>
              <a:ext uri="{FF2B5EF4-FFF2-40B4-BE49-F238E27FC236}">
                <a16:creationId xmlns:a16="http://schemas.microsoft.com/office/drawing/2014/main" id="{4AE53FD4-46B2-E7DA-8F70-26CAEEE4FD2A}"/>
              </a:ext>
            </a:extLst>
          </p:cNvPr>
          <p:cNvCxnSpPr>
            <a:cxnSpLocks/>
            <a:stCxn id="10" idx="3"/>
          </p:cNvCxnSpPr>
          <p:nvPr/>
        </p:nvCxnSpPr>
        <p:spPr>
          <a:xfrm>
            <a:off x="8801979" y="1997482"/>
            <a:ext cx="1341317" cy="924001"/>
          </a:xfrm>
          <a:prstGeom prst="bentConnector3">
            <a:avLst>
              <a:gd name="adj1" fmla="val 50000"/>
            </a:avLst>
          </a:prstGeom>
          <a:noFill/>
          <a:ln w="19050" cap="flat" cmpd="sng">
            <a:solidFill>
              <a:srgbClr val="373579"/>
            </a:solidFill>
            <a:prstDash val="solid"/>
            <a:round/>
            <a:headEnd type="none" w="med" len="med"/>
            <a:tailEnd type="none" w="med" len="med"/>
          </a:ln>
        </p:spPr>
      </p:cxnSp>
      <p:sp>
        <p:nvSpPr>
          <p:cNvPr id="9" name="Google Shape;676;p56">
            <a:extLst>
              <a:ext uri="{FF2B5EF4-FFF2-40B4-BE49-F238E27FC236}">
                <a16:creationId xmlns:a16="http://schemas.microsoft.com/office/drawing/2014/main" id="{3C6F5E64-1CA5-1AD7-EAED-E3ADCEFE2AE1}"/>
              </a:ext>
            </a:extLst>
          </p:cNvPr>
          <p:cNvSpPr/>
          <p:nvPr/>
        </p:nvSpPr>
        <p:spPr>
          <a:xfrm>
            <a:off x="3105688" y="1201329"/>
            <a:ext cx="5696291" cy="1571070"/>
          </a:xfrm>
          <a:custGeom>
            <a:avLst/>
            <a:gdLst/>
            <a:ahLst/>
            <a:cxnLst/>
            <a:rect l="l" t="t" r="r" b="b"/>
            <a:pathLst>
              <a:path w="101296" h="29187" extrusionOk="0">
                <a:moveTo>
                  <a:pt x="0" y="0"/>
                </a:moveTo>
                <a:lnTo>
                  <a:pt x="2003" y="29187"/>
                </a:lnTo>
                <a:lnTo>
                  <a:pt x="101296" y="29187"/>
                </a:lnTo>
                <a:lnTo>
                  <a:pt x="101296" y="0"/>
                </a:lnTo>
                <a:close/>
              </a:path>
            </a:pathLst>
          </a:custGeom>
          <a:solidFill>
            <a:srgbClr val="373579"/>
          </a:solidFill>
          <a:ln>
            <a:noFill/>
          </a:ln>
        </p:spPr>
        <p:txBody>
          <a:bodyPr/>
          <a:lstStyle/>
          <a:p>
            <a:pPr defTabSz="1219140">
              <a:buClr>
                <a:srgbClr val="000000"/>
              </a:buClr>
              <a:defRPr/>
            </a:pPr>
            <a:endParaRPr lang="en-US" sz="1867" kern="0">
              <a:solidFill>
                <a:srgbClr val="000000"/>
              </a:solidFill>
              <a:latin typeface="Arial"/>
              <a:ea typeface="等线" panose="020F0502020204030204"/>
              <a:cs typeface="Arial"/>
              <a:sym typeface="Arial"/>
            </a:endParaRPr>
          </a:p>
        </p:txBody>
      </p:sp>
      <p:sp>
        <p:nvSpPr>
          <p:cNvPr id="10" name="Google Shape;661;p56">
            <a:extLst>
              <a:ext uri="{FF2B5EF4-FFF2-40B4-BE49-F238E27FC236}">
                <a16:creationId xmlns:a16="http://schemas.microsoft.com/office/drawing/2014/main" id="{C60F7D11-9A47-9222-CCA8-161979EEE47B}"/>
              </a:ext>
            </a:extLst>
          </p:cNvPr>
          <p:cNvSpPr txBox="1"/>
          <p:nvPr/>
        </p:nvSpPr>
        <p:spPr>
          <a:xfrm>
            <a:off x="3072527" y="1648682"/>
            <a:ext cx="5729452" cy="697600"/>
          </a:xfrm>
          <a:prstGeom prst="rect">
            <a:avLst/>
          </a:prstGeom>
          <a:noFill/>
          <a:ln>
            <a:noFill/>
          </a:ln>
        </p:spPr>
        <p:txBody>
          <a:bodyPr spcFirstLastPara="1" wrap="square" lIns="121900" tIns="121900" rIns="121900" bIns="121900" anchor="ctr" anchorCtr="0">
            <a:noAutofit/>
          </a:bodyPr>
          <a:lstStyle/>
          <a:p>
            <a:pPr algn="ctr" defTabSz="1219140">
              <a:buClr>
                <a:srgbClr val="000000"/>
              </a:buClr>
              <a:defRPr/>
            </a:pPr>
            <a:r>
              <a:rPr lang="en-US" sz="3200" b="1" dirty="0" err="1">
                <a:solidFill>
                  <a:schemeClr val="bg1"/>
                </a:solidFill>
                <a:latin typeface="Times New Roman" panose="02020603050405020304" pitchFamily="18" charset="0"/>
                <a:cs typeface="Times New Roman" panose="02020603050405020304" pitchFamily="18" charset="0"/>
              </a:rPr>
              <a:t>Một</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số</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điểm</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cần</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chú</a:t>
            </a:r>
            <a:r>
              <a:rPr lang="en-US" sz="3200" b="1" dirty="0">
                <a:solidFill>
                  <a:schemeClr val="bg1"/>
                </a:solidFill>
                <a:latin typeface="Times New Roman" panose="02020603050405020304" pitchFamily="18" charset="0"/>
                <a:cs typeface="Times New Roman" panose="02020603050405020304" pitchFamily="18" charset="0"/>
              </a:rPr>
              <a:t> ý </a:t>
            </a:r>
            <a:r>
              <a:rPr lang="en-US" sz="3200" b="1" dirty="0" err="1">
                <a:solidFill>
                  <a:schemeClr val="bg1"/>
                </a:solidFill>
                <a:latin typeface="Times New Roman" panose="02020603050405020304" pitchFamily="18" charset="0"/>
                <a:cs typeface="Times New Roman" panose="02020603050405020304" pitchFamily="18" charset="0"/>
              </a:rPr>
              <a:t>khi</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phân</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tích</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chủ</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đề</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của</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một</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truyện</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thơ</a:t>
            </a:r>
            <a:endParaRPr sz="8800" b="1" kern="0" dirty="0">
              <a:solidFill>
                <a:schemeClr val="bg1"/>
              </a:solidFill>
              <a:latin typeface="Times New Roman" panose="02020603050405020304" pitchFamily="18" charset="0"/>
              <a:ea typeface="Reggae One"/>
              <a:cs typeface="Times New Roman" panose="02020603050405020304" pitchFamily="18" charset="0"/>
              <a:sym typeface="Reggae One"/>
            </a:endParaRPr>
          </a:p>
        </p:txBody>
      </p:sp>
      <p:sp>
        <p:nvSpPr>
          <p:cNvPr id="11" name="Google Shape;678;p56">
            <a:extLst>
              <a:ext uri="{FF2B5EF4-FFF2-40B4-BE49-F238E27FC236}">
                <a16:creationId xmlns:a16="http://schemas.microsoft.com/office/drawing/2014/main" id="{D06F5752-4936-6F08-7A3D-ED287EF65A81}"/>
              </a:ext>
            </a:extLst>
          </p:cNvPr>
          <p:cNvSpPr/>
          <p:nvPr/>
        </p:nvSpPr>
        <p:spPr>
          <a:xfrm>
            <a:off x="7971614" y="2875383"/>
            <a:ext cx="3163136" cy="709823"/>
          </a:xfrm>
          <a:custGeom>
            <a:avLst/>
            <a:gdLst/>
            <a:ahLst/>
            <a:cxnLst/>
            <a:rect l="l" t="t" r="r" b="b"/>
            <a:pathLst>
              <a:path w="101296" h="29187" extrusionOk="0">
                <a:moveTo>
                  <a:pt x="0" y="0"/>
                </a:moveTo>
                <a:lnTo>
                  <a:pt x="2003" y="29187"/>
                </a:lnTo>
                <a:lnTo>
                  <a:pt x="101296" y="29187"/>
                </a:lnTo>
                <a:lnTo>
                  <a:pt x="101296" y="0"/>
                </a:lnTo>
                <a:close/>
              </a:path>
            </a:pathLst>
          </a:custGeom>
          <a:solidFill>
            <a:srgbClr val="ADA645"/>
          </a:solidFill>
          <a:ln>
            <a:noFill/>
          </a:ln>
        </p:spPr>
        <p:txBody>
          <a:bodyPr/>
          <a:lstStyle/>
          <a:p>
            <a:pPr defTabSz="1219140">
              <a:buClr>
                <a:srgbClr val="000000"/>
              </a:buClr>
              <a:defRPr/>
            </a:pPr>
            <a:endParaRPr lang="en-US" sz="1867" kern="0">
              <a:solidFill>
                <a:srgbClr val="000000"/>
              </a:solidFill>
              <a:latin typeface="Arial"/>
              <a:ea typeface="等线" panose="020F0502020204030204"/>
              <a:cs typeface="Arial"/>
              <a:sym typeface="Arial"/>
            </a:endParaRPr>
          </a:p>
        </p:txBody>
      </p:sp>
      <p:sp>
        <p:nvSpPr>
          <p:cNvPr id="12" name="Google Shape;670;p56">
            <a:extLst>
              <a:ext uri="{FF2B5EF4-FFF2-40B4-BE49-F238E27FC236}">
                <a16:creationId xmlns:a16="http://schemas.microsoft.com/office/drawing/2014/main" id="{D8BEE393-193A-A542-FD9C-2D7AA17E6C41}"/>
              </a:ext>
            </a:extLst>
          </p:cNvPr>
          <p:cNvSpPr txBox="1"/>
          <p:nvPr/>
        </p:nvSpPr>
        <p:spPr>
          <a:xfrm>
            <a:off x="8207182" y="2947993"/>
            <a:ext cx="2692000" cy="603683"/>
          </a:xfrm>
          <a:prstGeom prst="rect">
            <a:avLst/>
          </a:prstGeom>
          <a:noFill/>
          <a:ln>
            <a:noFill/>
          </a:ln>
        </p:spPr>
        <p:txBody>
          <a:bodyPr spcFirstLastPara="1" wrap="square" lIns="121900" tIns="121900" rIns="121900" bIns="121900" anchor="ctr" anchorCtr="0">
            <a:noAutofit/>
          </a:bodyPr>
          <a:lstStyle/>
          <a:p>
            <a:pPr algn="ctr" defTabSz="1219140">
              <a:buClr>
                <a:srgbClr val="000000"/>
              </a:buClr>
              <a:defRPr/>
            </a:pPr>
            <a:r>
              <a:rPr lang="en" sz="3200" b="1" kern="0" dirty="0">
                <a:solidFill>
                  <a:srgbClr val="FFFFFF"/>
                </a:solidFill>
                <a:latin typeface="Times New Roman" panose="02020603050405020304" pitchFamily="18" charset="0"/>
                <a:ea typeface="Reggae One"/>
                <a:cs typeface="Times New Roman" panose="02020603050405020304" pitchFamily="18" charset="0"/>
                <a:sym typeface="Reggae One"/>
              </a:rPr>
              <a:t>02</a:t>
            </a:r>
            <a:endParaRPr sz="3200" b="1" kern="0" dirty="0">
              <a:solidFill>
                <a:srgbClr val="FFFFFF"/>
              </a:solidFill>
              <a:latin typeface="Times New Roman" panose="02020603050405020304" pitchFamily="18" charset="0"/>
              <a:ea typeface="Reggae One"/>
              <a:cs typeface="Times New Roman" panose="02020603050405020304" pitchFamily="18" charset="0"/>
              <a:sym typeface="Reggae One"/>
            </a:endParaRPr>
          </a:p>
        </p:txBody>
      </p:sp>
      <p:sp>
        <p:nvSpPr>
          <p:cNvPr id="13" name="Google Shape;682;p56">
            <a:extLst>
              <a:ext uri="{FF2B5EF4-FFF2-40B4-BE49-F238E27FC236}">
                <a16:creationId xmlns:a16="http://schemas.microsoft.com/office/drawing/2014/main" id="{A00BABA2-E024-903D-46FD-246FDCF327A5}"/>
              </a:ext>
            </a:extLst>
          </p:cNvPr>
          <p:cNvSpPr/>
          <p:nvPr/>
        </p:nvSpPr>
        <p:spPr>
          <a:xfrm>
            <a:off x="792896" y="2875378"/>
            <a:ext cx="3163136" cy="709823"/>
          </a:xfrm>
          <a:custGeom>
            <a:avLst/>
            <a:gdLst/>
            <a:ahLst/>
            <a:cxnLst/>
            <a:rect l="l" t="t" r="r" b="b"/>
            <a:pathLst>
              <a:path w="101296" h="29187" extrusionOk="0">
                <a:moveTo>
                  <a:pt x="0" y="0"/>
                </a:moveTo>
                <a:lnTo>
                  <a:pt x="2003" y="29187"/>
                </a:lnTo>
                <a:lnTo>
                  <a:pt x="101296" y="29187"/>
                </a:lnTo>
                <a:lnTo>
                  <a:pt x="101296" y="0"/>
                </a:lnTo>
                <a:close/>
              </a:path>
            </a:pathLst>
          </a:custGeom>
          <a:solidFill>
            <a:srgbClr val="ADA645"/>
          </a:solidFill>
          <a:ln>
            <a:noFill/>
          </a:ln>
        </p:spPr>
        <p:txBody>
          <a:bodyPr/>
          <a:lstStyle/>
          <a:p>
            <a:pPr defTabSz="1219140">
              <a:buClr>
                <a:srgbClr val="000000"/>
              </a:buClr>
              <a:defRPr/>
            </a:pPr>
            <a:endParaRPr lang="en-US" sz="1867" kern="0">
              <a:solidFill>
                <a:srgbClr val="000000"/>
              </a:solidFill>
              <a:latin typeface="Arial"/>
              <a:ea typeface="等线" panose="020F0502020204030204"/>
              <a:cs typeface="Arial"/>
              <a:sym typeface="Arial"/>
            </a:endParaRPr>
          </a:p>
        </p:txBody>
      </p:sp>
      <p:sp>
        <p:nvSpPr>
          <p:cNvPr id="14" name="Google Shape;664;p56">
            <a:extLst>
              <a:ext uri="{FF2B5EF4-FFF2-40B4-BE49-F238E27FC236}">
                <a16:creationId xmlns:a16="http://schemas.microsoft.com/office/drawing/2014/main" id="{EB6320A1-605D-6A2A-2AAB-232C31859977}"/>
              </a:ext>
            </a:extLst>
          </p:cNvPr>
          <p:cNvSpPr txBox="1"/>
          <p:nvPr/>
        </p:nvSpPr>
        <p:spPr>
          <a:xfrm>
            <a:off x="820272" y="2930493"/>
            <a:ext cx="2692000" cy="697600"/>
          </a:xfrm>
          <a:prstGeom prst="rect">
            <a:avLst/>
          </a:prstGeom>
          <a:noFill/>
          <a:ln>
            <a:noFill/>
          </a:ln>
        </p:spPr>
        <p:txBody>
          <a:bodyPr spcFirstLastPara="1" wrap="square" lIns="121900" tIns="121900" rIns="121900" bIns="121900" anchor="ctr" anchorCtr="0">
            <a:noAutofit/>
          </a:bodyPr>
          <a:lstStyle/>
          <a:p>
            <a:pPr algn="ctr" defTabSz="1219140">
              <a:buClr>
                <a:srgbClr val="000000"/>
              </a:buClr>
              <a:defRPr/>
            </a:pPr>
            <a:r>
              <a:rPr lang="en-US" sz="3200" b="1" kern="0" dirty="0">
                <a:solidFill>
                  <a:srgbClr val="FFFFFF"/>
                </a:solidFill>
                <a:latin typeface="Times New Roman" panose="02020603050405020304" pitchFamily="18" charset="0"/>
                <a:ea typeface="Reggae One"/>
                <a:cs typeface="Times New Roman" panose="02020603050405020304" pitchFamily="18" charset="0"/>
                <a:sym typeface="Reggae One"/>
              </a:rPr>
              <a:t>01</a:t>
            </a:r>
            <a:endParaRPr sz="3200" b="1" kern="0" dirty="0">
              <a:solidFill>
                <a:srgbClr val="FFFFFF"/>
              </a:solidFill>
              <a:latin typeface="Times New Roman" panose="02020603050405020304" pitchFamily="18" charset="0"/>
              <a:ea typeface="Reggae One"/>
              <a:cs typeface="Times New Roman" panose="02020603050405020304" pitchFamily="18" charset="0"/>
              <a:sym typeface="Reggae One"/>
            </a:endParaRPr>
          </a:p>
        </p:txBody>
      </p:sp>
      <p:sp>
        <p:nvSpPr>
          <p:cNvPr id="15" name="TextBox 14">
            <a:extLst>
              <a:ext uri="{FF2B5EF4-FFF2-40B4-BE49-F238E27FC236}">
                <a16:creationId xmlns:a16="http://schemas.microsoft.com/office/drawing/2014/main" id="{D403CA15-5C9B-98B0-BC29-233843A7FA8B}"/>
              </a:ext>
            </a:extLst>
          </p:cNvPr>
          <p:cNvSpPr txBox="1"/>
          <p:nvPr/>
        </p:nvSpPr>
        <p:spPr>
          <a:xfrm>
            <a:off x="288773" y="3774406"/>
            <a:ext cx="3816509" cy="1754326"/>
          </a:xfrm>
          <a:prstGeom prst="rect">
            <a:avLst/>
          </a:prstGeom>
          <a:noFill/>
        </p:spPr>
        <p:txBody>
          <a:bodyPr wrap="square">
            <a:spAutoFit/>
          </a:bodyPr>
          <a:lstStyle/>
          <a:p>
            <a:pPr algn="ctr"/>
            <a:r>
              <a:rPr lang="en-US" sz="3600" dirty="0" err="1">
                <a:solidFill>
                  <a:schemeClr val="bg1">
                    <a:lumMod val="10000"/>
                  </a:schemeClr>
                </a:solidFill>
                <a:latin typeface="Times New Roman" panose="02020603050405020304" pitchFamily="18" charset="0"/>
                <a:cs typeface="Times New Roman" panose="02020603050405020304" pitchFamily="18" charset="0"/>
              </a:rPr>
              <a:t>Xác</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định</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chủ</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đề</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chính</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của</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truyện</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thơ</a:t>
            </a:r>
            <a:r>
              <a:rPr lang="en-US" sz="3600" dirty="0">
                <a:solidFill>
                  <a:schemeClr val="bg1">
                    <a:lumMod val="10000"/>
                  </a:schemeClr>
                </a:solidFill>
                <a:latin typeface="Times New Roman" panose="02020603050405020304" pitchFamily="18" charset="0"/>
                <a:cs typeface="Times New Roman" panose="02020603050405020304" pitchFamily="18" charset="0"/>
              </a:rPr>
              <a:t>.</a:t>
            </a:r>
            <a:endParaRPr lang="en-SG" sz="3600"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EEA6BCE2-C747-4089-F7CF-98CC6EAB8D6E}"/>
              </a:ext>
            </a:extLst>
          </p:cNvPr>
          <p:cNvSpPr txBox="1"/>
          <p:nvPr/>
        </p:nvSpPr>
        <p:spPr>
          <a:xfrm>
            <a:off x="7408825" y="3597156"/>
            <a:ext cx="4682948" cy="2862322"/>
          </a:xfrm>
          <a:prstGeom prst="rect">
            <a:avLst/>
          </a:prstGeom>
          <a:noFill/>
        </p:spPr>
        <p:txBody>
          <a:bodyPr wrap="square">
            <a:spAutoFit/>
          </a:bodyPr>
          <a:lstStyle/>
          <a:p>
            <a:pPr algn="ctr"/>
            <a:r>
              <a:rPr lang="en-US" sz="3600" dirty="0" err="1">
                <a:solidFill>
                  <a:schemeClr val="bg1">
                    <a:lumMod val="10000"/>
                  </a:schemeClr>
                </a:solidFill>
                <a:latin typeface="Times New Roman" panose="02020603050405020304" pitchFamily="18" charset="0"/>
                <a:cs typeface="Times New Roman" panose="02020603050405020304" pitchFamily="18" charset="0"/>
              </a:rPr>
              <a:t>Chủ</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đề</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có</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thể</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được</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biểu</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hiện</a:t>
            </a:r>
            <a:r>
              <a:rPr lang="en-US" sz="3600" dirty="0">
                <a:solidFill>
                  <a:schemeClr val="bg1">
                    <a:lumMod val="10000"/>
                  </a:schemeClr>
                </a:solidFill>
                <a:latin typeface="Times New Roman" panose="02020603050405020304" pitchFamily="18" charset="0"/>
                <a:cs typeface="Times New Roman" panose="02020603050405020304" pitchFamily="18" charset="0"/>
              </a:rPr>
              <a:t> qua </a:t>
            </a:r>
            <a:r>
              <a:rPr lang="en-US" sz="3600" dirty="0" err="1">
                <a:solidFill>
                  <a:schemeClr val="bg1">
                    <a:lumMod val="10000"/>
                  </a:schemeClr>
                </a:solidFill>
                <a:latin typeface="Times New Roman" panose="02020603050405020304" pitchFamily="18" charset="0"/>
                <a:cs typeface="Times New Roman" panose="02020603050405020304" pitchFamily="18" charset="0"/>
              </a:rPr>
              <a:t>những</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phương</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diện</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hình</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thức</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mang</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đặc</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trưng</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của</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thể</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loại</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truyện</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thơ</a:t>
            </a:r>
            <a:endParaRPr lang="en-SG" sz="11500" kern="0" dirty="0">
              <a:solidFill>
                <a:schemeClr val="bg1">
                  <a:lumMod val="10000"/>
                </a:schemeClr>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8427945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par>
                                <p:cTn id="24" presetID="16" presetClass="entr" presetSubtype="21"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par>
                                <p:cTn id="38" presetID="16" presetClass="entr" presetSubtype="21"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arn(inVertical)">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barn(inVertical)">
                                      <p:cBhvr>
                                        <p:cTn id="4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F9105-893F-45A0-86F3-7CED32123A9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BCA5E42-A2EE-FED3-90D8-527E62B5D564}"/>
              </a:ext>
            </a:extLst>
          </p:cNvPr>
          <p:cNvPicPr>
            <a:picLocks noChangeAspect="1"/>
          </p:cNvPicPr>
          <p:nvPr/>
        </p:nvPicPr>
        <p:blipFill>
          <a:blip r:embed="rId2"/>
          <a:stretch>
            <a:fillRect/>
          </a:stretch>
        </p:blipFill>
        <p:spPr>
          <a:xfrm>
            <a:off x="0" y="0"/>
            <a:ext cx="12192000" cy="6858000"/>
          </a:xfrm>
          <a:prstGeom prst="rect">
            <a:avLst/>
          </a:prstGeom>
        </p:spPr>
      </p:pic>
      <p:sp>
        <p:nvSpPr>
          <p:cNvPr id="3" name="Freeform 3">
            <a:extLst>
              <a:ext uri="{FF2B5EF4-FFF2-40B4-BE49-F238E27FC236}">
                <a16:creationId xmlns:a16="http://schemas.microsoft.com/office/drawing/2014/main" id="{A7B1E7C5-A676-7E5D-28CA-1D73928D4CA1}"/>
              </a:ext>
            </a:extLst>
          </p:cNvPr>
          <p:cNvSpPr/>
          <p:nvPr/>
        </p:nvSpPr>
        <p:spPr>
          <a:xfrm rot="-5859846">
            <a:off x="567578" y="1338438"/>
            <a:ext cx="3998443" cy="4287125"/>
          </a:xfrm>
          <a:custGeom>
            <a:avLst/>
            <a:gdLst/>
            <a:ahLst/>
            <a:cxnLst/>
            <a:rect l="l" t="t" r="r" b="b"/>
            <a:pathLst>
              <a:path w="3695680" h="4793022">
                <a:moveTo>
                  <a:pt x="0" y="0"/>
                </a:moveTo>
                <a:lnTo>
                  <a:pt x="3695681" y="0"/>
                </a:lnTo>
                <a:lnTo>
                  <a:pt x="3695681" y="4793021"/>
                </a:lnTo>
                <a:lnTo>
                  <a:pt x="0" y="4793021"/>
                </a:lnTo>
                <a:lnTo>
                  <a:pt x="0" y="0"/>
                </a:lnTo>
                <a:close/>
              </a:path>
            </a:pathLst>
          </a:custGeom>
          <a:blipFill>
            <a:blip r:embed="rId3"/>
            <a:stretch>
              <a:fillRect l="-4554" r="-27031"/>
            </a:stretch>
          </a:blipFill>
        </p:spPr>
        <p:txBody>
          <a:bodyPr/>
          <a:lstStyle/>
          <a:p>
            <a:pPr defTabSz="812820">
              <a:defRPr/>
            </a:pPr>
            <a:endParaRPr lang="en-SG" sz="1600">
              <a:solidFill>
                <a:prstClr val="black"/>
              </a:solidFill>
              <a:latin typeface="Calibri"/>
              <a:cs typeface="Arial"/>
              <a:sym typeface="Arial"/>
            </a:endParaRPr>
          </a:p>
        </p:txBody>
      </p:sp>
      <p:sp>
        <p:nvSpPr>
          <p:cNvPr id="6" name="Freeform 5">
            <a:extLst>
              <a:ext uri="{FF2B5EF4-FFF2-40B4-BE49-F238E27FC236}">
                <a16:creationId xmlns:a16="http://schemas.microsoft.com/office/drawing/2014/main" id="{95999DC9-3999-2678-E13A-0D782BFA5D24}"/>
              </a:ext>
            </a:extLst>
          </p:cNvPr>
          <p:cNvSpPr/>
          <p:nvPr/>
        </p:nvSpPr>
        <p:spPr>
          <a:xfrm flipH="1">
            <a:off x="1159965" y="1321910"/>
            <a:ext cx="1727063" cy="439656"/>
          </a:xfrm>
          <a:custGeom>
            <a:avLst/>
            <a:gdLst/>
            <a:ahLst/>
            <a:cxnLst/>
            <a:rect l="l" t="t" r="r" b="b"/>
            <a:pathLst>
              <a:path w="2176404" h="564276">
                <a:moveTo>
                  <a:pt x="2176405" y="0"/>
                </a:moveTo>
                <a:lnTo>
                  <a:pt x="0" y="0"/>
                </a:lnTo>
                <a:lnTo>
                  <a:pt x="0" y="564277"/>
                </a:lnTo>
                <a:lnTo>
                  <a:pt x="2176405" y="564277"/>
                </a:lnTo>
                <a:lnTo>
                  <a:pt x="2176405" y="0"/>
                </a:lnTo>
                <a:close/>
              </a:path>
            </a:pathLst>
          </a:custGeom>
          <a:blipFill>
            <a:blip r:embed="rId4"/>
            <a:stretch>
              <a:fillRect l="-88701" t="-111098" r="-4196" b="-123704"/>
            </a:stretch>
          </a:blipFill>
        </p:spPr>
        <p:txBody>
          <a:bodyPr/>
          <a:lstStyle/>
          <a:p>
            <a:pPr defTabSz="812820">
              <a:defRPr/>
            </a:pPr>
            <a:endParaRPr lang="en-SG" sz="1600">
              <a:solidFill>
                <a:prstClr val="black"/>
              </a:solidFill>
              <a:latin typeface="Calibri"/>
              <a:cs typeface="Arial"/>
              <a:sym typeface="Arial"/>
            </a:endParaRPr>
          </a:p>
        </p:txBody>
      </p:sp>
      <p:sp>
        <p:nvSpPr>
          <p:cNvPr id="7" name="TextBox 6">
            <a:extLst>
              <a:ext uri="{FF2B5EF4-FFF2-40B4-BE49-F238E27FC236}">
                <a16:creationId xmlns:a16="http://schemas.microsoft.com/office/drawing/2014/main" id="{545AD408-095D-CA09-4319-6B17DCDCE955}"/>
              </a:ext>
            </a:extLst>
          </p:cNvPr>
          <p:cNvSpPr txBox="1"/>
          <p:nvPr/>
        </p:nvSpPr>
        <p:spPr>
          <a:xfrm>
            <a:off x="601326" y="1928803"/>
            <a:ext cx="3560844" cy="2862322"/>
          </a:xfrm>
          <a:prstGeom prst="rect">
            <a:avLst/>
          </a:prstGeom>
          <a:noFill/>
        </p:spPr>
        <p:txBody>
          <a:bodyPr wrap="square">
            <a:spAutoFit/>
          </a:bodyPr>
          <a:lstStyle/>
          <a:p>
            <a:pPr algn="ctr" defTabSz="1219170">
              <a:spcBef>
                <a:spcPts val="533"/>
              </a:spcBef>
              <a:spcAft>
                <a:spcPts val="533"/>
              </a:spcAft>
            </a:pPr>
            <a:r>
              <a:rPr lang="vi-VN" sz="3600" b="1" dirty="0">
                <a:solidFill>
                  <a:schemeClr val="bg1">
                    <a:lumMod val="10000"/>
                  </a:schemeClr>
                </a:solidFill>
                <a:latin typeface="Times New Roman" panose="02020603050405020304" pitchFamily="18" charset="0"/>
                <a:cs typeface="Times New Roman" panose="02020603050405020304" pitchFamily="18" charset="0"/>
              </a:rPr>
              <a:t>Các đoạn văn trong bài viết thường được viết theo kiểu diễn dịch. </a:t>
            </a:r>
            <a:endParaRPr lang="en-SG" sz="23900" b="1" dirty="0">
              <a:solidFill>
                <a:schemeClr val="bg1">
                  <a:lumMod val="10000"/>
                </a:schemeClr>
              </a:solidFill>
              <a:latin typeface="Times New Roman" panose="02020603050405020304" pitchFamily="18" charset="0"/>
              <a:ea typeface="Calibri" panose="020F0502020204030204" pitchFamily="34" charset="0"/>
              <a:cs typeface="Times New Roman" panose="02020603050405020304" pitchFamily="18" charset="0"/>
              <a:sym typeface="Arial"/>
            </a:endParaRPr>
          </a:p>
        </p:txBody>
      </p:sp>
      <p:sp>
        <p:nvSpPr>
          <p:cNvPr id="8" name="Freeform 25">
            <a:extLst>
              <a:ext uri="{FF2B5EF4-FFF2-40B4-BE49-F238E27FC236}">
                <a16:creationId xmlns:a16="http://schemas.microsoft.com/office/drawing/2014/main" id="{1667FAA5-C070-1F12-F4B3-32D96835F99F}"/>
              </a:ext>
            </a:extLst>
          </p:cNvPr>
          <p:cNvSpPr/>
          <p:nvPr/>
        </p:nvSpPr>
        <p:spPr>
          <a:xfrm>
            <a:off x="5438007" y="1495163"/>
            <a:ext cx="737501" cy="663399"/>
          </a:xfrm>
          <a:custGeom>
            <a:avLst/>
            <a:gdLst/>
            <a:ahLst/>
            <a:cxnLst/>
            <a:rect l="l" t="t" r="r" b="b"/>
            <a:pathLst>
              <a:path w="926926" h="926926">
                <a:moveTo>
                  <a:pt x="0" y="0"/>
                </a:moveTo>
                <a:lnTo>
                  <a:pt x="926926" y="0"/>
                </a:lnTo>
                <a:lnTo>
                  <a:pt x="926926" y="926927"/>
                </a:lnTo>
                <a:lnTo>
                  <a:pt x="0" y="9269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1219170">
              <a:buClr>
                <a:srgbClr val="000000"/>
              </a:buClr>
              <a:defRPr/>
            </a:pPr>
            <a:endParaRPr lang="en-SG" sz="1867" kern="0">
              <a:solidFill>
                <a:srgbClr val="000000"/>
              </a:solidFill>
              <a:latin typeface="Arial"/>
              <a:cs typeface="Arial"/>
              <a:sym typeface="Arial"/>
            </a:endParaRPr>
          </a:p>
        </p:txBody>
      </p:sp>
      <p:sp>
        <p:nvSpPr>
          <p:cNvPr id="9" name="Freeform 25">
            <a:extLst>
              <a:ext uri="{FF2B5EF4-FFF2-40B4-BE49-F238E27FC236}">
                <a16:creationId xmlns:a16="http://schemas.microsoft.com/office/drawing/2014/main" id="{74B9EFD5-4052-CB84-9774-1805C024721E}"/>
              </a:ext>
            </a:extLst>
          </p:cNvPr>
          <p:cNvSpPr/>
          <p:nvPr/>
        </p:nvSpPr>
        <p:spPr>
          <a:xfrm>
            <a:off x="5588402" y="3097919"/>
            <a:ext cx="737501" cy="663399"/>
          </a:xfrm>
          <a:custGeom>
            <a:avLst/>
            <a:gdLst/>
            <a:ahLst/>
            <a:cxnLst/>
            <a:rect l="l" t="t" r="r" b="b"/>
            <a:pathLst>
              <a:path w="926926" h="926926">
                <a:moveTo>
                  <a:pt x="0" y="0"/>
                </a:moveTo>
                <a:lnTo>
                  <a:pt x="926926" y="0"/>
                </a:lnTo>
                <a:lnTo>
                  <a:pt x="926926" y="926927"/>
                </a:lnTo>
                <a:lnTo>
                  <a:pt x="0" y="9269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1219170">
              <a:buClr>
                <a:srgbClr val="000000"/>
              </a:buClr>
              <a:defRPr/>
            </a:pPr>
            <a:endParaRPr lang="en-SG" sz="1867" kern="0">
              <a:solidFill>
                <a:srgbClr val="000000"/>
              </a:solidFill>
              <a:latin typeface="Arial"/>
              <a:cs typeface="Arial"/>
              <a:sym typeface="Arial"/>
            </a:endParaRPr>
          </a:p>
        </p:txBody>
      </p:sp>
      <p:sp>
        <p:nvSpPr>
          <p:cNvPr id="13" name="TextBox 12">
            <a:extLst>
              <a:ext uri="{FF2B5EF4-FFF2-40B4-BE49-F238E27FC236}">
                <a16:creationId xmlns:a16="http://schemas.microsoft.com/office/drawing/2014/main" id="{C61891C8-1C8C-9E88-5EE5-518322CAEE85}"/>
              </a:ext>
            </a:extLst>
          </p:cNvPr>
          <p:cNvSpPr txBox="1"/>
          <p:nvPr/>
        </p:nvSpPr>
        <p:spPr>
          <a:xfrm>
            <a:off x="6361666" y="1300114"/>
            <a:ext cx="5512919" cy="1077218"/>
          </a:xfrm>
          <a:prstGeom prst="rect">
            <a:avLst/>
          </a:prstGeom>
          <a:noFill/>
        </p:spPr>
        <p:txBody>
          <a:bodyPr wrap="square">
            <a:spAutoFit/>
          </a:bodyPr>
          <a:lstStyle/>
          <a:p>
            <a:pPr algn="just"/>
            <a:r>
              <a:rPr lang="en-US" sz="3200" dirty="0">
                <a:solidFill>
                  <a:schemeClr val="bg1">
                    <a:lumMod val="10000"/>
                  </a:schemeClr>
                </a:solidFill>
                <a:latin typeface="Times New Roman" panose="02020603050405020304" pitchFamily="18" charset="0"/>
                <a:cs typeface="Times New Roman" panose="02020603050405020304" pitchFamily="18" charset="0"/>
              </a:rPr>
              <a:t>G</a:t>
            </a:r>
            <a:r>
              <a:rPr lang="vi-VN" sz="3200" dirty="0">
                <a:solidFill>
                  <a:schemeClr val="bg1">
                    <a:lumMod val="10000"/>
                  </a:schemeClr>
                </a:solidFill>
                <a:latin typeface="Times New Roman" panose="02020603050405020304" pitchFamily="18" charset="0"/>
                <a:cs typeface="Times New Roman" panose="02020603050405020304" pitchFamily="18" charset="0"/>
              </a:rPr>
              <a:t>iúp người đọc dễ dàng tiếp nhận nội dung chính của đoạn.</a:t>
            </a:r>
            <a:endParaRPr lang="en-SG" sz="3200"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F0B99D74-8556-C126-77AA-56FFD8FAD33A}"/>
              </a:ext>
            </a:extLst>
          </p:cNvPr>
          <p:cNvSpPr txBox="1"/>
          <p:nvPr/>
        </p:nvSpPr>
        <p:spPr>
          <a:xfrm>
            <a:off x="6503323" y="2992823"/>
            <a:ext cx="5229606" cy="3539430"/>
          </a:xfrm>
          <a:prstGeom prst="rect">
            <a:avLst/>
          </a:prstGeom>
          <a:noFill/>
        </p:spPr>
        <p:txBody>
          <a:bodyPr wrap="square">
            <a:spAutoFit/>
          </a:bodyPr>
          <a:lstStyle/>
          <a:p>
            <a:pPr algn="just"/>
            <a:r>
              <a:rPr lang="en-US" sz="3200" dirty="0">
                <a:solidFill>
                  <a:schemeClr val="bg1">
                    <a:lumMod val="10000"/>
                  </a:schemeClr>
                </a:solidFill>
                <a:latin typeface="Times New Roman" panose="02020603050405020304" pitchFamily="18" charset="0"/>
                <a:cs typeface="Times New Roman" panose="02020603050405020304" pitchFamily="18" charset="0"/>
              </a:rPr>
              <a:t>G</a:t>
            </a:r>
            <a:r>
              <a:rPr lang="vi-VN" sz="3200" dirty="0">
                <a:solidFill>
                  <a:schemeClr val="bg1">
                    <a:lumMod val="10000"/>
                  </a:schemeClr>
                </a:solidFill>
                <a:latin typeface="Times New Roman" panose="02020603050405020304" pitchFamily="18" charset="0"/>
                <a:cs typeface="Times New Roman" panose="02020603050405020304" pitchFamily="18" charset="0"/>
              </a:rPr>
              <a:t>iúp người viết triển khai các câu còn lại hướng đến làm rõ câu chủ đề và kiểm soát được mối quan hệ giữa các câu chủ đề với luận đề của bài viết; nhờ đó tránh được việc lạc đề; lan man, xa đề,…</a:t>
            </a:r>
            <a:endParaRPr lang="en-SG" sz="3200"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9BC4AE18-5505-0A10-343F-BAD08D8E6290}"/>
              </a:ext>
            </a:extLst>
          </p:cNvPr>
          <p:cNvSpPr txBox="1"/>
          <p:nvPr/>
        </p:nvSpPr>
        <p:spPr>
          <a:xfrm>
            <a:off x="5203312" y="267753"/>
            <a:ext cx="6489396" cy="584775"/>
          </a:xfrm>
          <a:prstGeom prst="rect">
            <a:avLst/>
          </a:prstGeom>
          <a:noFill/>
        </p:spPr>
        <p:txBody>
          <a:bodyPr wrap="squar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ea typeface="SimSun-ExtB" panose="02010609060101010101" pitchFamily="49" charset="-122"/>
                <a:cs typeface="Arial"/>
                <a:sym typeface="Arial"/>
              </a:rPr>
              <a:t>CÂU 4</a:t>
            </a:r>
            <a:endParaRPr kumimoji="0" lang="en-SG" sz="4800" b="1"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2" name="Freeform 21">
            <a:extLst>
              <a:ext uri="{FF2B5EF4-FFF2-40B4-BE49-F238E27FC236}">
                <a16:creationId xmlns:a16="http://schemas.microsoft.com/office/drawing/2014/main" id="{8197F065-8C40-5B7B-1B21-130DB8F99392}"/>
              </a:ext>
            </a:extLst>
          </p:cNvPr>
          <p:cNvSpPr/>
          <p:nvPr/>
        </p:nvSpPr>
        <p:spPr>
          <a:xfrm>
            <a:off x="2852465" y="4062942"/>
            <a:ext cx="3739568" cy="2795058"/>
          </a:xfrm>
          <a:custGeom>
            <a:avLst/>
            <a:gdLst/>
            <a:ahLst/>
            <a:cxnLst/>
            <a:rect l="l" t="t" r="r" b="b"/>
            <a:pathLst>
              <a:path w="1958574" h="1570013">
                <a:moveTo>
                  <a:pt x="0" y="0"/>
                </a:moveTo>
                <a:lnTo>
                  <a:pt x="1958575" y="0"/>
                </a:lnTo>
                <a:lnTo>
                  <a:pt x="1958575" y="1570013"/>
                </a:lnTo>
                <a:lnTo>
                  <a:pt x="0" y="1570013"/>
                </a:lnTo>
                <a:lnTo>
                  <a:pt x="0" y="0"/>
                </a:lnTo>
                <a:close/>
              </a:path>
            </a:pathLst>
          </a:custGeom>
          <a:blipFill>
            <a:blip r:embed="rId7">
              <a:extLst>
                <a:ext uri="{96DAC541-7B7A-43D3-8B79-37D633B846F1}">
                  <asvg:svgBlip xmlns:asvg="http://schemas.microsoft.com/office/drawing/2016/SVG/main" r:embed="rId8"/>
                </a:ext>
              </a:extLst>
            </a:blip>
            <a:stretch>
              <a:fillRect r="-69273" b="-52568"/>
            </a:stretch>
          </a:blipFill>
          <a:ln cap="sq">
            <a:noFill/>
            <a:prstDash val="solid"/>
            <a:miter/>
          </a:ln>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SG" sz="1351"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7421695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p:bldP spid="8" grpId="0" animBg="1"/>
      <p:bldP spid="9" grpId="0" animBg="1"/>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89D03E-9FFF-90E7-6BD5-96E548DCC084}"/>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87F3F9A9-6A33-0FE7-0E6C-6B1DE119E582}"/>
              </a:ext>
            </a:extLst>
          </p:cNvPr>
          <p:cNvSpPr txBox="1"/>
          <p:nvPr/>
        </p:nvSpPr>
        <p:spPr>
          <a:xfrm>
            <a:off x="5127584" y="229829"/>
            <a:ext cx="4438839" cy="666786"/>
          </a:xfrm>
          <a:prstGeom prst="rect">
            <a:avLst/>
          </a:prstGeom>
          <a:noFill/>
        </p:spPr>
        <p:txBody>
          <a:bodyPr wrap="squar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733"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CÂU 5</a:t>
            </a:r>
            <a:endParaRPr kumimoji="0" lang="en-SG" sz="3733" b="1" i="0" u="none" strike="noStrike" kern="0" cap="none" spc="0" normalizeH="0" baseline="0" noProof="0" dirty="0">
              <a:ln>
                <a:noFill/>
              </a:ln>
              <a:solidFill>
                <a:srgbClr val="000000"/>
              </a:solidFill>
              <a:effectLst/>
              <a:uLnTx/>
              <a:uFillTx/>
              <a:latin typeface="Arial"/>
              <a:ea typeface="+mn-ea"/>
              <a:cs typeface="Arial"/>
              <a:sym typeface="Arial"/>
            </a:endParaRPr>
          </a:p>
        </p:txBody>
      </p:sp>
      <p:grpSp>
        <p:nvGrpSpPr>
          <p:cNvPr id="6" name="组合 10">
            <a:extLst>
              <a:ext uri="{FF2B5EF4-FFF2-40B4-BE49-F238E27FC236}">
                <a16:creationId xmlns:a16="http://schemas.microsoft.com/office/drawing/2014/main" id="{07DF4370-C09F-DF93-D742-8F889CF4B31C}"/>
              </a:ext>
            </a:extLst>
          </p:cNvPr>
          <p:cNvGrpSpPr/>
          <p:nvPr/>
        </p:nvGrpSpPr>
        <p:grpSpPr>
          <a:xfrm>
            <a:off x="176631" y="1688155"/>
            <a:ext cx="4504635" cy="4635698"/>
            <a:chOff x="179" y="6427"/>
            <a:chExt cx="6483" cy="7302"/>
          </a:xfrm>
        </p:grpSpPr>
        <p:grpSp>
          <p:nvGrpSpPr>
            <p:cNvPr id="7" name="组合 11">
              <a:extLst>
                <a:ext uri="{FF2B5EF4-FFF2-40B4-BE49-F238E27FC236}">
                  <a16:creationId xmlns:a16="http://schemas.microsoft.com/office/drawing/2014/main" id="{69B13367-52BD-D369-EE5D-6C5C3C3EFA59}"/>
                </a:ext>
              </a:extLst>
            </p:cNvPr>
            <p:cNvGrpSpPr/>
            <p:nvPr/>
          </p:nvGrpSpPr>
          <p:grpSpPr>
            <a:xfrm>
              <a:off x="2522" y="6427"/>
              <a:ext cx="1146" cy="1146"/>
              <a:chOff x="3250" y="6121"/>
              <a:chExt cx="1146" cy="1146"/>
            </a:xfrm>
          </p:grpSpPr>
          <p:sp>
            <p:nvSpPr>
              <p:cNvPr id="9" name="椭圆 1">
                <a:extLst>
                  <a:ext uri="{FF2B5EF4-FFF2-40B4-BE49-F238E27FC236}">
                    <a16:creationId xmlns:a16="http://schemas.microsoft.com/office/drawing/2014/main" id="{42C0EDCC-1BF5-B4D3-872D-3C01F0374B21}"/>
                  </a:ext>
                </a:extLst>
              </p:cNvPr>
              <p:cNvSpPr>
                <a:spLocks noChangeArrowheads="1"/>
              </p:cNvSpPr>
              <p:nvPr/>
            </p:nvSpPr>
            <p:spPr bwMode="auto">
              <a:xfrm>
                <a:off x="3250" y="6121"/>
                <a:ext cx="1146" cy="1146"/>
              </a:xfrm>
              <a:prstGeom prst="roundRect">
                <a:avLst/>
              </a:prstGeom>
              <a:solidFill>
                <a:srgbClr val="C5C979"/>
              </a:solidFill>
              <a:ln w="19050">
                <a:noFill/>
              </a:ln>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defTabSz="914149" eaLnBrk="1" hangingPunct="1">
                  <a:defRPr/>
                </a:pPr>
                <a:endParaRPr lang="zh-CN" altLang="en-US" sz="2000">
                  <a:solidFill>
                    <a:srgbClr val="010101"/>
                  </a:solidFill>
                  <a:latin typeface="Times New Roman" panose="02020603050405020304" pitchFamily="18" charset="0"/>
                  <a:ea typeface="仓耳羽辰体-谷力 W04" panose="02020400000000000000" pitchFamily="18" charset="-122"/>
                  <a:cs typeface="Times New Roman" panose="02020603050405020304" pitchFamily="18" charset="0"/>
                  <a:sym typeface="Arial"/>
                </a:endParaRPr>
              </a:p>
            </p:txBody>
          </p:sp>
          <p:sp>
            <p:nvSpPr>
              <p:cNvPr id="10" name="TextBox 32">
                <a:extLst>
                  <a:ext uri="{FF2B5EF4-FFF2-40B4-BE49-F238E27FC236}">
                    <a16:creationId xmlns:a16="http://schemas.microsoft.com/office/drawing/2014/main" id="{D9639616-3B75-C50D-A7CE-37B334569514}"/>
                  </a:ext>
                </a:extLst>
              </p:cNvPr>
              <p:cNvSpPr txBox="1">
                <a:spLocks noChangeArrowheads="1"/>
              </p:cNvSpPr>
              <p:nvPr/>
            </p:nvSpPr>
            <p:spPr bwMode="auto">
              <a:xfrm>
                <a:off x="3398" y="6227"/>
                <a:ext cx="856" cy="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defTabSz="914149" eaLnBrk="1" hangingPunct="1">
                  <a:defRPr/>
                </a:pPr>
                <a:r>
                  <a:rPr lang="en-US" altLang="zh-CN" sz="3199" b="1" dirty="0">
                    <a:solidFill>
                      <a:srgbClr val="FFFFFF"/>
                    </a:solidFill>
                    <a:effectLst>
                      <a:outerShdw blurRad="38100" dist="38100" dir="2700000" algn="tl">
                        <a:srgbClr val="000000">
                          <a:alpha val="43137"/>
                        </a:srgbClr>
                      </a:outerShdw>
                    </a:effectLst>
                    <a:latin typeface="Times New Roman" panose="02020603050405020304" pitchFamily="18" charset="0"/>
                    <a:ea typeface="仓耳羽辰体-谷力 W04" panose="02020400000000000000" pitchFamily="18" charset="-122"/>
                    <a:cs typeface="Times New Roman" panose="02020603050405020304" pitchFamily="18" charset="0"/>
                    <a:sym typeface="Arial"/>
                  </a:rPr>
                  <a:t>01</a:t>
                </a:r>
              </a:p>
            </p:txBody>
          </p:sp>
        </p:grpSp>
        <p:sp>
          <p:nvSpPr>
            <p:cNvPr id="8" name="TextBox 76">
              <a:extLst>
                <a:ext uri="{FF2B5EF4-FFF2-40B4-BE49-F238E27FC236}">
                  <a16:creationId xmlns:a16="http://schemas.microsoft.com/office/drawing/2014/main" id="{305AF689-EDD0-BCE2-D653-5E57543B233B}"/>
                </a:ext>
              </a:extLst>
            </p:cNvPr>
            <p:cNvSpPr txBox="1"/>
            <p:nvPr/>
          </p:nvSpPr>
          <p:spPr>
            <a:xfrm>
              <a:off x="179" y="7766"/>
              <a:ext cx="6483" cy="5963"/>
            </a:xfrm>
            <a:prstGeom prst="rect">
              <a:avLst/>
            </a:prstGeom>
            <a:noFill/>
          </p:spPr>
          <p:txBody>
            <a:bodyPr wrap="square" rtlCol="0">
              <a:spAutoFit/>
            </a:bodyPr>
            <a:lstStyle/>
            <a:p>
              <a:pPr algn="ctr" defTabSz="1219140">
                <a:spcAft>
                  <a:spcPts val="1067"/>
                </a:spcAft>
                <a:buClr>
                  <a:srgbClr val="000000"/>
                </a:buClr>
                <a:defRPr/>
              </a:pPr>
              <a:r>
                <a:rPr lang="vi-VN" sz="4000" dirty="0">
                  <a:solidFill>
                    <a:srgbClr val="000000"/>
                  </a:solidFill>
                  <a:effectLst/>
                  <a:latin typeface="Times New Roman" panose="02020603050405020304" pitchFamily="18" charset="0"/>
                  <a:ea typeface="Times New Roman" panose="02020603050405020304" pitchFamily="18" charset="0"/>
                </a:rPr>
                <a:t>Các phương tiện và phép liên kết được sử dụng trong bài viết: </a:t>
              </a:r>
              <a:r>
                <a:rPr lang="vi-VN" sz="4000" b="1" dirty="0">
                  <a:solidFill>
                    <a:srgbClr val="000000"/>
                  </a:solidFill>
                  <a:effectLst/>
                  <a:latin typeface="Times New Roman" panose="02020603050405020304" pitchFamily="18" charset="0"/>
                  <a:ea typeface="Times New Roman" panose="02020603050405020304" pitchFamily="18" charset="0"/>
                </a:rPr>
                <a:t>phép nối, phép lặp, phép thế, phép liên tưởng,…</a:t>
              </a:r>
              <a:endParaRPr lang="en-SG" sz="177100" b="1" kern="0" dirty="0">
                <a:solidFill>
                  <a:schemeClr val="tx2">
                    <a:lumMod val="10000"/>
                  </a:schemeClr>
                </a:solidFill>
                <a:latin typeface="Times New Roman" panose="02020603050405020304" pitchFamily="18" charset="0"/>
                <a:ea typeface="Calibri" panose="020F0502020204030204" pitchFamily="34" charset="0"/>
                <a:cs typeface="Times New Roman" panose="02020603050405020304" pitchFamily="18" charset="0"/>
                <a:sym typeface="Arial"/>
              </a:endParaRPr>
            </a:p>
          </p:txBody>
        </p:sp>
      </p:grpSp>
      <p:pic>
        <p:nvPicPr>
          <p:cNvPr id="11" name="图片 2">
            <a:extLst>
              <a:ext uri="{FF2B5EF4-FFF2-40B4-BE49-F238E27FC236}">
                <a16:creationId xmlns:a16="http://schemas.microsoft.com/office/drawing/2014/main" id="{D3679C6B-485F-F44B-265C-23F78083F5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2121" y="937861"/>
            <a:ext cx="1701283" cy="1701283"/>
          </a:xfrm>
          <a:prstGeom prst="rect">
            <a:avLst/>
          </a:prstGeom>
        </p:spPr>
      </p:pic>
      <p:grpSp>
        <p:nvGrpSpPr>
          <p:cNvPr id="15" name="组合 33">
            <a:extLst>
              <a:ext uri="{FF2B5EF4-FFF2-40B4-BE49-F238E27FC236}">
                <a16:creationId xmlns:a16="http://schemas.microsoft.com/office/drawing/2014/main" id="{0039B55A-5DB8-EE9A-C86C-D54A3E3473A1}"/>
              </a:ext>
            </a:extLst>
          </p:cNvPr>
          <p:cNvGrpSpPr/>
          <p:nvPr/>
        </p:nvGrpSpPr>
        <p:grpSpPr>
          <a:xfrm>
            <a:off x="7960817" y="1476857"/>
            <a:ext cx="3757991" cy="3562810"/>
            <a:chOff x="5214" y="6427"/>
            <a:chExt cx="4767" cy="5612"/>
          </a:xfrm>
        </p:grpSpPr>
        <p:grpSp>
          <p:nvGrpSpPr>
            <p:cNvPr id="16" name="组合 34">
              <a:extLst>
                <a:ext uri="{FF2B5EF4-FFF2-40B4-BE49-F238E27FC236}">
                  <a16:creationId xmlns:a16="http://schemas.microsoft.com/office/drawing/2014/main" id="{AEB522FB-9134-42A9-4851-80A8DA9D0384}"/>
                </a:ext>
              </a:extLst>
            </p:cNvPr>
            <p:cNvGrpSpPr/>
            <p:nvPr/>
          </p:nvGrpSpPr>
          <p:grpSpPr>
            <a:xfrm>
              <a:off x="6744" y="6427"/>
              <a:ext cx="1146" cy="1146"/>
              <a:chOff x="11167" y="6123"/>
              <a:chExt cx="1146" cy="1146"/>
            </a:xfrm>
          </p:grpSpPr>
          <p:sp>
            <p:nvSpPr>
              <p:cNvPr id="18" name="椭圆 1">
                <a:extLst>
                  <a:ext uri="{FF2B5EF4-FFF2-40B4-BE49-F238E27FC236}">
                    <a16:creationId xmlns:a16="http://schemas.microsoft.com/office/drawing/2014/main" id="{38E84415-0B59-D304-3300-15305EB33AA6}"/>
                  </a:ext>
                </a:extLst>
              </p:cNvPr>
              <p:cNvSpPr>
                <a:spLocks noChangeArrowheads="1"/>
              </p:cNvSpPr>
              <p:nvPr/>
            </p:nvSpPr>
            <p:spPr bwMode="auto">
              <a:xfrm>
                <a:off x="11167" y="6123"/>
                <a:ext cx="1146" cy="1146"/>
              </a:xfrm>
              <a:prstGeom prst="roundRect">
                <a:avLst/>
              </a:prstGeom>
              <a:solidFill>
                <a:srgbClr val="E2B3BD"/>
              </a:solidFill>
              <a:ln w="19050">
                <a:noFill/>
              </a:ln>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defTabSz="914149" eaLnBrk="1" hangingPunct="1">
                  <a:defRPr/>
                </a:pPr>
                <a:endParaRPr lang="zh-CN" altLang="en-US" sz="2000">
                  <a:solidFill>
                    <a:srgbClr val="010101"/>
                  </a:solidFill>
                  <a:latin typeface="Times New Roman" panose="02020603050405020304" pitchFamily="18" charset="0"/>
                  <a:ea typeface="仓耳羽辰体-谷力 W04" panose="02020400000000000000" pitchFamily="18" charset="-122"/>
                  <a:cs typeface="Times New Roman" panose="02020603050405020304" pitchFamily="18" charset="0"/>
                  <a:sym typeface="Arial"/>
                </a:endParaRPr>
              </a:p>
            </p:txBody>
          </p:sp>
          <p:sp>
            <p:nvSpPr>
              <p:cNvPr id="19" name="TextBox 32">
                <a:extLst>
                  <a:ext uri="{FF2B5EF4-FFF2-40B4-BE49-F238E27FC236}">
                    <a16:creationId xmlns:a16="http://schemas.microsoft.com/office/drawing/2014/main" id="{E6E9BBF9-1DC3-C326-75B5-0F964625CC15}"/>
                  </a:ext>
                </a:extLst>
              </p:cNvPr>
              <p:cNvSpPr txBox="1">
                <a:spLocks noChangeArrowheads="1"/>
              </p:cNvSpPr>
              <p:nvPr/>
            </p:nvSpPr>
            <p:spPr bwMode="auto">
              <a:xfrm>
                <a:off x="11266" y="6236"/>
                <a:ext cx="755" cy="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defTabSz="914149" eaLnBrk="1" hangingPunct="1">
                  <a:defRPr/>
                </a:pPr>
                <a:r>
                  <a:rPr lang="en-US" altLang="zh-CN" sz="3199" b="1" dirty="0">
                    <a:solidFill>
                      <a:srgbClr val="FFFFFF"/>
                    </a:solidFill>
                    <a:effectLst>
                      <a:outerShdw blurRad="38100" dist="38100" dir="2700000" algn="tl">
                        <a:srgbClr val="000000">
                          <a:alpha val="43137"/>
                        </a:srgbClr>
                      </a:outerShdw>
                    </a:effectLst>
                    <a:latin typeface="Times New Roman" panose="02020603050405020304" pitchFamily="18" charset="0"/>
                    <a:ea typeface="仓耳羽辰体-谷力 W04" panose="02020400000000000000" pitchFamily="18" charset="-122"/>
                    <a:cs typeface="Times New Roman" panose="02020603050405020304" pitchFamily="18" charset="0"/>
                    <a:sym typeface="Arial"/>
                  </a:rPr>
                  <a:t>02</a:t>
                </a:r>
              </a:p>
            </p:txBody>
          </p:sp>
        </p:grpSp>
        <p:sp>
          <p:nvSpPr>
            <p:cNvPr id="17" name="TextBox 76">
              <a:extLst>
                <a:ext uri="{FF2B5EF4-FFF2-40B4-BE49-F238E27FC236}">
                  <a16:creationId xmlns:a16="http://schemas.microsoft.com/office/drawing/2014/main" id="{6C79CB72-BEA1-0B12-1832-22E204447DCF}"/>
                </a:ext>
              </a:extLst>
            </p:cNvPr>
            <p:cNvSpPr txBox="1"/>
            <p:nvPr/>
          </p:nvSpPr>
          <p:spPr>
            <a:xfrm>
              <a:off x="5214" y="8015"/>
              <a:ext cx="4767" cy="4024"/>
            </a:xfrm>
            <a:prstGeom prst="rect">
              <a:avLst/>
            </a:prstGeom>
            <a:noFill/>
          </p:spPr>
          <p:txBody>
            <a:bodyPr wrap="square" rtlCol="0">
              <a:spAutoFit/>
            </a:bodyPr>
            <a:lstStyle>
              <a:defPPr>
                <a:defRPr lang="zh-CN"/>
              </a:defPPr>
              <a:lvl1pPr marR="0" lvl="0" indent="0" algn="ctr" fontAlgn="auto">
                <a:lnSpc>
                  <a:spcPct val="100000"/>
                </a:lnSpc>
                <a:spcBef>
                  <a:spcPts val="0"/>
                </a:spcBef>
                <a:spcAft>
                  <a:spcPts val="0"/>
                </a:spcAft>
                <a:buClrTx/>
                <a:buSzTx/>
                <a:buFontTx/>
                <a:buNone/>
                <a:tabLst/>
                <a:defRPr kumimoji="0" sz="2400" i="0" u="none" strike="noStrike" cap="none" normalizeH="0" baseline="0">
                  <a:ln>
                    <a:noFill/>
                  </a:ln>
                  <a:solidFill>
                    <a:schemeClr val="tx1">
                      <a:lumMod val="75000"/>
                      <a:lumOff val="25000"/>
                    </a:schemeClr>
                  </a:solidFill>
                  <a:effectLst/>
                  <a:uLnTx/>
                  <a:uFillTx/>
                  <a:latin typeface="仓耳羽辰体-谷力 W04" panose="02020400000000000000" pitchFamily="18" charset="-122"/>
                  <a:ea typeface="仓耳羽辰体-谷力 W04" panose="02020400000000000000" pitchFamily="18" charset="-122"/>
                  <a:cs typeface="+mn-ea"/>
                </a:defRPr>
              </a:lvl1pPr>
            </a:lstStyle>
            <a:p>
              <a:pPr>
                <a:spcAft>
                  <a:spcPts val="800"/>
                </a:spcAft>
              </a:pPr>
              <a:r>
                <a:rPr lang="vi-VN"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 dụng: </a:t>
              </a:r>
              <a:r>
                <a:rPr lang="vi-VN"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 sự liên kết chặt chẽ, mạch lạc cho bài viết.</a:t>
              </a:r>
              <a:endParaRPr lang="en-SG" sz="40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20" name="图片 40">
            <a:extLst>
              <a:ext uri="{FF2B5EF4-FFF2-40B4-BE49-F238E27FC236}">
                <a16:creationId xmlns:a16="http://schemas.microsoft.com/office/drawing/2014/main" id="{B3F6B7CB-6C0F-B3A4-CFE2-12DF7921EC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74821" y="711904"/>
            <a:ext cx="1701283" cy="1701283"/>
          </a:xfrm>
          <a:prstGeom prst="rect">
            <a:avLst/>
          </a:prstGeom>
        </p:spPr>
      </p:pic>
      <p:grpSp>
        <p:nvGrpSpPr>
          <p:cNvPr id="21" name="Group 20">
            <a:extLst>
              <a:ext uri="{FF2B5EF4-FFF2-40B4-BE49-F238E27FC236}">
                <a16:creationId xmlns:a16="http://schemas.microsoft.com/office/drawing/2014/main" id="{F86C0311-C42C-309D-CB2E-81E2923EB9C1}"/>
              </a:ext>
            </a:extLst>
          </p:cNvPr>
          <p:cNvGrpSpPr/>
          <p:nvPr/>
        </p:nvGrpSpPr>
        <p:grpSpPr>
          <a:xfrm>
            <a:off x="5240122" y="2987119"/>
            <a:ext cx="2720695" cy="3607808"/>
            <a:chOff x="11604736" y="839607"/>
            <a:chExt cx="6309347" cy="8177673"/>
          </a:xfrm>
        </p:grpSpPr>
        <p:sp>
          <p:nvSpPr>
            <p:cNvPr id="22" name="Freeform 16">
              <a:extLst>
                <a:ext uri="{FF2B5EF4-FFF2-40B4-BE49-F238E27FC236}">
                  <a16:creationId xmlns:a16="http://schemas.microsoft.com/office/drawing/2014/main" id="{F2209EC2-F2BC-BCD0-CEF8-56EFBB0DE6A0}"/>
                </a:ext>
              </a:extLst>
            </p:cNvPr>
            <p:cNvSpPr/>
            <p:nvPr/>
          </p:nvSpPr>
          <p:spPr>
            <a:xfrm rot="-9800757">
              <a:off x="15541212" y="6452982"/>
              <a:ext cx="458368" cy="2564298"/>
            </a:xfrm>
            <a:custGeom>
              <a:avLst/>
              <a:gdLst/>
              <a:ahLst/>
              <a:cxnLst/>
              <a:rect l="l" t="t" r="r" b="b"/>
              <a:pathLst>
                <a:path w="458368" h="2564298">
                  <a:moveTo>
                    <a:pt x="0" y="0"/>
                  </a:moveTo>
                  <a:lnTo>
                    <a:pt x="458369" y="0"/>
                  </a:lnTo>
                  <a:lnTo>
                    <a:pt x="458369" y="2564298"/>
                  </a:lnTo>
                  <a:lnTo>
                    <a:pt x="0" y="25642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1219110">
                <a:buClr>
                  <a:srgbClr val="000000"/>
                </a:buClr>
                <a:defRPr/>
              </a:pPr>
              <a:endParaRPr lang="en-SG" sz="1867" kern="0">
                <a:solidFill>
                  <a:srgbClr val="000000"/>
                </a:solidFill>
                <a:latin typeface="Arial"/>
                <a:cs typeface="Arial"/>
                <a:sym typeface="Arial"/>
              </a:endParaRPr>
            </a:p>
          </p:txBody>
        </p:sp>
        <p:sp>
          <p:nvSpPr>
            <p:cNvPr id="23" name="Freeform 17">
              <a:extLst>
                <a:ext uri="{FF2B5EF4-FFF2-40B4-BE49-F238E27FC236}">
                  <a16:creationId xmlns:a16="http://schemas.microsoft.com/office/drawing/2014/main" id="{C3D0A3EA-24C1-86A8-DDC6-E11DAFF6277D}"/>
                </a:ext>
              </a:extLst>
            </p:cNvPr>
            <p:cNvSpPr/>
            <p:nvPr/>
          </p:nvSpPr>
          <p:spPr>
            <a:xfrm rot="20709433">
              <a:off x="11604736" y="4324391"/>
              <a:ext cx="3946268" cy="3278989"/>
            </a:xfrm>
            <a:custGeom>
              <a:avLst/>
              <a:gdLst/>
              <a:ahLst/>
              <a:cxnLst/>
              <a:rect l="l" t="t" r="r" b="b"/>
              <a:pathLst>
                <a:path w="3946267" h="3278989">
                  <a:moveTo>
                    <a:pt x="0" y="0"/>
                  </a:moveTo>
                  <a:lnTo>
                    <a:pt x="3946267" y="0"/>
                  </a:lnTo>
                  <a:lnTo>
                    <a:pt x="3946267" y="3278989"/>
                  </a:lnTo>
                  <a:lnTo>
                    <a:pt x="0" y="327898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1219110">
                <a:buClr>
                  <a:srgbClr val="000000"/>
                </a:buClr>
                <a:defRPr/>
              </a:pPr>
              <a:endParaRPr lang="en-SG" sz="1867" kern="0">
                <a:solidFill>
                  <a:srgbClr val="000000"/>
                </a:solidFill>
                <a:latin typeface="Arial"/>
                <a:cs typeface="Arial"/>
                <a:sym typeface="Arial"/>
              </a:endParaRPr>
            </a:p>
          </p:txBody>
        </p:sp>
        <p:sp>
          <p:nvSpPr>
            <p:cNvPr id="24" name="Freeform 18">
              <a:extLst>
                <a:ext uri="{FF2B5EF4-FFF2-40B4-BE49-F238E27FC236}">
                  <a16:creationId xmlns:a16="http://schemas.microsoft.com/office/drawing/2014/main" id="{0042F1EE-883E-1D4A-9A64-332792EA6F02}"/>
                </a:ext>
              </a:extLst>
            </p:cNvPr>
            <p:cNvSpPr/>
            <p:nvPr/>
          </p:nvSpPr>
          <p:spPr>
            <a:xfrm rot="-3671378">
              <a:off x="14207454" y="258863"/>
              <a:ext cx="3125885" cy="4287373"/>
            </a:xfrm>
            <a:custGeom>
              <a:avLst/>
              <a:gdLst/>
              <a:ahLst/>
              <a:cxnLst/>
              <a:rect l="l" t="t" r="r" b="b"/>
              <a:pathLst>
                <a:path w="3125885" h="4287373">
                  <a:moveTo>
                    <a:pt x="0" y="0"/>
                  </a:moveTo>
                  <a:lnTo>
                    <a:pt x="3125885" y="0"/>
                  </a:lnTo>
                  <a:lnTo>
                    <a:pt x="3125885" y="4287373"/>
                  </a:lnTo>
                  <a:lnTo>
                    <a:pt x="0" y="42873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1219110">
                <a:buClr>
                  <a:srgbClr val="000000"/>
                </a:buClr>
                <a:defRPr/>
              </a:pPr>
              <a:endParaRPr lang="en-SG" sz="1867" kern="0">
                <a:solidFill>
                  <a:srgbClr val="000000"/>
                </a:solidFill>
                <a:latin typeface="Arial"/>
                <a:cs typeface="Arial"/>
                <a:sym typeface="Arial"/>
              </a:endParaRPr>
            </a:p>
          </p:txBody>
        </p:sp>
      </p:grpSp>
    </p:spTree>
    <p:extLst>
      <p:ext uri="{BB962C8B-B14F-4D97-AF65-F5344CB8AC3E}">
        <p14:creationId xmlns:p14="http://schemas.microsoft.com/office/powerpoint/2010/main" val="37943237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6"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750" fill="hold"/>
                                        <p:tgtEl>
                                          <p:spTgt spid="11"/>
                                        </p:tgtEl>
                                        <p:attrNameLst>
                                          <p:attrName>ppt_x</p:attrName>
                                        </p:attrNameLst>
                                      </p:cBhvr>
                                      <p:tavLst>
                                        <p:tav tm="0">
                                          <p:val>
                                            <p:strVal val="1+#ppt_w/2"/>
                                          </p:val>
                                        </p:tav>
                                        <p:tav tm="100000">
                                          <p:val>
                                            <p:strVal val="#ppt_x"/>
                                          </p:val>
                                        </p:tav>
                                      </p:tavLst>
                                    </p:anim>
                                    <p:anim calcmode="lin" valueType="num">
                                      <p:cBhvr additive="base">
                                        <p:cTn id="14"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750" fill="hold"/>
                                        <p:tgtEl>
                                          <p:spTgt spid="6"/>
                                        </p:tgtEl>
                                        <p:attrNameLst>
                                          <p:attrName>ppt_x</p:attrName>
                                        </p:attrNameLst>
                                      </p:cBhvr>
                                      <p:tavLst>
                                        <p:tav tm="0">
                                          <p:val>
                                            <p:strVal val="#ppt_x"/>
                                          </p:val>
                                        </p:tav>
                                        <p:tav tm="100000">
                                          <p:val>
                                            <p:strVal val="#ppt_x"/>
                                          </p:val>
                                        </p:tav>
                                      </p:tavLst>
                                    </p:anim>
                                    <p:anim calcmode="lin" valueType="num">
                                      <p:cBhvr additive="base">
                                        <p:cTn id="20" dur="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750" fill="hold"/>
                                        <p:tgtEl>
                                          <p:spTgt spid="20"/>
                                        </p:tgtEl>
                                        <p:attrNameLst>
                                          <p:attrName>ppt_x</p:attrName>
                                        </p:attrNameLst>
                                      </p:cBhvr>
                                      <p:tavLst>
                                        <p:tav tm="0">
                                          <p:val>
                                            <p:strVal val="1+#ppt_w/2"/>
                                          </p:val>
                                        </p:tav>
                                        <p:tav tm="100000">
                                          <p:val>
                                            <p:strVal val="#ppt_x"/>
                                          </p:val>
                                        </p:tav>
                                      </p:tavLst>
                                    </p:anim>
                                    <p:anim calcmode="lin" valueType="num">
                                      <p:cBhvr additive="base">
                                        <p:cTn id="26" dur="75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750" fill="hold"/>
                                        <p:tgtEl>
                                          <p:spTgt spid="15"/>
                                        </p:tgtEl>
                                        <p:attrNameLst>
                                          <p:attrName>ppt_x</p:attrName>
                                        </p:attrNameLst>
                                      </p:cBhvr>
                                      <p:tavLst>
                                        <p:tav tm="0">
                                          <p:val>
                                            <p:strVal val="#ppt_x"/>
                                          </p:val>
                                        </p:tav>
                                        <p:tav tm="100000">
                                          <p:val>
                                            <p:strVal val="#ppt_x"/>
                                          </p:val>
                                        </p:tav>
                                      </p:tavLst>
                                    </p:anim>
                                    <p:anim calcmode="lin" valueType="num">
                                      <p:cBhvr additive="base">
                                        <p:cTn id="32" dur="75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81EB90-FDC8-6B4B-E42A-AC5A6BC3B846}"/>
              </a:ext>
            </a:extLst>
          </p:cNvPr>
          <p:cNvPicPr>
            <a:picLocks noChangeAspect="1"/>
          </p:cNvPicPr>
          <p:nvPr/>
        </p:nvPicPr>
        <p:blipFill>
          <a:blip r:embed="rId2"/>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746C91D7-D371-3498-C0AC-D6367021BC4A}"/>
              </a:ext>
            </a:extLst>
          </p:cNvPr>
          <p:cNvPicPr>
            <a:picLocks noChangeAspect="1"/>
          </p:cNvPicPr>
          <p:nvPr/>
        </p:nvPicPr>
        <p:blipFill rotWithShape="1">
          <a:blip r:embed="rId3">
            <a:clrChange>
              <a:clrFrom>
                <a:srgbClr val="FFFFFF"/>
              </a:clrFrom>
              <a:clrTo>
                <a:srgbClr val="FFFFFF">
                  <a:alpha val="0"/>
                </a:srgbClr>
              </a:clrTo>
            </a:clrChange>
          </a:blip>
          <a:srcRect t="43829" r="15058"/>
          <a:stretch/>
        </p:blipFill>
        <p:spPr>
          <a:xfrm>
            <a:off x="594855" y="828966"/>
            <a:ext cx="9611591" cy="4380349"/>
          </a:xfrm>
          <a:prstGeom prst="rect">
            <a:avLst/>
          </a:prstGeom>
        </p:spPr>
      </p:pic>
    </p:spTree>
    <p:extLst>
      <p:ext uri="{BB962C8B-B14F-4D97-AF65-F5344CB8AC3E}">
        <p14:creationId xmlns:p14="http://schemas.microsoft.com/office/powerpoint/2010/main" val="34818785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5B703E-B5B3-C167-C34D-C2AFBB6377ED}"/>
              </a:ext>
            </a:extLst>
          </p:cNvPr>
          <p:cNvPicPr>
            <a:picLocks noChangeAspect="1"/>
          </p:cNvPicPr>
          <p:nvPr/>
        </p:nvPicPr>
        <p:blipFill>
          <a:blip r:embed="rId2"/>
          <a:stretch>
            <a:fillRect/>
          </a:stretch>
        </p:blipFill>
        <p:spPr>
          <a:xfrm>
            <a:off x="0" y="0"/>
            <a:ext cx="12192000" cy="6858000"/>
          </a:xfrm>
          <a:prstGeom prst="rect">
            <a:avLst/>
          </a:prstGeom>
        </p:spPr>
      </p:pic>
      <p:sp>
        <p:nvSpPr>
          <p:cNvPr id="4" name="Google Shape;1270;p51">
            <a:extLst>
              <a:ext uri="{FF2B5EF4-FFF2-40B4-BE49-F238E27FC236}">
                <a16:creationId xmlns:a16="http://schemas.microsoft.com/office/drawing/2014/main" id="{3D6C40C2-5D6B-4AB0-FECA-B8F9843A2186}"/>
              </a:ext>
            </a:extLst>
          </p:cNvPr>
          <p:cNvSpPr txBox="1">
            <a:spLocks/>
          </p:cNvSpPr>
          <p:nvPr/>
        </p:nvSpPr>
        <p:spPr>
          <a:xfrm>
            <a:off x="1972471" y="3467463"/>
            <a:ext cx="7877707" cy="2099200"/>
          </a:xfrm>
          <a:prstGeom prst="rect">
            <a:avLst/>
          </a:prstGeom>
          <a:noFill/>
          <a:ln>
            <a:noFill/>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ctr" rtl="0">
              <a:lnSpc>
                <a:spcPct val="115000"/>
              </a:lnSpc>
              <a:spcBef>
                <a:spcPts val="0"/>
              </a:spcBef>
              <a:spcAft>
                <a:spcPts val="0"/>
              </a:spcAft>
              <a:buClr>
                <a:schemeClr val="dk1"/>
              </a:buClr>
              <a:buSzPts val="7000"/>
              <a:buFont typeface="Denk One"/>
              <a:buNone/>
              <a:defRPr sz="7333" b="0" i="0" u="none" strike="noStrike" cap="none">
                <a:solidFill>
                  <a:schemeClr val="lt1"/>
                </a:solidFill>
                <a:latin typeface="Denk One"/>
                <a:ea typeface="Denk One"/>
                <a:cs typeface="Denk One"/>
                <a:sym typeface="Denk One"/>
              </a:defRPr>
            </a:lvl1pPr>
            <a:lvl2pPr marR="0" lvl="1"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2pPr>
            <a:lvl3pPr marR="0" lvl="2"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3pPr>
            <a:lvl4pPr marR="0" lvl="3"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4pPr>
            <a:lvl5pPr marR="0" lvl="4"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5pPr>
            <a:lvl6pPr marR="0" lvl="5"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6pPr>
            <a:lvl7pPr marR="0" lvl="6"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7pPr>
            <a:lvl8pPr marR="0" lvl="7"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8pPr>
            <a:lvl9pPr marR="0" lvl="8"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9pPr>
          </a:lstStyle>
          <a:p>
            <a:pPr marL="0" marR="0" lvl="0" indent="0" algn="ctr" defTabSz="1219170" rtl="0" eaLnBrk="1" fontAlgn="auto" latinLnBrk="0" hangingPunct="1">
              <a:lnSpc>
                <a:spcPct val="115000"/>
              </a:lnSpc>
              <a:spcBef>
                <a:spcPts val="0"/>
              </a:spcBef>
              <a:spcAft>
                <a:spcPts val="0"/>
              </a:spcAft>
              <a:buClr>
                <a:srgbClr val="66241B"/>
              </a:buClr>
              <a:buSzPts val="7000"/>
              <a:buFont typeface="Denk One"/>
              <a:buNone/>
              <a:tabLst/>
              <a:defRPr/>
            </a:pPr>
            <a:r>
              <a:rPr kumimoji="0" lang="en-SG" sz="10666" b="1" i="0" u="none" strike="noStrike" kern="0" cap="none" spc="0" normalizeH="0" baseline="0" noProof="0" dirty="0" err="1">
                <a:ln>
                  <a:noFill/>
                </a:ln>
                <a:solidFill>
                  <a:srgbClr val="FFFCEC">
                    <a:lumMod val="10000"/>
                  </a:srgbClr>
                </a:solidFill>
                <a:effectLst/>
                <a:uLnTx/>
                <a:uFillTx/>
                <a:latin typeface="Times New Roman" panose="02020603050405020304" pitchFamily="18" charset="0"/>
                <a:cs typeface="Times New Roman" panose="02020603050405020304" pitchFamily="18" charset="0"/>
                <a:sym typeface="Denk One"/>
              </a:rPr>
              <a:t>Thực</a:t>
            </a:r>
            <a:r>
              <a:rPr kumimoji="0" lang="en-SG" sz="10666" b="1" i="0" u="none" strike="noStrike" kern="0" cap="none" spc="0" normalizeH="0" baseline="0" noProof="0" dirty="0">
                <a:ln>
                  <a:noFill/>
                </a:ln>
                <a:solidFill>
                  <a:srgbClr val="FFFCEC">
                    <a:lumMod val="10000"/>
                  </a:srgbClr>
                </a:solidFill>
                <a:effectLst/>
                <a:uLnTx/>
                <a:uFillTx/>
                <a:latin typeface="Times New Roman" panose="02020603050405020304" pitchFamily="18" charset="0"/>
                <a:cs typeface="Times New Roman" panose="02020603050405020304" pitchFamily="18" charset="0"/>
                <a:sym typeface="Denk One"/>
              </a:rPr>
              <a:t> </a:t>
            </a:r>
            <a:r>
              <a:rPr kumimoji="0" lang="en-SG" sz="10666" b="1" i="0" u="none" strike="noStrike" kern="0" cap="none" spc="0" normalizeH="0" baseline="0" noProof="0" dirty="0" err="1">
                <a:ln>
                  <a:noFill/>
                </a:ln>
                <a:solidFill>
                  <a:srgbClr val="FFFCEC">
                    <a:lumMod val="10000"/>
                  </a:srgbClr>
                </a:solidFill>
                <a:effectLst/>
                <a:uLnTx/>
                <a:uFillTx/>
                <a:latin typeface="Times New Roman" panose="02020603050405020304" pitchFamily="18" charset="0"/>
                <a:cs typeface="Times New Roman" panose="02020603050405020304" pitchFamily="18" charset="0"/>
                <a:sym typeface="Denk One"/>
              </a:rPr>
              <a:t>hành</a:t>
            </a:r>
            <a:r>
              <a:rPr kumimoji="0" lang="en-SG" sz="10666" b="1" i="0" u="none" strike="noStrike" kern="0" cap="none" spc="0" normalizeH="0" baseline="0" noProof="0" dirty="0">
                <a:ln>
                  <a:noFill/>
                </a:ln>
                <a:solidFill>
                  <a:srgbClr val="FFFCEC">
                    <a:lumMod val="10000"/>
                  </a:srgbClr>
                </a:solidFill>
                <a:effectLst/>
                <a:uLnTx/>
                <a:uFillTx/>
                <a:latin typeface="Times New Roman" panose="02020603050405020304" pitchFamily="18" charset="0"/>
                <a:cs typeface="Times New Roman" panose="02020603050405020304" pitchFamily="18" charset="0"/>
                <a:sym typeface="Denk One"/>
              </a:rPr>
              <a:t> </a:t>
            </a:r>
            <a:r>
              <a:rPr kumimoji="0" lang="en-SG" sz="10666" b="1" i="0" u="none" strike="noStrike" kern="0" cap="none" spc="0" normalizeH="0" baseline="0" noProof="0" dirty="0" err="1">
                <a:ln>
                  <a:noFill/>
                </a:ln>
                <a:solidFill>
                  <a:srgbClr val="FFFCEC">
                    <a:lumMod val="10000"/>
                  </a:srgbClr>
                </a:solidFill>
                <a:effectLst/>
                <a:uLnTx/>
                <a:uFillTx/>
                <a:latin typeface="Times New Roman" panose="02020603050405020304" pitchFamily="18" charset="0"/>
                <a:cs typeface="Times New Roman" panose="02020603050405020304" pitchFamily="18" charset="0"/>
                <a:sym typeface="Denk One"/>
              </a:rPr>
              <a:t>viết</a:t>
            </a:r>
            <a:endParaRPr kumimoji="0" lang="en-SG" sz="10666" b="1" i="0" u="none" strike="noStrike" kern="0" cap="none" spc="0" normalizeH="0" baseline="0" noProof="0" dirty="0">
              <a:ln>
                <a:noFill/>
              </a:ln>
              <a:solidFill>
                <a:srgbClr val="FFFCEC">
                  <a:lumMod val="10000"/>
                </a:srgbClr>
              </a:solidFill>
              <a:effectLst/>
              <a:uLnTx/>
              <a:uFillTx/>
              <a:latin typeface="Times New Roman" panose="02020603050405020304" pitchFamily="18" charset="0"/>
              <a:cs typeface="Times New Roman" panose="02020603050405020304" pitchFamily="18" charset="0"/>
              <a:sym typeface="Denk One"/>
            </a:endParaRPr>
          </a:p>
        </p:txBody>
      </p:sp>
      <p:sp>
        <p:nvSpPr>
          <p:cNvPr id="5" name="Google Shape;1272;p51">
            <a:extLst>
              <a:ext uri="{FF2B5EF4-FFF2-40B4-BE49-F238E27FC236}">
                <a16:creationId xmlns:a16="http://schemas.microsoft.com/office/drawing/2014/main" id="{400D137E-6171-1FD4-2A91-D57C7FDA71EB}"/>
              </a:ext>
            </a:extLst>
          </p:cNvPr>
          <p:cNvSpPr txBox="1">
            <a:spLocks/>
          </p:cNvSpPr>
          <p:nvPr/>
        </p:nvSpPr>
        <p:spPr>
          <a:xfrm>
            <a:off x="4961679" y="236614"/>
            <a:ext cx="1899291" cy="1743053"/>
          </a:xfrm>
          <a:prstGeom prst="rect">
            <a:avLst/>
          </a:prstGeom>
          <a:solidFill>
            <a:srgbClr val="F9DB0E">
              <a:lumMod val="20000"/>
              <a:lumOff val="80000"/>
            </a:srgbClr>
          </a:solidFill>
          <a:ln>
            <a:noFill/>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ctr" rtl="0">
              <a:lnSpc>
                <a:spcPct val="115000"/>
              </a:lnSpc>
              <a:spcBef>
                <a:spcPts val="0"/>
              </a:spcBef>
              <a:spcAft>
                <a:spcPts val="0"/>
              </a:spcAft>
              <a:buClr>
                <a:schemeClr val="dk1"/>
              </a:buClr>
              <a:buSzPts val="5000"/>
              <a:buFont typeface="Denk One"/>
              <a:buNone/>
              <a:defRPr sz="13333" b="0" i="0" u="none" strike="noStrike" cap="none">
                <a:solidFill>
                  <a:schemeClr val="lt1"/>
                </a:solidFill>
                <a:latin typeface="Denk One"/>
                <a:ea typeface="Denk One"/>
                <a:cs typeface="Denk One"/>
                <a:sym typeface="Denk One"/>
              </a:defRPr>
            </a:lvl1pPr>
            <a:lvl2pPr marR="0" lvl="1"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2pPr>
            <a:lvl3pPr marR="0" lvl="2"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3pPr>
            <a:lvl4pPr marR="0" lvl="3"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4pPr>
            <a:lvl5pPr marR="0" lvl="4"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5pPr>
            <a:lvl6pPr marR="0" lvl="5"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6pPr>
            <a:lvl7pPr marR="0" lvl="6"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7pPr>
            <a:lvl8pPr marR="0" lvl="7"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8pPr>
            <a:lvl9pPr marR="0" lvl="8"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9pPr>
          </a:lstStyle>
          <a:p>
            <a:pPr marL="0" marR="0" lvl="0" indent="0" algn="ctr" defTabSz="1219170" rtl="0" eaLnBrk="1" fontAlgn="auto" latinLnBrk="0" hangingPunct="1">
              <a:lnSpc>
                <a:spcPct val="115000"/>
              </a:lnSpc>
              <a:spcBef>
                <a:spcPts val="0"/>
              </a:spcBef>
              <a:spcAft>
                <a:spcPts val="0"/>
              </a:spcAft>
              <a:buClr>
                <a:srgbClr val="2A1B4C"/>
              </a:buClr>
              <a:buSzPts val="5000"/>
              <a:buFont typeface="Denk One"/>
              <a:buNone/>
              <a:tabLst/>
              <a:defRPr/>
            </a:pPr>
            <a:r>
              <a:rPr kumimoji="0" lang="en" sz="10666" b="1" i="0" u="none" strike="noStrike" kern="0" cap="none" spc="0" normalizeH="0" baseline="0" noProof="0" dirty="0">
                <a:ln>
                  <a:noFill/>
                </a:ln>
                <a:solidFill>
                  <a:srgbClr val="2A1B4C"/>
                </a:solidFill>
                <a:effectLst/>
                <a:uLnTx/>
                <a:uFillTx/>
                <a:latin typeface="Denk One"/>
                <a:sym typeface="Denk One"/>
              </a:rPr>
              <a:t>II</a:t>
            </a:r>
          </a:p>
        </p:txBody>
      </p:sp>
      <p:sp>
        <p:nvSpPr>
          <p:cNvPr id="6" name="Google Shape;1290;p51">
            <a:extLst>
              <a:ext uri="{FF2B5EF4-FFF2-40B4-BE49-F238E27FC236}">
                <a16:creationId xmlns:a16="http://schemas.microsoft.com/office/drawing/2014/main" id="{4384F7BE-6F38-A8F6-1B1A-696689CD2AAF}"/>
              </a:ext>
            </a:extLst>
          </p:cNvPr>
          <p:cNvSpPr/>
          <p:nvPr/>
        </p:nvSpPr>
        <p:spPr>
          <a:xfrm>
            <a:off x="3751566" y="2575889"/>
            <a:ext cx="4441879" cy="98623"/>
          </a:xfrm>
          <a:custGeom>
            <a:avLst/>
            <a:gdLst/>
            <a:ahLst/>
            <a:cxnLst/>
            <a:rect l="l" t="t" r="r" b="b"/>
            <a:pathLst>
              <a:path w="14773" h="328" extrusionOk="0">
                <a:moveTo>
                  <a:pt x="8311" y="0"/>
                </a:moveTo>
                <a:cubicBezTo>
                  <a:pt x="8003" y="0"/>
                  <a:pt x="7695" y="2"/>
                  <a:pt x="7387" y="5"/>
                </a:cubicBezTo>
                <a:cubicBezTo>
                  <a:pt x="6155" y="5"/>
                  <a:pt x="4923" y="28"/>
                  <a:pt x="3691" y="58"/>
                </a:cubicBezTo>
                <a:cubicBezTo>
                  <a:pt x="2465" y="87"/>
                  <a:pt x="1233" y="134"/>
                  <a:pt x="1" y="175"/>
                </a:cubicBezTo>
                <a:lnTo>
                  <a:pt x="7" y="263"/>
                </a:lnTo>
                <a:cubicBezTo>
                  <a:pt x="1233" y="198"/>
                  <a:pt x="2465" y="169"/>
                  <a:pt x="3697" y="151"/>
                </a:cubicBezTo>
                <a:cubicBezTo>
                  <a:pt x="4253" y="144"/>
                  <a:pt x="4808" y="140"/>
                  <a:pt x="5362" y="140"/>
                </a:cubicBezTo>
                <a:cubicBezTo>
                  <a:pt x="6037" y="140"/>
                  <a:pt x="6711" y="145"/>
                  <a:pt x="7387" y="151"/>
                </a:cubicBezTo>
                <a:cubicBezTo>
                  <a:pt x="8003" y="163"/>
                  <a:pt x="8619" y="175"/>
                  <a:pt x="9235" y="193"/>
                </a:cubicBezTo>
                <a:lnTo>
                  <a:pt x="10156" y="210"/>
                </a:lnTo>
                <a:lnTo>
                  <a:pt x="11077" y="239"/>
                </a:lnTo>
                <a:cubicBezTo>
                  <a:pt x="12309" y="269"/>
                  <a:pt x="13535" y="316"/>
                  <a:pt x="14767" y="327"/>
                </a:cubicBezTo>
                <a:lnTo>
                  <a:pt x="14772" y="245"/>
                </a:lnTo>
                <a:cubicBezTo>
                  <a:pt x="13546" y="128"/>
                  <a:pt x="12314" y="75"/>
                  <a:pt x="11082" y="40"/>
                </a:cubicBezTo>
                <a:cubicBezTo>
                  <a:pt x="10467" y="28"/>
                  <a:pt x="9851" y="11"/>
                  <a:pt x="9235" y="5"/>
                </a:cubicBezTo>
                <a:cubicBezTo>
                  <a:pt x="8927" y="2"/>
                  <a:pt x="8619" y="0"/>
                  <a:pt x="8311" y="0"/>
                </a:cubicBezTo>
                <a:close/>
              </a:path>
            </a:pathLst>
          </a:custGeom>
          <a:solidFill>
            <a:schemeClr val="bg1">
              <a:lumMod val="10000"/>
            </a:schemeClr>
          </a:solidFill>
          <a:ln>
            <a:noFill/>
          </a:ln>
        </p:spPr>
        <p:txBody>
          <a:bodyPr spcFirstLastPara="1" wrap="square" lIns="162533" tIns="162533" rIns="162533" bIns="162533" anchor="ctr" anchorCtr="0">
            <a:noAutofit/>
          </a:bodyPr>
          <a:lstStyle/>
          <a:p>
            <a:pPr marL="0" marR="0" lvl="0" indent="0" algn="l" defTabSz="1625519" rtl="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Tree>
    <p:extLst>
      <p:ext uri="{BB962C8B-B14F-4D97-AF65-F5344CB8AC3E}">
        <p14:creationId xmlns:p14="http://schemas.microsoft.com/office/powerpoint/2010/main" val="35802054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81EB90-FDC8-6B4B-E42A-AC5A6BC3B846}"/>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CDEC52F5-40AE-FA01-5C1A-7BBD0226DBDA}"/>
              </a:ext>
            </a:extLst>
          </p:cNvPr>
          <p:cNvPicPr>
            <a:picLocks noChangeAspect="1"/>
          </p:cNvPicPr>
          <p:nvPr/>
        </p:nvPicPr>
        <p:blipFill rotWithShape="1">
          <a:blip r:embed="rId3">
            <a:clrChange>
              <a:clrFrom>
                <a:srgbClr val="FFFFFF"/>
              </a:clrFrom>
              <a:clrTo>
                <a:srgbClr val="FFFFFF">
                  <a:alpha val="0"/>
                </a:srgbClr>
              </a:clrTo>
            </a:clrChange>
          </a:blip>
          <a:srcRect t="44609" r="8125"/>
          <a:stretch/>
        </p:blipFill>
        <p:spPr>
          <a:xfrm>
            <a:off x="0" y="932979"/>
            <a:ext cx="11731413" cy="4800408"/>
          </a:xfrm>
          <a:prstGeom prst="rect">
            <a:avLst/>
          </a:prstGeom>
        </p:spPr>
      </p:pic>
    </p:spTree>
    <p:extLst>
      <p:ext uri="{BB962C8B-B14F-4D97-AF65-F5344CB8AC3E}">
        <p14:creationId xmlns:p14="http://schemas.microsoft.com/office/powerpoint/2010/main" val="69779197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029BEA-0335-B7BB-9323-5E7C4405F49F}"/>
              </a:ext>
            </a:extLst>
          </p:cNvPr>
          <p:cNvPicPr>
            <a:picLocks noChangeAspect="1"/>
          </p:cNvPicPr>
          <p:nvPr/>
        </p:nvPicPr>
        <p:blipFill>
          <a:blip r:embed="rId2"/>
          <a:stretch>
            <a:fillRect/>
          </a:stretch>
        </p:blipFill>
        <p:spPr>
          <a:xfrm>
            <a:off x="0" y="0"/>
            <a:ext cx="12192000" cy="6858000"/>
          </a:xfrm>
          <a:prstGeom prst="rect">
            <a:avLst/>
          </a:prstGeom>
        </p:spPr>
      </p:pic>
      <p:grpSp>
        <p:nvGrpSpPr>
          <p:cNvPr id="4" name="Group 3">
            <a:extLst>
              <a:ext uri="{FF2B5EF4-FFF2-40B4-BE49-F238E27FC236}">
                <a16:creationId xmlns:a16="http://schemas.microsoft.com/office/drawing/2014/main" id="{9230CF1D-A4CC-7287-294C-71BC3CBB615A}"/>
              </a:ext>
            </a:extLst>
          </p:cNvPr>
          <p:cNvGrpSpPr/>
          <p:nvPr/>
        </p:nvGrpSpPr>
        <p:grpSpPr>
          <a:xfrm>
            <a:off x="4609737" y="1"/>
            <a:ext cx="2380343" cy="2358847"/>
            <a:chOff x="1214509" y="294991"/>
            <a:chExt cx="1852779" cy="1992865"/>
          </a:xfrm>
        </p:grpSpPr>
        <p:sp>
          <p:nvSpPr>
            <p:cNvPr id="5" name="椭圆 12">
              <a:extLst>
                <a:ext uri="{FF2B5EF4-FFF2-40B4-BE49-F238E27FC236}">
                  <a16:creationId xmlns:a16="http://schemas.microsoft.com/office/drawing/2014/main" id="{C4382906-99CF-B463-A28C-81A97D78FA6E}"/>
                </a:ext>
              </a:extLst>
            </p:cNvPr>
            <p:cNvSpPr/>
            <p:nvPr/>
          </p:nvSpPr>
          <p:spPr>
            <a:xfrm>
              <a:off x="1742557" y="963126"/>
              <a:ext cx="1324731" cy="1324730"/>
            </a:xfrm>
            <a:prstGeom prst="ellipse">
              <a:avLst/>
            </a:prstGeom>
            <a:solidFill>
              <a:sysClr val="window" lastClr="FFFFFF"/>
            </a:solidFill>
            <a:ln w="12700" cap="flat" cmpd="sng" algn="ctr">
              <a:noFill/>
              <a:prstDash val="solid"/>
              <a:miter lim="800000"/>
            </a:ln>
            <a:effectLst/>
          </p:spPr>
          <p:txBody>
            <a:bodyPr rtlCol="0" anchor="b"/>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5333" b="1" i="0" u="none" strike="noStrike" kern="1200" cap="none" spc="0" normalizeH="0" baseline="0" noProof="0" dirty="0">
                  <a:ln>
                    <a:noFill/>
                  </a:ln>
                  <a:solidFill>
                    <a:srgbClr val="4F9BCA"/>
                  </a:solidFill>
                  <a:effectLst/>
                  <a:uLnTx/>
                  <a:uFillTx/>
                  <a:latin typeface="思源黑体 CN Heavy" panose="020B0A00000000000000" pitchFamily="34" charset="-122"/>
                  <a:ea typeface="思源黑体 CN Heavy" panose="020B0A00000000000000" pitchFamily="34" charset="-122"/>
                  <a:cs typeface="Arial"/>
                  <a:sym typeface="Arial"/>
                </a:rPr>
                <a:t>1</a:t>
              </a:r>
              <a:endParaRPr kumimoji="0" lang="zh-CN" altLang="en-US" sz="5333" b="1" i="0" u="none" strike="noStrike" kern="1200" cap="none" spc="0" normalizeH="0" baseline="0" noProof="0" dirty="0">
                <a:ln>
                  <a:noFill/>
                </a:ln>
                <a:solidFill>
                  <a:srgbClr val="4F9BCA"/>
                </a:solidFill>
                <a:effectLst/>
                <a:uLnTx/>
                <a:uFillTx/>
                <a:latin typeface="思源黑体 CN Heavy" panose="020B0A00000000000000" pitchFamily="34" charset="-122"/>
                <a:ea typeface="思源黑体 CN Heavy" panose="020B0A00000000000000" pitchFamily="34" charset="-122"/>
                <a:cs typeface="Arial"/>
                <a:sym typeface="Arial"/>
              </a:endParaRPr>
            </a:p>
          </p:txBody>
        </p:sp>
        <p:pic>
          <p:nvPicPr>
            <p:cNvPr id="6" name="图片 33">
              <a:extLst>
                <a:ext uri="{FF2B5EF4-FFF2-40B4-BE49-F238E27FC236}">
                  <a16:creationId xmlns:a16="http://schemas.microsoft.com/office/drawing/2014/main" id="{097DCF72-A2D9-9277-F9E9-63D2137DB81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20034381">
              <a:off x="1214509" y="294991"/>
              <a:ext cx="1850385" cy="1850385"/>
            </a:xfrm>
            <a:prstGeom prst="rect">
              <a:avLst/>
            </a:prstGeom>
          </p:spPr>
        </p:pic>
      </p:grpSp>
      <p:sp>
        <p:nvSpPr>
          <p:cNvPr id="7" name="TextBox 6">
            <a:extLst>
              <a:ext uri="{FF2B5EF4-FFF2-40B4-BE49-F238E27FC236}">
                <a16:creationId xmlns:a16="http://schemas.microsoft.com/office/drawing/2014/main" id="{93761F04-2383-284F-EF49-F7F8AB9246E7}"/>
              </a:ext>
            </a:extLst>
          </p:cNvPr>
          <p:cNvSpPr txBox="1"/>
          <p:nvPr/>
        </p:nvSpPr>
        <p:spPr>
          <a:xfrm>
            <a:off x="1479979" y="2770040"/>
            <a:ext cx="9232043" cy="212365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600" b="1" i="0" u="none" strike="noStrike" kern="1200" cap="none" spc="0" normalizeH="0" baseline="0" noProof="0" dirty="0">
                <a:ln>
                  <a:noFill/>
                </a:ln>
                <a:solidFill>
                  <a:srgbClr val="FFFCEC">
                    <a:lumMod val="10000"/>
                  </a:srgbClr>
                </a:solidFill>
                <a:effectLst/>
                <a:uLnTx/>
                <a:uFillTx/>
                <a:latin typeface="Times New Roman" panose="02020603050405020304" pitchFamily="18" charset="0"/>
                <a:ea typeface="+mn-ea"/>
                <a:cs typeface="+mn-cs"/>
              </a:rPr>
              <a:t>Hoạt động chuẩn bị trước khi viết</a:t>
            </a:r>
            <a:endParaRPr kumimoji="0" lang="en-SG" sz="6600" b="0" i="0" u="none" strike="noStrike" kern="1200" cap="none" spc="0" normalizeH="0" baseline="0" noProof="0" dirty="0">
              <a:ln>
                <a:noFill/>
              </a:ln>
              <a:solidFill>
                <a:srgbClr val="FFFCEC">
                  <a:lumMod val="10000"/>
                </a:srgbClr>
              </a:solidFill>
              <a:effectLst/>
              <a:uLnTx/>
              <a:uFillTx/>
              <a:latin typeface="Arial"/>
              <a:ea typeface="+mn-ea"/>
              <a:cs typeface="+mn-cs"/>
            </a:endParaRPr>
          </a:p>
        </p:txBody>
      </p:sp>
    </p:spTree>
    <p:extLst>
      <p:ext uri="{BB962C8B-B14F-4D97-AF65-F5344CB8AC3E}">
        <p14:creationId xmlns:p14="http://schemas.microsoft.com/office/powerpoint/2010/main" val="3305836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89D03E-9FFF-90E7-6BD5-96E548DCC084}"/>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87F3F9A9-6A33-0FE7-0E6C-6B1DE119E582}"/>
              </a:ext>
            </a:extLst>
          </p:cNvPr>
          <p:cNvSpPr txBox="1"/>
          <p:nvPr/>
        </p:nvSpPr>
        <p:spPr>
          <a:xfrm>
            <a:off x="3166176" y="157192"/>
            <a:ext cx="6096000" cy="669542"/>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vi-VN" sz="2800" b="1" i="0" u="none" strike="noStrike" kern="1200" cap="none" spc="0" normalizeH="0" baseline="0" noProof="0" dirty="0">
                <a:ln>
                  <a:noFill/>
                </a:ln>
                <a:solidFill>
                  <a:srgbClr val="66241B"/>
                </a:solidFill>
                <a:effectLst/>
                <a:uLnTx/>
                <a:uFillTx/>
                <a:latin typeface="Times New Roman" panose="02020603050405020304" pitchFamily="18" charset="0"/>
                <a:ea typeface="Calibri" panose="020F0502020204030204" pitchFamily="34" charset="0"/>
                <a:cs typeface="Times New Roman" panose="02020603050405020304" pitchFamily="18" charset="0"/>
              </a:rPr>
              <a:t>1. Hoạt động chuẩn bị trước khi viết</a:t>
            </a:r>
            <a:endParaRPr kumimoji="0" lang="en-SG" sz="2800" b="0" i="0" u="none" strike="noStrike" kern="1200" cap="none" spc="0" normalizeH="0" baseline="0" noProof="0" dirty="0">
              <a:ln>
                <a:noFill/>
              </a:ln>
              <a:solidFill>
                <a:srgbClr val="66241B"/>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2" name="组合 39">
            <a:extLst>
              <a:ext uri="{FF2B5EF4-FFF2-40B4-BE49-F238E27FC236}">
                <a16:creationId xmlns:a16="http://schemas.microsoft.com/office/drawing/2014/main" id="{71535958-8F49-9169-32EF-123E9C461B53}"/>
              </a:ext>
            </a:extLst>
          </p:cNvPr>
          <p:cNvGrpSpPr/>
          <p:nvPr/>
        </p:nvGrpSpPr>
        <p:grpSpPr>
          <a:xfrm>
            <a:off x="5355088" y="1228351"/>
            <a:ext cx="4518581" cy="1105991"/>
            <a:chOff x="73349" y="1614466"/>
            <a:chExt cx="5749785" cy="1960373"/>
          </a:xfrm>
        </p:grpSpPr>
        <p:grpSp>
          <p:nvGrpSpPr>
            <p:cNvPr id="4" name="组合 34">
              <a:extLst>
                <a:ext uri="{FF2B5EF4-FFF2-40B4-BE49-F238E27FC236}">
                  <a16:creationId xmlns:a16="http://schemas.microsoft.com/office/drawing/2014/main" id="{501F2DB1-E34D-5949-A0AF-418F6841EF88}"/>
                </a:ext>
              </a:extLst>
            </p:cNvPr>
            <p:cNvGrpSpPr/>
            <p:nvPr/>
          </p:nvGrpSpPr>
          <p:grpSpPr>
            <a:xfrm>
              <a:off x="73349" y="1614467"/>
              <a:ext cx="5749785" cy="1960372"/>
              <a:chOff x="569774" y="1614467"/>
              <a:chExt cx="4732684" cy="1960372"/>
            </a:xfrm>
          </p:grpSpPr>
          <p:sp>
            <p:nvSpPr>
              <p:cNvPr id="7" name="圆角矩形 30">
                <a:extLst>
                  <a:ext uri="{FF2B5EF4-FFF2-40B4-BE49-F238E27FC236}">
                    <a16:creationId xmlns:a16="http://schemas.microsoft.com/office/drawing/2014/main" id="{60167426-4352-B63F-DF2C-135841064DD8}"/>
                  </a:ext>
                </a:extLst>
              </p:cNvPr>
              <p:cNvSpPr/>
              <p:nvPr/>
            </p:nvSpPr>
            <p:spPr>
              <a:xfrm>
                <a:off x="569774" y="1614467"/>
                <a:ext cx="4732684" cy="1960372"/>
              </a:xfrm>
              <a:prstGeom prst="roundRect">
                <a:avLst>
                  <a:gd name="adj" fmla="val 10006"/>
                </a:avLst>
              </a:prstGeom>
              <a:noFill/>
              <a:ln w="25400" cap="rnd" cmpd="sng" algn="ctr">
                <a:solidFill>
                  <a:srgbClr val="0A86DC"/>
                </a:solidFill>
                <a:prstDash val="lgDash"/>
                <a:round/>
              </a:ln>
              <a:effectLst/>
            </p:spPr>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0" cap="none" spc="0" normalizeH="0" baseline="0" noProof="0">
                  <a:ln>
                    <a:noFill/>
                  </a:ln>
                  <a:solidFill>
                    <a:prstClr val="white"/>
                  </a:solidFill>
                  <a:effectLst/>
                  <a:uLnTx/>
                  <a:uFillTx/>
                  <a:latin typeface="Times New Roman" panose="02020603050405020304" pitchFamily="18" charset="0"/>
                  <a:ea typeface="思源宋体 CN" panose="02020400000000000000" pitchFamily="18" charset="-122"/>
                  <a:cs typeface="Times New Roman" panose="02020603050405020304" pitchFamily="18" charset="0"/>
                  <a:sym typeface="思源宋体 CN" panose="02020400000000000000" pitchFamily="18" charset="-122"/>
                </a:endParaRPr>
              </a:p>
            </p:txBody>
          </p:sp>
          <p:sp>
            <p:nvSpPr>
              <p:cNvPr id="8" name="圆角矩形 31">
                <a:extLst>
                  <a:ext uri="{FF2B5EF4-FFF2-40B4-BE49-F238E27FC236}">
                    <a16:creationId xmlns:a16="http://schemas.microsoft.com/office/drawing/2014/main" id="{21EB899F-F130-990D-7C6B-BF2ADAB7E9DA}"/>
                  </a:ext>
                </a:extLst>
              </p:cNvPr>
              <p:cNvSpPr/>
              <p:nvPr/>
            </p:nvSpPr>
            <p:spPr>
              <a:xfrm>
                <a:off x="694221" y="1820039"/>
                <a:ext cx="4561871" cy="1550312"/>
              </a:xfrm>
              <a:prstGeom prst="roundRect">
                <a:avLst>
                  <a:gd name="adj" fmla="val 10006"/>
                </a:avLst>
              </a:prstGeom>
              <a:solidFill>
                <a:srgbClr val="DC541E">
                  <a:lumMod val="20000"/>
                  <a:lumOff val="80000"/>
                </a:srgbClr>
              </a:solidFill>
              <a:ln w="25400" cap="rnd" cmpd="sng" algn="ctr">
                <a:noFill/>
                <a:prstDash val="lgDash"/>
                <a:round/>
              </a:ln>
              <a:effectLst/>
            </p:spPr>
            <p:txBody>
              <a:bodyPr rtlCol="0" anchor="ctr"/>
              <a:lstStyle/>
              <a:p>
                <a:pPr marL="0" marR="0" lvl="0" indent="0" algn="ctr" defTabSz="914354" rtl="0" eaLnBrk="1" fontAlgn="auto" latinLnBrk="0" hangingPunct="1">
                  <a:lnSpc>
                    <a:spcPct val="100000"/>
                  </a:lnSpc>
                  <a:spcBef>
                    <a:spcPts val="0"/>
                  </a:spcBef>
                  <a:spcAft>
                    <a:spcPts val="800"/>
                  </a:spcAft>
                  <a:buClrTx/>
                  <a:buSzTx/>
                  <a:buFontTx/>
                  <a:buNone/>
                  <a:tabLst/>
                  <a:defRPr/>
                </a:pPr>
                <a:r>
                  <a:rPr kumimoji="0" lang="en-US" sz="40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ĐỀ BÀI</a:t>
                </a:r>
                <a:endParaRPr kumimoji="0" lang="en-SG" sz="7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p:grpSp>
        <p:sp>
          <p:nvSpPr>
            <p:cNvPr id="6" name="矩形 33">
              <a:extLst>
                <a:ext uri="{FF2B5EF4-FFF2-40B4-BE49-F238E27FC236}">
                  <a16:creationId xmlns:a16="http://schemas.microsoft.com/office/drawing/2014/main" id="{EE9CEB67-3F4A-7912-A866-DACDE951B19A}"/>
                </a:ext>
              </a:extLst>
            </p:cNvPr>
            <p:cNvSpPr/>
            <p:nvPr/>
          </p:nvSpPr>
          <p:spPr>
            <a:xfrm>
              <a:off x="627264" y="1614466"/>
              <a:ext cx="4572002" cy="1748327"/>
            </a:xfrm>
            <a:prstGeom prst="rect">
              <a:avLst/>
            </a:prstGeom>
          </p:spPr>
          <p:txBody>
            <a:bodyPr>
              <a:spAutoFit/>
            </a:bodyPr>
            <a:lstStyle/>
            <a:p>
              <a:pPr marL="0" marR="0" lvl="0" indent="0" algn="ctr" defTabSz="685766" rtl="0" eaLnBrk="1" fontAlgn="auto" latinLnBrk="0" hangingPunct="1">
                <a:lnSpc>
                  <a:spcPct val="150000"/>
                </a:lnSpc>
                <a:spcBef>
                  <a:spcPts val="0"/>
                </a:spcBef>
                <a:spcAft>
                  <a:spcPts val="0"/>
                </a:spcAft>
                <a:buClrTx/>
                <a:buSzTx/>
                <a:buFontTx/>
                <a:buNone/>
                <a:tabLst/>
                <a:defRPr/>
              </a:pPr>
              <a:endParaRPr kumimoji="0" sz="4400" b="1" i="0" u="none" strike="noStrike" kern="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Arial"/>
              </a:endParaRPr>
            </a:p>
          </p:txBody>
        </p:sp>
      </p:grpSp>
      <p:grpSp>
        <p:nvGrpSpPr>
          <p:cNvPr id="9" name="组合 38">
            <a:extLst>
              <a:ext uri="{FF2B5EF4-FFF2-40B4-BE49-F238E27FC236}">
                <a16:creationId xmlns:a16="http://schemas.microsoft.com/office/drawing/2014/main" id="{FC9C8AD2-88B3-185E-C5B9-8DFFA19B1D4B}"/>
              </a:ext>
            </a:extLst>
          </p:cNvPr>
          <p:cNvGrpSpPr/>
          <p:nvPr/>
        </p:nvGrpSpPr>
        <p:grpSpPr>
          <a:xfrm>
            <a:off x="3601845" y="2860985"/>
            <a:ext cx="8204332" cy="3685990"/>
            <a:chOff x="440180" y="3419486"/>
            <a:chExt cx="4946168" cy="2127299"/>
          </a:xfrm>
        </p:grpSpPr>
        <p:grpSp>
          <p:nvGrpSpPr>
            <p:cNvPr id="10" name="组合 35">
              <a:extLst>
                <a:ext uri="{FF2B5EF4-FFF2-40B4-BE49-F238E27FC236}">
                  <a16:creationId xmlns:a16="http://schemas.microsoft.com/office/drawing/2014/main" id="{0C3F654C-DA0F-CECA-8C33-FEF2919B9CBC}"/>
                </a:ext>
              </a:extLst>
            </p:cNvPr>
            <p:cNvGrpSpPr/>
            <p:nvPr/>
          </p:nvGrpSpPr>
          <p:grpSpPr>
            <a:xfrm>
              <a:off x="440180" y="3419486"/>
              <a:ext cx="4946168" cy="2127299"/>
              <a:chOff x="871714" y="1500142"/>
              <a:chExt cx="4071222" cy="1553976"/>
            </a:xfrm>
          </p:grpSpPr>
          <p:sp>
            <p:nvSpPr>
              <p:cNvPr id="12" name="圆角矩形 36">
                <a:extLst>
                  <a:ext uri="{FF2B5EF4-FFF2-40B4-BE49-F238E27FC236}">
                    <a16:creationId xmlns:a16="http://schemas.microsoft.com/office/drawing/2014/main" id="{EE0592C6-2C53-B633-B7E4-04EB1ACEBD19}"/>
                  </a:ext>
                </a:extLst>
              </p:cNvPr>
              <p:cNvSpPr/>
              <p:nvPr/>
            </p:nvSpPr>
            <p:spPr>
              <a:xfrm>
                <a:off x="871714" y="1500142"/>
                <a:ext cx="4071222" cy="1553976"/>
              </a:xfrm>
              <a:prstGeom prst="roundRect">
                <a:avLst>
                  <a:gd name="adj" fmla="val 10006"/>
                </a:avLst>
              </a:prstGeom>
              <a:noFill/>
              <a:ln w="25400" cap="rnd" cmpd="sng" algn="ctr">
                <a:solidFill>
                  <a:srgbClr val="0A86DC"/>
                </a:solidFill>
                <a:prstDash val="lgDash"/>
                <a:round/>
              </a:ln>
              <a:effectLst/>
            </p:spPr>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zh-CN" altLang="en-US" sz="1351" b="0" i="0" u="none" strike="noStrike" kern="0" cap="none" spc="0" normalizeH="0" baseline="0" noProof="0">
                  <a:ln>
                    <a:noFill/>
                  </a:ln>
                  <a:solidFill>
                    <a:prstClr val="white"/>
                  </a:solidFill>
                  <a:effectLst/>
                  <a:uLnTx/>
                  <a:uFillTx/>
                  <a:latin typeface="思源宋体 CN" panose="02020400000000000000" pitchFamily="18" charset="-122"/>
                  <a:ea typeface="思源宋体 CN" panose="02020400000000000000" pitchFamily="18" charset="-122"/>
                  <a:cs typeface="Arial"/>
                  <a:sym typeface="思源宋体 CN" panose="02020400000000000000" pitchFamily="18" charset="-122"/>
                </a:endParaRPr>
              </a:p>
            </p:txBody>
          </p:sp>
          <p:sp>
            <p:nvSpPr>
              <p:cNvPr id="13" name="圆角矩形 37">
                <a:extLst>
                  <a:ext uri="{FF2B5EF4-FFF2-40B4-BE49-F238E27FC236}">
                    <a16:creationId xmlns:a16="http://schemas.microsoft.com/office/drawing/2014/main" id="{F207312F-CB8E-D3E4-B988-8F93777729DE}"/>
                  </a:ext>
                </a:extLst>
              </p:cNvPr>
              <p:cNvSpPr/>
              <p:nvPr/>
            </p:nvSpPr>
            <p:spPr>
              <a:xfrm>
                <a:off x="916564" y="1618129"/>
                <a:ext cx="3909351" cy="1355747"/>
              </a:xfrm>
              <a:prstGeom prst="roundRect">
                <a:avLst>
                  <a:gd name="adj" fmla="val 10006"/>
                </a:avLst>
              </a:prstGeom>
              <a:solidFill>
                <a:srgbClr val="8FB1E8">
                  <a:lumMod val="20000"/>
                  <a:lumOff val="80000"/>
                </a:srgbClr>
              </a:solidFill>
              <a:ln w="25400" cap="rnd" cmpd="sng" algn="ctr">
                <a:noFill/>
                <a:prstDash val="lgDash"/>
                <a:round/>
              </a:ln>
              <a:effectLst/>
            </p:spPr>
            <p:txBody>
              <a:bodyPr rtlCol="0" anchor="ctr"/>
              <a:lstStyle/>
              <a:p>
                <a:pPr marL="0" marR="0" lvl="0" indent="0" algn="ctr" defTabSz="685766" rtl="0" eaLnBrk="1" fontAlgn="auto" latinLnBrk="0" hangingPunct="1">
                  <a:lnSpc>
                    <a:spcPct val="150000"/>
                  </a:lnSpc>
                  <a:spcBef>
                    <a:spcPts val="0"/>
                  </a:spcBef>
                  <a:spcAft>
                    <a:spcPts val="0"/>
                  </a:spcAft>
                  <a:buClrTx/>
                  <a:buSzTx/>
                  <a:buFontTx/>
                  <a:buNone/>
                  <a:tabLst/>
                  <a:defRPr/>
                </a:pPr>
                <a:endParaRPr kumimoji="0" lang="zh-CN" altLang="en-US" sz="1351" b="0" i="0" u="none" strike="noStrike" kern="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黑体-繁" panose="03000509000000000000" pitchFamily="65" charset="-122"/>
                  <a:sym typeface="思源宋体 CN" panose="02020400000000000000" pitchFamily="18" charset="-122"/>
                </a:endParaRPr>
              </a:p>
            </p:txBody>
          </p:sp>
        </p:grpSp>
        <p:sp>
          <p:nvSpPr>
            <p:cNvPr id="11" name="矩形 1">
              <a:extLst>
                <a:ext uri="{FF2B5EF4-FFF2-40B4-BE49-F238E27FC236}">
                  <a16:creationId xmlns:a16="http://schemas.microsoft.com/office/drawing/2014/main" id="{8480574B-9294-8CD1-6F7B-ABDE050F2C1A}"/>
                </a:ext>
              </a:extLst>
            </p:cNvPr>
            <p:cNvSpPr/>
            <p:nvPr/>
          </p:nvSpPr>
          <p:spPr>
            <a:xfrm>
              <a:off x="627264" y="3712591"/>
              <a:ext cx="4463927" cy="251845"/>
            </a:xfrm>
            <a:prstGeom prst="rect">
              <a:avLst/>
            </a:prstGeom>
          </p:spPr>
          <p:txBody>
            <a:bodyPr wrap="square">
              <a:spAutoFit/>
            </a:bodyPr>
            <a:lstStyle/>
            <a:p>
              <a:pPr marL="0" marR="0" lvl="0" indent="0" algn="ctr" defTabSz="685766" rtl="0" eaLnBrk="1" fontAlgn="auto" latinLnBrk="0" hangingPunct="1">
                <a:lnSpc>
                  <a:spcPct val="150000"/>
                </a:lnSpc>
                <a:spcBef>
                  <a:spcPts val="0"/>
                </a:spcBef>
                <a:spcAft>
                  <a:spcPts val="0"/>
                </a:spcAft>
                <a:buClrTx/>
                <a:buSzTx/>
                <a:buFontTx/>
                <a:buNone/>
                <a:tabLst/>
                <a:defRPr/>
              </a:pPr>
              <a:endParaRPr kumimoji="0" lang="zh-CN" altLang="en-US" sz="1351" b="0" i="0" u="none" strike="noStrike" kern="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黑体-繁" panose="03000509000000000000" pitchFamily="65" charset="-122"/>
                <a:sym typeface="思源宋体 CN" panose="02020400000000000000" pitchFamily="18" charset="-122"/>
              </a:endParaRPr>
            </a:p>
          </p:txBody>
        </p:sp>
      </p:grpSp>
      <p:grpSp>
        <p:nvGrpSpPr>
          <p:cNvPr id="14" name="组合 11">
            <a:extLst>
              <a:ext uri="{FF2B5EF4-FFF2-40B4-BE49-F238E27FC236}">
                <a16:creationId xmlns:a16="http://schemas.microsoft.com/office/drawing/2014/main" id="{B02A24ED-F212-05B2-5B55-AF49AAB43FD2}"/>
              </a:ext>
            </a:extLst>
          </p:cNvPr>
          <p:cNvGrpSpPr/>
          <p:nvPr/>
        </p:nvGrpSpPr>
        <p:grpSpPr>
          <a:xfrm>
            <a:off x="6685562" y="2479420"/>
            <a:ext cx="2356231" cy="296980"/>
            <a:chOff x="1500706" y="3155738"/>
            <a:chExt cx="2697446" cy="362310"/>
          </a:xfrm>
        </p:grpSpPr>
        <p:sp>
          <p:nvSpPr>
            <p:cNvPr id="15" name="燕尾形 40">
              <a:extLst>
                <a:ext uri="{FF2B5EF4-FFF2-40B4-BE49-F238E27FC236}">
                  <a16:creationId xmlns:a16="http://schemas.microsoft.com/office/drawing/2014/main" id="{31245322-8288-84E7-2A68-317BEF80BFFC}"/>
                </a:ext>
              </a:extLst>
            </p:cNvPr>
            <p:cNvSpPr/>
            <p:nvPr/>
          </p:nvSpPr>
          <p:spPr>
            <a:xfrm rot="5400000">
              <a:off x="1500706" y="3155738"/>
              <a:ext cx="362310" cy="362310"/>
            </a:xfrm>
            <a:prstGeom prst="chevron">
              <a:avLst/>
            </a:prstGeom>
            <a:pattFill prst="wdUpDiag">
              <a:fgClr>
                <a:srgbClr val="FEA1B3"/>
              </a:fgClr>
              <a:bgClr>
                <a:srgbClr val="C4DB62"/>
              </a:bgClr>
            </a:pattFill>
            <a:ln w="25400" cap="flat" cmpd="sng" algn="ctr">
              <a:solidFill>
                <a:srgbClr val="0A86DC"/>
              </a:solidFill>
              <a:prstDash val="solid"/>
            </a:ln>
            <a:effectLst/>
          </p:spPr>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zh-CN" altLang="en-US" sz="1351" b="0" i="0" u="none" strike="noStrike" kern="0" cap="none" spc="0" normalizeH="0" baseline="0" noProof="0">
                <a:ln>
                  <a:noFill/>
                </a:ln>
                <a:solidFill>
                  <a:prstClr val="black"/>
                </a:solidFill>
                <a:effectLst/>
                <a:uLnTx/>
                <a:uFillTx/>
                <a:latin typeface="思源宋体 CN" panose="02020400000000000000" pitchFamily="18" charset="-122"/>
                <a:ea typeface="思源宋体 CN" panose="02020400000000000000" pitchFamily="18" charset="-122"/>
                <a:cs typeface="Arial"/>
                <a:sym typeface="思源宋体 CN" panose="02020400000000000000" pitchFamily="18" charset="-122"/>
              </a:endParaRPr>
            </a:p>
          </p:txBody>
        </p:sp>
        <p:sp>
          <p:nvSpPr>
            <p:cNvPr id="16" name="燕尾形 41">
              <a:extLst>
                <a:ext uri="{FF2B5EF4-FFF2-40B4-BE49-F238E27FC236}">
                  <a16:creationId xmlns:a16="http://schemas.microsoft.com/office/drawing/2014/main" id="{24718165-80FC-DB0E-15AE-5A11DE578817}"/>
                </a:ext>
              </a:extLst>
            </p:cNvPr>
            <p:cNvSpPr/>
            <p:nvPr/>
          </p:nvSpPr>
          <p:spPr>
            <a:xfrm rot="5400000">
              <a:off x="2668274" y="3155738"/>
              <a:ext cx="362310" cy="362310"/>
            </a:xfrm>
            <a:prstGeom prst="chevron">
              <a:avLst/>
            </a:prstGeom>
            <a:pattFill prst="wdUpDiag">
              <a:fgClr>
                <a:srgbClr val="FEA1B3"/>
              </a:fgClr>
              <a:bgClr>
                <a:srgbClr val="C4DB62"/>
              </a:bgClr>
            </a:pattFill>
            <a:ln w="25400" cap="flat" cmpd="sng" algn="ctr">
              <a:solidFill>
                <a:srgbClr val="0A86DC"/>
              </a:solidFill>
              <a:prstDash val="solid"/>
            </a:ln>
            <a:effectLst/>
          </p:spPr>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zh-CN" altLang="en-US" sz="1351" b="0" i="0" u="none" strike="noStrike" kern="0" cap="none" spc="0" normalizeH="0" baseline="0" noProof="0" dirty="0">
                <a:ln>
                  <a:noFill/>
                </a:ln>
                <a:solidFill>
                  <a:prstClr val="black"/>
                </a:solidFill>
                <a:effectLst/>
                <a:uLnTx/>
                <a:uFillTx/>
                <a:latin typeface="思源宋体 CN" panose="02020400000000000000" pitchFamily="18" charset="-122"/>
                <a:ea typeface="思源宋体 CN" panose="02020400000000000000" pitchFamily="18" charset="-122"/>
                <a:cs typeface="Arial"/>
                <a:sym typeface="思源宋体 CN" panose="02020400000000000000" pitchFamily="18" charset="-122"/>
              </a:endParaRPr>
            </a:p>
          </p:txBody>
        </p:sp>
        <p:sp>
          <p:nvSpPr>
            <p:cNvPr id="17" name="燕尾形 42">
              <a:extLst>
                <a:ext uri="{FF2B5EF4-FFF2-40B4-BE49-F238E27FC236}">
                  <a16:creationId xmlns:a16="http://schemas.microsoft.com/office/drawing/2014/main" id="{A8CBC514-F252-2FE8-925A-313827B3CA97}"/>
                </a:ext>
              </a:extLst>
            </p:cNvPr>
            <p:cNvSpPr/>
            <p:nvPr/>
          </p:nvSpPr>
          <p:spPr>
            <a:xfrm rot="5400000">
              <a:off x="3835842" y="3155738"/>
              <a:ext cx="362310" cy="362310"/>
            </a:xfrm>
            <a:prstGeom prst="chevron">
              <a:avLst/>
            </a:prstGeom>
            <a:pattFill prst="wdUpDiag">
              <a:fgClr>
                <a:srgbClr val="FEA1B3"/>
              </a:fgClr>
              <a:bgClr>
                <a:srgbClr val="C4DB62"/>
              </a:bgClr>
            </a:pattFill>
            <a:ln w="25400" cap="flat" cmpd="sng" algn="ctr">
              <a:solidFill>
                <a:srgbClr val="0A86DC"/>
              </a:solidFill>
              <a:prstDash val="solid"/>
            </a:ln>
            <a:effectLst/>
          </p:spPr>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zh-CN" altLang="en-US" sz="1351" b="0" i="0" u="none" strike="noStrike" kern="0" cap="none" spc="0" normalizeH="0" baseline="0" noProof="0">
                <a:ln>
                  <a:noFill/>
                </a:ln>
                <a:solidFill>
                  <a:prstClr val="black"/>
                </a:solidFill>
                <a:effectLst/>
                <a:uLnTx/>
                <a:uFillTx/>
                <a:latin typeface="思源宋体 CN" panose="02020400000000000000" pitchFamily="18" charset="-122"/>
                <a:ea typeface="思源宋体 CN" panose="02020400000000000000" pitchFamily="18" charset="-122"/>
                <a:cs typeface="Arial"/>
                <a:sym typeface="思源宋体 CN" panose="02020400000000000000" pitchFamily="18" charset="-122"/>
              </a:endParaRPr>
            </a:p>
          </p:txBody>
        </p:sp>
      </p:grpSp>
      <p:sp>
        <p:nvSpPr>
          <p:cNvPr id="18" name="TextBox 17">
            <a:extLst>
              <a:ext uri="{FF2B5EF4-FFF2-40B4-BE49-F238E27FC236}">
                <a16:creationId xmlns:a16="http://schemas.microsoft.com/office/drawing/2014/main" id="{7AF56B93-F86B-C181-3E3D-D7A77396F44F}"/>
              </a:ext>
            </a:extLst>
          </p:cNvPr>
          <p:cNvSpPr txBox="1"/>
          <p:nvPr/>
        </p:nvSpPr>
        <p:spPr>
          <a:xfrm>
            <a:off x="3720478" y="3146691"/>
            <a:ext cx="7746592" cy="3216265"/>
          </a:xfrm>
          <a:prstGeom prst="rect">
            <a:avLst/>
          </a:prstGeom>
          <a:noFill/>
        </p:spPr>
        <p:txBody>
          <a:bodyPr wrap="square">
            <a:spAutoFit/>
          </a:bodyPr>
          <a:lstStyle/>
          <a:p>
            <a:pPr algn="ctr"/>
            <a:r>
              <a:rPr lang="vi-VN" sz="2900" dirty="0">
                <a:solidFill>
                  <a:schemeClr val="bg1">
                    <a:lumMod val="10000"/>
                  </a:schemeClr>
                </a:solidFill>
                <a:latin typeface="+mj-lt"/>
              </a:rPr>
              <a:t>Viết bài giới thiệu về Vẻ đẹp của truyện thơ Việt Nam là một trong số những hoạt động mà Câu lạc bộ Văn học trường em tổ chức nhằm khuyến khích học sinh tìm hiểu truyện thơ dân tộc. Để hưởng ứng hoạt động ấy, em hãy chọn một đoạn trích trong một truyện thơ mà mình yêu thích để viết bài phân tích và gửi cho câu lạc bộ.</a:t>
            </a:r>
            <a:endParaRPr lang="en-SG" sz="2900" dirty="0">
              <a:solidFill>
                <a:schemeClr val="bg1">
                  <a:lumMod val="10000"/>
                </a:schemeClr>
              </a:solidFill>
              <a:latin typeface="+mj-lt"/>
            </a:endParaRPr>
          </a:p>
        </p:txBody>
      </p:sp>
      <p:grpSp>
        <p:nvGrpSpPr>
          <p:cNvPr id="19" name="Google Shape;897;p36">
            <a:extLst>
              <a:ext uri="{FF2B5EF4-FFF2-40B4-BE49-F238E27FC236}">
                <a16:creationId xmlns:a16="http://schemas.microsoft.com/office/drawing/2014/main" id="{D1AC5C2F-3268-1067-1B78-D5162DDD8F59}"/>
              </a:ext>
            </a:extLst>
          </p:cNvPr>
          <p:cNvGrpSpPr/>
          <p:nvPr/>
        </p:nvGrpSpPr>
        <p:grpSpPr>
          <a:xfrm>
            <a:off x="529949" y="3667550"/>
            <a:ext cx="3071895" cy="3058041"/>
            <a:chOff x="698048" y="2449711"/>
            <a:chExt cx="2518653" cy="2339916"/>
          </a:xfrm>
        </p:grpSpPr>
        <p:sp>
          <p:nvSpPr>
            <p:cNvPr id="21" name="Google Shape;902;p36">
              <a:extLst>
                <a:ext uri="{FF2B5EF4-FFF2-40B4-BE49-F238E27FC236}">
                  <a16:creationId xmlns:a16="http://schemas.microsoft.com/office/drawing/2014/main" id="{E4DC8CF6-247C-6BF2-5AA6-AB7946EDEF61}"/>
                </a:ext>
              </a:extLst>
            </p:cNvPr>
            <p:cNvSpPr/>
            <p:nvPr/>
          </p:nvSpPr>
          <p:spPr>
            <a:xfrm>
              <a:off x="1659361" y="3117979"/>
              <a:ext cx="478349" cy="392086"/>
            </a:xfrm>
            <a:custGeom>
              <a:avLst/>
              <a:gdLst/>
              <a:ahLst/>
              <a:cxnLst/>
              <a:rect l="l" t="t" r="r" b="b"/>
              <a:pathLst>
                <a:path w="5390" h="4418" extrusionOk="0">
                  <a:moveTo>
                    <a:pt x="5006" y="1"/>
                  </a:moveTo>
                  <a:lnTo>
                    <a:pt x="108" y="530"/>
                  </a:lnTo>
                  <a:lnTo>
                    <a:pt x="0" y="2684"/>
                  </a:lnTo>
                  <a:cubicBezTo>
                    <a:pt x="0" y="2684"/>
                    <a:pt x="414" y="4416"/>
                    <a:pt x="2561" y="4416"/>
                  </a:cubicBezTo>
                  <a:cubicBezTo>
                    <a:pt x="2586" y="4417"/>
                    <a:pt x="2612" y="4417"/>
                    <a:pt x="2637" y="4417"/>
                  </a:cubicBezTo>
                  <a:cubicBezTo>
                    <a:pt x="3826" y="4417"/>
                    <a:pt x="4909" y="3718"/>
                    <a:pt x="5389" y="2622"/>
                  </a:cubicBezTo>
                  <a:lnTo>
                    <a:pt x="5006" y="1"/>
                  </a:lnTo>
                  <a:close/>
                </a:path>
              </a:pathLst>
            </a:custGeom>
            <a:solidFill>
              <a:srgbClr val="E6B8A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22" name="Google Shape;903;p36">
              <a:extLst>
                <a:ext uri="{FF2B5EF4-FFF2-40B4-BE49-F238E27FC236}">
                  <a16:creationId xmlns:a16="http://schemas.microsoft.com/office/drawing/2014/main" id="{6D08544E-0612-0675-A229-3C962584AD4D}"/>
                </a:ext>
              </a:extLst>
            </p:cNvPr>
            <p:cNvSpPr/>
            <p:nvPr/>
          </p:nvSpPr>
          <p:spPr>
            <a:xfrm>
              <a:off x="1503520" y="2925308"/>
              <a:ext cx="175010" cy="206604"/>
            </a:xfrm>
            <a:custGeom>
              <a:avLst/>
              <a:gdLst/>
              <a:ahLst/>
              <a:cxnLst/>
              <a:rect l="l" t="t" r="r" b="b"/>
              <a:pathLst>
                <a:path w="1972" h="2328" extrusionOk="0">
                  <a:moveTo>
                    <a:pt x="899" y="1"/>
                  </a:moveTo>
                  <a:cubicBezTo>
                    <a:pt x="819" y="1"/>
                    <a:pt x="739" y="9"/>
                    <a:pt x="660" y="25"/>
                  </a:cubicBezTo>
                  <a:cubicBezTo>
                    <a:pt x="415" y="87"/>
                    <a:pt x="208" y="263"/>
                    <a:pt x="101" y="493"/>
                  </a:cubicBezTo>
                  <a:cubicBezTo>
                    <a:pt x="16" y="708"/>
                    <a:pt x="1" y="953"/>
                    <a:pt x="55" y="1183"/>
                  </a:cubicBezTo>
                  <a:cubicBezTo>
                    <a:pt x="177" y="1704"/>
                    <a:pt x="561" y="2126"/>
                    <a:pt x="1074" y="2287"/>
                  </a:cubicBezTo>
                  <a:cubicBezTo>
                    <a:pt x="1151" y="2317"/>
                    <a:pt x="1238" y="2328"/>
                    <a:pt x="1323" y="2328"/>
                  </a:cubicBezTo>
                  <a:cubicBezTo>
                    <a:pt x="1348" y="2328"/>
                    <a:pt x="1372" y="2327"/>
                    <a:pt x="1396" y="2325"/>
                  </a:cubicBezTo>
                  <a:cubicBezTo>
                    <a:pt x="1664" y="2287"/>
                    <a:pt x="1833" y="2057"/>
                    <a:pt x="1971" y="1850"/>
                  </a:cubicBezTo>
                  <a:lnTo>
                    <a:pt x="1595" y="240"/>
                  </a:lnTo>
                  <a:cubicBezTo>
                    <a:pt x="1397" y="83"/>
                    <a:pt x="1150" y="1"/>
                    <a:pt x="899" y="1"/>
                  </a:cubicBezTo>
                  <a:close/>
                </a:path>
              </a:pathLst>
            </a:custGeom>
            <a:solidFill>
              <a:srgbClr val="E6B8A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23" name="Google Shape;904;p36">
              <a:extLst>
                <a:ext uri="{FF2B5EF4-FFF2-40B4-BE49-F238E27FC236}">
                  <a16:creationId xmlns:a16="http://schemas.microsoft.com/office/drawing/2014/main" id="{D7315FF7-6D5B-CC0B-A5F0-02A79F8A473B}"/>
                </a:ext>
              </a:extLst>
            </p:cNvPr>
            <p:cNvSpPr/>
            <p:nvPr/>
          </p:nvSpPr>
          <p:spPr>
            <a:xfrm>
              <a:off x="1536179" y="3001010"/>
              <a:ext cx="132766" cy="57863"/>
            </a:xfrm>
            <a:custGeom>
              <a:avLst/>
              <a:gdLst/>
              <a:ahLst/>
              <a:cxnLst/>
              <a:rect l="l" t="t" r="r" b="b"/>
              <a:pathLst>
                <a:path w="1496" h="652" fill="none" extrusionOk="0">
                  <a:moveTo>
                    <a:pt x="1" y="0"/>
                  </a:moveTo>
                  <a:cubicBezTo>
                    <a:pt x="507" y="184"/>
                    <a:pt x="1013" y="407"/>
                    <a:pt x="1496" y="652"/>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24" name="Google Shape;905;p36">
              <a:extLst>
                <a:ext uri="{FF2B5EF4-FFF2-40B4-BE49-F238E27FC236}">
                  <a16:creationId xmlns:a16="http://schemas.microsoft.com/office/drawing/2014/main" id="{988F7819-4BC6-9C7B-CB3E-4508352CB81B}"/>
                </a:ext>
              </a:extLst>
            </p:cNvPr>
            <p:cNvSpPr/>
            <p:nvPr/>
          </p:nvSpPr>
          <p:spPr>
            <a:xfrm>
              <a:off x="2103631" y="2925308"/>
              <a:ext cx="175543" cy="206604"/>
            </a:xfrm>
            <a:custGeom>
              <a:avLst/>
              <a:gdLst/>
              <a:ahLst/>
              <a:cxnLst/>
              <a:rect l="l" t="t" r="r" b="b"/>
              <a:pathLst>
                <a:path w="1978" h="2328" extrusionOk="0">
                  <a:moveTo>
                    <a:pt x="1073" y="1"/>
                  </a:moveTo>
                  <a:cubicBezTo>
                    <a:pt x="821" y="1"/>
                    <a:pt x="574" y="83"/>
                    <a:pt x="376" y="240"/>
                  </a:cubicBezTo>
                  <a:lnTo>
                    <a:pt x="0" y="1850"/>
                  </a:lnTo>
                  <a:cubicBezTo>
                    <a:pt x="138" y="2057"/>
                    <a:pt x="307" y="2287"/>
                    <a:pt x="575" y="2325"/>
                  </a:cubicBezTo>
                  <a:cubicBezTo>
                    <a:pt x="599" y="2327"/>
                    <a:pt x="624" y="2328"/>
                    <a:pt x="648" y="2328"/>
                  </a:cubicBezTo>
                  <a:cubicBezTo>
                    <a:pt x="733" y="2328"/>
                    <a:pt x="820" y="2317"/>
                    <a:pt x="897" y="2287"/>
                  </a:cubicBezTo>
                  <a:cubicBezTo>
                    <a:pt x="1411" y="2126"/>
                    <a:pt x="1802" y="1704"/>
                    <a:pt x="1917" y="1183"/>
                  </a:cubicBezTo>
                  <a:cubicBezTo>
                    <a:pt x="1978" y="953"/>
                    <a:pt x="1955" y="715"/>
                    <a:pt x="1871" y="493"/>
                  </a:cubicBezTo>
                  <a:cubicBezTo>
                    <a:pt x="1763" y="263"/>
                    <a:pt x="1556" y="87"/>
                    <a:pt x="1311" y="25"/>
                  </a:cubicBezTo>
                  <a:cubicBezTo>
                    <a:pt x="1232" y="9"/>
                    <a:pt x="1152" y="1"/>
                    <a:pt x="1073" y="1"/>
                  </a:cubicBezTo>
                  <a:close/>
                </a:path>
              </a:pathLst>
            </a:custGeom>
            <a:solidFill>
              <a:srgbClr val="E6B8A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25" name="Google Shape;906;p36">
              <a:extLst>
                <a:ext uri="{FF2B5EF4-FFF2-40B4-BE49-F238E27FC236}">
                  <a16:creationId xmlns:a16="http://schemas.microsoft.com/office/drawing/2014/main" id="{95154EC2-9B3E-643C-89BE-7C9E39DCB722}"/>
                </a:ext>
              </a:extLst>
            </p:cNvPr>
            <p:cNvSpPr/>
            <p:nvPr/>
          </p:nvSpPr>
          <p:spPr>
            <a:xfrm>
              <a:off x="2113127" y="3001010"/>
              <a:ext cx="133387" cy="57863"/>
            </a:xfrm>
            <a:custGeom>
              <a:avLst/>
              <a:gdLst/>
              <a:ahLst/>
              <a:cxnLst/>
              <a:rect l="l" t="t" r="r" b="b"/>
              <a:pathLst>
                <a:path w="1503" h="652" fill="none" extrusionOk="0">
                  <a:moveTo>
                    <a:pt x="1503" y="0"/>
                  </a:moveTo>
                  <a:cubicBezTo>
                    <a:pt x="989" y="184"/>
                    <a:pt x="483" y="407"/>
                    <a:pt x="1" y="652"/>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26" name="Google Shape;907;p36">
              <a:extLst>
                <a:ext uri="{FF2B5EF4-FFF2-40B4-BE49-F238E27FC236}">
                  <a16:creationId xmlns:a16="http://schemas.microsoft.com/office/drawing/2014/main" id="{3A4857C3-9CD2-606B-3C30-02389FB2EF0F}"/>
                </a:ext>
              </a:extLst>
            </p:cNvPr>
            <p:cNvSpPr/>
            <p:nvPr/>
          </p:nvSpPr>
          <p:spPr>
            <a:xfrm>
              <a:off x="1560052" y="2483257"/>
              <a:ext cx="727641" cy="828192"/>
            </a:xfrm>
            <a:custGeom>
              <a:avLst/>
              <a:gdLst/>
              <a:ahLst/>
              <a:cxnLst/>
              <a:rect l="l" t="t" r="r" b="b"/>
              <a:pathLst>
                <a:path w="8199" h="9332" extrusionOk="0">
                  <a:moveTo>
                    <a:pt x="3564" y="0"/>
                  </a:moveTo>
                  <a:cubicBezTo>
                    <a:pt x="3551" y="0"/>
                    <a:pt x="3539" y="0"/>
                    <a:pt x="3526" y="1"/>
                  </a:cubicBezTo>
                  <a:cubicBezTo>
                    <a:pt x="2338" y="8"/>
                    <a:pt x="1326" y="507"/>
                    <a:pt x="759" y="1587"/>
                  </a:cubicBezTo>
                  <a:cubicBezTo>
                    <a:pt x="0" y="3052"/>
                    <a:pt x="223" y="4807"/>
                    <a:pt x="537" y="6348"/>
                  </a:cubicBezTo>
                  <a:cubicBezTo>
                    <a:pt x="659" y="6969"/>
                    <a:pt x="828" y="7590"/>
                    <a:pt x="1181" y="8111"/>
                  </a:cubicBezTo>
                  <a:cubicBezTo>
                    <a:pt x="1747" y="8938"/>
                    <a:pt x="2732" y="9332"/>
                    <a:pt x="3706" y="9332"/>
                  </a:cubicBezTo>
                  <a:cubicBezTo>
                    <a:pt x="3932" y="9332"/>
                    <a:pt x="4158" y="9310"/>
                    <a:pt x="4377" y="9269"/>
                  </a:cubicBezTo>
                  <a:cubicBezTo>
                    <a:pt x="8198" y="8535"/>
                    <a:pt x="7532" y="0"/>
                    <a:pt x="3564" y="0"/>
                  </a:cubicBezTo>
                  <a:close/>
                </a:path>
              </a:pathLst>
            </a:custGeom>
            <a:solidFill>
              <a:srgbClr val="E6B8A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27" name="Google Shape;908;p36">
              <a:extLst>
                <a:ext uri="{FF2B5EF4-FFF2-40B4-BE49-F238E27FC236}">
                  <a16:creationId xmlns:a16="http://schemas.microsoft.com/office/drawing/2014/main" id="{A42AC5EC-1E48-A14E-D9A7-96BCE6BC8E91}"/>
                </a:ext>
              </a:extLst>
            </p:cNvPr>
            <p:cNvSpPr/>
            <p:nvPr/>
          </p:nvSpPr>
          <p:spPr>
            <a:xfrm>
              <a:off x="1487900" y="2449711"/>
              <a:ext cx="761365" cy="545265"/>
            </a:xfrm>
            <a:custGeom>
              <a:avLst/>
              <a:gdLst/>
              <a:ahLst/>
              <a:cxnLst/>
              <a:rect l="l" t="t" r="r" b="b"/>
              <a:pathLst>
                <a:path w="8579" h="6144" extrusionOk="0">
                  <a:moveTo>
                    <a:pt x="4336" y="1"/>
                  </a:moveTo>
                  <a:cubicBezTo>
                    <a:pt x="4268" y="1"/>
                    <a:pt x="4200" y="4"/>
                    <a:pt x="4133" y="11"/>
                  </a:cubicBezTo>
                  <a:cubicBezTo>
                    <a:pt x="3496" y="72"/>
                    <a:pt x="2891" y="294"/>
                    <a:pt x="2362" y="647"/>
                  </a:cubicBezTo>
                  <a:cubicBezTo>
                    <a:pt x="2139" y="793"/>
                    <a:pt x="1925" y="961"/>
                    <a:pt x="1725" y="1138"/>
                  </a:cubicBezTo>
                  <a:cubicBezTo>
                    <a:pt x="1572" y="1276"/>
                    <a:pt x="1426" y="1421"/>
                    <a:pt x="1296" y="1574"/>
                  </a:cubicBezTo>
                  <a:cubicBezTo>
                    <a:pt x="1051" y="1881"/>
                    <a:pt x="737" y="2103"/>
                    <a:pt x="522" y="2418"/>
                  </a:cubicBezTo>
                  <a:cubicBezTo>
                    <a:pt x="277" y="2778"/>
                    <a:pt x="54" y="3184"/>
                    <a:pt x="39" y="3629"/>
                  </a:cubicBezTo>
                  <a:cubicBezTo>
                    <a:pt x="1" y="4633"/>
                    <a:pt x="614" y="5423"/>
                    <a:pt x="1235" y="6143"/>
                  </a:cubicBezTo>
                  <a:cubicBezTo>
                    <a:pt x="1212" y="5821"/>
                    <a:pt x="1220" y="5499"/>
                    <a:pt x="1266" y="5177"/>
                  </a:cubicBezTo>
                  <a:cubicBezTo>
                    <a:pt x="1319" y="4825"/>
                    <a:pt x="1503" y="4288"/>
                    <a:pt x="1825" y="4089"/>
                  </a:cubicBezTo>
                  <a:cubicBezTo>
                    <a:pt x="2101" y="4535"/>
                    <a:pt x="2551" y="4819"/>
                    <a:pt x="3069" y="4819"/>
                  </a:cubicBezTo>
                  <a:cubicBezTo>
                    <a:pt x="3156" y="4819"/>
                    <a:pt x="3245" y="4811"/>
                    <a:pt x="3335" y="4794"/>
                  </a:cubicBezTo>
                  <a:cubicBezTo>
                    <a:pt x="3619" y="4733"/>
                    <a:pt x="3872" y="4602"/>
                    <a:pt x="4148" y="4503"/>
                  </a:cubicBezTo>
                  <a:cubicBezTo>
                    <a:pt x="4355" y="4423"/>
                    <a:pt x="4530" y="4401"/>
                    <a:pt x="4713" y="4401"/>
                  </a:cubicBezTo>
                  <a:cubicBezTo>
                    <a:pt x="4830" y="4401"/>
                    <a:pt x="4949" y="4410"/>
                    <a:pt x="5083" y="4419"/>
                  </a:cubicBezTo>
                  <a:cubicBezTo>
                    <a:pt x="5108" y="4419"/>
                    <a:pt x="5132" y="4419"/>
                    <a:pt x="5157" y="4419"/>
                  </a:cubicBezTo>
                  <a:cubicBezTo>
                    <a:pt x="5424" y="4419"/>
                    <a:pt x="5697" y="4381"/>
                    <a:pt x="5957" y="4311"/>
                  </a:cubicBezTo>
                  <a:cubicBezTo>
                    <a:pt x="6287" y="4212"/>
                    <a:pt x="6823" y="3690"/>
                    <a:pt x="6823" y="3690"/>
                  </a:cubicBezTo>
                  <a:cubicBezTo>
                    <a:pt x="6831" y="3974"/>
                    <a:pt x="6908" y="4250"/>
                    <a:pt x="7038" y="4503"/>
                  </a:cubicBezTo>
                  <a:cubicBezTo>
                    <a:pt x="7130" y="4656"/>
                    <a:pt x="7291" y="4756"/>
                    <a:pt x="7413" y="4894"/>
                  </a:cubicBezTo>
                  <a:cubicBezTo>
                    <a:pt x="7705" y="5223"/>
                    <a:pt x="7705" y="6082"/>
                    <a:pt x="7705" y="6082"/>
                  </a:cubicBezTo>
                  <a:cubicBezTo>
                    <a:pt x="7843" y="5998"/>
                    <a:pt x="7981" y="5898"/>
                    <a:pt x="8103" y="5791"/>
                  </a:cubicBezTo>
                  <a:cubicBezTo>
                    <a:pt x="8211" y="5660"/>
                    <a:pt x="8295" y="5515"/>
                    <a:pt x="8364" y="5361"/>
                  </a:cubicBezTo>
                  <a:cubicBezTo>
                    <a:pt x="8510" y="5055"/>
                    <a:pt x="8579" y="4717"/>
                    <a:pt x="8563" y="4380"/>
                  </a:cubicBezTo>
                  <a:cubicBezTo>
                    <a:pt x="8510" y="3621"/>
                    <a:pt x="8448" y="2893"/>
                    <a:pt x="8096" y="2203"/>
                  </a:cubicBezTo>
                  <a:cubicBezTo>
                    <a:pt x="7682" y="1383"/>
                    <a:pt x="7015" y="892"/>
                    <a:pt x="6195" y="524"/>
                  </a:cubicBezTo>
                  <a:cubicBezTo>
                    <a:pt x="6095" y="478"/>
                    <a:pt x="6003" y="440"/>
                    <a:pt x="5903" y="402"/>
                  </a:cubicBezTo>
                  <a:cubicBezTo>
                    <a:pt x="5413" y="204"/>
                    <a:pt x="4874" y="1"/>
                    <a:pt x="4336" y="1"/>
                  </a:cubicBezTo>
                  <a:close/>
                </a:path>
              </a:pathLst>
            </a:custGeom>
            <a:solidFill>
              <a:srgbClr val="5B0F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28" name="Google Shape;910;p36">
              <a:extLst>
                <a:ext uri="{FF2B5EF4-FFF2-40B4-BE49-F238E27FC236}">
                  <a16:creationId xmlns:a16="http://schemas.microsoft.com/office/drawing/2014/main" id="{0B90DD37-A5DB-8698-65D9-7F8ACB57C1FE}"/>
                </a:ext>
              </a:extLst>
            </p:cNvPr>
            <p:cNvSpPr/>
            <p:nvPr/>
          </p:nvSpPr>
          <p:spPr>
            <a:xfrm>
              <a:off x="1842358" y="2964269"/>
              <a:ext cx="83778" cy="194623"/>
            </a:xfrm>
            <a:custGeom>
              <a:avLst/>
              <a:gdLst/>
              <a:ahLst/>
              <a:cxnLst/>
              <a:rect l="l" t="t" r="r" b="b"/>
              <a:pathLst>
                <a:path w="944" h="2193" fill="none" extrusionOk="0">
                  <a:moveTo>
                    <a:pt x="215" y="0"/>
                  </a:moveTo>
                  <a:cubicBezTo>
                    <a:pt x="246" y="430"/>
                    <a:pt x="208" y="867"/>
                    <a:pt x="100" y="1281"/>
                  </a:cubicBezTo>
                  <a:cubicBezTo>
                    <a:pt x="31" y="1533"/>
                    <a:pt x="1" y="1986"/>
                    <a:pt x="299" y="2108"/>
                  </a:cubicBezTo>
                  <a:cubicBezTo>
                    <a:pt x="499" y="2193"/>
                    <a:pt x="790" y="2078"/>
                    <a:pt x="943" y="1940"/>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29" name="Google Shape;911;p36">
              <a:extLst>
                <a:ext uri="{FF2B5EF4-FFF2-40B4-BE49-F238E27FC236}">
                  <a16:creationId xmlns:a16="http://schemas.microsoft.com/office/drawing/2014/main" id="{DF4D3774-A8C9-1398-BA20-A28C35145075}"/>
                </a:ext>
              </a:extLst>
            </p:cNvPr>
            <p:cNvSpPr/>
            <p:nvPr/>
          </p:nvSpPr>
          <p:spPr>
            <a:xfrm rot="11029226">
              <a:off x="1839561" y="3228958"/>
              <a:ext cx="94694" cy="26003"/>
            </a:xfrm>
            <a:custGeom>
              <a:avLst/>
              <a:gdLst/>
              <a:ahLst/>
              <a:cxnLst/>
              <a:rect l="l" t="t" r="r" b="b"/>
              <a:pathLst>
                <a:path w="1067" h="293" fill="none" extrusionOk="0">
                  <a:moveTo>
                    <a:pt x="1" y="292"/>
                  </a:moveTo>
                  <a:cubicBezTo>
                    <a:pt x="154" y="177"/>
                    <a:pt x="330" y="93"/>
                    <a:pt x="522" y="47"/>
                  </a:cubicBezTo>
                  <a:cubicBezTo>
                    <a:pt x="714" y="1"/>
                    <a:pt x="913" y="54"/>
                    <a:pt x="1066" y="177"/>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30" name="Google Shape;912;p36">
              <a:extLst>
                <a:ext uri="{FF2B5EF4-FFF2-40B4-BE49-F238E27FC236}">
                  <a16:creationId xmlns:a16="http://schemas.microsoft.com/office/drawing/2014/main" id="{7456AD32-5CC4-EBE6-8367-43307BB5DBE8}"/>
                </a:ext>
              </a:extLst>
            </p:cNvPr>
            <p:cNvSpPr/>
            <p:nvPr/>
          </p:nvSpPr>
          <p:spPr>
            <a:xfrm>
              <a:off x="1969622" y="2915990"/>
              <a:ext cx="132678" cy="43575"/>
            </a:xfrm>
            <a:custGeom>
              <a:avLst/>
              <a:gdLst/>
              <a:ahLst/>
              <a:cxnLst/>
              <a:rect l="l" t="t" r="r" b="b"/>
              <a:pathLst>
                <a:path w="1495" h="491" fill="none" extrusionOk="0">
                  <a:moveTo>
                    <a:pt x="0" y="468"/>
                  </a:moveTo>
                  <a:cubicBezTo>
                    <a:pt x="100" y="491"/>
                    <a:pt x="199" y="483"/>
                    <a:pt x="291" y="437"/>
                  </a:cubicBezTo>
                  <a:cubicBezTo>
                    <a:pt x="376" y="391"/>
                    <a:pt x="460" y="345"/>
                    <a:pt x="544" y="284"/>
                  </a:cubicBezTo>
                  <a:cubicBezTo>
                    <a:pt x="828" y="107"/>
                    <a:pt x="1158" y="8"/>
                    <a:pt x="1495" y="0"/>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31" name="Google Shape;913;p36">
              <a:extLst>
                <a:ext uri="{FF2B5EF4-FFF2-40B4-BE49-F238E27FC236}">
                  <a16:creationId xmlns:a16="http://schemas.microsoft.com/office/drawing/2014/main" id="{B642BAF7-AF81-5EEF-FB95-5D2EBC12B4AF}"/>
                </a:ext>
              </a:extLst>
            </p:cNvPr>
            <p:cNvSpPr/>
            <p:nvPr/>
          </p:nvSpPr>
          <p:spPr>
            <a:xfrm>
              <a:off x="1659361" y="2924155"/>
              <a:ext cx="98066" cy="34789"/>
            </a:xfrm>
            <a:custGeom>
              <a:avLst/>
              <a:gdLst/>
              <a:ahLst/>
              <a:cxnLst/>
              <a:rect l="l" t="t" r="r" b="b"/>
              <a:pathLst>
                <a:path w="1105" h="392" fill="none" extrusionOk="0">
                  <a:moveTo>
                    <a:pt x="1104" y="391"/>
                  </a:moveTo>
                  <a:cubicBezTo>
                    <a:pt x="943" y="276"/>
                    <a:pt x="767" y="184"/>
                    <a:pt x="583" y="100"/>
                  </a:cubicBezTo>
                  <a:cubicBezTo>
                    <a:pt x="399" y="23"/>
                    <a:pt x="200" y="0"/>
                    <a:pt x="0" y="38"/>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32" name="Google Shape;914;p36">
              <a:extLst>
                <a:ext uri="{FF2B5EF4-FFF2-40B4-BE49-F238E27FC236}">
                  <a16:creationId xmlns:a16="http://schemas.microsoft.com/office/drawing/2014/main" id="{2D91E86A-19D8-5C06-BBA8-D10D9DDBDF9C}"/>
                </a:ext>
              </a:extLst>
            </p:cNvPr>
            <p:cNvSpPr/>
            <p:nvPr/>
          </p:nvSpPr>
          <p:spPr>
            <a:xfrm>
              <a:off x="2015149" y="3025504"/>
              <a:ext cx="41623" cy="52450"/>
            </a:xfrm>
            <a:custGeom>
              <a:avLst/>
              <a:gdLst/>
              <a:ahLst/>
              <a:cxnLst/>
              <a:rect l="l" t="t" r="r" b="b"/>
              <a:pathLst>
                <a:path w="469" h="591" extrusionOk="0">
                  <a:moveTo>
                    <a:pt x="238" y="0"/>
                  </a:moveTo>
                  <a:cubicBezTo>
                    <a:pt x="108" y="0"/>
                    <a:pt x="1" y="131"/>
                    <a:pt x="1" y="292"/>
                  </a:cubicBezTo>
                  <a:cubicBezTo>
                    <a:pt x="1" y="460"/>
                    <a:pt x="108" y="591"/>
                    <a:pt x="238" y="591"/>
                  </a:cubicBezTo>
                  <a:cubicBezTo>
                    <a:pt x="369" y="591"/>
                    <a:pt x="468" y="460"/>
                    <a:pt x="468" y="292"/>
                  </a:cubicBezTo>
                  <a:cubicBezTo>
                    <a:pt x="468" y="131"/>
                    <a:pt x="369" y="0"/>
                    <a:pt x="238" y="0"/>
                  </a:cubicBezTo>
                  <a:close/>
                </a:path>
              </a:pathLst>
            </a:custGeom>
            <a:solidFill>
              <a:srgbClr val="06060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33" name="Google Shape;915;p36">
              <a:extLst>
                <a:ext uri="{FF2B5EF4-FFF2-40B4-BE49-F238E27FC236}">
                  <a16:creationId xmlns:a16="http://schemas.microsoft.com/office/drawing/2014/main" id="{92ADAEFE-6FA4-8E8F-4A1F-632BE49C44F2}"/>
                </a:ext>
              </a:extLst>
            </p:cNvPr>
            <p:cNvSpPr/>
            <p:nvPr/>
          </p:nvSpPr>
          <p:spPr>
            <a:xfrm>
              <a:off x="1702936" y="3025504"/>
              <a:ext cx="41534" cy="52450"/>
            </a:xfrm>
            <a:custGeom>
              <a:avLst/>
              <a:gdLst/>
              <a:ahLst/>
              <a:cxnLst/>
              <a:rect l="l" t="t" r="r" b="b"/>
              <a:pathLst>
                <a:path w="468" h="591" extrusionOk="0">
                  <a:moveTo>
                    <a:pt x="238" y="0"/>
                  </a:moveTo>
                  <a:cubicBezTo>
                    <a:pt x="107" y="0"/>
                    <a:pt x="0" y="131"/>
                    <a:pt x="0" y="292"/>
                  </a:cubicBezTo>
                  <a:cubicBezTo>
                    <a:pt x="0" y="460"/>
                    <a:pt x="107" y="591"/>
                    <a:pt x="238" y="591"/>
                  </a:cubicBezTo>
                  <a:cubicBezTo>
                    <a:pt x="360" y="591"/>
                    <a:pt x="468" y="460"/>
                    <a:pt x="468" y="292"/>
                  </a:cubicBezTo>
                  <a:cubicBezTo>
                    <a:pt x="468" y="131"/>
                    <a:pt x="360" y="0"/>
                    <a:pt x="238" y="0"/>
                  </a:cubicBezTo>
                  <a:close/>
                </a:path>
              </a:pathLst>
            </a:custGeom>
            <a:solidFill>
              <a:srgbClr val="06060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34" name="Google Shape;916;p36">
              <a:extLst>
                <a:ext uri="{FF2B5EF4-FFF2-40B4-BE49-F238E27FC236}">
                  <a16:creationId xmlns:a16="http://schemas.microsoft.com/office/drawing/2014/main" id="{BA87044E-C55D-62AC-D728-75D38A7D3933}"/>
                </a:ext>
              </a:extLst>
            </p:cNvPr>
            <p:cNvSpPr/>
            <p:nvPr/>
          </p:nvSpPr>
          <p:spPr>
            <a:xfrm>
              <a:off x="1611082" y="2896909"/>
              <a:ext cx="220449" cy="246363"/>
            </a:xfrm>
            <a:custGeom>
              <a:avLst/>
              <a:gdLst/>
              <a:ahLst/>
              <a:cxnLst/>
              <a:rect l="l" t="t" r="r" b="b"/>
              <a:pathLst>
                <a:path w="2484" h="2776" fill="none" extrusionOk="0">
                  <a:moveTo>
                    <a:pt x="2484" y="1388"/>
                  </a:moveTo>
                  <a:cubicBezTo>
                    <a:pt x="2484" y="2155"/>
                    <a:pt x="1924" y="2775"/>
                    <a:pt x="1242" y="2775"/>
                  </a:cubicBezTo>
                  <a:cubicBezTo>
                    <a:pt x="552" y="2775"/>
                    <a:pt x="0" y="2155"/>
                    <a:pt x="0" y="1388"/>
                  </a:cubicBezTo>
                  <a:cubicBezTo>
                    <a:pt x="0" y="621"/>
                    <a:pt x="552" y="0"/>
                    <a:pt x="1242" y="0"/>
                  </a:cubicBezTo>
                  <a:cubicBezTo>
                    <a:pt x="1924" y="0"/>
                    <a:pt x="2484" y="621"/>
                    <a:pt x="2484" y="1388"/>
                  </a:cubicBezTo>
                  <a:close/>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35" name="Google Shape;917;p36">
              <a:extLst>
                <a:ext uri="{FF2B5EF4-FFF2-40B4-BE49-F238E27FC236}">
                  <a16:creationId xmlns:a16="http://schemas.microsoft.com/office/drawing/2014/main" id="{E7E0AC31-E6DE-BC0B-7E1A-FD325A58CF0E}"/>
                </a:ext>
              </a:extLst>
            </p:cNvPr>
            <p:cNvSpPr/>
            <p:nvPr/>
          </p:nvSpPr>
          <p:spPr>
            <a:xfrm>
              <a:off x="1921254" y="2896909"/>
              <a:ext cx="221248" cy="246363"/>
            </a:xfrm>
            <a:custGeom>
              <a:avLst/>
              <a:gdLst/>
              <a:ahLst/>
              <a:cxnLst/>
              <a:rect l="l" t="t" r="r" b="b"/>
              <a:pathLst>
                <a:path w="2493" h="2776" fill="none" extrusionOk="0">
                  <a:moveTo>
                    <a:pt x="2492" y="1388"/>
                  </a:moveTo>
                  <a:cubicBezTo>
                    <a:pt x="2492" y="2155"/>
                    <a:pt x="1933" y="2775"/>
                    <a:pt x="1243" y="2775"/>
                  </a:cubicBezTo>
                  <a:cubicBezTo>
                    <a:pt x="560" y="2775"/>
                    <a:pt x="1" y="2155"/>
                    <a:pt x="1" y="1388"/>
                  </a:cubicBezTo>
                  <a:cubicBezTo>
                    <a:pt x="1" y="621"/>
                    <a:pt x="560" y="0"/>
                    <a:pt x="1243" y="0"/>
                  </a:cubicBezTo>
                  <a:cubicBezTo>
                    <a:pt x="1933" y="0"/>
                    <a:pt x="2492" y="621"/>
                    <a:pt x="2492" y="1388"/>
                  </a:cubicBezTo>
                  <a:close/>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36" name="Google Shape;918;p36">
              <a:extLst>
                <a:ext uri="{FF2B5EF4-FFF2-40B4-BE49-F238E27FC236}">
                  <a16:creationId xmlns:a16="http://schemas.microsoft.com/office/drawing/2014/main" id="{71A9FCE2-3951-5610-9542-C34755405C16}"/>
                </a:ext>
              </a:extLst>
            </p:cNvPr>
            <p:cNvSpPr/>
            <p:nvPr/>
          </p:nvSpPr>
          <p:spPr>
            <a:xfrm>
              <a:off x="1829401" y="2995508"/>
              <a:ext cx="91942" cy="89"/>
            </a:xfrm>
            <a:custGeom>
              <a:avLst/>
              <a:gdLst/>
              <a:ahLst/>
              <a:cxnLst/>
              <a:rect l="l" t="t" r="r" b="b"/>
              <a:pathLst>
                <a:path w="1036" h="1" fill="none" extrusionOk="0">
                  <a:moveTo>
                    <a:pt x="1" y="1"/>
                  </a:moveTo>
                  <a:lnTo>
                    <a:pt x="1036" y="1"/>
                  </a:ln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37" name="Google Shape;919;p36">
              <a:extLst>
                <a:ext uri="{FF2B5EF4-FFF2-40B4-BE49-F238E27FC236}">
                  <a16:creationId xmlns:a16="http://schemas.microsoft.com/office/drawing/2014/main" id="{F838AAA0-B69D-14AB-EC1E-611E88EB997A}"/>
                </a:ext>
              </a:extLst>
            </p:cNvPr>
            <p:cNvSpPr/>
            <p:nvPr/>
          </p:nvSpPr>
          <p:spPr>
            <a:xfrm>
              <a:off x="1674980" y="3201047"/>
              <a:ext cx="438235" cy="168088"/>
            </a:xfrm>
            <a:custGeom>
              <a:avLst/>
              <a:gdLst/>
              <a:ahLst/>
              <a:cxnLst/>
              <a:rect l="l" t="t" r="r" b="b"/>
              <a:pathLst>
                <a:path w="4938" h="1894" fill="none" extrusionOk="0">
                  <a:moveTo>
                    <a:pt x="1" y="199"/>
                  </a:moveTo>
                  <a:cubicBezTo>
                    <a:pt x="346" y="667"/>
                    <a:pt x="775" y="1081"/>
                    <a:pt x="1296" y="1311"/>
                  </a:cubicBezTo>
                  <a:cubicBezTo>
                    <a:pt x="2584" y="1893"/>
                    <a:pt x="4125" y="1280"/>
                    <a:pt x="4892" y="61"/>
                  </a:cubicBezTo>
                  <a:lnTo>
                    <a:pt x="4938" y="0"/>
                  </a:ln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38" name="Google Shape;920;p36">
              <a:extLst>
                <a:ext uri="{FF2B5EF4-FFF2-40B4-BE49-F238E27FC236}">
                  <a16:creationId xmlns:a16="http://schemas.microsoft.com/office/drawing/2014/main" id="{25C9B260-F0CE-D92E-A1ED-5A2381CDEAAA}"/>
                </a:ext>
              </a:extLst>
            </p:cNvPr>
            <p:cNvSpPr/>
            <p:nvPr/>
          </p:nvSpPr>
          <p:spPr>
            <a:xfrm>
              <a:off x="2182527" y="2600315"/>
              <a:ext cx="43664" cy="76944"/>
            </a:xfrm>
            <a:custGeom>
              <a:avLst/>
              <a:gdLst/>
              <a:ahLst/>
              <a:cxnLst/>
              <a:rect l="l" t="t" r="r" b="b"/>
              <a:pathLst>
                <a:path w="492" h="867" fill="none" extrusionOk="0">
                  <a:moveTo>
                    <a:pt x="0" y="0"/>
                  </a:moveTo>
                  <a:cubicBezTo>
                    <a:pt x="215" y="253"/>
                    <a:pt x="384" y="552"/>
                    <a:pt x="491" y="866"/>
                  </a:cubicBezTo>
                </a:path>
              </a:pathLst>
            </a:custGeom>
            <a:solidFill>
              <a:srgbClr val="060606"/>
            </a:solidFill>
            <a:ln w="3650"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39" name="Google Shape;924;p36">
              <a:extLst>
                <a:ext uri="{FF2B5EF4-FFF2-40B4-BE49-F238E27FC236}">
                  <a16:creationId xmlns:a16="http://schemas.microsoft.com/office/drawing/2014/main" id="{63A1A6E2-E1B0-6BFC-215A-76BA7723431B}"/>
                </a:ext>
              </a:extLst>
            </p:cNvPr>
            <p:cNvSpPr/>
            <p:nvPr/>
          </p:nvSpPr>
          <p:spPr>
            <a:xfrm>
              <a:off x="1117823" y="3358130"/>
              <a:ext cx="1573671" cy="1431497"/>
            </a:xfrm>
            <a:custGeom>
              <a:avLst/>
              <a:gdLst/>
              <a:ahLst/>
              <a:cxnLst/>
              <a:rect l="l" t="t" r="r" b="b"/>
              <a:pathLst>
                <a:path w="17732" h="16130" extrusionOk="0">
                  <a:moveTo>
                    <a:pt x="12243" y="1"/>
                  </a:moveTo>
                  <a:lnTo>
                    <a:pt x="8885" y="1718"/>
                  </a:lnTo>
                  <a:lnTo>
                    <a:pt x="5344" y="39"/>
                  </a:lnTo>
                  <a:lnTo>
                    <a:pt x="652" y="6356"/>
                  </a:lnTo>
                  <a:lnTo>
                    <a:pt x="0" y="16130"/>
                  </a:lnTo>
                  <a:lnTo>
                    <a:pt x="17731" y="16130"/>
                  </a:lnTo>
                  <a:lnTo>
                    <a:pt x="16927" y="6218"/>
                  </a:lnTo>
                  <a:lnTo>
                    <a:pt x="16927" y="6080"/>
                  </a:lnTo>
                  <a:lnTo>
                    <a:pt x="12243" y="1"/>
                  </a:lnTo>
                  <a:close/>
                </a:path>
              </a:pathLst>
            </a:custGeom>
            <a:solidFill>
              <a:srgbClr val="999E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40" name="Google Shape;925;p36">
              <a:extLst>
                <a:ext uri="{FF2B5EF4-FFF2-40B4-BE49-F238E27FC236}">
                  <a16:creationId xmlns:a16="http://schemas.microsoft.com/office/drawing/2014/main" id="{BCEFCEA7-2864-1384-0251-472185E658B9}"/>
                </a:ext>
              </a:extLst>
            </p:cNvPr>
            <p:cNvSpPr/>
            <p:nvPr/>
          </p:nvSpPr>
          <p:spPr>
            <a:xfrm>
              <a:off x="698048" y="3340469"/>
              <a:ext cx="961402" cy="1449158"/>
            </a:xfrm>
            <a:custGeom>
              <a:avLst/>
              <a:gdLst/>
              <a:ahLst/>
              <a:cxnLst/>
              <a:rect l="l" t="t" r="r" b="b"/>
              <a:pathLst>
                <a:path w="10833" h="16329" extrusionOk="0">
                  <a:moveTo>
                    <a:pt x="10832" y="1"/>
                  </a:moveTo>
                  <a:lnTo>
                    <a:pt x="10832" y="1"/>
                  </a:lnTo>
                  <a:cubicBezTo>
                    <a:pt x="10832" y="1"/>
                    <a:pt x="6593" y="836"/>
                    <a:pt x="5305" y="1710"/>
                  </a:cubicBezTo>
                  <a:cubicBezTo>
                    <a:pt x="4018" y="2576"/>
                    <a:pt x="2799" y="4148"/>
                    <a:pt x="1833" y="6854"/>
                  </a:cubicBezTo>
                  <a:cubicBezTo>
                    <a:pt x="867" y="9552"/>
                    <a:pt x="1" y="13285"/>
                    <a:pt x="453" y="14504"/>
                  </a:cubicBezTo>
                  <a:cubicBezTo>
                    <a:pt x="898" y="15731"/>
                    <a:pt x="1572" y="16329"/>
                    <a:pt x="3121" y="16329"/>
                  </a:cubicBezTo>
                  <a:lnTo>
                    <a:pt x="6003" y="16329"/>
                  </a:lnTo>
                  <a:lnTo>
                    <a:pt x="7728" y="6210"/>
                  </a:lnTo>
                  <a:lnTo>
                    <a:pt x="10832" y="1"/>
                  </a:lnTo>
                  <a:close/>
                </a:path>
              </a:pathLst>
            </a:custGeom>
            <a:solidFill>
              <a:srgbClr val="999E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41" name="Google Shape;926;p36">
              <a:extLst>
                <a:ext uri="{FF2B5EF4-FFF2-40B4-BE49-F238E27FC236}">
                  <a16:creationId xmlns:a16="http://schemas.microsoft.com/office/drawing/2014/main" id="{2BBE3971-510B-3ABC-F504-25B72AFA9D44}"/>
                </a:ext>
              </a:extLst>
            </p:cNvPr>
            <p:cNvSpPr/>
            <p:nvPr/>
          </p:nvSpPr>
          <p:spPr>
            <a:xfrm>
              <a:off x="834098" y="4255456"/>
              <a:ext cx="376999" cy="82446"/>
            </a:xfrm>
            <a:custGeom>
              <a:avLst/>
              <a:gdLst/>
              <a:ahLst/>
              <a:cxnLst/>
              <a:rect l="l" t="t" r="r" b="b"/>
              <a:pathLst>
                <a:path w="4248" h="929" fill="none" extrusionOk="0">
                  <a:moveTo>
                    <a:pt x="1" y="929"/>
                  </a:moveTo>
                  <a:cubicBezTo>
                    <a:pt x="537" y="400"/>
                    <a:pt x="1281" y="124"/>
                    <a:pt x="2032" y="62"/>
                  </a:cubicBezTo>
                  <a:cubicBezTo>
                    <a:pt x="2784" y="1"/>
                    <a:pt x="3535" y="147"/>
                    <a:pt x="4248" y="384"/>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42" name="Google Shape;927;p36">
              <a:extLst>
                <a:ext uri="{FF2B5EF4-FFF2-40B4-BE49-F238E27FC236}">
                  <a16:creationId xmlns:a16="http://schemas.microsoft.com/office/drawing/2014/main" id="{17750C71-F608-7D37-A051-D275D1BFC793}"/>
                </a:ext>
              </a:extLst>
            </p:cNvPr>
            <p:cNvSpPr/>
            <p:nvPr/>
          </p:nvSpPr>
          <p:spPr>
            <a:xfrm>
              <a:off x="1230710" y="3667060"/>
              <a:ext cx="146433" cy="1122567"/>
            </a:xfrm>
            <a:custGeom>
              <a:avLst/>
              <a:gdLst/>
              <a:ahLst/>
              <a:cxnLst/>
              <a:rect l="l" t="t" r="r" b="b"/>
              <a:pathLst>
                <a:path w="1650" h="12649" fill="none" extrusionOk="0">
                  <a:moveTo>
                    <a:pt x="1" y="12649"/>
                  </a:moveTo>
                  <a:lnTo>
                    <a:pt x="1626" y="3580"/>
                  </a:lnTo>
                  <a:cubicBezTo>
                    <a:pt x="1649" y="3258"/>
                    <a:pt x="1580" y="2675"/>
                    <a:pt x="1473" y="1986"/>
                  </a:cubicBezTo>
                  <a:cubicBezTo>
                    <a:pt x="1381" y="1357"/>
                    <a:pt x="1044" y="537"/>
                    <a:pt x="706" y="0"/>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43" name="Google Shape;928;p36">
              <a:extLst>
                <a:ext uri="{FF2B5EF4-FFF2-40B4-BE49-F238E27FC236}">
                  <a16:creationId xmlns:a16="http://schemas.microsoft.com/office/drawing/2014/main" id="{C7516D23-877C-ACE9-0DCA-9198088B39F6}"/>
                </a:ext>
              </a:extLst>
            </p:cNvPr>
            <p:cNvSpPr/>
            <p:nvPr/>
          </p:nvSpPr>
          <p:spPr>
            <a:xfrm>
              <a:off x="2142413" y="3340469"/>
              <a:ext cx="1074288" cy="1449158"/>
            </a:xfrm>
            <a:custGeom>
              <a:avLst/>
              <a:gdLst/>
              <a:ahLst/>
              <a:cxnLst/>
              <a:rect l="l" t="t" r="r" b="b"/>
              <a:pathLst>
                <a:path w="12105" h="16329" extrusionOk="0">
                  <a:moveTo>
                    <a:pt x="0" y="1"/>
                  </a:moveTo>
                  <a:lnTo>
                    <a:pt x="3971" y="5872"/>
                  </a:lnTo>
                  <a:lnTo>
                    <a:pt x="5841" y="15470"/>
                  </a:lnTo>
                  <a:cubicBezTo>
                    <a:pt x="5841" y="15470"/>
                    <a:pt x="7114" y="16329"/>
                    <a:pt x="8655" y="16329"/>
                  </a:cubicBezTo>
                  <a:cubicBezTo>
                    <a:pt x="10203" y="16329"/>
                    <a:pt x="11200" y="15516"/>
                    <a:pt x="11652" y="14297"/>
                  </a:cubicBezTo>
                  <a:cubicBezTo>
                    <a:pt x="12104" y="13078"/>
                    <a:pt x="11093" y="10303"/>
                    <a:pt x="9835" y="7597"/>
                  </a:cubicBezTo>
                  <a:cubicBezTo>
                    <a:pt x="8632" y="4999"/>
                    <a:pt x="6815" y="2576"/>
                    <a:pt x="5527" y="1710"/>
                  </a:cubicBezTo>
                  <a:cubicBezTo>
                    <a:pt x="4239" y="836"/>
                    <a:pt x="1" y="1"/>
                    <a:pt x="0" y="1"/>
                  </a:cubicBezTo>
                  <a:close/>
                </a:path>
              </a:pathLst>
            </a:custGeom>
            <a:solidFill>
              <a:srgbClr val="999E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44" name="Google Shape;929;p36">
              <a:extLst>
                <a:ext uri="{FF2B5EF4-FFF2-40B4-BE49-F238E27FC236}">
                  <a16:creationId xmlns:a16="http://schemas.microsoft.com/office/drawing/2014/main" id="{C831A78A-9876-F5B9-4A9E-EF63B683A773}"/>
                </a:ext>
              </a:extLst>
            </p:cNvPr>
            <p:cNvSpPr/>
            <p:nvPr/>
          </p:nvSpPr>
          <p:spPr>
            <a:xfrm>
              <a:off x="2487286" y="3706464"/>
              <a:ext cx="173590" cy="1007018"/>
            </a:xfrm>
            <a:custGeom>
              <a:avLst/>
              <a:gdLst/>
              <a:ahLst/>
              <a:cxnLst/>
              <a:rect l="l" t="t" r="r" b="b"/>
              <a:pathLst>
                <a:path w="1956" h="11347" fill="none" extrusionOk="0">
                  <a:moveTo>
                    <a:pt x="1955" y="11346"/>
                  </a:moveTo>
                  <a:cubicBezTo>
                    <a:pt x="1657" y="9828"/>
                    <a:pt x="1365" y="8310"/>
                    <a:pt x="1066" y="6785"/>
                  </a:cubicBezTo>
                  <a:cubicBezTo>
                    <a:pt x="859" y="5704"/>
                    <a:pt x="645" y="4615"/>
                    <a:pt x="438" y="3527"/>
                  </a:cubicBezTo>
                  <a:cubicBezTo>
                    <a:pt x="223" y="2431"/>
                    <a:pt x="1" y="1427"/>
                    <a:pt x="476" y="346"/>
                  </a:cubicBezTo>
                  <a:cubicBezTo>
                    <a:pt x="530" y="223"/>
                    <a:pt x="583" y="116"/>
                    <a:pt x="652" y="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45" name="Google Shape;930;p36">
              <a:extLst>
                <a:ext uri="{FF2B5EF4-FFF2-40B4-BE49-F238E27FC236}">
                  <a16:creationId xmlns:a16="http://schemas.microsoft.com/office/drawing/2014/main" id="{E71D8BE5-23BC-A0D1-D6D4-5A46F7623492}"/>
                </a:ext>
              </a:extLst>
            </p:cNvPr>
            <p:cNvSpPr/>
            <p:nvPr/>
          </p:nvSpPr>
          <p:spPr>
            <a:xfrm>
              <a:off x="1592001" y="3281275"/>
              <a:ext cx="612358" cy="355256"/>
            </a:xfrm>
            <a:custGeom>
              <a:avLst/>
              <a:gdLst/>
              <a:ahLst/>
              <a:cxnLst/>
              <a:rect l="l" t="t" r="r" b="b"/>
              <a:pathLst>
                <a:path w="6900" h="4003" extrusionOk="0">
                  <a:moveTo>
                    <a:pt x="805" y="1"/>
                  </a:moveTo>
                  <a:lnTo>
                    <a:pt x="1" y="905"/>
                  </a:lnTo>
                  <a:cubicBezTo>
                    <a:pt x="1" y="905"/>
                    <a:pt x="759" y="3481"/>
                    <a:pt x="2576" y="4002"/>
                  </a:cubicBezTo>
                  <a:lnTo>
                    <a:pt x="3534" y="2822"/>
                  </a:lnTo>
                  <a:lnTo>
                    <a:pt x="4631" y="3987"/>
                  </a:lnTo>
                  <a:cubicBezTo>
                    <a:pt x="5995" y="3604"/>
                    <a:pt x="6900" y="867"/>
                    <a:pt x="6900" y="867"/>
                  </a:cubicBezTo>
                  <a:lnTo>
                    <a:pt x="6041" y="8"/>
                  </a:lnTo>
                  <a:cubicBezTo>
                    <a:pt x="6041" y="8"/>
                    <a:pt x="4569" y="2047"/>
                    <a:pt x="3450" y="2047"/>
                  </a:cubicBezTo>
                  <a:cubicBezTo>
                    <a:pt x="2331" y="2047"/>
                    <a:pt x="805" y="1"/>
                    <a:pt x="805" y="1"/>
                  </a:cubicBezTo>
                  <a:close/>
                </a:path>
              </a:pathLst>
            </a:custGeom>
            <a:solidFill>
              <a:srgbClr val="6E63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46" name="Google Shape;931;p36">
              <a:extLst>
                <a:ext uri="{FF2B5EF4-FFF2-40B4-BE49-F238E27FC236}">
                  <a16:creationId xmlns:a16="http://schemas.microsoft.com/office/drawing/2014/main" id="{8E6F2FB3-F316-9210-B096-9C9E819DD0A4}"/>
                </a:ext>
              </a:extLst>
            </p:cNvPr>
            <p:cNvSpPr/>
            <p:nvPr/>
          </p:nvSpPr>
          <p:spPr>
            <a:xfrm>
              <a:off x="1592001" y="3358130"/>
              <a:ext cx="612358" cy="278401"/>
            </a:xfrm>
            <a:custGeom>
              <a:avLst/>
              <a:gdLst/>
              <a:ahLst/>
              <a:cxnLst/>
              <a:rect l="l" t="t" r="r" b="b"/>
              <a:pathLst>
                <a:path w="6900" h="3137" fill="none" extrusionOk="0">
                  <a:moveTo>
                    <a:pt x="1" y="39"/>
                  </a:moveTo>
                  <a:cubicBezTo>
                    <a:pt x="1" y="39"/>
                    <a:pt x="759" y="2615"/>
                    <a:pt x="2576" y="3136"/>
                  </a:cubicBezTo>
                  <a:lnTo>
                    <a:pt x="3534" y="1956"/>
                  </a:lnTo>
                  <a:lnTo>
                    <a:pt x="4631" y="3121"/>
                  </a:lnTo>
                  <a:cubicBezTo>
                    <a:pt x="5995" y="2738"/>
                    <a:pt x="6900" y="1"/>
                    <a:pt x="6900" y="1"/>
                  </a:cubicBezTo>
                </a:path>
              </a:pathLst>
            </a:custGeom>
            <a:solidFill>
              <a:srgbClr val="060606"/>
            </a:solidFill>
            <a:ln w="3650"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47" name="Google Shape;932;p36">
              <a:extLst>
                <a:ext uri="{FF2B5EF4-FFF2-40B4-BE49-F238E27FC236}">
                  <a16:creationId xmlns:a16="http://schemas.microsoft.com/office/drawing/2014/main" id="{DDF3B922-E10F-5169-0E53-39CFB44F0A0E}"/>
                </a:ext>
              </a:extLst>
            </p:cNvPr>
            <p:cNvSpPr/>
            <p:nvPr/>
          </p:nvSpPr>
          <p:spPr>
            <a:xfrm>
              <a:off x="2637003" y="4285453"/>
              <a:ext cx="455186" cy="91942"/>
            </a:xfrm>
            <a:custGeom>
              <a:avLst/>
              <a:gdLst/>
              <a:ahLst/>
              <a:cxnLst/>
              <a:rect l="l" t="t" r="r" b="b"/>
              <a:pathLst>
                <a:path w="5129" h="1036" fill="none" extrusionOk="0">
                  <a:moveTo>
                    <a:pt x="0" y="721"/>
                  </a:moveTo>
                  <a:lnTo>
                    <a:pt x="636" y="506"/>
                  </a:lnTo>
                  <a:cubicBezTo>
                    <a:pt x="1073" y="353"/>
                    <a:pt x="1526" y="230"/>
                    <a:pt x="1978" y="154"/>
                  </a:cubicBezTo>
                  <a:cubicBezTo>
                    <a:pt x="3105" y="0"/>
                    <a:pt x="4247" y="315"/>
                    <a:pt x="5129" y="1035"/>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48" name="Google Shape;933;p36">
              <a:extLst>
                <a:ext uri="{FF2B5EF4-FFF2-40B4-BE49-F238E27FC236}">
                  <a16:creationId xmlns:a16="http://schemas.microsoft.com/office/drawing/2014/main" id="{D2683871-9E60-E52C-E60D-B3BEE00F49EB}"/>
                </a:ext>
              </a:extLst>
            </p:cNvPr>
            <p:cNvSpPr/>
            <p:nvPr/>
          </p:nvSpPr>
          <p:spPr>
            <a:xfrm>
              <a:off x="2189361" y="3973150"/>
              <a:ext cx="290559" cy="41623"/>
            </a:xfrm>
            <a:custGeom>
              <a:avLst/>
              <a:gdLst/>
              <a:ahLst/>
              <a:cxnLst/>
              <a:rect l="l" t="t" r="r" b="b"/>
              <a:pathLst>
                <a:path w="3274" h="469" fill="none" extrusionOk="0">
                  <a:moveTo>
                    <a:pt x="0" y="1"/>
                  </a:moveTo>
                  <a:lnTo>
                    <a:pt x="3273" y="1"/>
                  </a:lnTo>
                  <a:lnTo>
                    <a:pt x="3273" y="468"/>
                  </a:lnTo>
                  <a:lnTo>
                    <a:pt x="0" y="468"/>
                  </a:lnTo>
                  <a:close/>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49" name="Google Shape;934;p36">
              <a:extLst>
                <a:ext uri="{FF2B5EF4-FFF2-40B4-BE49-F238E27FC236}">
                  <a16:creationId xmlns:a16="http://schemas.microsoft.com/office/drawing/2014/main" id="{B3F5F266-89FA-BB62-E9A6-941353FA087D}"/>
                </a:ext>
              </a:extLst>
            </p:cNvPr>
            <p:cNvSpPr/>
            <p:nvPr/>
          </p:nvSpPr>
          <p:spPr>
            <a:xfrm>
              <a:off x="1905635" y="3531631"/>
              <a:ext cx="89" cy="1257996"/>
            </a:xfrm>
            <a:custGeom>
              <a:avLst/>
              <a:gdLst/>
              <a:ahLst/>
              <a:cxnLst/>
              <a:rect l="l" t="t" r="r" b="b"/>
              <a:pathLst>
                <a:path w="1" h="14175" fill="none" extrusionOk="0">
                  <a:moveTo>
                    <a:pt x="0" y="1"/>
                  </a:moveTo>
                  <a:lnTo>
                    <a:pt x="0" y="14175"/>
                  </a:ln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50" name="Google Shape;935;p36">
              <a:extLst>
                <a:ext uri="{FF2B5EF4-FFF2-40B4-BE49-F238E27FC236}">
                  <a16:creationId xmlns:a16="http://schemas.microsoft.com/office/drawing/2014/main" id="{9997D312-7BB8-2792-2BD3-6ABC459A640F}"/>
                </a:ext>
              </a:extLst>
            </p:cNvPr>
            <p:cNvSpPr/>
            <p:nvPr/>
          </p:nvSpPr>
          <p:spPr>
            <a:xfrm>
              <a:off x="2912475" y="4292197"/>
              <a:ext cx="191961" cy="25293"/>
            </a:xfrm>
            <a:custGeom>
              <a:avLst/>
              <a:gdLst/>
              <a:ahLst/>
              <a:cxnLst/>
              <a:rect l="l" t="t" r="r" b="b"/>
              <a:pathLst>
                <a:path w="2163" h="285" fill="none" extrusionOk="0">
                  <a:moveTo>
                    <a:pt x="1" y="78"/>
                  </a:moveTo>
                  <a:cubicBezTo>
                    <a:pt x="691" y="1"/>
                    <a:pt x="1580" y="139"/>
                    <a:pt x="2163" y="285"/>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51" name="Google Shape;936;p36">
              <a:extLst>
                <a:ext uri="{FF2B5EF4-FFF2-40B4-BE49-F238E27FC236}">
                  <a16:creationId xmlns:a16="http://schemas.microsoft.com/office/drawing/2014/main" id="{02B09D27-53C0-4CAB-BBE6-4383F57D5773}"/>
                </a:ext>
              </a:extLst>
            </p:cNvPr>
            <p:cNvSpPr/>
            <p:nvPr/>
          </p:nvSpPr>
          <p:spPr>
            <a:xfrm>
              <a:off x="1110990" y="4420171"/>
              <a:ext cx="497430" cy="176341"/>
            </a:xfrm>
            <a:custGeom>
              <a:avLst/>
              <a:gdLst/>
              <a:ahLst/>
              <a:cxnLst/>
              <a:rect l="l" t="t" r="r" b="b"/>
              <a:pathLst>
                <a:path w="5605" h="1987" extrusionOk="0">
                  <a:moveTo>
                    <a:pt x="2722" y="0"/>
                  </a:moveTo>
                  <a:lnTo>
                    <a:pt x="1" y="1763"/>
                  </a:lnTo>
                  <a:cubicBezTo>
                    <a:pt x="1" y="1763"/>
                    <a:pt x="1342" y="1986"/>
                    <a:pt x="1971" y="1986"/>
                  </a:cubicBezTo>
                  <a:cubicBezTo>
                    <a:pt x="2000" y="1986"/>
                    <a:pt x="2029" y="1986"/>
                    <a:pt x="2058" y="1986"/>
                  </a:cubicBezTo>
                  <a:cubicBezTo>
                    <a:pt x="2373" y="1986"/>
                    <a:pt x="2682" y="1949"/>
                    <a:pt x="2990" y="1886"/>
                  </a:cubicBezTo>
                  <a:cubicBezTo>
                    <a:pt x="3328" y="1817"/>
                    <a:pt x="3588" y="1671"/>
                    <a:pt x="3880" y="1533"/>
                  </a:cubicBezTo>
                  <a:cubicBezTo>
                    <a:pt x="4194" y="1388"/>
                    <a:pt x="4524" y="1288"/>
                    <a:pt x="4861" y="1227"/>
                  </a:cubicBezTo>
                  <a:cubicBezTo>
                    <a:pt x="5076" y="1188"/>
                    <a:pt x="5413" y="1073"/>
                    <a:pt x="5505" y="897"/>
                  </a:cubicBezTo>
                  <a:cubicBezTo>
                    <a:pt x="5605" y="705"/>
                    <a:pt x="5413" y="483"/>
                    <a:pt x="5191" y="376"/>
                  </a:cubicBezTo>
                  <a:cubicBezTo>
                    <a:pt x="4455" y="15"/>
                    <a:pt x="3443" y="376"/>
                    <a:pt x="2722" y="0"/>
                  </a:cubicBezTo>
                  <a:close/>
                </a:path>
              </a:pathLst>
            </a:custGeom>
            <a:solidFill>
              <a:srgbClr val="E6B8A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52" name="Google Shape;937;p36">
              <a:extLst>
                <a:ext uri="{FF2B5EF4-FFF2-40B4-BE49-F238E27FC236}">
                  <a16:creationId xmlns:a16="http://schemas.microsoft.com/office/drawing/2014/main" id="{7F143861-0ABE-1038-FF24-F3CF64C9B131}"/>
                </a:ext>
              </a:extLst>
            </p:cNvPr>
            <p:cNvSpPr/>
            <p:nvPr/>
          </p:nvSpPr>
          <p:spPr>
            <a:xfrm>
              <a:off x="1249081" y="3928244"/>
              <a:ext cx="359339" cy="621942"/>
            </a:xfrm>
            <a:custGeom>
              <a:avLst/>
              <a:gdLst/>
              <a:ahLst/>
              <a:cxnLst/>
              <a:rect l="l" t="t" r="r" b="b"/>
              <a:pathLst>
                <a:path w="4049" h="7008" extrusionOk="0">
                  <a:moveTo>
                    <a:pt x="553" y="1"/>
                  </a:moveTo>
                  <a:lnTo>
                    <a:pt x="1" y="246"/>
                  </a:lnTo>
                  <a:lnTo>
                    <a:pt x="3497" y="7007"/>
                  </a:lnTo>
                  <a:lnTo>
                    <a:pt x="4049" y="6762"/>
                  </a:lnTo>
                  <a:lnTo>
                    <a:pt x="553" y="1"/>
                  </a:lnTo>
                  <a:close/>
                </a:path>
              </a:pathLst>
            </a:custGeom>
            <a:solidFill>
              <a:srgbClr val="F095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53" name="Google Shape;938;p36">
              <a:extLst>
                <a:ext uri="{FF2B5EF4-FFF2-40B4-BE49-F238E27FC236}">
                  <a16:creationId xmlns:a16="http://schemas.microsoft.com/office/drawing/2014/main" id="{FC298DF0-FDAD-1FE4-5869-B6D8EF66E15F}"/>
                </a:ext>
              </a:extLst>
            </p:cNvPr>
            <p:cNvSpPr/>
            <p:nvPr/>
          </p:nvSpPr>
          <p:spPr>
            <a:xfrm>
              <a:off x="1236212" y="3902330"/>
              <a:ext cx="61946" cy="47835"/>
            </a:xfrm>
            <a:custGeom>
              <a:avLst/>
              <a:gdLst/>
              <a:ahLst/>
              <a:cxnLst/>
              <a:rect l="l" t="t" r="r" b="b"/>
              <a:pathLst>
                <a:path w="698" h="539" extrusionOk="0">
                  <a:moveTo>
                    <a:pt x="445" y="0"/>
                  </a:moveTo>
                  <a:cubicBezTo>
                    <a:pt x="422" y="0"/>
                    <a:pt x="398" y="6"/>
                    <a:pt x="376" y="17"/>
                  </a:cubicBezTo>
                  <a:lnTo>
                    <a:pt x="115" y="132"/>
                  </a:lnTo>
                  <a:cubicBezTo>
                    <a:pt x="39" y="162"/>
                    <a:pt x="0" y="254"/>
                    <a:pt x="39" y="331"/>
                  </a:cubicBezTo>
                  <a:lnTo>
                    <a:pt x="146" y="538"/>
                  </a:lnTo>
                  <a:lnTo>
                    <a:pt x="698" y="293"/>
                  </a:lnTo>
                  <a:lnTo>
                    <a:pt x="591" y="86"/>
                  </a:lnTo>
                  <a:cubicBezTo>
                    <a:pt x="558" y="31"/>
                    <a:pt x="502" y="0"/>
                    <a:pt x="445" y="0"/>
                  </a:cubicBezTo>
                  <a:close/>
                </a:path>
              </a:pathLst>
            </a:custGeom>
            <a:solidFill>
              <a:srgbClr val="6E63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54" name="Google Shape;939;p36">
              <a:extLst>
                <a:ext uri="{FF2B5EF4-FFF2-40B4-BE49-F238E27FC236}">
                  <a16:creationId xmlns:a16="http://schemas.microsoft.com/office/drawing/2014/main" id="{E8F3DA12-3939-FCD9-1945-046C31134906}"/>
                </a:ext>
              </a:extLst>
            </p:cNvPr>
            <p:cNvSpPr/>
            <p:nvPr/>
          </p:nvSpPr>
          <p:spPr>
            <a:xfrm>
              <a:off x="1249081" y="3928244"/>
              <a:ext cx="49077" cy="21921"/>
            </a:xfrm>
            <a:custGeom>
              <a:avLst/>
              <a:gdLst/>
              <a:ahLst/>
              <a:cxnLst/>
              <a:rect l="l" t="t" r="r" b="b"/>
              <a:pathLst>
                <a:path w="553" h="247" fill="none" extrusionOk="0">
                  <a:moveTo>
                    <a:pt x="553" y="1"/>
                  </a:moveTo>
                  <a:lnTo>
                    <a:pt x="1" y="246"/>
                  </a:lnTo>
                </a:path>
              </a:pathLst>
            </a:custGeom>
            <a:solidFill>
              <a:srgbClr val="6E63B4"/>
            </a:solidFill>
            <a:ln w="3650"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55" name="Google Shape;940;p36">
              <a:extLst>
                <a:ext uri="{FF2B5EF4-FFF2-40B4-BE49-F238E27FC236}">
                  <a16:creationId xmlns:a16="http://schemas.microsoft.com/office/drawing/2014/main" id="{068C0AE4-343E-12BE-D480-BA215FF2C544}"/>
                </a:ext>
              </a:extLst>
            </p:cNvPr>
            <p:cNvSpPr/>
            <p:nvPr/>
          </p:nvSpPr>
          <p:spPr>
            <a:xfrm>
              <a:off x="1559342" y="4528266"/>
              <a:ext cx="51829" cy="63366"/>
            </a:xfrm>
            <a:custGeom>
              <a:avLst/>
              <a:gdLst/>
              <a:ahLst/>
              <a:cxnLst/>
              <a:rect l="l" t="t" r="r" b="b"/>
              <a:pathLst>
                <a:path w="584" h="714" extrusionOk="0">
                  <a:moveTo>
                    <a:pt x="553" y="1"/>
                  </a:moveTo>
                  <a:lnTo>
                    <a:pt x="1" y="246"/>
                  </a:lnTo>
                  <a:lnTo>
                    <a:pt x="583" y="714"/>
                  </a:lnTo>
                  <a:lnTo>
                    <a:pt x="553" y="1"/>
                  </a:lnTo>
                  <a:close/>
                </a:path>
              </a:pathLst>
            </a:custGeom>
            <a:solidFill>
              <a:srgbClr val="6E63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56" name="Google Shape;941;p36">
              <a:extLst>
                <a:ext uri="{FF2B5EF4-FFF2-40B4-BE49-F238E27FC236}">
                  <a16:creationId xmlns:a16="http://schemas.microsoft.com/office/drawing/2014/main" id="{01B547C9-7546-63C3-3BAA-B6B98277955F}"/>
                </a:ext>
              </a:extLst>
            </p:cNvPr>
            <p:cNvSpPr/>
            <p:nvPr/>
          </p:nvSpPr>
          <p:spPr>
            <a:xfrm>
              <a:off x="1587919" y="4563676"/>
              <a:ext cx="23252" cy="27955"/>
            </a:xfrm>
            <a:custGeom>
              <a:avLst/>
              <a:gdLst/>
              <a:ahLst/>
              <a:cxnLst/>
              <a:rect l="l" t="t" r="r" b="b"/>
              <a:pathLst>
                <a:path w="262" h="315" extrusionOk="0">
                  <a:moveTo>
                    <a:pt x="246" y="1"/>
                  </a:moveTo>
                  <a:lnTo>
                    <a:pt x="1" y="108"/>
                  </a:lnTo>
                  <a:lnTo>
                    <a:pt x="261" y="315"/>
                  </a:lnTo>
                  <a:lnTo>
                    <a:pt x="246" y="1"/>
                  </a:lnTo>
                  <a:close/>
                </a:path>
              </a:pathLst>
            </a:custGeom>
            <a:solidFill>
              <a:srgbClr val="06060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57" name="Google Shape;942;p36">
              <a:extLst>
                <a:ext uri="{FF2B5EF4-FFF2-40B4-BE49-F238E27FC236}">
                  <a16:creationId xmlns:a16="http://schemas.microsoft.com/office/drawing/2014/main" id="{277F3A89-DBCA-F9A7-828A-E7BD194F52DA}"/>
                </a:ext>
              </a:extLst>
            </p:cNvPr>
            <p:cNvSpPr/>
            <p:nvPr/>
          </p:nvSpPr>
          <p:spPr>
            <a:xfrm>
              <a:off x="1054546" y="4211881"/>
              <a:ext cx="515090" cy="244411"/>
            </a:xfrm>
            <a:custGeom>
              <a:avLst/>
              <a:gdLst/>
              <a:ahLst/>
              <a:cxnLst/>
              <a:rect l="l" t="t" r="r" b="b"/>
              <a:pathLst>
                <a:path w="5804" h="2754" extrusionOk="0">
                  <a:moveTo>
                    <a:pt x="2036" y="1"/>
                  </a:moveTo>
                  <a:cubicBezTo>
                    <a:pt x="2009" y="1"/>
                    <a:pt x="1982" y="1"/>
                    <a:pt x="1955" y="1"/>
                  </a:cubicBezTo>
                  <a:cubicBezTo>
                    <a:pt x="1626" y="17"/>
                    <a:pt x="1219" y="109"/>
                    <a:pt x="959" y="308"/>
                  </a:cubicBezTo>
                  <a:cubicBezTo>
                    <a:pt x="637" y="553"/>
                    <a:pt x="315" y="814"/>
                    <a:pt x="1" y="1082"/>
                  </a:cubicBezTo>
                  <a:lnTo>
                    <a:pt x="1909" y="1741"/>
                  </a:lnTo>
                  <a:cubicBezTo>
                    <a:pt x="2094" y="1692"/>
                    <a:pt x="2285" y="1666"/>
                    <a:pt x="2475" y="1666"/>
                  </a:cubicBezTo>
                  <a:cubicBezTo>
                    <a:pt x="2781" y="1666"/>
                    <a:pt x="3087" y="1732"/>
                    <a:pt x="3366" y="1864"/>
                  </a:cubicBezTo>
                  <a:cubicBezTo>
                    <a:pt x="3504" y="1933"/>
                    <a:pt x="3626" y="2017"/>
                    <a:pt x="3749" y="2102"/>
                  </a:cubicBezTo>
                  <a:cubicBezTo>
                    <a:pt x="4168" y="2390"/>
                    <a:pt x="4545" y="2753"/>
                    <a:pt x="5071" y="2753"/>
                  </a:cubicBezTo>
                  <a:cubicBezTo>
                    <a:pt x="5132" y="2753"/>
                    <a:pt x="5194" y="2748"/>
                    <a:pt x="5259" y="2738"/>
                  </a:cubicBezTo>
                  <a:cubicBezTo>
                    <a:pt x="5420" y="2700"/>
                    <a:pt x="5558" y="2615"/>
                    <a:pt x="5666" y="2493"/>
                  </a:cubicBezTo>
                  <a:cubicBezTo>
                    <a:pt x="5804" y="2309"/>
                    <a:pt x="5635" y="2094"/>
                    <a:pt x="5505" y="1994"/>
                  </a:cubicBezTo>
                  <a:cubicBezTo>
                    <a:pt x="5259" y="1780"/>
                    <a:pt x="5075" y="1397"/>
                    <a:pt x="4899" y="1182"/>
                  </a:cubicBezTo>
                  <a:cubicBezTo>
                    <a:pt x="4592" y="799"/>
                    <a:pt x="4385" y="592"/>
                    <a:pt x="3895" y="431"/>
                  </a:cubicBezTo>
                  <a:cubicBezTo>
                    <a:pt x="3619" y="339"/>
                    <a:pt x="3366" y="208"/>
                    <a:pt x="3082" y="147"/>
                  </a:cubicBezTo>
                  <a:cubicBezTo>
                    <a:pt x="2740" y="47"/>
                    <a:pt x="2385" y="1"/>
                    <a:pt x="2036" y="1"/>
                  </a:cubicBezTo>
                  <a:close/>
                </a:path>
              </a:pathLst>
            </a:custGeom>
            <a:solidFill>
              <a:srgbClr val="E6B8A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58" name="Google Shape;943;p36">
              <a:extLst>
                <a:ext uri="{FF2B5EF4-FFF2-40B4-BE49-F238E27FC236}">
                  <a16:creationId xmlns:a16="http://schemas.microsoft.com/office/drawing/2014/main" id="{C79E9C4C-E63F-590B-C5EC-D65D36E6C969}"/>
                </a:ext>
              </a:extLst>
            </p:cNvPr>
            <p:cNvSpPr/>
            <p:nvPr/>
          </p:nvSpPr>
          <p:spPr>
            <a:xfrm>
              <a:off x="905539" y="4224927"/>
              <a:ext cx="549791" cy="429982"/>
            </a:xfrm>
            <a:custGeom>
              <a:avLst/>
              <a:gdLst/>
              <a:ahLst/>
              <a:cxnLst/>
              <a:rect l="l" t="t" r="r" b="b"/>
              <a:pathLst>
                <a:path w="6195" h="4845" extrusionOk="0">
                  <a:moveTo>
                    <a:pt x="3458" y="0"/>
                  </a:moveTo>
                  <a:cubicBezTo>
                    <a:pt x="3269" y="0"/>
                    <a:pt x="3069" y="42"/>
                    <a:pt x="2852" y="138"/>
                  </a:cubicBezTo>
                  <a:cubicBezTo>
                    <a:pt x="2385" y="345"/>
                    <a:pt x="1273" y="1265"/>
                    <a:pt x="875" y="1564"/>
                  </a:cubicBezTo>
                  <a:cubicBezTo>
                    <a:pt x="438" y="1893"/>
                    <a:pt x="70" y="2361"/>
                    <a:pt x="47" y="2882"/>
                  </a:cubicBezTo>
                  <a:cubicBezTo>
                    <a:pt x="1" y="3772"/>
                    <a:pt x="821" y="4845"/>
                    <a:pt x="1841" y="4845"/>
                  </a:cubicBezTo>
                  <a:lnTo>
                    <a:pt x="4340" y="4845"/>
                  </a:lnTo>
                  <a:cubicBezTo>
                    <a:pt x="4554" y="4829"/>
                    <a:pt x="4754" y="4760"/>
                    <a:pt x="4938" y="4653"/>
                  </a:cubicBezTo>
                  <a:cubicBezTo>
                    <a:pt x="5206" y="4408"/>
                    <a:pt x="5206" y="4247"/>
                    <a:pt x="5137" y="4155"/>
                  </a:cubicBezTo>
                  <a:cubicBezTo>
                    <a:pt x="5405" y="4140"/>
                    <a:pt x="5643" y="3986"/>
                    <a:pt x="5765" y="3756"/>
                  </a:cubicBezTo>
                  <a:cubicBezTo>
                    <a:pt x="5888" y="3557"/>
                    <a:pt x="5850" y="3296"/>
                    <a:pt x="5666" y="3151"/>
                  </a:cubicBezTo>
                  <a:cubicBezTo>
                    <a:pt x="5980" y="3151"/>
                    <a:pt x="6195" y="2752"/>
                    <a:pt x="6141" y="2415"/>
                  </a:cubicBezTo>
                  <a:cubicBezTo>
                    <a:pt x="6095" y="2070"/>
                    <a:pt x="5865" y="1794"/>
                    <a:pt x="5635" y="1564"/>
                  </a:cubicBezTo>
                  <a:cubicBezTo>
                    <a:pt x="4919" y="867"/>
                    <a:pt x="4311" y="0"/>
                    <a:pt x="3458" y="0"/>
                  </a:cubicBezTo>
                  <a:close/>
                </a:path>
              </a:pathLst>
            </a:custGeom>
            <a:solidFill>
              <a:srgbClr val="E6B8A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59" name="Google Shape;944;p36">
              <a:extLst>
                <a:ext uri="{FF2B5EF4-FFF2-40B4-BE49-F238E27FC236}">
                  <a16:creationId xmlns:a16="http://schemas.microsoft.com/office/drawing/2014/main" id="{6C4D39DA-51D0-D3C3-5903-155FB47A77B4}"/>
                </a:ext>
              </a:extLst>
            </p:cNvPr>
            <p:cNvSpPr/>
            <p:nvPr/>
          </p:nvSpPr>
          <p:spPr>
            <a:xfrm>
              <a:off x="1238254" y="4550098"/>
              <a:ext cx="123892" cy="45616"/>
            </a:xfrm>
            <a:custGeom>
              <a:avLst/>
              <a:gdLst/>
              <a:ahLst/>
              <a:cxnLst/>
              <a:rect l="l" t="t" r="r" b="b"/>
              <a:pathLst>
                <a:path w="1396" h="514" fill="none" extrusionOk="0">
                  <a:moveTo>
                    <a:pt x="1395" y="514"/>
                  </a:moveTo>
                  <a:cubicBezTo>
                    <a:pt x="1319" y="445"/>
                    <a:pt x="1242" y="384"/>
                    <a:pt x="1166" y="330"/>
                  </a:cubicBezTo>
                  <a:cubicBezTo>
                    <a:pt x="1097" y="284"/>
                    <a:pt x="1028" y="246"/>
                    <a:pt x="959" y="207"/>
                  </a:cubicBezTo>
                  <a:cubicBezTo>
                    <a:pt x="667" y="69"/>
                    <a:pt x="330" y="31"/>
                    <a:pt x="0" y="0"/>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60" name="Google Shape;945;p36">
              <a:extLst>
                <a:ext uri="{FF2B5EF4-FFF2-40B4-BE49-F238E27FC236}">
                  <a16:creationId xmlns:a16="http://schemas.microsoft.com/office/drawing/2014/main" id="{28E0FDEA-8B24-4F42-861F-8C7ECAFC9F48}"/>
                </a:ext>
              </a:extLst>
            </p:cNvPr>
            <p:cNvSpPr/>
            <p:nvPr/>
          </p:nvSpPr>
          <p:spPr>
            <a:xfrm>
              <a:off x="1244998" y="4443246"/>
              <a:ext cx="169508" cy="64076"/>
            </a:xfrm>
            <a:custGeom>
              <a:avLst/>
              <a:gdLst/>
              <a:ahLst/>
              <a:cxnLst/>
              <a:rect l="l" t="t" r="r" b="b"/>
              <a:pathLst>
                <a:path w="1910" h="722" fill="none" extrusionOk="0">
                  <a:moveTo>
                    <a:pt x="1910" y="721"/>
                  </a:moveTo>
                  <a:cubicBezTo>
                    <a:pt x="1818" y="660"/>
                    <a:pt x="1733" y="591"/>
                    <a:pt x="1657" y="522"/>
                  </a:cubicBezTo>
                  <a:cubicBezTo>
                    <a:pt x="1503" y="407"/>
                    <a:pt x="1335" y="315"/>
                    <a:pt x="1159" y="254"/>
                  </a:cubicBezTo>
                  <a:lnTo>
                    <a:pt x="752" y="131"/>
                  </a:lnTo>
                  <a:cubicBezTo>
                    <a:pt x="515" y="39"/>
                    <a:pt x="262" y="1"/>
                    <a:pt x="1" y="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61" name="Google Shape;946;p36">
              <a:extLst>
                <a:ext uri="{FF2B5EF4-FFF2-40B4-BE49-F238E27FC236}">
                  <a16:creationId xmlns:a16="http://schemas.microsoft.com/office/drawing/2014/main" id="{9B125D01-6C7C-1C85-8056-4C4563882EB7}"/>
                </a:ext>
              </a:extLst>
            </p:cNvPr>
            <p:cNvSpPr/>
            <p:nvPr/>
          </p:nvSpPr>
          <p:spPr>
            <a:xfrm>
              <a:off x="1249081" y="4307906"/>
              <a:ext cx="203587" cy="142972"/>
            </a:xfrm>
            <a:custGeom>
              <a:avLst/>
              <a:gdLst/>
              <a:ahLst/>
              <a:cxnLst/>
              <a:rect l="l" t="t" r="r" b="b"/>
              <a:pathLst>
                <a:path w="2294" h="1611" fill="none" extrusionOk="0">
                  <a:moveTo>
                    <a:pt x="1" y="0"/>
                  </a:moveTo>
                  <a:cubicBezTo>
                    <a:pt x="292" y="8"/>
                    <a:pt x="576" y="62"/>
                    <a:pt x="852" y="154"/>
                  </a:cubicBezTo>
                  <a:cubicBezTo>
                    <a:pt x="998" y="215"/>
                    <a:pt x="1136" y="299"/>
                    <a:pt x="1266" y="391"/>
                  </a:cubicBezTo>
                  <a:cubicBezTo>
                    <a:pt x="1480" y="537"/>
                    <a:pt x="1680" y="698"/>
                    <a:pt x="1864" y="874"/>
                  </a:cubicBezTo>
                  <a:cubicBezTo>
                    <a:pt x="2025" y="1035"/>
                    <a:pt x="2201" y="1158"/>
                    <a:pt x="2255" y="1380"/>
                  </a:cubicBezTo>
                  <a:cubicBezTo>
                    <a:pt x="2278" y="1457"/>
                    <a:pt x="2285" y="1533"/>
                    <a:pt x="2293" y="1610"/>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62" name="Google Shape;947;p36">
              <a:extLst>
                <a:ext uri="{FF2B5EF4-FFF2-40B4-BE49-F238E27FC236}">
                  <a16:creationId xmlns:a16="http://schemas.microsoft.com/office/drawing/2014/main" id="{7E927553-CB0D-29A9-EB82-360BD34C4068}"/>
                </a:ext>
              </a:extLst>
            </p:cNvPr>
            <p:cNvSpPr/>
            <p:nvPr/>
          </p:nvSpPr>
          <p:spPr>
            <a:xfrm>
              <a:off x="1476363" y="4365680"/>
              <a:ext cx="76944" cy="57242"/>
            </a:xfrm>
            <a:custGeom>
              <a:avLst/>
              <a:gdLst/>
              <a:ahLst/>
              <a:cxnLst/>
              <a:rect l="l" t="t" r="r" b="b"/>
              <a:pathLst>
                <a:path w="867" h="645" fill="none" extrusionOk="0">
                  <a:moveTo>
                    <a:pt x="522" y="1"/>
                  </a:moveTo>
                  <a:lnTo>
                    <a:pt x="192" y="123"/>
                  </a:lnTo>
                  <a:cubicBezTo>
                    <a:pt x="138" y="131"/>
                    <a:pt x="85" y="162"/>
                    <a:pt x="46" y="200"/>
                  </a:cubicBezTo>
                  <a:cubicBezTo>
                    <a:pt x="16" y="246"/>
                    <a:pt x="0" y="300"/>
                    <a:pt x="8" y="353"/>
                  </a:cubicBezTo>
                  <a:cubicBezTo>
                    <a:pt x="16" y="507"/>
                    <a:pt x="138" y="629"/>
                    <a:pt x="292" y="645"/>
                  </a:cubicBezTo>
                  <a:cubicBezTo>
                    <a:pt x="338" y="645"/>
                    <a:pt x="384" y="637"/>
                    <a:pt x="430" y="622"/>
                  </a:cubicBezTo>
                  <a:cubicBezTo>
                    <a:pt x="591" y="583"/>
                    <a:pt x="736" y="507"/>
                    <a:pt x="867" y="407"/>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63" name="Google Shape;948;p36">
              <a:extLst>
                <a:ext uri="{FF2B5EF4-FFF2-40B4-BE49-F238E27FC236}">
                  <a16:creationId xmlns:a16="http://schemas.microsoft.com/office/drawing/2014/main" id="{DD1A3964-15A8-56E5-5BB8-4906BEB0F1C4}"/>
                </a:ext>
              </a:extLst>
            </p:cNvPr>
            <p:cNvSpPr/>
            <p:nvPr/>
          </p:nvSpPr>
          <p:spPr>
            <a:xfrm>
              <a:off x="958610" y="4542554"/>
              <a:ext cx="53160" cy="98066"/>
            </a:xfrm>
            <a:custGeom>
              <a:avLst/>
              <a:gdLst/>
              <a:ahLst/>
              <a:cxnLst/>
              <a:rect l="l" t="t" r="r" b="b"/>
              <a:pathLst>
                <a:path w="599" h="1105" fill="none" extrusionOk="0">
                  <a:moveTo>
                    <a:pt x="599" y="1105"/>
                  </a:moveTo>
                  <a:cubicBezTo>
                    <a:pt x="223" y="867"/>
                    <a:pt x="1" y="446"/>
                    <a:pt x="8" y="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64" name="Google Shape;949;p36">
              <a:extLst>
                <a:ext uri="{FF2B5EF4-FFF2-40B4-BE49-F238E27FC236}">
                  <a16:creationId xmlns:a16="http://schemas.microsoft.com/office/drawing/2014/main" id="{A35E5B40-899E-AEEC-DC9A-4FEBF65F602D}"/>
                </a:ext>
              </a:extLst>
            </p:cNvPr>
            <p:cNvSpPr/>
            <p:nvPr/>
          </p:nvSpPr>
          <p:spPr>
            <a:xfrm>
              <a:off x="975650" y="4264331"/>
              <a:ext cx="128684" cy="136139"/>
            </a:xfrm>
            <a:custGeom>
              <a:avLst/>
              <a:gdLst/>
              <a:ahLst/>
              <a:cxnLst/>
              <a:rect l="l" t="t" r="r" b="b"/>
              <a:pathLst>
                <a:path w="1450" h="1534" fill="none" extrusionOk="0">
                  <a:moveTo>
                    <a:pt x="0" y="1534"/>
                  </a:moveTo>
                  <a:cubicBezTo>
                    <a:pt x="422" y="974"/>
                    <a:pt x="913" y="461"/>
                    <a:pt x="1449" y="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65" name="Google Shape;950;p36">
              <a:extLst>
                <a:ext uri="{FF2B5EF4-FFF2-40B4-BE49-F238E27FC236}">
                  <a16:creationId xmlns:a16="http://schemas.microsoft.com/office/drawing/2014/main" id="{D56ADAC4-7662-A81D-38A5-1769E519E81C}"/>
                </a:ext>
              </a:extLst>
            </p:cNvPr>
            <p:cNvSpPr/>
            <p:nvPr/>
          </p:nvSpPr>
          <p:spPr>
            <a:xfrm>
              <a:off x="895333" y="4591631"/>
              <a:ext cx="2077845" cy="176253"/>
            </a:xfrm>
            <a:custGeom>
              <a:avLst/>
              <a:gdLst/>
              <a:ahLst/>
              <a:cxnLst/>
              <a:rect l="l" t="t" r="r" b="b"/>
              <a:pathLst>
                <a:path w="23413" h="1986" extrusionOk="0">
                  <a:moveTo>
                    <a:pt x="8435" y="0"/>
                  </a:moveTo>
                  <a:cubicBezTo>
                    <a:pt x="6418" y="0"/>
                    <a:pt x="1" y="851"/>
                    <a:pt x="1" y="851"/>
                  </a:cubicBezTo>
                  <a:lnTo>
                    <a:pt x="1" y="1985"/>
                  </a:lnTo>
                  <a:lnTo>
                    <a:pt x="23412" y="1985"/>
                  </a:lnTo>
                  <a:lnTo>
                    <a:pt x="23412" y="851"/>
                  </a:lnTo>
                  <a:cubicBezTo>
                    <a:pt x="23412" y="851"/>
                    <a:pt x="16988" y="0"/>
                    <a:pt x="14970" y="0"/>
                  </a:cubicBezTo>
                  <a:cubicBezTo>
                    <a:pt x="14863" y="0"/>
                    <a:pt x="14769" y="3"/>
                    <a:pt x="14688" y="8"/>
                  </a:cubicBezTo>
                  <a:cubicBezTo>
                    <a:pt x="12174" y="153"/>
                    <a:pt x="11699" y="1479"/>
                    <a:pt x="11699" y="1479"/>
                  </a:cubicBezTo>
                  <a:cubicBezTo>
                    <a:pt x="11699" y="1479"/>
                    <a:pt x="11231" y="153"/>
                    <a:pt x="8717" y="8"/>
                  </a:cubicBezTo>
                  <a:cubicBezTo>
                    <a:pt x="8636" y="3"/>
                    <a:pt x="8542" y="0"/>
                    <a:pt x="843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66" name="Google Shape;951;p36">
              <a:extLst>
                <a:ext uri="{FF2B5EF4-FFF2-40B4-BE49-F238E27FC236}">
                  <a16:creationId xmlns:a16="http://schemas.microsoft.com/office/drawing/2014/main" id="{E72261FF-DB09-0E2B-C652-1688337AD38C}"/>
                </a:ext>
              </a:extLst>
            </p:cNvPr>
            <p:cNvSpPr/>
            <p:nvPr/>
          </p:nvSpPr>
          <p:spPr>
            <a:xfrm>
              <a:off x="895333" y="4637159"/>
              <a:ext cx="2077845" cy="91232"/>
            </a:xfrm>
            <a:custGeom>
              <a:avLst/>
              <a:gdLst/>
              <a:ahLst/>
              <a:cxnLst/>
              <a:rect l="l" t="t" r="r" b="b"/>
              <a:pathLst>
                <a:path w="23413" h="1028" fill="none" extrusionOk="0">
                  <a:moveTo>
                    <a:pt x="23412" y="621"/>
                  </a:moveTo>
                  <a:cubicBezTo>
                    <a:pt x="23412" y="621"/>
                    <a:pt x="16291" y="0"/>
                    <a:pt x="14688" y="62"/>
                  </a:cubicBezTo>
                  <a:cubicBezTo>
                    <a:pt x="12174" y="161"/>
                    <a:pt x="11706" y="1028"/>
                    <a:pt x="11706" y="1028"/>
                  </a:cubicBezTo>
                  <a:cubicBezTo>
                    <a:pt x="11706" y="1028"/>
                    <a:pt x="11239" y="161"/>
                    <a:pt x="8724" y="62"/>
                  </a:cubicBezTo>
                  <a:cubicBezTo>
                    <a:pt x="7115" y="0"/>
                    <a:pt x="1" y="621"/>
                    <a:pt x="1" y="62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67" name="Google Shape;952;p36">
              <a:extLst>
                <a:ext uri="{FF2B5EF4-FFF2-40B4-BE49-F238E27FC236}">
                  <a16:creationId xmlns:a16="http://schemas.microsoft.com/office/drawing/2014/main" id="{D6F36443-9D93-AA3B-2C9E-9BCDE0A4927C}"/>
                </a:ext>
              </a:extLst>
            </p:cNvPr>
            <p:cNvSpPr/>
            <p:nvPr/>
          </p:nvSpPr>
          <p:spPr>
            <a:xfrm>
              <a:off x="895333" y="4681355"/>
              <a:ext cx="2077845" cy="61325"/>
            </a:xfrm>
            <a:custGeom>
              <a:avLst/>
              <a:gdLst/>
              <a:ahLst/>
              <a:cxnLst/>
              <a:rect l="l" t="t" r="r" b="b"/>
              <a:pathLst>
                <a:path w="23413" h="691" fill="none" extrusionOk="0">
                  <a:moveTo>
                    <a:pt x="23412" y="338"/>
                  </a:moveTo>
                  <a:cubicBezTo>
                    <a:pt x="23412" y="338"/>
                    <a:pt x="16291" y="1"/>
                    <a:pt x="14688" y="31"/>
                  </a:cubicBezTo>
                  <a:cubicBezTo>
                    <a:pt x="12174" y="85"/>
                    <a:pt x="11706" y="691"/>
                    <a:pt x="11706" y="691"/>
                  </a:cubicBezTo>
                  <a:cubicBezTo>
                    <a:pt x="11706" y="691"/>
                    <a:pt x="11239" y="85"/>
                    <a:pt x="8724" y="31"/>
                  </a:cubicBezTo>
                  <a:cubicBezTo>
                    <a:pt x="7115" y="1"/>
                    <a:pt x="1" y="338"/>
                    <a:pt x="1" y="338"/>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68" name="Google Shape;953;p36">
              <a:extLst>
                <a:ext uri="{FF2B5EF4-FFF2-40B4-BE49-F238E27FC236}">
                  <a16:creationId xmlns:a16="http://schemas.microsoft.com/office/drawing/2014/main" id="{B623055F-BB9A-7795-DAEE-4DEBE72B8938}"/>
                </a:ext>
              </a:extLst>
            </p:cNvPr>
            <p:cNvSpPr/>
            <p:nvPr/>
          </p:nvSpPr>
          <p:spPr>
            <a:xfrm>
              <a:off x="2236929" y="4275158"/>
              <a:ext cx="740953" cy="377798"/>
            </a:xfrm>
            <a:custGeom>
              <a:avLst/>
              <a:gdLst/>
              <a:ahLst/>
              <a:cxnLst/>
              <a:rect l="l" t="t" r="r" b="b"/>
              <a:pathLst>
                <a:path w="8349" h="4257" extrusionOk="0">
                  <a:moveTo>
                    <a:pt x="3820" y="0"/>
                  </a:moveTo>
                  <a:cubicBezTo>
                    <a:pt x="3551" y="0"/>
                    <a:pt x="3283" y="21"/>
                    <a:pt x="3021" y="63"/>
                  </a:cubicBezTo>
                  <a:cubicBezTo>
                    <a:pt x="2323" y="193"/>
                    <a:pt x="1802" y="676"/>
                    <a:pt x="1411" y="1266"/>
                  </a:cubicBezTo>
                  <a:cubicBezTo>
                    <a:pt x="1013" y="1879"/>
                    <a:pt x="783" y="2646"/>
                    <a:pt x="292" y="3183"/>
                  </a:cubicBezTo>
                  <a:cubicBezTo>
                    <a:pt x="162" y="3328"/>
                    <a:pt x="1" y="3459"/>
                    <a:pt x="31" y="3673"/>
                  </a:cubicBezTo>
                  <a:cubicBezTo>
                    <a:pt x="54" y="3811"/>
                    <a:pt x="139" y="3934"/>
                    <a:pt x="269" y="3987"/>
                  </a:cubicBezTo>
                  <a:cubicBezTo>
                    <a:pt x="384" y="4041"/>
                    <a:pt x="501" y="4065"/>
                    <a:pt x="618" y="4065"/>
                  </a:cubicBezTo>
                  <a:cubicBezTo>
                    <a:pt x="967" y="4065"/>
                    <a:pt x="1308" y="3850"/>
                    <a:pt x="1549" y="3574"/>
                  </a:cubicBezTo>
                  <a:cubicBezTo>
                    <a:pt x="1647" y="3463"/>
                    <a:pt x="1733" y="3344"/>
                    <a:pt x="1813" y="3220"/>
                  </a:cubicBezTo>
                  <a:lnTo>
                    <a:pt x="1813" y="3220"/>
                  </a:lnTo>
                  <a:cubicBezTo>
                    <a:pt x="1821" y="3407"/>
                    <a:pt x="1869" y="3578"/>
                    <a:pt x="1978" y="3712"/>
                  </a:cubicBezTo>
                  <a:cubicBezTo>
                    <a:pt x="2057" y="3810"/>
                    <a:pt x="2197" y="3855"/>
                    <a:pt x="2342" y="3855"/>
                  </a:cubicBezTo>
                  <a:cubicBezTo>
                    <a:pt x="2537" y="3855"/>
                    <a:pt x="2742" y="3775"/>
                    <a:pt x="2829" y="3635"/>
                  </a:cubicBezTo>
                  <a:cubicBezTo>
                    <a:pt x="2868" y="3903"/>
                    <a:pt x="3082" y="4110"/>
                    <a:pt x="3351" y="4141"/>
                  </a:cubicBezTo>
                  <a:cubicBezTo>
                    <a:pt x="3371" y="4142"/>
                    <a:pt x="3391" y="4142"/>
                    <a:pt x="3412" y="4142"/>
                  </a:cubicBezTo>
                  <a:cubicBezTo>
                    <a:pt x="3674" y="4142"/>
                    <a:pt x="3926" y="4051"/>
                    <a:pt x="4133" y="3880"/>
                  </a:cubicBezTo>
                  <a:cubicBezTo>
                    <a:pt x="4263" y="4095"/>
                    <a:pt x="4516" y="4095"/>
                    <a:pt x="4746" y="4141"/>
                  </a:cubicBezTo>
                  <a:cubicBezTo>
                    <a:pt x="4788" y="4149"/>
                    <a:pt x="4831" y="4152"/>
                    <a:pt x="4875" y="4152"/>
                  </a:cubicBezTo>
                  <a:cubicBezTo>
                    <a:pt x="5207" y="4152"/>
                    <a:pt x="5566" y="3949"/>
                    <a:pt x="5566" y="3949"/>
                  </a:cubicBezTo>
                  <a:cubicBezTo>
                    <a:pt x="5796" y="4072"/>
                    <a:pt x="6034" y="4171"/>
                    <a:pt x="6287" y="4240"/>
                  </a:cubicBezTo>
                  <a:cubicBezTo>
                    <a:pt x="6322" y="4251"/>
                    <a:pt x="6360" y="4256"/>
                    <a:pt x="6399" y="4256"/>
                  </a:cubicBezTo>
                  <a:cubicBezTo>
                    <a:pt x="6749" y="4256"/>
                    <a:pt x="7212" y="3869"/>
                    <a:pt x="7260" y="3842"/>
                  </a:cubicBezTo>
                  <a:cubicBezTo>
                    <a:pt x="7314" y="3819"/>
                    <a:pt x="7666" y="3827"/>
                    <a:pt x="7866" y="3758"/>
                  </a:cubicBezTo>
                  <a:cubicBezTo>
                    <a:pt x="8349" y="3236"/>
                    <a:pt x="8295" y="2914"/>
                    <a:pt x="8211" y="2523"/>
                  </a:cubicBezTo>
                  <a:cubicBezTo>
                    <a:pt x="8126" y="2132"/>
                    <a:pt x="7958" y="1764"/>
                    <a:pt x="7735" y="1435"/>
                  </a:cubicBezTo>
                  <a:cubicBezTo>
                    <a:pt x="7536" y="1113"/>
                    <a:pt x="7283" y="845"/>
                    <a:pt x="6977" y="630"/>
                  </a:cubicBezTo>
                  <a:cubicBezTo>
                    <a:pt x="6632" y="408"/>
                    <a:pt x="6279" y="423"/>
                    <a:pt x="5911" y="308"/>
                  </a:cubicBezTo>
                  <a:cubicBezTo>
                    <a:pt x="5497" y="193"/>
                    <a:pt x="5083" y="116"/>
                    <a:pt x="4654" y="70"/>
                  </a:cubicBezTo>
                  <a:cubicBezTo>
                    <a:pt x="4380" y="23"/>
                    <a:pt x="4100" y="0"/>
                    <a:pt x="3820" y="0"/>
                  </a:cubicBezTo>
                  <a:close/>
                </a:path>
              </a:pathLst>
            </a:custGeom>
            <a:solidFill>
              <a:srgbClr val="E6B8A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69" name="Google Shape;954;p36">
              <a:extLst>
                <a:ext uri="{FF2B5EF4-FFF2-40B4-BE49-F238E27FC236}">
                  <a16:creationId xmlns:a16="http://schemas.microsoft.com/office/drawing/2014/main" id="{E54633F0-7D10-B97B-F01F-09C70FA8B096}"/>
                </a:ext>
              </a:extLst>
            </p:cNvPr>
            <p:cNvSpPr/>
            <p:nvPr/>
          </p:nvSpPr>
          <p:spPr>
            <a:xfrm>
              <a:off x="2484624" y="4439163"/>
              <a:ext cx="112976" cy="170218"/>
            </a:xfrm>
            <a:custGeom>
              <a:avLst/>
              <a:gdLst/>
              <a:ahLst/>
              <a:cxnLst/>
              <a:rect l="l" t="t" r="r" b="b"/>
              <a:pathLst>
                <a:path w="1273" h="1918" fill="none" extrusionOk="0">
                  <a:moveTo>
                    <a:pt x="0" y="1917"/>
                  </a:moveTo>
                  <a:cubicBezTo>
                    <a:pt x="222" y="1166"/>
                    <a:pt x="667" y="499"/>
                    <a:pt x="1273" y="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70" name="Google Shape;955;p36">
              <a:extLst>
                <a:ext uri="{FF2B5EF4-FFF2-40B4-BE49-F238E27FC236}">
                  <a16:creationId xmlns:a16="http://schemas.microsoft.com/office/drawing/2014/main" id="{BD5B0E6F-2F00-763D-F080-BC9E1326E665}"/>
                </a:ext>
              </a:extLst>
            </p:cNvPr>
            <p:cNvSpPr/>
            <p:nvPr/>
          </p:nvSpPr>
          <p:spPr>
            <a:xfrm>
              <a:off x="2603634" y="4519480"/>
              <a:ext cx="76323" cy="112354"/>
            </a:xfrm>
            <a:custGeom>
              <a:avLst/>
              <a:gdLst/>
              <a:ahLst/>
              <a:cxnLst/>
              <a:rect l="l" t="t" r="r" b="b"/>
              <a:pathLst>
                <a:path w="860" h="1266" fill="none" extrusionOk="0">
                  <a:moveTo>
                    <a:pt x="1" y="1265"/>
                  </a:moveTo>
                  <a:cubicBezTo>
                    <a:pt x="108" y="752"/>
                    <a:pt x="422" y="299"/>
                    <a:pt x="859" y="0"/>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71" name="Google Shape;956;p36">
              <a:extLst>
                <a:ext uri="{FF2B5EF4-FFF2-40B4-BE49-F238E27FC236}">
                  <a16:creationId xmlns:a16="http://schemas.microsoft.com/office/drawing/2014/main" id="{33F3CB30-174A-B002-3BA2-6E68247A3F8D}"/>
                </a:ext>
              </a:extLst>
            </p:cNvPr>
            <p:cNvSpPr/>
            <p:nvPr/>
          </p:nvSpPr>
          <p:spPr>
            <a:xfrm>
              <a:off x="2396142" y="4355474"/>
              <a:ext cx="99397" cy="210332"/>
            </a:xfrm>
            <a:custGeom>
              <a:avLst/>
              <a:gdLst/>
              <a:ahLst/>
              <a:cxnLst/>
              <a:rect l="l" t="t" r="r" b="b"/>
              <a:pathLst>
                <a:path w="1120" h="2370" fill="none" extrusionOk="0">
                  <a:moveTo>
                    <a:pt x="39" y="2370"/>
                  </a:moveTo>
                  <a:cubicBezTo>
                    <a:pt x="0" y="1940"/>
                    <a:pt x="69" y="1511"/>
                    <a:pt x="246" y="1112"/>
                  </a:cubicBezTo>
                  <a:cubicBezTo>
                    <a:pt x="430" y="668"/>
                    <a:pt x="736" y="284"/>
                    <a:pt x="1120" y="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72" name="Google Shape;957;p36">
              <a:extLst>
                <a:ext uri="{FF2B5EF4-FFF2-40B4-BE49-F238E27FC236}">
                  <a16:creationId xmlns:a16="http://schemas.microsoft.com/office/drawing/2014/main" id="{00D0778F-1230-1556-5C57-83AC2F4708BB}"/>
                </a:ext>
              </a:extLst>
            </p:cNvPr>
            <p:cNvSpPr/>
            <p:nvPr/>
          </p:nvSpPr>
          <p:spPr>
            <a:xfrm>
              <a:off x="2248555" y="4533058"/>
              <a:ext cx="73483" cy="71530"/>
            </a:xfrm>
            <a:custGeom>
              <a:avLst/>
              <a:gdLst/>
              <a:ahLst/>
              <a:cxnLst/>
              <a:rect l="l" t="t" r="r" b="b"/>
              <a:pathLst>
                <a:path w="828" h="806" fill="none" extrusionOk="0">
                  <a:moveTo>
                    <a:pt x="0" y="468"/>
                  </a:moveTo>
                  <a:cubicBezTo>
                    <a:pt x="77" y="583"/>
                    <a:pt x="192" y="683"/>
                    <a:pt x="322" y="744"/>
                  </a:cubicBezTo>
                  <a:cubicBezTo>
                    <a:pt x="483" y="806"/>
                    <a:pt x="675" y="683"/>
                    <a:pt x="759" y="537"/>
                  </a:cubicBezTo>
                  <a:cubicBezTo>
                    <a:pt x="828" y="445"/>
                    <a:pt x="813" y="315"/>
                    <a:pt x="721" y="238"/>
                  </a:cubicBezTo>
                  <a:lnTo>
                    <a:pt x="399" y="1"/>
                  </a:ln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73" name="Google Shape;958;p36">
              <a:extLst>
                <a:ext uri="{FF2B5EF4-FFF2-40B4-BE49-F238E27FC236}">
                  <a16:creationId xmlns:a16="http://schemas.microsoft.com/office/drawing/2014/main" id="{236B2BE9-DEDE-8E65-2155-8BA6B9D26F50}"/>
                </a:ext>
              </a:extLst>
            </p:cNvPr>
            <p:cNvSpPr/>
            <p:nvPr/>
          </p:nvSpPr>
          <p:spPr>
            <a:xfrm>
              <a:off x="2730898" y="4597666"/>
              <a:ext cx="59905" cy="32127"/>
            </a:xfrm>
            <a:custGeom>
              <a:avLst/>
              <a:gdLst/>
              <a:ahLst/>
              <a:cxnLst/>
              <a:rect l="l" t="t" r="r" b="b"/>
              <a:pathLst>
                <a:path w="675" h="362" fill="none" extrusionOk="0">
                  <a:moveTo>
                    <a:pt x="0" y="361"/>
                  </a:moveTo>
                  <a:cubicBezTo>
                    <a:pt x="230" y="254"/>
                    <a:pt x="437" y="101"/>
                    <a:pt x="675" y="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74" name="Google Shape;959;p36">
              <a:extLst>
                <a:ext uri="{FF2B5EF4-FFF2-40B4-BE49-F238E27FC236}">
                  <a16:creationId xmlns:a16="http://schemas.microsoft.com/office/drawing/2014/main" id="{9CBB039C-2DDC-F5AF-C70C-48520DD3087A}"/>
                </a:ext>
              </a:extLst>
            </p:cNvPr>
            <p:cNvSpPr/>
            <p:nvPr/>
          </p:nvSpPr>
          <p:spPr>
            <a:xfrm>
              <a:off x="2881857" y="4541933"/>
              <a:ext cx="53160" cy="75613"/>
            </a:xfrm>
            <a:custGeom>
              <a:avLst/>
              <a:gdLst/>
              <a:ahLst/>
              <a:cxnLst/>
              <a:rect l="l" t="t" r="r" b="b"/>
              <a:pathLst>
                <a:path w="599" h="852" fill="none" extrusionOk="0">
                  <a:moveTo>
                    <a:pt x="1" y="851"/>
                  </a:moveTo>
                  <a:cubicBezTo>
                    <a:pt x="284" y="644"/>
                    <a:pt x="491" y="345"/>
                    <a:pt x="599" y="0"/>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mn-cs"/>
              </a:endParaRPr>
            </a:p>
          </p:txBody>
        </p:sp>
      </p:grpSp>
    </p:spTree>
    <p:extLst>
      <p:ext uri="{BB962C8B-B14F-4D97-AF65-F5344CB8AC3E}">
        <p14:creationId xmlns:p14="http://schemas.microsoft.com/office/powerpoint/2010/main" val="20900625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arn(inVertical)">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232B26-999F-3121-8D5A-7F6A99ADB1B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2A5E821-4534-A9AA-A942-3AE7A1B54A9C}"/>
              </a:ext>
            </a:extLst>
          </p:cNvPr>
          <p:cNvPicPr>
            <a:picLocks noChangeAspect="1"/>
          </p:cNvPicPr>
          <p:nvPr/>
        </p:nvPicPr>
        <p:blipFill>
          <a:blip r:embed="rId2"/>
          <a:stretch>
            <a:fillRect/>
          </a:stretch>
        </p:blipFill>
        <p:spPr>
          <a:xfrm>
            <a:off x="-48804" y="0"/>
            <a:ext cx="12192000" cy="6858000"/>
          </a:xfrm>
          <a:prstGeom prst="rect">
            <a:avLst/>
          </a:prstGeom>
        </p:spPr>
      </p:pic>
      <p:sp>
        <p:nvSpPr>
          <p:cNvPr id="5" name="TextBox 4">
            <a:extLst>
              <a:ext uri="{FF2B5EF4-FFF2-40B4-BE49-F238E27FC236}">
                <a16:creationId xmlns:a16="http://schemas.microsoft.com/office/drawing/2014/main" id="{A4C75F9C-498F-3D62-B621-0EAC09E8B721}"/>
              </a:ext>
            </a:extLst>
          </p:cNvPr>
          <p:cNvSpPr txBox="1"/>
          <p:nvPr/>
        </p:nvSpPr>
        <p:spPr>
          <a:xfrm>
            <a:off x="3166176" y="157192"/>
            <a:ext cx="6096000" cy="669542"/>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vi-VN" sz="2800" b="1" i="0" u="none" strike="noStrike" kern="1200" cap="none" spc="0" normalizeH="0" baseline="0" noProof="0" dirty="0">
                <a:ln>
                  <a:noFill/>
                </a:ln>
                <a:solidFill>
                  <a:srgbClr val="66241B"/>
                </a:solidFill>
                <a:effectLst/>
                <a:uLnTx/>
                <a:uFillTx/>
                <a:latin typeface="Times New Roman" panose="02020603050405020304" pitchFamily="18" charset="0"/>
                <a:ea typeface="Calibri" panose="020F0502020204030204" pitchFamily="34" charset="0"/>
                <a:cs typeface="Times New Roman" panose="02020603050405020304" pitchFamily="18" charset="0"/>
              </a:rPr>
              <a:t>1. Hoạt động chuẩn bị trước khi viết</a:t>
            </a:r>
            <a:endParaRPr kumimoji="0" lang="en-SG" sz="2800" b="0" i="0" u="none" strike="noStrike" kern="1200" cap="none" spc="0" normalizeH="0" baseline="0" noProof="0" dirty="0">
              <a:ln>
                <a:noFill/>
              </a:ln>
              <a:solidFill>
                <a:srgbClr val="66241B"/>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0" name="Freeform 4">
            <a:extLst>
              <a:ext uri="{FF2B5EF4-FFF2-40B4-BE49-F238E27FC236}">
                <a16:creationId xmlns:a16="http://schemas.microsoft.com/office/drawing/2014/main" id="{33FD04EC-2EFE-F38D-7098-51608C7A0B86}"/>
              </a:ext>
            </a:extLst>
          </p:cNvPr>
          <p:cNvSpPr/>
          <p:nvPr/>
        </p:nvSpPr>
        <p:spPr>
          <a:xfrm>
            <a:off x="4372726" y="2455897"/>
            <a:ext cx="2476269" cy="2469062"/>
          </a:xfrm>
          <a:custGeom>
            <a:avLst/>
            <a:gdLst/>
            <a:ahLst/>
            <a:cxnLst/>
            <a:rect l="l" t="t" r="r" b="b"/>
            <a:pathLst>
              <a:path w="3845468" h="4114800">
                <a:moveTo>
                  <a:pt x="0" y="0"/>
                </a:moveTo>
                <a:lnTo>
                  <a:pt x="3845468" y="0"/>
                </a:lnTo>
                <a:lnTo>
                  <a:pt x="384546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09599">
              <a:buClrTx/>
              <a:defRPr/>
            </a:pPr>
            <a:endParaRPr lang="en-SG" sz="1200" dirty="0">
              <a:solidFill>
                <a:prstClr val="black"/>
              </a:solidFill>
              <a:latin typeface="Calibri"/>
              <a:ea typeface="+mn-ea"/>
            </a:endParaRPr>
          </a:p>
        </p:txBody>
      </p:sp>
      <p:grpSp>
        <p:nvGrpSpPr>
          <p:cNvPr id="75" name="Group 74">
            <a:extLst>
              <a:ext uri="{FF2B5EF4-FFF2-40B4-BE49-F238E27FC236}">
                <a16:creationId xmlns:a16="http://schemas.microsoft.com/office/drawing/2014/main" id="{40CA41CB-44E6-CF44-DE3A-7625BB19EB8E}"/>
              </a:ext>
            </a:extLst>
          </p:cNvPr>
          <p:cNvGrpSpPr/>
          <p:nvPr/>
        </p:nvGrpSpPr>
        <p:grpSpPr>
          <a:xfrm>
            <a:off x="3346922" y="157192"/>
            <a:ext cx="4714335" cy="6016072"/>
            <a:chOff x="2650957" y="-147444"/>
            <a:chExt cx="4297186" cy="4383925"/>
          </a:xfrm>
        </p:grpSpPr>
        <p:sp>
          <p:nvSpPr>
            <p:cNvPr id="76" name="Google Shape;1004;p25">
              <a:extLst>
                <a:ext uri="{FF2B5EF4-FFF2-40B4-BE49-F238E27FC236}">
                  <a16:creationId xmlns:a16="http://schemas.microsoft.com/office/drawing/2014/main" id="{4C8AE844-3FC2-9DB6-6A9C-7CFF6C321C13}"/>
                </a:ext>
              </a:extLst>
            </p:cNvPr>
            <p:cNvSpPr txBox="1"/>
            <p:nvPr/>
          </p:nvSpPr>
          <p:spPr>
            <a:xfrm>
              <a:off x="6208683" y="1466568"/>
              <a:ext cx="739460" cy="598200"/>
            </a:xfrm>
            <a:prstGeom prst="rect">
              <a:avLst/>
            </a:prstGeom>
            <a:solidFill>
              <a:srgbClr val="DCE6BF"/>
            </a:solidFill>
            <a:ln>
              <a:noFill/>
            </a:ln>
          </p:spPr>
          <p:txBody>
            <a:bodyPr spcFirstLastPara="1" wrap="square" lIns="121900" tIns="121900" rIns="121900" bIns="121900" anchor="ctr" anchorCtr="0">
              <a:noAutofit/>
            </a:bodyPr>
            <a:lstStyle/>
            <a:p>
              <a:pPr algn="ctr" defTabSz="1219170">
                <a:defRPr/>
              </a:pPr>
              <a:r>
                <a:rPr lang="en" sz="3200" b="1" kern="0" dirty="0">
                  <a:solidFill>
                    <a:srgbClr val="191919"/>
                  </a:solidFill>
                  <a:latin typeface="Fira Sans Extra Condensed SemiBold"/>
                  <a:ea typeface="Fira Sans Extra Condensed SemiBold"/>
                  <a:cs typeface="Fira Sans Extra Condensed SemiBold"/>
                  <a:sym typeface="Fira Sans Extra Condensed SemiBold"/>
                </a:rPr>
                <a:t>04</a:t>
              </a:r>
              <a:endParaRPr sz="3200" b="1" kern="0" dirty="0">
                <a:solidFill>
                  <a:srgbClr val="191919"/>
                </a:solidFill>
                <a:latin typeface="Fira Sans Extra Condensed SemiBold"/>
                <a:ea typeface="Fira Sans Extra Condensed SemiBold"/>
                <a:cs typeface="Fira Sans Extra Condensed SemiBold"/>
                <a:sym typeface="Fira Sans Extra Condensed SemiBold"/>
              </a:endParaRPr>
            </a:p>
          </p:txBody>
        </p:sp>
        <p:grpSp>
          <p:nvGrpSpPr>
            <p:cNvPr id="77" name="Group 76">
              <a:extLst>
                <a:ext uri="{FF2B5EF4-FFF2-40B4-BE49-F238E27FC236}">
                  <a16:creationId xmlns:a16="http://schemas.microsoft.com/office/drawing/2014/main" id="{48606EA9-BAD6-6DB7-4DAE-1CEC269D7DBB}"/>
                </a:ext>
              </a:extLst>
            </p:cNvPr>
            <p:cNvGrpSpPr/>
            <p:nvPr/>
          </p:nvGrpSpPr>
          <p:grpSpPr>
            <a:xfrm>
              <a:off x="2650957" y="-147444"/>
              <a:ext cx="4075611" cy="4383925"/>
              <a:chOff x="2129896" y="-427433"/>
              <a:chExt cx="4697050" cy="4383925"/>
            </a:xfrm>
          </p:grpSpPr>
          <p:grpSp>
            <p:nvGrpSpPr>
              <p:cNvPr id="78" name="Google Shape;999;p25">
                <a:extLst>
                  <a:ext uri="{FF2B5EF4-FFF2-40B4-BE49-F238E27FC236}">
                    <a16:creationId xmlns:a16="http://schemas.microsoft.com/office/drawing/2014/main" id="{7126ABF0-DEC1-D9D7-AA12-80D2EB1E7A74}"/>
                  </a:ext>
                </a:extLst>
              </p:cNvPr>
              <p:cNvGrpSpPr/>
              <p:nvPr/>
            </p:nvGrpSpPr>
            <p:grpSpPr>
              <a:xfrm>
                <a:off x="2443021" y="-427433"/>
                <a:ext cx="4383925" cy="4383925"/>
                <a:chOff x="2380050" y="330213"/>
                <a:chExt cx="4383925" cy="4383925"/>
              </a:xfrm>
            </p:grpSpPr>
            <p:sp>
              <p:nvSpPr>
                <p:cNvPr id="82" name="Google Shape;1000;p25">
                  <a:extLst>
                    <a:ext uri="{FF2B5EF4-FFF2-40B4-BE49-F238E27FC236}">
                      <a16:creationId xmlns:a16="http://schemas.microsoft.com/office/drawing/2014/main" id="{E0CC30E1-5E8E-F37D-DFB4-9F0E48237E95}"/>
                    </a:ext>
                  </a:extLst>
                </p:cNvPr>
                <p:cNvSpPr/>
                <p:nvPr/>
              </p:nvSpPr>
              <p:spPr>
                <a:xfrm rot="10800000">
                  <a:off x="2380075" y="330238"/>
                  <a:ext cx="4383900" cy="4383900"/>
                </a:xfrm>
                <a:prstGeom prst="arc">
                  <a:avLst>
                    <a:gd name="adj1" fmla="val 18949289"/>
                    <a:gd name="adj2" fmla="val 21268808"/>
                  </a:avLst>
                </a:prstGeom>
                <a:noFill/>
                <a:ln w="9525" cap="flat" cmpd="sng">
                  <a:solidFill>
                    <a:srgbClr val="414042"/>
                  </a:solidFill>
                  <a:prstDash val="solid"/>
                  <a:round/>
                  <a:headEnd type="triangle" w="sm" len="sm"/>
                  <a:tailEnd type="none" w="sm" len="sm"/>
                </a:ln>
              </p:spPr>
              <p:txBody>
                <a:bodyPr spcFirstLastPara="1" wrap="square" lIns="121900" tIns="121900" rIns="121900" bIns="121900" anchor="ctr" anchorCtr="0">
                  <a:noAutofit/>
                </a:bodyPr>
                <a:lstStyle/>
                <a:p>
                  <a:pPr defTabSz="1219170">
                    <a:defRPr/>
                  </a:pPr>
                  <a:endParaRPr sz="3200" b="1" kern="0">
                    <a:solidFill>
                      <a:sysClr val="windowText" lastClr="000000"/>
                    </a:solidFill>
                    <a:latin typeface="Arial"/>
                    <a:cs typeface="Arial"/>
                    <a:sym typeface="Arial"/>
                  </a:endParaRPr>
                </a:p>
              </p:txBody>
            </p:sp>
            <p:sp>
              <p:nvSpPr>
                <p:cNvPr id="83" name="Google Shape;1001;p25">
                  <a:extLst>
                    <a:ext uri="{FF2B5EF4-FFF2-40B4-BE49-F238E27FC236}">
                      <a16:creationId xmlns:a16="http://schemas.microsoft.com/office/drawing/2014/main" id="{31395CFC-7192-9E0D-6E9B-986C4714DA43}"/>
                    </a:ext>
                  </a:extLst>
                </p:cNvPr>
                <p:cNvSpPr/>
                <p:nvPr/>
              </p:nvSpPr>
              <p:spPr>
                <a:xfrm rot="10800000">
                  <a:off x="2380075" y="330225"/>
                  <a:ext cx="4383900" cy="4383900"/>
                </a:xfrm>
                <a:prstGeom prst="arc">
                  <a:avLst>
                    <a:gd name="adj1" fmla="val 14934205"/>
                    <a:gd name="adj2" fmla="val 17448800"/>
                  </a:avLst>
                </a:prstGeom>
                <a:noFill/>
                <a:ln w="9525" cap="flat" cmpd="sng">
                  <a:solidFill>
                    <a:srgbClr val="414042"/>
                  </a:solidFill>
                  <a:prstDash val="solid"/>
                  <a:round/>
                  <a:headEnd type="triangle" w="sm" len="sm"/>
                  <a:tailEnd type="none" w="sm" len="sm"/>
                </a:ln>
              </p:spPr>
              <p:txBody>
                <a:bodyPr spcFirstLastPara="1" wrap="square" lIns="121900" tIns="121900" rIns="121900" bIns="121900" anchor="ctr" anchorCtr="0">
                  <a:noAutofit/>
                </a:bodyPr>
                <a:lstStyle/>
                <a:p>
                  <a:pPr defTabSz="1219170">
                    <a:defRPr/>
                  </a:pPr>
                  <a:endParaRPr sz="3200" b="1" kern="0">
                    <a:solidFill>
                      <a:sysClr val="windowText" lastClr="000000"/>
                    </a:solidFill>
                    <a:latin typeface="Arial"/>
                    <a:cs typeface="Arial"/>
                    <a:sym typeface="Arial"/>
                  </a:endParaRPr>
                </a:p>
              </p:txBody>
            </p:sp>
            <p:sp>
              <p:nvSpPr>
                <p:cNvPr id="84" name="Google Shape;1002;p25">
                  <a:extLst>
                    <a:ext uri="{FF2B5EF4-FFF2-40B4-BE49-F238E27FC236}">
                      <a16:creationId xmlns:a16="http://schemas.microsoft.com/office/drawing/2014/main" id="{349E5A3A-CB6F-B01F-5D41-8022B2A5F727}"/>
                    </a:ext>
                  </a:extLst>
                </p:cNvPr>
                <p:cNvSpPr/>
                <p:nvPr/>
              </p:nvSpPr>
              <p:spPr>
                <a:xfrm rot="10800000" flipH="1">
                  <a:off x="2380050" y="330213"/>
                  <a:ext cx="4383900" cy="4383900"/>
                </a:xfrm>
                <a:prstGeom prst="arc">
                  <a:avLst>
                    <a:gd name="adj1" fmla="val 18949289"/>
                    <a:gd name="adj2" fmla="val 21268808"/>
                  </a:avLst>
                </a:prstGeom>
                <a:noFill/>
                <a:ln w="9525" cap="flat" cmpd="sng">
                  <a:solidFill>
                    <a:srgbClr val="414042"/>
                  </a:solidFill>
                  <a:prstDash val="solid"/>
                  <a:round/>
                  <a:headEnd type="none" w="sm" len="sm"/>
                  <a:tailEnd type="triangle" w="sm" len="sm"/>
                </a:ln>
              </p:spPr>
              <p:txBody>
                <a:bodyPr spcFirstLastPara="1" wrap="square" lIns="121900" tIns="121900" rIns="121900" bIns="121900" anchor="ctr" anchorCtr="0">
                  <a:noAutofit/>
                </a:bodyPr>
                <a:lstStyle/>
                <a:p>
                  <a:pPr defTabSz="1219170">
                    <a:defRPr/>
                  </a:pPr>
                  <a:endParaRPr sz="3200" b="1" kern="0">
                    <a:solidFill>
                      <a:sysClr val="windowText" lastClr="000000"/>
                    </a:solidFill>
                    <a:latin typeface="Arial"/>
                    <a:cs typeface="Arial"/>
                    <a:sym typeface="Arial"/>
                  </a:endParaRPr>
                </a:p>
              </p:txBody>
            </p:sp>
          </p:grpSp>
          <p:sp>
            <p:nvSpPr>
              <p:cNvPr id="79" name="Google Shape;1003;p25">
                <a:extLst>
                  <a:ext uri="{FF2B5EF4-FFF2-40B4-BE49-F238E27FC236}">
                    <a16:creationId xmlns:a16="http://schemas.microsoft.com/office/drawing/2014/main" id="{1E85579C-FFA8-FB75-5B54-A1713ADB8F9B}"/>
                  </a:ext>
                </a:extLst>
              </p:cNvPr>
              <p:cNvSpPr txBox="1"/>
              <p:nvPr/>
            </p:nvSpPr>
            <p:spPr>
              <a:xfrm>
                <a:off x="2129896" y="1186579"/>
                <a:ext cx="852211" cy="598200"/>
              </a:xfrm>
              <a:prstGeom prst="rect">
                <a:avLst/>
              </a:prstGeom>
              <a:solidFill>
                <a:srgbClr val="54C6BE"/>
              </a:solidFill>
              <a:ln>
                <a:noFill/>
              </a:ln>
            </p:spPr>
            <p:txBody>
              <a:bodyPr spcFirstLastPara="1" wrap="square" lIns="121900" tIns="121900" rIns="121900" bIns="121900" anchor="ctr" anchorCtr="0">
                <a:noAutofit/>
              </a:bodyPr>
              <a:lstStyle/>
              <a:p>
                <a:pPr algn="ctr" defTabSz="1219170">
                  <a:defRPr/>
                </a:pPr>
                <a:r>
                  <a:rPr lang="en" sz="3200" b="1" kern="0" dirty="0">
                    <a:solidFill>
                      <a:srgbClr val="FFFFFF"/>
                    </a:solidFill>
                    <a:latin typeface="Fira Sans Extra Condensed SemiBold"/>
                    <a:ea typeface="Fira Sans Extra Condensed SemiBold"/>
                    <a:cs typeface="Fira Sans Extra Condensed SemiBold"/>
                    <a:sym typeface="Fira Sans Extra Condensed SemiBold"/>
                  </a:rPr>
                  <a:t>01</a:t>
                </a:r>
                <a:endParaRPr sz="3200" b="1" kern="0" dirty="0">
                  <a:solidFill>
                    <a:srgbClr val="FFFFFF"/>
                  </a:solidFill>
                  <a:latin typeface="Fira Sans Extra Condensed SemiBold"/>
                  <a:ea typeface="Fira Sans Extra Condensed SemiBold"/>
                  <a:cs typeface="Fira Sans Extra Condensed SemiBold"/>
                  <a:sym typeface="Fira Sans Extra Condensed SemiBold"/>
                </a:endParaRPr>
              </a:p>
            </p:txBody>
          </p:sp>
          <p:sp>
            <p:nvSpPr>
              <p:cNvPr id="80" name="Google Shape;1005;p25">
                <a:extLst>
                  <a:ext uri="{FF2B5EF4-FFF2-40B4-BE49-F238E27FC236}">
                    <a16:creationId xmlns:a16="http://schemas.microsoft.com/office/drawing/2014/main" id="{2E2A230E-9554-DAFD-81D8-CC4A1F78FB1A}"/>
                  </a:ext>
                </a:extLst>
              </p:cNvPr>
              <p:cNvSpPr txBox="1"/>
              <p:nvPr/>
            </p:nvSpPr>
            <p:spPr>
              <a:xfrm>
                <a:off x="5617034" y="3173254"/>
                <a:ext cx="856106" cy="598200"/>
              </a:xfrm>
              <a:prstGeom prst="rect">
                <a:avLst/>
              </a:prstGeom>
              <a:solidFill>
                <a:srgbClr val="F65C51"/>
              </a:solidFill>
              <a:ln>
                <a:noFill/>
              </a:ln>
            </p:spPr>
            <p:txBody>
              <a:bodyPr spcFirstLastPara="1" wrap="square" lIns="121900" tIns="121900" rIns="121900" bIns="121900" anchor="ctr" anchorCtr="0">
                <a:noAutofit/>
              </a:bodyPr>
              <a:lstStyle/>
              <a:p>
                <a:pPr algn="ctr" defTabSz="1219170">
                  <a:defRPr/>
                </a:pPr>
                <a:r>
                  <a:rPr lang="en" sz="3200" b="1" kern="0" dirty="0">
                    <a:solidFill>
                      <a:srgbClr val="FFFFFF"/>
                    </a:solidFill>
                    <a:latin typeface="Fira Sans Extra Condensed SemiBold"/>
                    <a:ea typeface="Fira Sans Extra Condensed SemiBold"/>
                    <a:cs typeface="Fira Sans Extra Condensed SemiBold"/>
                    <a:sym typeface="Fira Sans Extra Condensed SemiBold"/>
                  </a:rPr>
                  <a:t>03</a:t>
                </a:r>
                <a:endParaRPr sz="3200" b="1" kern="0" dirty="0">
                  <a:solidFill>
                    <a:srgbClr val="FFFFFF"/>
                  </a:solidFill>
                  <a:latin typeface="Fira Sans Extra Condensed SemiBold"/>
                  <a:ea typeface="Fira Sans Extra Condensed SemiBold"/>
                  <a:cs typeface="Fira Sans Extra Condensed SemiBold"/>
                  <a:sym typeface="Fira Sans Extra Condensed SemiBold"/>
                </a:endParaRPr>
              </a:p>
            </p:txBody>
          </p:sp>
          <p:sp>
            <p:nvSpPr>
              <p:cNvPr id="81" name="Google Shape;1006;p25">
                <a:extLst>
                  <a:ext uri="{FF2B5EF4-FFF2-40B4-BE49-F238E27FC236}">
                    <a16:creationId xmlns:a16="http://schemas.microsoft.com/office/drawing/2014/main" id="{471C816C-7FF4-4A13-20B6-9B902C1693E3}"/>
                  </a:ext>
                </a:extLst>
              </p:cNvPr>
              <p:cNvSpPr txBox="1"/>
              <p:nvPr/>
            </p:nvSpPr>
            <p:spPr>
              <a:xfrm>
                <a:off x="3037109" y="3173254"/>
                <a:ext cx="748186" cy="598200"/>
              </a:xfrm>
              <a:prstGeom prst="rect">
                <a:avLst/>
              </a:prstGeom>
              <a:solidFill>
                <a:srgbClr val="F7B15B"/>
              </a:solidFill>
              <a:ln>
                <a:noFill/>
              </a:ln>
            </p:spPr>
            <p:txBody>
              <a:bodyPr spcFirstLastPara="1" wrap="square" lIns="121900" tIns="121900" rIns="121900" bIns="121900" anchor="ctr" anchorCtr="0">
                <a:noAutofit/>
              </a:bodyPr>
              <a:lstStyle/>
              <a:p>
                <a:pPr algn="ctr" defTabSz="1219170">
                  <a:defRPr/>
                </a:pPr>
                <a:r>
                  <a:rPr lang="en" sz="3200" b="1" kern="0" dirty="0">
                    <a:solidFill>
                      <a:srgbClr val="FFFFFF"/>
                    </a:solidFill>
                    <a:latin typeface="Fira Sans Extra Condensed SemiBold"/>
                    <a:ea typeface="Fira Sans Extra Condensed SemiBold"/>
                    <a:cs typeface="Fira Sans Extra Condensed SemiBold"/>
                    <a:sym typeface="Fira Sans Extra Condensed SemiBold"/>
                  </a:rPr>
                  <a:t>02</a:t>
                </a:r>
                <a:endParaRPr sz="3200" b="1" kern="0" dirty="0">
                  <a:solidFill>
                    <a:srgbClr val="FFFFFF"/>
                  </a:solidFill>
                  <a:latin typeface="Fira Sans Extra Condensed SemiBold"/>
                  <a:ea typeface="Fira Sans Extra Condensed SemiBold"/>
                  <a:cs typeface="Fira Sans Extra Condensed SemiBold"/>
                  <a:sym typeface="Fira Sans Extra Condensed SemiBold"/>
                </a:endParaRPr>
              </a:p>
            </p:txBody>
          </p:sp>
        </p:grpSp>
      </p:grpSp>
      <p:sp>
        <p:nvSpPr>
          <p:cNvPr id="85" name="TextBox 84">
            <a:extLst>
              <a:ext uri="{FF2B5EF4-FFF2-40B4-BE49-F238E27FC236}">
                <a16:creationId xmlns:a16="http://schemas.microsoft.com/office/drawing/2014/main" id="{0689E042-3559-BF52-6DF1-DC8A3C8FAE4D}"/>
              </a:ext>
            </a:extLst>
          </p:cNvPr>
          <p:cNvSpPr txBox="1"/>
          <p:nvPr/>
        </p:nvSpPr>
        <p:spPr>
          <a:xfrm>
            <a:off x="204845" y="1527073"/>
            <a:ext cx="3142077" cy="2062103"/>
          </a:xfrm>
          <a:prstGeom prst="rect">
            <a:avLst/>
          </a:prstGeom>
          <a:noFill/>
        </p:spPr>
        <p:txBody>
          <a:bodyPr wrap="square">
            <a:spAutoFit/>
          </a:bodyPr>
          <a:lstStyle/>
          <a:p>
            <a:pPr algn="ctr" defTabSz="1219170">
              <a:buClr>
                <a:srgbClr val="000000"/>
              </a:buClr>
            </a:pPr>
            <a:r>
              <a:rPr lang="en-US" sz="3200" dirty="0" err="1">
                <a:solidFill>
                  <a:schemeClr val="bg1">
                    <a:lumMod val="10000"/>
                  </a:schemeClr>
                </a:solidFill>
                <a:latin typeface="Times New Roman" panose="02020603050405020304" pitchFamily="18" charset="0"/>
                <a:cs typeface="Times New Roman" panose="02020603050405020304" pitchFamily="18" charset="0"/>
              </a:rPr>
              <a:t>Đề</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tài</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của</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bài</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viết</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này</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là</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gì</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Bài</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viết</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này</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thuộc</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kiểu</a:t>
            </a:r>
            <a:r>
              <a:rPr lang="en-US" sz="3200" dirty="0">
                <a:solidFill>
                  <a:schemeClr val="bg1">
                    <a:lumMod val="10000"/>
                  </a:schemeClr>
                </a:solidFill>
                <a:latin typeface="Times New Roman" panose="02020603050405020304" pitchFamily="18" charset="0"/>
                <a:cs typeface="Times New Roman" panose="02020603050405020304" pitchFamily="18" charset="0"/>
              </a:rPr>
              <a:t> VB </a:t>
            </a:r>
            <a:r>
              <a:rPr lang="en-US" sz="3200" dirty="0" err="1">
                <a:solidFill>
                  <a:schemeClr val="bg1">
                    <a:lumMod val="10000"/>
                  </a:schemeClr>
                </a:solidFill>
                <a:latin typeface="Times New Roman" panose="02020603050405020304" pitchFamily="18" charset="0"/>
                <a:cs typeface="Times New Roman" panose="02020603050405020304" pitchFamily="18" charset="0"/>
              </a:rPr>
              <a:t>gì</a:t>
            </a:r>
            <a:r>
              <a:rPr lang="en-US" sz="3200" dirty="0">
                <a:solidFill>
                  <a:schemeClr val="bg1">
                    <a:lumMod val="10000"/>
                  </a:schemeClr>
                </a:solidFill>
                <a:latin typeface="Times New Roman" panose="02020603050405020304" pitchFamily="18" charset="0"/>
                <a:cs typeface="Times New Roman" panose="02020603050405020304" pitchFamily="18" charset="0"/>
              </a:rPr>
              <a:t>?</a:t>
            </a:r>
            <a:endParaRPr lang="en-SG" sz="4400" kern="0" dirty="0">
              <a:solidFill>
                <a:schemeClr val="bg1">
                  <a:lumMod val="10000"/>
                </a:schemeClr>
              </a:solidFill>
              <a:latin typeface="Times New Roman" panose="02020603050405020304" pitchFamily="18" charset="0"/>
              <a:cs typeface="Times New Roman" panose="02020603050405020304" pitchFamily="18" charset="0"/>
              <a:sym typeface="Arial"/>
            </a:endParaRPr>
          </a:p>
        </p:txBody>
      </p:sp>
      <p:sp>
        <p:nvSpPr>
          <p:cNvPr id="86" name="TextBox 85">
            <a:extLst>
              <a:ext uri="{FF2B5EF4-FFF2-40B4-BE49-F238E27FC236}">
                <a16:creationId xmlns:a16="http://schemas.microsoft.com/office/drawing/2014/main" id="{59AAA47E-FB1D-4373-4D9A-DE7EDA3546BE}"/>
              </a:ext>
            </a:extLst>
          </p:cNvPr>
          <p:cNvSpPr txBox="1"/>
          <p:nvPr/>
        </p:nvSpPr>
        <p:spPr>
          <a:xfrm>
            <a:off x="255375" y="4801650"/>
            <a:ext cx="3715740" cy="1569660"/>
          </a:xfrm>
          <a:prstGeom prst="rect">
            <a:avLst/>
          </a:prstGeom>
          <a:noFill/>
        </p:spPr>
        <p:txBody>
          <a:bodyPr wrap="square">
            <a:spAutoFit/>
          </a:bodyPr>
          <a:lstStyle/>
          <a:p>
            <a:pPr algn="ctr"/>
            <a:r>
              <a:rPr lang="en-US" sz="3200" dirty="0">
                <a:solidFill>
                  <a:schemeClr val="bg1">
                    <a:lumMod val="10000"/>
                  </a:schemeClr>
                </a:solidFill>
                <a:latin typeface="Times New Roman" panose="02020603050405020304" pitchFamily="18" charset="0"/>
                <a:cs typeface="Times New Roman" panose="02020603050405020304" pitchFamily="18" charset="0"/>
              </a:rPr>
              <a:t>Em </a:t>
            </a:r>
            <a:r>
              <a:rPr lang="en-US" sz="3200" dirty="0" err="1">
                <a:solidFill>
                  <a:schemeClr val="bg1">
                    <a:lumMod val="10000"/>
                  </a:schemeClr>
                </a:solidFill>
                <a:latin typeface="Times New Roman" panose="02020603050405020304" pitchFamily="18" charset="0"/>
                <a:cs typeface="Times New Roman" panose="02020603050405020304" pitchFamily="18" charset="0"/>
              </a:rPr>
              <a:t>chọn</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viết</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về</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tác</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phẩm</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truyện</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thơ</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nào</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Vì</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sao</a:t>
            </a:r>
            <a:r>
              <a:rPr lang="en-US" sz="3200" dirty="0">
                <a:solidFill>
                  <a:schemeClr val="bg1">
                    <a:lumMod val="10000"/>
                  </a:schemeClr>
                </a:solidFill>
                <a:latin typeface="Times New Roman" panose="02020603050405020304" pitchFamily="18" charset="0"/>
                <a:cs typeface="Times New Roman" panose="02020603050405020304" pitchFamily="18" charset="0"/>
              </a:rPr>
              <a:t>?</a:t>
            </a:r>
            <a:endParaRPr lang="en-SG" sz="3200"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87" name="TextBox 86">
            <a:extLst>
              <a:ext uri="{FF2B5EF4-FFF2-40B4-BE49-F238E27FC236}">
                <a16:creationId xmlns:a16="http://schemas.microsoft.com/office/drawing/2014/main" id="{5C8ED349-861D-1B7E-F941-3EB36842444B}"/>
              </a:ext>
            </a:extLst>
          </p:cNvPr>
          <p:cNvSpPr txBox="1"/>
          <p:nvPr/>
        </p:nvSpPr>
        <p:spPr>
          <a:xfrm>
            <a:off x="7778111" y="4964325"/>
            <a:ext cx="3992339" cy="1077218"/>
          </a:xfrm>
          <a:prstGeom prst="rect">
            <a:avLst/>
          </a:prstGeom>
          <a:noFill/>
        </p:spPr>
        <p:txBody>
          <a:bodyPr wrap="square">
            <a:spAutoFit/>
          </a:bodyPr>
          <a:lstStyle/>
          <a:p>
            <a:pPr algn="ctr"/>
            <a:r>
              <a:rPr lang="en-US" sz="3200" dirty="0" err="1">
                <a:solidFill>
                  <a:schemeClr val="bg1">
                    <a:lumMod val="10000"/>
                  </a:schemeClr>
                </a:solidFill>
                <a:latin typeface="Times New Roman" panose="02020603050405020304" pitchFamily="18" charset="0"/>
                <a:cs typeface="Times New Roman" panose="02020603050405020304" pitchFamily="18" charset="0"/>
              </a:rPr>
              <a:t>Mục</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đích</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viết</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bài</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này</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là</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gì</a:t>
            </a:r>
            <a:r>
              <a:rPr lang="en-US" sz="3200" dirty="0">
                <a:solidFill>
                  <a:schemeClr val="bg1">
                    <a:lumMod val="10000"/>
                  </a:schemeClr>
                </a:solidFill>
                <a:latin typeface="Times New Roman" panose="02020603050405020304" pitchFamily="18" charset="0"/>
                <a:cs typeface="Times New Roman" panose="02020603050405020304" pitchFamily="18" charset="0"/>
              </a:rPr>
              <a:t>? </a:t>
            </a:r>
            <a:endParaRPr lang="en-SG" sz="3200"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88" name="TextBox 87">
            <a:extLst>
              <a:ext uri="{FF2B5EF4-FFF2-40B4-BE49-F238E27FC236}">
                <a16:creationId xmlns:a16="http://schemas.microsoft.com/office/drawing/2014/main" id="{06A7D220-7F1C-2CB9-E6A2-562A2539A9FD}"/>
              </a:ext>
            </a:extLst>
          </p:cNvPr>
          <p:cNvSpPr txBox="1"/>
          <p:nvPr/>
        </p:nvSpPr>
        <p:spPr>
          <a:xfrm>
            <a:off x="8050543" y="1425898"/>
            <a:ext cx="3992339" cy="3046988"/>
          </a:xfrm>
          <a:prstGeom prst="rect">
            <a:avLst/>
          </a:prstGeom>
          <a:noFill/>
        </p:spPr>
        <p:txBody>
          <a:bodyPr wrap="square">
            <a:spAutoFit/>
          </a:bodyPr>
          <a:lstStyle/>
          <a:p>
            <a:pPr algn="ctr"/>
            <a:r>
              <a:rPr lang="en-US" sz="3200" dirty="0" err="1">
                <a:solidFill>
                  <a:schemeClr val="bg1">
                    <a:lumMod val="10000"/>
                  </a:schemeClr>
                </a:solidFill>
                <a:latin typeface="Times New Roman" panose="02020603050405020304" pitchFamily="18" charset="0"/>
                <a:cs typeface="Times New Roman" panose="02020603050405020304" pitchFamily="18" charset="0"/>
              </a:rPr>
              <a:t>Người</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đọc</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bài</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viết</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của</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em</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có</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thể</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là</a:t>
            </a:r>
            <a:r>
              <a:rPr lang="en-US" sz="3200" dirty="0">
                <a:solidFill>
                  <a:schemeClr val="bg1">
                    <a:lumMod val="10000"/>
                  </a:schemeClr>
                </a:solidFill>
                <a:latin typeface="Times New Roman" panose="02020603050405020304" pitchFamily="18" charset="0"/>
                <a:cs typeface="Times New Roman" panose="02020603050405020304" pitchFamily="18" charset="0"/>
              </a:rPr>
              <a:t> ai? </a:t>
            </a:r>
            <a:r>
              <a:rPr lang="en-US" sz="3200" dirty="0" err="1">
                <a:solidFill>
                  <a:schemeClr val="bg1">
                    <a:lumMod val="10000"/>
                  </a:schemeClr>
                </a:solidFill>
                <a:latin typeface="Times New Roman" panose="02020603050405020304" pitchFamily="18" charset="0"/>
                <a:cs typeface="Times New Roman" panose="02020603050405020304" pitchFamily="18" charset="0"/>
              </a:rPr>
              <a:t>Họ</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có</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thể</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đã</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biết</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gì</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về</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đề</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tài</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em</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sẽ</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giới</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thiệu</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Họ</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mong</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đợi</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điều</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gì</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từ</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bài</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viết</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này</a:t>
            </a:r>
            <a:r>
              <a:rPr lang="en-US" sz="3200" dirty="0">
                <a:solidFill>
                  <a:schemeClr val="bg1">
                    <a:lumMod val="10000"/>
                  </a:schemeClr>
                </a:solidFill>
                <a:latin typeface="Times New Roman" panose="02020603050405020304" pitchFamily="18" charset="0"/>
                <a:cs typeface="Times New Roman" panose="02020603050405020304" pitchFamily="18" charset="0"/>
              </a:rPr>
              <a:t>?</a:t>
            </a:r>
            <a:endParaRPr lang="en-SG" sz="3200" dirty="0">
              <a:solidFill>
                <a:schemeClr val="bg1">
                  <a:lumMod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00690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5"/>
                                        </p:tgtEl>
                                        <p:attrNameLst>
                                          <p:attrName>style.visibility</p:attrName>
                                        </p:attrNameLst>
                                      </p:cBhvr>
                                      <p:to>
                                        <p:strVal val="visible"/>
                                      </p:to>
                                    </p:set>
                                    <p:animEffect transition="in" filter="barn(inVertical)">
                                      <p:cBhvr>
                                        <p:cTn id="14" dur="500"/>
                                        <p:tgtEl>
                                          <p:spTgt spid="85"/>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86"/>
                                        </p:tgtEl>
                                        <p:attrNameLst>
                                          <p:attrName>style.visibility</p:attrName>
                                        </p:attrNameLst>
                                      </p:cBhvr>
                                      <p:to>
                                        <p:strVal val="visible"/>
                                      </p:to>
                                    </p:set>
                                    <p:animEffect transition="in" filter="fade">
                                      <p:cBhvr>
                                        <p:cTn id="19" dur="2000"/>
                                        <p:tgtEl>
                                          <p:spTgt spid="86"/>
                                        </p:tgtEl>
                                      </p:cBhvr>
                                    </p:animEffect>
                                    <p:anim calcmode="lin" valueType="num">
                                      <p:cBhvr>
                                        <p:cTn id="20" dur="2000" fill="hold"/>
                                        <p:tgtEl>
                                          <p:spTgt spid="86"/>
                                        </p:tgtEl>
                                        <p:attrNameLst>
                                          <p:attrName>ppt_w</p:attrName>
                                        </p:attrNameLst>
                                      </p:cBhvr>
                                      <p:tavLst>
                                        <p:tav tm="0" fmla="#ppt_w*sin(2.5*pi*$)">
                                          <p:val>
                                            <p:fltVal val="0"/>
                                          </p:val>
                                        </p:tav>
                                        <p:tav tm="100000">
                                          <p:val>
                                            <p:fltVal val="1"/>
                                          </p:val>
                                        </p:tav>
                                      </p:tavLst>
                                    </p:anim>
                                    <p:anim calcmode="lin" valueType="num">
                                      <p:cBhvr>
                                        <p:cTn id="21" dur="2000" fill="hold"/>
                                        <p:tgtEl>
                                          <p:spTgt spid="86"/>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p:cTn id="26" dur="1000" fill="hold"/>
                                        <p:tgtEl>
                                          <p:spTgt spid="87"/>
                                        </p:tgtEl>
                                        <p:attrNameLst>
                                          <p:attrName>ppt_w</p:attrName>
                                        </p:attrNameLst>
                                      </p:cBhvr>
                                      <p:tavLst>
                                        <p:tav tm="0">
                                          <p:val>
                                            <p:fltVal val="0"/>
                                          </p:val>
                                        </p:tav>
                                        <p:tav tm="100000">
                                          <p:val>
                                            <p:strVal val="#ppt_w"/>
                                          </p:val>
                                        </p:tav>
                                      </p:tavLst>
                                    </p:anim>
                                    <p:anim calcmode="lin" valueType="num">
                                      <p:cBhvr>
                                        <p:cTn id="27" dur="1000" fill="hold"/>
                                        <p:tgtEl>
                                          <p:spTgt spid="87"/>
                                        </p:tgtEl>
                                        <p:attrNameLst>
                                          <p:attrName>ppt_h</p:attrName>
                                        </p:attrNameLst>
                                      </p:cBhvr>
                                      <p:tavLst>
                                        <p:tav tm="0">
                                          <p:val>
                                            <p:fltVal val="0"/>
                                          </p:val>
                                        </p:tav>
                                        <p:tav tm="100000">
                                          <p:val>
                                            <p:strVal val="#ppt_h"/>
                                          </p:val>
                                        </p:tav>
                                      </p:tavLst>
                                    </p:anim>
                                    <p:anim calcmode="lin" valueType="num">
                                      <p:cBhvr>
                                        <p:cTn id="28" dur="1000" fill="hold"/>
                                        <p:tgtEl>
                                          <p:spTgt spid="87"/>
                                        </p:tgtEl>
                                        <p:attrNameLst>
                                          <p:attrName>style.rotation</p:attrName>
                                        </p:attrNameLst>
                                      </p:cBhvr>
                                      <p:tavLst>
                                        <p:tav tm="0">
                                          <p:val>
                                            <p:fltVal val="90"/>
                                          </p:val>
                                        </p:tav>
                                        <p:tav tm="100000">
                                          <p:val>
                                            <p:fltVal val="0"/>
                                          </p:val>
                                        </p:tav>
                                      </p:tavLst>
                                    </p:anim>
                                    <p:animEffect transition="in" filter="fade">
                                      <p:cBhvr>
                                        <p:cTn id="29" dur="1000"/>
                                        <p:tgtEl>
                                          <p:spTgt spid="87"/>
                                        </p:tgtEl>
                                      </p:cBhvr>
                                    </p:animEffect>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grpId="0" nodeType="clickEffect">
                                  <p:stCondLst>
                                    <p:cond delay="0"/>
                                  </p:stCondLst>
                                  <p:childTnLst>
                                    <p:set>
                                      <p:cBhvr>
                                        <p:cTn id="33" dur="1" fill="hold">
                                          <p:stCondLst>
                                            <p:cond delay="0"/>
                                          </p:stCondLst>
                                        </p:cTn>
                                        <p:tgtEl>
                                          <p:spTgt spid="88"/>
                                        </p:tgtEl>
                                        <p:attrNameLst>
                                          <p:attrName>style.visibility</p:attrName>
                                        </p:attrNameLst>
                                      </p:cBhvr>
                                      <p:to>
                                        <p:strVal val="visible"/>
                                      </p:to>
                                    </p:set>
                                    <p:animEffect transition="in" filter="wipe(down)">
                                      <p:cBhvr>
                                        <p:cTn id="34" dur="580">
                                          <p:stCondLst>
                                            <p:cond delay="0"/>
                                          </p:stCondLst>
                                        </p:cTn>
                                        <p:tgtEl>
                                          <p:spTgt spid="88"/>
                                        </p:tgtEl>
                                      </p:cBhvr>
                                    </p:animEffect>
                                    <p:anim calcmode="lin" valueType="num">
                                      <p:cBhvr>
                                        <p:cTn id="35"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40" dur="26">
                                          <p:stCondLst>
                                            <p:cond delay="650"/>
                                          </p:stCondLst>
                                        </p:cTn>
                                        <p:tgtEl>
                                          <p:spTgt spid="88"/>
                                        </p:tgtEl>
                                      </p:cBhvr>
                                      <p:to x="100000" y="60000"/>
                                    </p:animScale>
                                    <p:animScale>
                                      <p:cBhvr>
                                        <p:cTn id="41" dur="166" decel="50000">
                                          <p:stCondLst>
                                            <p:cond delay="676"/>
                                          </p:stCondLst>
                                        </p:cTn>
                                        <p:tgtEl>
                                          <p:spTgt spid="88"/>
                                        </p:tgtEl>
                                      </p:cBhvr>
                                      <p:to x="100000" y="100000"/>
                                    </p:animScale>
                                    <p:animScale>
                                      <p:cBhvr>
                                        <p:cTn id="42" dur="26">
                                          <p:stCondLst>
                                            <p:cond delay="1312"/>
                                          </p:stCondLst>
                                        </p:cTn>
                                        <p:tgtEl>
                                          <p:spTgt spid="88"/>
                                        </p:tgtEl>
                                      </p:cBhvr>
                                      <p:to x="100000" y="80000"/>
                                    </p:animScale>
                                    <p:animScale>
                                      <p:cBhvr>
                                        <p:cTn id="43" dur="166" decel="50000">
                                          <p:stCondLst>
                                            <p:cond delay="1338"/>
                                          </p:stCondLst>
                                        </p:cTn>
                                        <p:tgtEl>
                                          <p:spTgt spid="88"/>
                                        </p:tgtEl>
                                      </p:cBhvr>
                                      <p:to x="100000" y="100000"/>
                                    </p:animScale>
                                    <p:animScale>
                                      <p:cBhvr>
                                        <p:cTn id="44" dur="26">
                                          <p:stCondLst>
                                            <p:cond delay="1642"/>
                                          </p:stCondLst>
                                        </p:cTn>
                                        <p:tgtEl>
                                          <p:spTgt spid="88"/>
                                        </p:tgtEl>
                                      </p:cBhvr>
                                      <p:to x="100000" y="90000"/>
                                    </p:animScale>
                                    <p:animScale>
                                      <p:cBhvr>
                                        <p:cTn id="45" dur="166" decel="50000">
                                          <p:stCondLst>
                                            <p:cond delay="1668"/>
                                          </p:stCondLst>
                                        </p:cTn>
                                        <p:tgtEl>
                                          <p:spTgt spid="88"/>
                                        </p:tgtEl>
                                      </p:cBhvr>
                                      <p:to x="100000" y="100000"/>
                                    </p:animScale>
                                    <p:animScale>
                                      <p:cBhvr>
                                        <p:cTn id="46" dur="26">
                                          <p:stCondLst>
                                            <p:cond delay="1808"/>
                                          </p:stCondLst>
                                        </p:cTn>
                                        <p:tgtEl>
                                          <p:spTgt spid="88"/>
                                        </p:tgtEl>
                                      </p:cBhvr>
                                      <p:to x="100000" y="95000"/>
                                    </p:animScale>
                                    <p:animScale>
                                      <p:cBhvr>
                                        <p:cTn id="47" dur="166" decel="50000">
                                          <p:stCondLst>
                                            <p:cond delay="1834"/>
                                          </p:stCondLst>
                                        </p:cTn>
                                        <p:tgtEl>
                                          <p:spTgt spid="8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85" grpId="0"/>
      <p:bldP spid="86" grpId="0"/>
      <p:bldP spid="87" grpId="0"/>
      <p:bldP spid="8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BE5919E-A94A-525B-9F41-D873FD6C772B}"/>
              </a:ext>
            </a:extLst>
          </p:cNvPr>
          <p:cNvPicPr>
            <a:picLocks noChangeAspect="1"/>
          </p:cNvPicPr>
          <p:nvPr/>
        </p:nvPicPr>
        <p:blipFill>
          <a:blip r:embed="rId3"/>
          <a:srcRect b="17136"/>
          <a:stretch/>
        </p:blipFill>
        <p:spPr>
          <a:xfrm>
            <a:off x="0" y="0"/>
            <a:ext cx="12192000" cy="6858000"/>
          </a:xfrm>
          <a:prstGeom prst="rect">
            <a:avLst/>
          </a:prstGeom>
        </p:spPr>
      </p:pic>
      <p:sp>
        <p:nvSpPr>
          <p:cNvPr id="7" name="TextBox 6">
            <a:extLst>
              <a:ext uri="{FF2B5EF4-FFF2-40B4-BE49-F238E27FC236}">
                <a16:creationId xmlns:a16="http://schemas.microsoft.com/office/drawing/2014/main" id="{86BA3F01-106D-0116-502D-6AAE1356EF30}"/>
              </a:ext>
            </a:extLst>
          </p:cNvPr>
          <p:cNvSpPr txBox="1"/>
          <p:nvPr/>
        </p:nvSpPr>
        <p:spPr>
          <a:xfrm>
            <a:off x="3044143" y="57875"/>
            <a:ext cx="6794975" cy="830997"/>
          </a:xfrm>
          <a:prstGeom prst="rect">
            <a:avLst/>
          </a:prstGeom>
          <a:noFill/>
        </p:spPr>
        <p:txBody>
          <a:bodyPr wrap="square">
            <a:spAutoFit/>
          </a:bodyPr>
          <a:lstStyle/>
          <a:p>
            <a:pPr marL="0" marR="0" lvl="0" indent="0" algn="ctr" defTabSz="1219140" rtl="0" eaLnBrk="1" fontAlgn="auto" latinLnBrk="0" hangingPunct="1">
              <a:spcBef>
                <a:spcPts val="0"/>
              </a:spcBef>
              <a:spcAft>
                <a:spcPts val="1067"/>
              </a:spcAft>
              <a:buClr>
                <a:srgbClr val="000000"/>
              </a:buClr>
              <a:buSzTx/>
              <a:buFontTx/>
              <a:buNone/>
              <a:tabLst/>
              <a:defRPr/>
            </a:pPr>
            <a:r>
              <a:rPr lang="en-US" sz="2400" b="1" dirty="0" err="1">
                <a:solidFill>
                  <a:srgbClr val="000000"/>
                </a:solidFill>
                <a:effectLst/>
                <a:latin typeface="Times New Roman" panose="02020603050405020304" pitchFamily="18" charset="0"/>
                <a:ea typeface="Times New Roman" panose="02020603050405020304" pitchFamily="18" charset="0"/>
              </a:rPr>
              <a:t>Chuẩn</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bị</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tư</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liệu</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theo</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hướng</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dẫn</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trong</a:t>
            </a:r>
            <a:r>
              <a:rPr lang="en-US" sz="2400" b="1" dirty="0">
                <a:solidFill>
                  <a:srgbClr val="000000"/>
                </a:solidFill>
                <a:effectLst/>
                <a:latin typeface="Times New Roman" panose="02020603050405020304" pitchFamily="18" charset="0"/>
                <a:ea typeface="Times New Roman" panose="02020603050405020304" pitchFamily="18" charset="0"/>
              </a:rPr>
              <a:t> SGK </a:t>
            </a:r>
            <a:r>
              <a:rPr lang="en-US" sz="2400" b="1" dirty="0" err="1">
                <a:solidFill>
                  <a:srgbClr val="000000"/>
                </a:solidFill>
                <a:effectLst/>
                <a:latin typeface="Times New Roman" panose="02020603050405020304" pitchFamily="18" charset="0"/>
                <a:ea typeface="Times New Roman" panose="02020603050405020304" pitchFamily="18" charset="0"/>
              </a:rPr>
              <a:t>và</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hoàn</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thành</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phiếu</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sau</a:t>
            </a:r>
            <a:endParaRPr kumimoji="0" lang="en-SG" sz="32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graphicFrame>
        <p:nvGraphicFramePr>
          <p:cNvPr id="2" name="Table 1">
            <a:extLst>
              <a:ext uri="{FF2B5EF4-FFF2-40B4-BE49-F238E27FC236}">
                <a16:creationId xmlns:a16="http://schemas.microsoft.com/office/drawing/2014/main" id="{8DAD9001-0390-095F-9AFC-520ACD7BB9D7}"/>
              </a:ext>
            </a:extLst>
          </p:cNvPr>
          <p:cNvGraphicFramePr>
            <a:graphicFrameLocks noGrp="1"/>
          </p:cNvGraphicFramePr>
          <p:nvPr>
            <p:extLst>
              <p:ext uri="{D42A27DB-BD31-4B8C-83A1-F6EECF244321}">
                <p14:modId xmlns:p14="http://schemas.microsoft.com/office/powerpoint/2010/main" val="4158443645"/>
              </p:ext>
            </p:extLst>
          </p:nvPr>
        </p:nvGraphicFramePr>
        <p:xfrm>
          <a:off x="118110" y="1063978"/>
          <a:ext cx="11921490" cy="5613913"/>
        </p:xfrm>
        <a:graphic>
          <a:graphicData uri="http://schemas.openxmlformats.org/drawingml/2006/table">
            <a:tbl>
              <a:tblPr firstRow="1" firstCol="1" bandRow="1">
                <a:tableStyleId>{1E171933-4619-4E11-9A3F-F7608DF75F80}</a:tableStyleId>
              </a:tblPr>
              <a:tblGrid>
                <a:gridCol w="4994217">
                  <a:extLst>
                    <a:ext uri="{9D8B030D-6E8A-4147-A177-3AD203B41FA5}">
                      <a16:colId xmlns:a16="http://schemas.microsoft.com/office/drawing/2014/main" val="775345823"/>
                    </a:ext>
                  </a:extLst>
                </a:gridCol>
                <a:gridCol w="4031673">
                  <a:extLst>
                    <a:ext uri="{9D8B030D-6E8A-4147-A177-3AD203B41FA5}">
                      <a16:colId xmlns:a16="http://schemas.microsoft.com/office/drawing/2014/main" val="355894994"/>
                    </a:ext>
                  </a:extLst>
                </a:gridCol>
                <a:gridCol w="2895600">
                  <a:extLst>
                    <a:ext uri="{9D8B030D-6E8A-4147-A177-3AD203B41FA5}">
                      <a16:colId xmlns:a16="http://schemas.microsoft.com/office/drawing/2014/main" val="722943098"/>
                    </a:ext>
                  </a:extLst>
                </a:gridCol>
              </a:tblGrid>
              <a:tr h="1955979">
                <a:tc>
                  <a:txBody>
                    <a:bodyPr/>
                    <a:lstStyle/>
                    <a:p>
                      <a:pPr algn="ctr">
                        <a:lnSpc>
                          <a:spcPct val="100000"/>
                        </a:lnSpc>
                        <a:spcAft>
                          <a:spcPts val="800"/>
                        </a:spcAft>
                      </a:pPr>
                      <a:r>
                        <a:rPr lang="vi-VN" sz="3200" dirty="0">
                          <a:solidFill>
                            <a:schemeClr val="bg1">
                              <a:lumMod val="10000"/>
                            </a:schemeClr>
                          </a:solidFill>
                          <a:effectLst/>
                          <a:latin typeface="Times New Roman" panose="02020603050405020304" pitchFamily="18" charset="0"/>
                          <a:cs typeface="Times New Roman" panose="02020603050405020304" pitchFamily="18" charset="0"/>
                        </a:rPr>
                        <a:t>Nhóm tư liệu</a:t>
                      </a:r>
                      <a:endParaRPr lang="en-SG" sz="2400"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800"/>
                        </a:spcAft>
                      </a:pPr>
                      <a:r>
                        <a:rPr lang="vi-VN" sz="3200" dirty="0">
                          <a:solidFill>
                            <a:schemeClr val="bg1">
                              <a:lumMod val="10000"/>
                            </a:schemeClr>
                          </a:solidFill>
                          <a:effectLst/>
                          <a:latin typeface="Times New Roman" panose="02020603050405020304" pitchFamily="18" charset="0"/>
                          <a:cs typeface="Times New Roman" panose="02020603050405020304" pitchFamily="18" charset="0"/>
                        </a:rPr>
                        <a:t>Thông tin về tư liệu</a:t>
                      </a:r>
                      <a:endParaRPr lang="en-SG" sz="2400" dirty="0">
                        <a:solidFill>
                          <a:schemeClr val="bg1">
                            <a:lumMod val="10000"/>
                          </a:schemeClr>
                        </a:solidFill>
                        <a:effectLst/>
                        <a:latin typeface="Times New Roman" panose="02020603050405020304" pitchFamily="18" charset="0"/>
                        <a:cs typeface="Times New Roman" panose="02020603050405020304" pitchFamily="18" charset="0"/>
                      </a:endParaRPr>
                    </a:p>
                    <a:p>
                      <a:pPr algn="ctr">
                        <a:lnSpc>
                          <a:spcPct val="100000"/>
                        </a:lnSpc>
                        <a:spcAft>
                          <a:spcPts val="800"/>
                        </a:spcAft>
                      </a:pPr>
                      <a:r>
                        <a:rPr lang="vi-VN" sz="3200" dirty="0">
                          <a:solidFill>
                            <a:schemeClr val="bg1">
                              <a:lumMod val="10000"/>
                            </a:schemeClr>
                          </a:solidFill>
                          <a:effectLst/>
                          <a:latin typeface="Times New Roman" panose="02020603050405020304" pitchFamily="18" charset="0"/>
                          <a:cs typeface="Times New Roman" panose="02020603050405020304" pitchFamily="18" charset="0"/>
                        </a:rPr>
                        <a:t>(tên, thời gian công bố,  nguồn,…)</a:t>
                      </a:r>
                      <a:endParaRPr lang="en-SG" sz="2400"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800"/>
                        </a:spcAft>
                      </a:pPr>
                      <a:r>
                        <a:rPr lang="vi-VN" sz="3200" dirty="0">
                          <a:solidFill>
                            <a:schemeClr val="bg1">
                              <a:lumMod val="10000"/>
                            </a:schemeClr>
                          </a:solidFill>
                          <a:effectLst/>
                          <a:latin typeface="Times New Roman" panose="02020603050405020304" pitchFamily="18" charset="0"/>
                          <a:cs typeface="Times New Roman" panose="02020603050405020304" pitchFamily="18" charset="0"/>
                        </a:rPr>
                        <a:t>Tóm tắt nội dung tư liệu cần cho bài viết</a:t>
                      </a:r>
                      <a:endParaRPr lang="en-SG" sz="2400"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578988878"/>
                  </a:ext>
                </a:extLst>
              </a:tr>
              <a:tr h="1828967">
                <a:tc>
                  <a:txBody>
                    <a:bodyPr/>
                    <a:lstStyle/>
                    <a:p>
                      <a:pPr algn="just">
                        <a:lnSpc>
                          <a:spcPct val="100000"/>
                        </a:lnSpc>
                        <a:spcAft>
                          <a:spcPts val="800"/>
                        </a:spcAft>
                      </a:pPr>
                      <a:r>
                        <a:rPr lang="vi-VN" sz="3200" b="0" dirty="0">
                          <a:solidFill>
                            <a:schemeClr val="bg1">
                              <a:lumMod val="10000"/>
                            </a:schemeClr>
                          </a:solidFill>
                          <a:effectLst/>
                          <a:latin typeface="Times New Roman" panose="02020603050405020304" pitchFamily="18" charset="0"/>
                          <a:cs typeface="Times New Roman" panose="02020603050405020304" pitchFamily="18" charset="0"/>
                        </a:rPr>
                        <a:t>Bài phê bình, phỏng vấn, tư liệu báo chí,… liên quan đến tác phẩm</a:t>
                      </a:r>
                      <a:endParaRPr lang="en-SG" sz="2400" b="0"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3200" dirty="0">
                          <a:solidFill>
                            <a:schemeClr val="bg1">
                              <a:lumMod val="10000"/>
                            </a:schemeClr>
                          </a:solidFill>
                          <a:effectLst/>
                          <a:latin typeface="Times New Roman" panose="02020603050405020304" pitchFamily="18" charset="0"/>
                          <a:cs typeface="Times New Roman" panose="02020603050405020304" pitchFamily="18" charset="0"/>
                        </a:rPr>
                        <a:t> </a:t>
                      </a:r>
                      <a:endParaRPr lang="en-SG" sz="2400"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3200">
                          <a:solidFill>
                            <a:schemeClr val="bg1">
                              <a:lumMod val="10000"/>
                            </a:schemeClr>
                          </a:solidFill>
                          <a:effectLst/>
                          <a:latin typeface="Times New Roman" panose="02020603050405020304" pitchFamily="18" charset="0"/>
                          <a:cs typeface="Times New Roman" panose="02020603050405020304" pitchFamily="18" charset="0"/>
                        </a:rPr>
                        <a:t> </a:t>
                      </a:r>
                      <a:endParaRPr lang="en-SG" sz="240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1318875"/>
                  </a:ext>
                </a:extLst>
              </a:tr>
              <a:tr h="1828967">
                <a:tc>
                  <a:txBody>
                    <a:bodyPr/>
                    <a:lstStyle/>
                    <a:p>
                      <a:pPr algn="just">
                        <a:lnSpc>
                          <a:spcPct val="100000"/>
                        </a:lnSpc>
                        <a:spcAft>
                          <a:spcPts val="800"/>
                        </a:spcAft>
                      </a:pPr>
                      <a:r>
                        <a:rPr lang="vi-VN" sz="3200" b="0" dirty="0">
                          <a:solidFill>
                            <a:schemeClr val="bg1">
                              <a:lumMod val="10000"/>
                            </a:schemeClr>
                          </a:solidFill>
                          <a:effectLst/>
                          <a:latin typeface="Times New Roman" panose="02020603050405020304" pitchFamily="18" charset="0"/>
                          <a:cs typeface="Times New Roman" panose="02020603050405020304" pitchFamily="18" charset="0"/>
                        </a:rPr>
                        <a:t>Ghi chép của bản thân trong quá trình đọc tác phẩm (giấy ghi chú) </a:t>
                      </a:r>
                      <a:endParaRPr lang="en-SG" sz="2400" b="0"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3200" dirty="0">
                          <a:solidFill>
                            <a:schemeClr val="bg1">
                              <a:lumMod val="10000"/>
                            </a:schemeClr>
                          </a:solidFill>
                          <a:effectLst/>
                          <a:latin typeface="Times New Roman" panose="02020603050405020304" pitchFamily="18" charset="0"/>
                          <a:cs typeface="Times New Roman" panose="02020603050405020304" pitchFamily="18" charset="0"/>
                        </a:rPr>
                        <a:t> </a:t>
                      </a:r>
                      <a:endParaRPr lang="en-SG" sz="2400"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3200" dirty="0">
                          <a:solidFill>
                            <a:schemeClr val="bg1">
                              <a:lumMod val="10000"/>
                            </a:schemeClr>
                          </a:solidFill>
                          <a:effectLst/>
                          <a:latin typeface="Times New Roman" panose="02020603050405020304" pitchFamily="18" charset="0"/>
                          <a:cs typeface="Times New Roman" panose="02020603050405020304" pitchFamily="18" charset="0"/>
                        </a:rPr>
                        <a:t> </a:t>
                      </a:r>
                      <a:endParaRPr lang="en-SG" sz="2400"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3836878"/>
                  </a:ext>
                </a:extLst>
              </a:tr>
            </a:tbl>
          </a:graphicData>
        </a:graphic>
      </p:graphicFrame>
    </p:spTree>
    <p:extLst>
      <p:ext uri="{BB962C8B-B14F-4D97-AF65-F5344CB8AC3E}">
        <p14:creationId xmlns:p14="http://schemas.microsoft.com/office/powerpoint/2010/main" val="12971989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029BEA-0335-B7BB-9323-5E7C4405F49F}"/>
              </a:ext>
            </a:extLst>
          </p:cNvPr>
          <p:cNvPicPr>
            <a:picLocks noChangeAspect="1"/>
          </p:cNvPicPr>
          <p:nvPr/>
        </p:nvPicPr>
        <p:blipFill>
          <a:blip r:embed="rId2"/>
          <a:stretch>
            <a:fillRect/>
          </a:stretch>
        </p:blipFill>
        <p:spPr>
          <a:xfrm>
            <a:off x="0" y="0"/>
            <a:ext cx="12192000" cy="6858000"/>
          </a:xfrm>
          <a:prstGeom prst="rect">
            <a:avLst/>
          </a:prstGeom>
        </p:spPr>
      </p:pic>
      <p:grpSp>
        <p:nvGrpSpPr>
          <p:cNvPr id="4" name="Group 3">
            <a:extLst>
              <a:ext uri="{FF2B5EF4-FFF2-40B4-BE49-F238E27FC236}">
                <a16:creationId xmlns:a16="http://schemas.microsoft.com/office/drawing/2014/main" id="{9230CF1D-A4CC-7287-294C-71BC3CBB615A}"/>
              </a:ext>
            </a:extLst>
          </p:cNvPr>
          <p:cNvGrpSpPr/>
          <p:nvPr/>
        </p:nvGrpSpPr>
        <p:grpSpPr>
          <a:xfrm>
            <a:off x="4609737" y="1"/>
            <a:ext cx="2380343" cy="2358847"/>
            <a:chOff x="1214509" y="294991"/>
            <a:chExt cx="1852779" cy="1992865"/>
          </a:xfrm>
        </p:grpSpPr>
        <p:sp>
          <p:nvSpPr>
            <p:cNvPr id="5" name="椭圆 12">
              <a:extLst>
                <a:ext uri="{FF2B5EF4-FFF2-40B4-BE49-F238E27FC236}">
                  <a16:creationId xmlns:a16="http://schemas.microsoft.com/office/drawing/2014/main" id="{C4382906-99CF-B463-A28C-81A97D78FA6E}"/>
                </a:ext>
              </a:extLst>
            </p:cNvPr>
            <p:cNvSpPr/>
            <p:nvPr/>
          </p:nvSpPr>
          <p:spPr>
            <a:xfrm>
              <a:off x="1742557" y="963126"/>
              <a:ext cx="1324731" cy="1324730"/>
            </a:xfrm>
            <a:prstGeom prst="ellipse">
              <a:avLst/>
            </a:prstGeom>
            <a:solidFill>
              <a:sysClr val="window" lastClr="FFFFFF"/>
            </a:solidFill>
            <a:ln w="12700" cap="flat" cmpd="sng" algn="ctr">
              <a:noFill/>
              <a:prstDash val="solid"/>
              <a:miter lim="800000"/>
            </a:ln>
            <a:effectLst/>
          </p:spPr>
          <p:txBody>
            <a:bodyPr rtlCol="0" anchor="b"/>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5333" b="1" i="0" u="none" strike="noStrike" kern="1200" cap="none" spc="0" normalizeH="0" baseline="0" noProof="0" dirty="0">
                  <a:ln>
                    <a:noFill/>
                  </a:ln>
                  <a:solidFill>
                    <a:srgbClr val="4F9BCA"/>
                  </a:solidFill>
                  <a:effectLst/>
                  <a:uLnTx/>
                  <a:uFillTx/>
                  <a:latin typeface="思源黑体 CN Heavy" panose="020B0A00000000000000" pitchFamily="34" charset="-122"/>
                  <a:ea typeface="思源黑体 CN Heavy" panose="020B0A00000000000000" pitchFamily="34" charset="-122"/>
                  <a:cs typeface="Arial"/>
                  <a:sym typeface="Arial"/>
                </a:rPr>
                <a:t>2</a:t>
              </a:r>
              <a:endParaRPr kumimoji="0" lang="zh-CN" altLang="en-US" sz="5333" b="1" i="0" u="none" strike="noStrike" kern="1200" cap="none" spc="0" normalizeH="0" baseline="0" noProof="0" dirty="0">
                <a:ln>
                  <a:noFill/>
                </a:ln>
                <a:solidFill>
                  <a:srgbClr val="4F9BCA"/>
                </a:solidFill>
                <a:effectLst/>
                <a:uLnTx/>
                <a:uFillTx/>
                <a:latin typeface="思源黑体 CN Heavy" panose="020B0A00000000000000" pitchFamily="34" charset="-122"/>
                <a:ea typeface="思源黑体 CN Heavy" panose="020B0A00000000000000" pitchFamily="34" charset="-122"/>
                <a:cs typeface="Arial"/>
                <a:sym typeface="Arial"/>
              </a:endParaRPr>
            </a:p>
          </p:txBody>
        </p:sp>
        <p:pic>
          <p:nvPicPr>
            <p:cNvPr id="6" name="图片 33">
              <a:extLst>
                <a:ext uri="{FF2B5EF4-FFF2-40B4-BE49-F238E27FC236}">
                  <a16:creationId xmlns:a16="http://schemas.microsoft.com/office/drawing/2014/main" id="{097DCF72-A2D9-9277-F9E9-63D2137DB81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20034381">
              <a:off x="1214509" y="294991"/>
              <a:ext cx="1850385" cy="1850385"/>
            </a:xfrm>
            <a:prstGeom prst="rect">
              <a:avLst/>
            </a:prstGeom>
          </p:spPr>
        </p:pic>
      </p:grpSp>
      <p:sp>
        <p:nvSpPr>
          <p:cNvPr id="7" name="TextBox 6">
            <a:extLst>
              <a:ext uri="{FF2B5EF4-FFF2-40B4-BE49-F238E27FC236}">
                <a16:creationId xmlns:a16="http://schemas.microsoft.com/office/drawing/2014/main" id="{93761F04-2383-284F-EF49-F7F8AB9246E7}"/>
              </a:ext>
            </a:extLst>
          </p:cNvPr>
          <p:cNvSpPr txBox="1"/>
          <p:nvPr/>
        </p:nvSpPr>
        <p:spPr>
          <a:xfrm>
            <a:off x="1479979" y="2770040"/>
            <a:ext cx="9232043" cy="212365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600" b="1" i="0" u="none" strike="noStrike" kern="1200" cap="none" spc="0" normalizeH="0" baseline="0" noProof="0" dirty="0">
                <a:ln>
                  <a:noFill/>
                </a:ln>
                <a:solidFill>
                  <a:srgbClr val="FFFCEC">
                    <a:lumMod val="10000"/>
                  </a:srgbClr>
                </a:solidFill>
                <a:effectLst/>
                <a:uLnTx/>
                <a:uFillTx/>
                <a:latin typeface="Times New Roman" panose="02020603050405020304" pitchFamily="18" charset="0"/>
                <a:ea typeface="+mn-ea"/>
                <a:cs typeface="+mn-cs"/>
              </a:rPr>
              <a:t>Hoạt động tìm ý, lập dàn ý và viết bài </a:t>
            </a:r>
            <a:endParaRPr kumimoji="0" lang="en-SG" sz="34400" b="0" i="0" u="none" strike="noStrike" kern="1200" cap="none" spc="0" normalizeH="0" baseline="0" noProof="0" dirty="0">
              <a:ln>
                <a:noFill/>
              </a:ln>
              <a:solidFill>
                <a:srgbClr val="FFFCEC">
                  <a:lumMod val="10000"/>
                </a:srgbClr>
              </a:solidFill>
              <a:effectLst/>
              <a:uLnTx/>
              <a:uFillTx/>
              <a:latin typeface="Arial"/>
              <a:ea typeface="+mn-ea"/>
              <a:cs typeface="+mn-cs"/>
            </a:endParaRPr>
          </a:p>
        </p:txBody>
      </p:sp>
    </p:spTree>
    <p:extLst>
      <p:ext uri="{BB962C8B-B14F-4D97-AF65-F5344CB8AC3E}">
        <p14:creationId xmlns:p14="http://schemas.microsoft.com/office/powerpoint/2010/main" val="2738238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9067E7-223B-CA55-F994-3DF7DBA6FB9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9CE6D48-FEAC-B4E7-A641-429F51C59A1F}"/>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377FD83C-5469-E7E6-A193-35F55076151F}"/>
              </a:ext>
            </a:extLst>
          </p:cNvPr>
          <p:cNvSpPr txBox="1"/>
          <p:nvPr/>
        </p:nvSpPr>
        <p:spPr>
          <a:xfrm>
            <a:off x="2978728" y="229829"/>
            <a:ext cx="6587696" cy="669542"/>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vi-VN" sz="2800" b="1" i="0" u="none" strike="noStrike" kern="1200" cap="none" spc="0" normalizeH="0" baseline="0" noProof="0" dirty="0">
                <a:ln>
                  <a:noFill/>
                </a:ln>
                <a:solidFill>
                  <a:srgbClr val="66241B"/>
                </a:solidFill>
                <a:effectLst/>
                <a:uLnTx/>
                <a:uFillTx/>
                <a:latin typeface="Times New Roman" panose="02020603050405020304" pitchFamily="18" charset="0"/>
                <a:ea typeface="Calibri" panose="020F0502020204030204" pitchFamily="34" charset="0"/>
                <a:cs typeface="Times New Roman" panose="02020603050405020304" pitchFamily="18" charset="0"/>
              </a:rPr>
              <a:t>2. Hoạt động tìm ý, lập dàn ý và viết bài </a:t>
            </a:r>
            <a:endParaRPr kumimoji="0" lang="en-SG" sz="2800" b="0" i="0" u="none" strike="noStrike" kern="1200" cap="none" spc="0" normalizeH="0" baseline="0" noProof="0" dirty="0">
              <a:ln>
                <a:noFill/>
              </a:ln>
              <a:solidFill>
                <a:srgbClr val="66241B"/>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6" name="组合 10">
            <a:extLst>
              <a:ext uri="{FF2B5EF4-FFF2-40B4-BE49-F238E27FC236}">
                <a16:creationId xmlns:a16="http://schemas.microsoft.com/office/drawing/2014/main" id="{A4063F1F-DC39-B9D6-5620-B8FAFD6B8DE7}"/>
              </a:ext>
            </a:extLst>
          </p:cNvPr>
          <p:cNvGrpSpPr/>
          <p:nvPr/>
        </p:nvGrpSpPr>
        <p:grpSpPr>
          <a:xfrm>
            <a:off x="176631" y="1688157"/>
            <a:ext cx="4239207" cy="2604168"/>
            <a:chOff x="179" y="6427"/>
            <a:chExt cx="6101" cy="4102"/>
          </a:xfrm>
        </p:grpSpPr>
        <p:grpSp>
          <p:nvGrpSpPr>
            <p:cNvPr id="7" name="组合 11">
              <a:extLst>
                <a:ext uri="{FF2B5EF4-FFF2-40B4-BE49-F238E27FC236}">
                  <a16:creationId xmlns:a16="http://schemas.microsoft.com/office/drawing/2014/main" id="{A5092586-B3D6-DB61-D452-D36975169101}"/>
                </a:ext>
              </a:extLst>
            </p:cNvPr>
            <p:cNvGrpSpPr/>
            <p:nvPr/>
          </p:nvGrpSpPr>
          <p:grpSpPr>
            <a:xfrm>
              <a:off x="2522" y="6427"/>
              <a:ext cx="1146" cy="1146"/>
              <a:chOff x="3250" y="6121"/>
              <a:chExt cx="1146" cy="1146"/>
            </a:xfrm>
          </p:grpSpPr>
          <p:sp>
            <p:nvSpPr>
              <p:cNvPr id="9" name="椭圆 1">
                <a:extLst>
                  <a:ext uri="{FF2B5EF4-FFF2-40B4-BE49-F238E27FC236}">
                    <a16:creationId xmlns:a16="http://schemas.microsoft.com/office/drawing/2014/main" id="{C4D6AF01-C593-D56D-60D4-65C946BEF862}"/>
                  </a:ext>
                </a:extLst>
              </p:cNvPr>
              <p:cNvSpPr>
                <a:spLocks noChangeArrowheads="1"/>
              </p:cNvSpPr>
              <p:nvPr/>
            </p:nvSpPr>
            <p:spPr bwMode="auto">
              <a:xfrm>
                <a:off x="3250" y="6121"/>
                <a:ext cx="1146" cy="1146"/>
              </a:xfrm>
              <a:prstGeom prst="roundRect">
                <a:avLst/>
              </a:prstGeom>
              <a:solidFill>
                <a:srgbClr val="C5C979"/>
              </a:solidFill>
              <a:ln w="19050">
                <a:noFill/>
              </a:ln>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ctr" defTabSz="914149"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010101"/>
                  </a:solidFill>
                  <a:effectLst/>
                  <a:uLnTx/>
                  <a:uFillTx/>
                  <a:latin typeface="Times New Roman" panose="02020603050405020304" pitchFamily="18" charset="0"/>
                  <a:ea typeface="仓耳羽辰体-谷力 W04" panose="02020400000000000000" pitchFamily="18" charset="-122"/>
                  <a:cs typeface="Times New Roman" panose="02020603050405020304" pitchFamily="18" charset="0"/>
                  <a:sym typeface="Arial"/>
                </a:endParaRPr>
              </a:p>
            </p:txBody>
          </p:sp>
          <p:sp>
            <p:nvSpPr>
              <p:cNvPr id="10" name="TextBox 32">
                <a:extLst>
                  <a:ext uri="{FF2B5EF4-FFF2-40B4-BE49-F238E27FC236}">
                    <a16:creationId xmlns:a16="http://schemas.microsoft.com/office/drawing/2014/main" id="{7AD25E91-875F-FB0D-0397-C2EF0D5DDBEA}"/>
                  </a:ext>
                </a:extLst>
              </p:cNvPr>
              <p:cNvSpPr txBox="1">
                <a:spLocks noChangeArrowheads="1"/>
              </p:cNvSpPr>
              <p:nvPr/>
            </p:nvSpPr>
            <p:spPr bwMode="auto">
              <a:xfrm>
                <a:off x="3398" y="6227"/>
                <a:ext cx="856" cy="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149" rtl="0" eaLnBrk="1" fontAlgn="auto" latinLnBrk="0" hangingPunct="1">
                  <a:lnSpc>
                    <a:spcPct val="100000"/>
                  </a:lnSpc>
                  <a:spcBef>
                    <a:spcPts val="0"/>
                  </a:spcBef>
                  <a:spcAft>
                    <a:spcPts val="0"/>
                  </a:spcAft>
                  <a:buClrTx/>
                  <a:buSzTx/>
                  <a:buFontTx/>
                  <a:buNone/>
                  <a:tabLst/>
                  <a:defRPr/>
                </a:pPr>
                <a:r>
                  <a:rPr kumimoji="0" lang="en-US" altLang="zh-CN" sz="3199"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仓耳羽辰体-谷力 W04" panose="02020400000000000000" pitchFamily="18" charset="-122"/>
                    <a:cs typeface="Times New Roman" panose="02020603050405020304" pitchFamily="18" charset="0"/>
                    <a:sym typeface="Arial"/>
                  </a:rPr>
                  <a:t>01</a:t>
                </a:r>
              </a:p>
            </p:txBody>
          </p:sp>
        </p:grpSp>
        <p:sp>
          <p:nvSpPr>
            <p:cNvPr id="8" name="TextBox 76">
              <a:extLst>
                <a:ext uri="{FF2B5EF4-FFF2-40B4-BE49-F238E27FC236}">
                  <a16:creationId xmlns:a16="http://schemas.microsoft.com/office/drawing/2014/main" id="{8B3A5B82-71EE-3355-9EED-020109F580ED}"/>
                </a:ext>
              </a:extLst>
            </p:cNvPr>
            <p:cNvSpPr txBox="1"/>
            <p:nvPr/>
          </p:nvSpPr>
          <p:spPr>
            <a:xfrm>
              <a:off x="179" y="7766"/>
              <a:ext cx="6101" cy="2763"/>
            </a:xfrm>
            <a:prstGeom prst="rect">
              <a:avLst/>
            </a:prstGeom>
            <a:noFill/>
          </p:spPr>
          <p:txBody>
            <a:bodyPr wrap="square" rtlCol="0">
              <a:spAutoFit/>
            </a:bodyPr>
            <a:lstStyle/>
            <a:p>
              <a:pPr algn="ctr">
                <a:spcAft>
                  <a:spcPts val="800"/>
                </a:spcAft>
              </a:pPr>
              <a:r>
                <a:rPr lang="vi-VN"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Ở nhà: Hs tìm ý theo </a:t>
              </a:r>
              <a:r>
                <a:rPr lang="vi-VN"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PHT số 1</a:t>
              </a:r>
              <a:r>
                <a:rPr lang="vi-VN"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lập dàn ý theo </a:t>
              </a:r>
              <a:r>
                <a:rPr lang="vi-VN"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PHT số 2 </a:t>
              </a:r>
              <a:endParaRPr lang="en-SG" sz="36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1" name="图片 2">
            <a:extLst>
              <a:ext uri="{FF2B5EF4-FFF2-40B4-BE49-F238E27FC236}">
                <a16:creationId xmlns:a16="http://schemas.microsoft.com/office/drawing/2014/main" id="{F68EB12C-5D39-0533-837B-89CB3BECEE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2121" y="937861"/>
            <a:ext cx="1701283" cy="1701283"/>
          </a:xfrm>
          <a:prstGeom prst="rect">
            <a:avLst/>
          </a:prstGeom>
        </p:spPr>
      </p:pic>
      <p:grpSp>
        <p:nvGrpSpPr>
          <p:cNvPr id="15" name="组合 33">
            <a:extLst>
              <a:ext uri="{FF2B5EF4-FFF2-40B4-BE49-F238E27FC236}">
                <a16:creationId xmlns:a16="http://schemas.microsoft.com/office/drawing/2014/main" id="{939FA322-B79C-08DB-BB44-E369E11348C1}"/>
              </a:ext>
            </a:extLst>
          </p:cNvPr>
          <p:cNvGrpSpPr/>
          <p:nvPr/>
        </p:nvGrpSpPr>
        <p:grpSpPr>
          <a:xfrm>
            <a:off x="7776346" y="1476857"/>
            <a:ext cx="3942461" cy="4978538"/>
            <a:chOff x="4980" y="6427"/>
            <a:chExt cx="5001" cy="7842"/>
          </a:xfrm>
        </p:grpSpPr>
        <p:grpSp>
          <p:nvGrpSpPr>
            <p:cNvPr id="16" name="组合 34">
              <a:extLst>
                <a:ext uri="{FF2B5EF4-FFF2-40B4-BE49-F238E27FC236}">
                  <a16:creationId xmlns:a16="http://schemas.microsoft.com/office/drawing/2014/main" id="{4782052D-B2F7-2E7C-072A-87BFCC93C330}"/>
                </a:ext>
              </a:extLst>
            </p:cNvPr>
            <p:cNvGrpSpPr/>
            <p:nvPr/>
          </p:nvGrpSpPr>
          <p:grpSpPr>
            <a:xfrm>
              <a:off x="6744" y="6427"/>
              <a:ext cx="1146" cy="1146"/>
              <a:chOff x="11167" y="6123"/>
              <a:chExt cx="1146" cy="1146"/>
            </a:xfrm>
          </p:grpSpPr>
          <p:sp>
            <p:nvSpPr>
              <p:cNvPr id="18" name="椭圆 1">
                <a:extLst>
                  <a:ext uri="{FF2B5EF4-FFF2-40B4-BE49-F238E27FC236}">
                    <a16:creationId xmlns:a16="http://schemas.microsoft.com/office/drawing/2014/main" id="{D9BF4D65-7C7C-21AD-5E96-3626F6E1D8C3}"/>
                  </a:ext>
                </a:extLst>
              </p:cNvPr>
              <p:cNvSpPr>
                <a:spLocks noChangeArrowheads="1"/>
              </p:cNvSpPr>
              <p:nvPr/>
            </p:nvSpPr>
            <p:spPr bwMode="auto">
              <a:xfrm>
                <a:off x="11167" y="6123"/>
                <a:ext cx="1146" cy="1146"/>
              </a:xfrm>
              <a:prstGeom prst="roundRect">
                <a:avLst/>
              </a:prstGeom>
              <a:solidFill>
                <a:srgbClr val="E2B3BD"/>
              </a:solidFill>
              <a:ln w="19050">
                <a:noFill/>
              </a:ln>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ctr" defTabSz="914149"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010101"/>
                  </a:solidFill>
                  <a:effectLst/>
                  <a:uLnTx/>
                  <a:uFillTx/>
                  <a:latin typeface="Times New Roman" panose="02020603050405020304" pitchFamily="18" charset="0"/>
                  <a:ea typeface="仓耳羽辰体-谷力 W04" panose="02020400000000000000" pitchFamily="18" charset="-122"/>
                  <a:cs typeface="Times New Roman" panose="02020603050405020304" pitchFamily="18" charset="0"/>
                  <a:sym typeface="Arial"/>
                </a:endParaRPr>
              </a:p>
            </p:txBody>
          </p:sp>
          <p:sp>
            <p:nvSpPr>
              <p:cNvPr id="19" name="TextBox 32">
                <a:extLst>
                  <a:ext uri="{FF2B5EF4-FFF2-40B4-BE49-F238E27FC236}">
                    <a16:creationId xmlns:a16="http://schemas.microsoft.com/office/drawing/2014/main" id="{5676B8D2-AD9E-D6E7-ACD7-6F15B046DA4B}"/>
                  </a:ext>
                </a:extLst>
              </p:cNvPr>
              <p:cNvSpPr txBox="1">
                <a:spLocks noChangeArrowheads="1"/>
              </p:cNvSpPr>
              <p:nvPr/>
            </p:nvSpPr>
            <p:spPr bwMode="auto">
              <a:xfrm>
                <a:off x="11266" y="6236"/>
                <a:ext cx="755" cy="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149" rtl="0" eaLnBrk="1" fontAlgn="auto" latinLnBrk="0" hangingPunct="1">
                  <a:lnSpc>
                    <a:spcPct val="100000"/>
                  </a:lnSpc>
                  <a:spcBef>
                    <a:spcPts val="0"/>
                  </a:spcBef>
                  <a:spcAft>
                    <a:spcPts val="0"/>
                  </a:spcAft>
                  <a:buClrTx/>
                  <a:buSzTx/>
                  <a:buFontTx/>
                  <a:buNone/>
                  <a:tabLst/>
                  <a:defRPr/>
                </a:pPr>
                <a:r>
                  <a:rPr kumimoji="0" lang="en-US" altLang="zh-CN" sz="3199"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仓耳羽辰体-谷力 W04" panose="02020400000000000000" pitchFamily="18" charset="-122"/>
                    <a:cs typeface="Times New Roman" panose="02020603050405020304" pitchFamily="18" charset="0"/>
                    <a:sym typeface="Arial"/>
                  </a:rPr>
                  <a:t>02</a:t>
                </a:r>
              </a:p>
            </p:txBody>
          </p:sp>
        </p:grpSp>
        <p:sp>
          <p:nvSpPr>
            <p:cNvPr id="17" name="TextBox 76">
              <a:extLst>
                <a:ext uri="{FF2B5EF4-FFF2-40B4-BE49-F238E27FC236}">
                  <a16:creationId xmlns:a16="http://schemas.microsoft.com/office/drawing/2014/main" id="{8A27C188-0A30-7F20-52CF-1595AC47D8C9}"/>
                </a:ext>
              </a:extLst>
            </p:cNvPr>
            <p:cNvSpPr txBox="1"/>
            <p:nvPr/>
          </p:nvSpPr>
          <p:spPr>
            <a:xfrm>
              <a:off x="4980" y="8015"/>
              <a:ext cx="5001" cy="6254"/>
            </a:xfrm>
            <a:prstGeom prst="rect">
              <a:avLst/>
            </a:prstGeom>
            <a:noFill/>
          </p:spPr>
          <p:txBody>
            <a:bodyPr wrap="square" rtlCol="0">
              <a:spAutoFit/>
            </a:bodyPr>
            <a:lstStyle>
              <a:defPPr>
                <a:defRPr lang="zh-CN"/>
              </a:defPPr>
              <a:lvl1pPr marR="0" lvl="0" indent="0" algn="ctr" fontAlgn="auto">
                <a:lnSpc>
                  <a:spcPct val="100000"/>
                </a:lnSpc>
                <a:spcBef>
                  <a:spcPts val="0"/>
                </a:spcBef>
                <a:spcAft>
                  <a:spcPts val="0"/>
                </a:spcAft>
                <a:buClrTx/>
                <a:buSzTx/>
                <a:buFontTx/>
                <a:buNone/>
                <a:tabLst/>
                <a:defRPr kumimoji="0" sz="2400" i="0" u="none" strike="noStrike" cap="none" normalizeH="0" baseline="0">
                  <a:ln>
                    <a:noFill/>
                  </a:ln>
                  <a:solidFill>
                    <a:schemeClr val="tx1">
                      <a:lumMod val="75000"/>
                      <a:lumOff val="25000"/>
                    </a:schemeClr>
                  </a:solidFill>
                  <a:effectLst/>
                  <a:uLnTx/>
                  <a:uFillTx/>
                  <a:latin typeface="仓耳羽辰体-谷力 W04" panose="02020400000000000000" pitchFamily="18" charset="-122"/>
                  <a:ea typeface="仓耳羽辰体-谷力 W04" panose="02020400000000000000" pitchFamily="18" charset="-122"/>
                  <a:cs typeface="+mn-ea"/>
                </a:defRPr>
              </a:lvl1pPr>
            </a:lstStyle>
            <a:p>
              <a:pPr>
                <a:spcAft>
                  <a:spcPts val="800"/>
                </a:spcAft>
              </a:pPr>
              <a:r>
                <a:rPr lang="en-US" sz="3600" dirty="0" err="1">
                  <a:solidFill>
                    <a:srgbClr val="000000"/>
                  </a:solidFill>
                  <a:effectLst/>
                  <a:latin typeface="Times New Roman" panose="02020603050405020304" pitchFamily="18" charset="0"/>
                  <a:ea typeface="Times New Roman" panose="02020603050405020304" pitchFamily="18" charset="0"/>
                </a:rPr>
                <a:t>Trên</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lớp</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Cá</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nhân</a:t>
              </a:r>
              <a:r>
                <a:rPr lang="en-US" sz="3600" dirty="0">
                  <a:solidFill>
                    <a:srgbClr val="000000"/>
                  </a:solidFill>
                  <a:effectLst/>
                  <a:latin typeface="Times New Roman" panose="02020603050405020304" pitchFamily="18" charset="0"/>
                  <a:ea typeface="Times New Roman" panose="02020603050405020304" pitchFamily="18" charset="0"/>
                </a:rPr>
                <a:t> HS </a:t>
              </a:r>
              <a:r>
                <a:rPr lang="en-US" sz="3600" dirty="0" err="1">
                  <a:solidFill>
                    <a:srgbClr val="000000"/>
                  </a:solidFill>
                  <a:effectLst/>
                  <a:latin typeface="Times New Roman" panose="02020603050405020304" pitchFamily="18" charset="0"/>
                  <a:ea typeface="Times New Roman" panose="02020603050405020304" pitchFamily="18" charset="0"/>
                </a:rPr>
                <a:t>viết</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bài</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theo</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nội</a:t>
              </a:r>
              <a:r>
                <a:rPr lang="en-US" sz="3600" dirty="0">
                  <a:solidFill>
                    <a:srgbClr val="000000"/>
                  </a:solidFill>
                  <a:effectLst/>
                  <a:latin typeface="Times New Roman" panose="02020603050405020304" pitchFamily="18" charset="0"/>
                  <a:ea typeface="Times New Roman" panose="02020603050405020304" pitchFamily="18" charset="0"/>
                </a:rPr>
                <a:t> dung </a:t>
              </a:r>
              <a:r>
                <a:rPr lang="en-US" sz="3600" dirty="0" err="1">
                  <a:solidFill>
                    <a:srgbClr val="000000"/>
                  </a:solidFill>
                  <a:effectLst/>
                  <a:latin typeface="Times New Roman" panose="02020603050405020304" pitchFamily="18" charset="0"/>
                  <a:ea typeface="Times New Roman" panose="02020603050405020304" pitchFamily="18" charset="0"/>
                </a:rPr>
                <a:t>hướng</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dẫn</a:t>
              </a:r>
              <a:r>
                <a:rPr lang="en-US" sz="3600" dirty="0">
                  <a:solidFill>
                    <a:srgbClr val="000000"/>
                  </a:solidFill>
                  <a:effectLst/>
                  <a:latin typeface="Times New Roman" panose="02020603050405020304" pitchFamily="18" charset="0"/>
                  <a:ea typeface="Times New Roman" panose="02020603050405020304" pitchFamily="18" charset="0"/>
                </a:rPr>
                <a:t> ở </a:t>
              </a:r>
              <a:r>
                <a:rPr lang="en-US" sz="3600" dirty="0" err="1">
                  <a:solidFill>
                    <a:srgbClr val="000000"/>
                  </a:solidFill>
                  <a:effectLst/>
                  <a:latin typeface="Times New Roman" panose="02020603050405020304" pitchFamily="18" charset="0"/>
                  <a:ea typeface="Times New Roman" panose="02020603050405020304" pitchFamily="18" charset="0"/>
                </a:rPr>
                <a:t>phần</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Bước</a:t>
              </a:r>
              <a:r>
                <a:rPr lang="en-US" sz="3600" i="1" dirty="0">
                  <a:solidFill>
                    <a:srgbClr val="000000"/>
                  </a:solidFill>
                  <a:effectLst/>
                  <a:latin typeface="Times New Roman" panose="02020603050405020304" pitchFamily="18" charset="0"/>
                  <a:ea typeface="Times New Roman" panose="02020603050405020304" pitchFamily="18" charset="0"/>
                </a:rPr>
                <a:t> 3. </a:t>
              </a:r>
              <a:r>
                <a:rPr lang="en-US" sz="3600" i="1" dirty="0" err="1">
                  <a:solidFill>
                    <a:srgbClr val="000000"/>
                  </a:solidFill>
                  <a:effectLst/>
                  <a:latin typeface="Times New Roman" panose="02020603050405020304" pitchFamily="18" charset="0"/>
                  <a:ea typeface="Times New Roman" panose="02020603050405020304" pitchFamily="18" charset="0"/>
                </a:rPr>
                <a:t>Viết</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bài</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trong</a:t>
              </a:r>
              <a:r>
                <a:rPr lang="en-US" sz="3600" dirty="0">
                  <a:solidFill>
                    <a:srgbClr val="000000"/>
                  </a:solidFill>
                  <a:effectLst/>
                  <a:latin typeface="Times New Roman" panose="02020603050405020304" pitchFamily="18" charset="0"/>
                  <a:ea typeface="Times New Roman" panose="02020603050405020304" pitchFamily="18" charset="0"/>
                </a:rPr>
                <a:t> SGK, </a:t>
              </a:r>
              <a:r>
                <a:rPr lang="en-US" sz="3600" dirty="0" err="1">
                  <a:solidFill>
                    <a:srgbClr val="000000"/>
                  </a:solidFill>
                  <a:effectLst/>
                  <a:latin typeface="Times New Roman" panose="02020603050405020304" pitchFamily="18" charset="0"/>
                  <a:ea typeface="Times New Roman" panose="02020603050405020304" pitchFamily="18" charset="0"/>
                </a:rPr>
                <a:t>đối</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chiếu</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với</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bảng</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kiểm</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trong</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khi</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viết</a:t>
              </a:r>
              <a:r>
                <a:rPr lang="en-US" sz="3600" dirty="0">
                  <a:solidFill>
                    <a:srgbClr val="000000"/>
                  </a:solidFill>
                  <a:effectLst/>
                  <a:latin typeface="Times New Roman" panose="02020603050405020304" pitchFamily="18" charset="0"/>
                  <a:ea typeface="Times New Roman" panose="02020603050405020304" pitchFamily="18" charset="0"/>
                </a:rPr>
                <a:t>. </a:t>
              </a:r>
              <a:endParaRPr lang="en-SG" sz="60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20" name="图片 40">
            <a:extLst>
              <a:ext uri="{FF2B5EF4-FFF2-40B4-BE49-F238E27FC236}">
                <a16:creationId xmlns:a16="http://schemas.microsoft.com/office/drawing/2014/main" id="{72136F21-37A2-C56B-5565-0A708E3CD0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74821" y="711904"/>
            <a:ext cx="1701283" cy="1701283"/>
          </a:xfrm>
          <a:prstGeom prst="rect">
            <a:avLst/>
          </a:prstGeom>
        </p:spPr>
      </p:pic>
      <p:grpSp>
        <p:nvGrpSpPr>
          <p:cNvPr id="21" name="Group 20">
            <a:extLst>
              <a:ext uri="{FF2B5EF4-FFF2-40B4-BE49-F238E27FC236}">
                <a16:creationId xmlns:a16="http://schemas.microsoft.com/office/drawing/2014/main" id="{98D00C87-18FF-FCB0-745A-81B692F50402}"/>
              </a:ext>
            </a:extLst>
          </p:cNvPr>
          <p:cNvGrpSpPr/>
          <p:nvPr/>
        </p:nvGrpSpPr>
        <p:grpSpPr>
          <a:xfrm>
            <a:off x="4415655" y="3020363"/>
            <a:ext cx="2720695" cy="3607808"/>
            <a:chOff x="11604736" y="839607"/>
            <a:chExt cx="6309347" cy="8177673"/>
          </a:xfrm>
        </p:grpSpPr>
        <p:sp>
          <p:nvSpPr>
            <p:cNvPr id="22" name="Freeform 16">
              <a:extLst>
                <a:ext uri="{FF2B5EF4-FFF2-40B4-BE49-F238E27FC236}">
                  <a16:creationId xmlns:a16="http://schemas.microsoft.com/office/drawing/2014/main" id="{4B57D0C7-D1DD-F7B2-58D0-7ACD012027D9}"/>
                </a:ext>
              </a:extLst>
            </p:cNvPr>
            <p:cNvSpPr/>
            <p:nvPr/>
          </p:nvSpPr>
          <p:spPr>
            <a:xfrm rot="-9800757">
              <a:off x="15541212" y="6452982"/>
              <a:ext cx="458368" cy="2564298"/>
            </a:xfrm>
            <a:custGeom>
              <a:avLst/>
              <a:gdLst/>
              <a:ahLst/>
              <a:cxnLst/>
              <a:rect l="l" t="t" r="r" b="b"/>
              <a:pathLst>
                <a:path w="458368" h="2564298">
                  <a:moveTo>
                    <a:pt x="0" y="0"/>
                  </a:moveTo>
                  <a:lnTo>
                    <a:pt x="458369" y="0"/>
                  </a:lnTo>
                  <a:lnTo>
                    <a:pt x="458369" y="2564298"/>
                  </a:lnTo>
                  <a:lnTo>
                    <a:pt x="0" y="25642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1219110" rtl="0" eaLnBrk="1" fontAlgn="auto" latinLnBrk="0" hangingPunct="1">
                <a:lnSpc>
                  <a:spcPct val="100000"/>
                </a:lnSpc>
                <a:spcBef>
                  <a:spcPts val="0"/>
                </a:spcBef>
                <a:spcAft>
                  <a:spcPts val="0"/>
                </a:spcAft>
                <a:buClr>
                  <a:srgbClr val="000000"/>
                </a:buClr>
                <a:buSzTx/>
                <a:buFontTx/>
                <a:buNone/>
                <a:tabLst/>
                <a:defRPr/>
              </a:pPr>
              <a:endParaRPr kumimoji="0" lang="en-SG"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Freeform 17">
              <a:extLst>
                <a:ext uri="{FF2B5EF4-FFF2-40B4-BE49-F238E27FC236}">
                  <a16:creationId xmlns:a16="http://schemas.microsoft.com/office/drawing/2014/main" id="{51DF42F9-042C-ECE9-4ADA-CD7063188666}"/>
                </a:ext>
              </a:extLst>
            </p:cNvPr>
            <p:cNvSpPr/>
            <p:nvPr/>
          </p:nvSpPr>
          <p:spPr>
            <a:xfrm rot="20709433">
              <a:off x="11604736" y="4324391"/>
              <a:ext cx="3946268" cy="3278989"/>
            </a:xfrm>
            <a:custGeom>
              <a:avLst/>
              <a:gdLst/>
              <a:ahLst/>
              <a:cxnLst/>
              <a:rect l="l" t="t" r="r" b="b"/>
              <a:pathLst>
                <a:path w="3946267" h="3278989">
                  <a:moveTo>
                    <a:pt x="0" y="0"/>
                  </a:moveTo>
                  <a:lnTo>
                    <a:pt x="3946267" y="0"/>
                  </a:lnTo>
                  <a:lnTo>
                    <a:pt x="3946267" y="3278989"/>
                  </a:lnTo>
                  <a:lnTo>
                    <a:pt x="0" y="327898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1219110" rtl="0" eaLnBrk="1" fontAlgn="auto" latinLnBrk="0" hangingPunct="1">
                <a:lnSpc>
                  <a:spcPct val="100000"/>
                </a:lnSpc>
                <a:spcBef>
                  <a:spcPts val="0"/>
                </a:spcBef>
                <a:spcAft>
                  <a:spcPts val="0"/>
                </a:spcAft>
                <a:buClr>
                  <a:srgbClr val="000000"/>
                </a:buClr>
                <a:buSzTx/>
                <a:buFontTx/>
                <a:buNone/>
                <a:tabLst/>
                <a:defRPr/>
              </a:pPr>
              <a:endParaRPr kumimoji="0" lang="en-SG"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Freeform 18">
              <a:extLst>
                <a:ext uri="{FF2B5EF4-FFF2-40B4-BE49-F238E27FC236}">
                  <a16:creationId xmlns:a16="http://schemas.microsoft.com/office/drawing/2014/main" id="{F089B5E9-0A0F-E6E0-A3F9-6D99B2157D8B}"/>
                </a:ext>
              </a:extLst>
            </p:cNvPr>
            <p:cNvSpPr/>
            <p:nvPr/>
          </p:nvSpPr>
          <p:spPr>
            <a:xfrm rot="-3671378">
              <a:off x="14207454" y="258863"/>
              <a:ext cx="3125885" cy="4287373"/>
            </a:xfrm>
            <a:custGeom>
              <a:avLst/>
              <a:gdLst/>
              <a:ahLst/>
              <a:cxnLst/>
              <a:rect l="l" t="t" r="r" b="b"/>
              <a:pathLst>
                <a:path w="3125885" h="4287373">
                  <a:moveTo>
                    <a:pt x="0" y="0"/>
                  </a:moveTo>
                  <a:lnTo>
                    <a:pt x="3125885" y="0"/>
                  </a:lnTo>
                  <a:lnTo>
                    <a:pt x="3125885" y="4287373"/>
                  </a:lnTo>
                  <a:lnTo>
                    <a:pt x="0" y="42873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1219110" rtl="0" eaLnBrk="1" fontAlgn="auto" latinLnBrk="0" hangingPunct="1">
                <a:lnSpc>
                  <a:spcPct val="100000"/>
                </a:lnSpc>
                <a:spcBef>
                  <a:spcPts val="0"/>
                </a:spcBef>
                <a:spcAft>
                  <a:spcPts val="0"/>
                </a:spcAft>
                <a:buClr>
                  <a:srgbClr val="000000"/>
                </a:buClr>
                <a:buSzTx/>
                <a:buFontTx/>
                <a:buNone/>
                <a:tabLst/>
                <a:defRPr/>
              </a:pPr>
              <a:endParaRPr kumimoji="0" lang="en-SG"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17406257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6"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750" fill="hold"/>
                                        <p:tgtEl>
                                          <p:spTgt spid="11"/>
                                        </p:tgtEl>
                                        <p:attrNameLst>
                                          <p:attrName>ppt_x</p:attrName>
                                        </p:attrNameLst>
                                      </p:cBhvr>
                                      <p:tavLst>
                                        <p:tav tm="0">
                                          <p:val>
                                            <p:strVal val="1+#ppt_w/2"/>
                                          </p:val>
                                        </p:tav>
                                        <p:tav tm="100000">
                                          <p:val>
                                            <p:strVal val="#ppt_x"/>
                                          </p:val>
                                        </p:tav>
                                      </p:tavLst>
                                    </p:anim>
                                    <p:anim calcmode="lin" valueType="num">
                                      <p:cBhvr additive="base">
                                        <p:cTn id="14"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750" fill="hold"/>
                                        <p:tgtEl>
                                          <p:spTgt spid="6"/>
                                        </p:tgtEl>
                                        <p:attrNameLst>
                                          <p:attrName>ppt_x</p:attrName>
                                        </p:attrNameLst>
                                      </p:cBhvr>
                                      <p:tavLst>
                                        <p:tav tm="0">
                                          <p:val>
                                            <p:strVal val="#ppt_x"/>
                                          </p:val>
                                        </p:tav>
                                        <p:tav tm="100000">
                                          <p:val>
                                            <p:strVal val="#ppt_x"/>
                                          </p:val>
                                        </p:tav>
                                      </p:tavLst>
                                    </p:anim>
                                    <p:anim calcmode="lin" valueType="num">
                                      <p:cBhvr additive="base">
                                        <p:cTn id="20" dur="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750" fill="hold"/>
                                        <p:tgtEl>
                                          <p:spTgt spid="20"/>
                                        </p:tgtEl>
                                        <p:attrNameLst>
                                          <p:attrName>ppt_x</p:attrName>
                                        </p:attrNameLst>
                                      </p:cBhvr>
                                      <p:tavLst>
                                        <p:tav tm="0">
                                          <p:val>
                                            <p:strVal val="1+#ppt_w/2"/>
                                          </p:val>
                                        </p:tav>
                                        <p:tav tm="100000">
                                          <p:val>
                                            <p:strVal val="#ppt_x"/>
                                          </p:val>
                                        </p:tav>
                                      </p:tavLst>
                                    </p:anim>
                                    <p:anim calcmode="lin" valueType="num">
                                      <p:cBhvr additive="base">
                                        <p:cTn id="26" dur="75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750" fill="hold"/>
                                        <p:tgtEl>
                                          <p:spTgt spid="15"/>
                                        </p:tgtEl>
                                        <p:attrNameLst>
                                          <p:attrName>ppt_x</p:attrName>
                                        </p:attrNameLst>
                                      </p:cBhvr>
                                      <p:tavLst>
                                        <p:tav tm="0">
                                          <p:val>
                                            <p:strVal val="#ppt_x"/>
                                          </p:val>
                                        </p:tav>
                                        <p:tav tm="100000">
                                          <p:val>
                                            <p:strVal val="#ppt_x"/>
                                          </p:val>
                                        </p:tav>
                                      </p:tavLst>
                                    </p:anim>
                                    <p:anim calcmode="lin" valueType="num">
                                      <p:cBhvr additive="base">
                                        <p:cTn id="32" dur="75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BE99B6-FCC4-996F-E696-FADE2DE787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354218-AB32-3C6E-ABE7-E91E828DBA9B}"/>
              </a:ext>
            </a:extLst>
          </p:cNvPr>
          <p:cNvSpPr>
            <a:spLocks noGrp="1"/>
          </p:cNvSpPr>
          <p:nvPr>
            <p:ph type="title"/>
          </p:nvPr>
        </p:nvSpPr>
        <p:spPr/>
        <p:txBody>
          <a:bodyPr/>
          <a:lstStyle/>
          <a:p>
            <a:endParaRPr lang="en-SG"/>
          </a:p>
        </p:txBody>
      </p:sp>
      <p:sp>
        <p:nvSpPr>
          <p:cNvPr id="3" name="Text Placeholder 2">
            <a:extLst>
              <a:ext uri="{FF2B5EF4-FFF2-40B4-BE49-F238E27FC236}">
                <a16:creationId xmlns:a16="http://schemas.microsoft.com/office/drawing/2014/main" id="{72143329-A677-0B30-A87B-07BEBAF57DC3}"/>
              </a:ext>
            </a:extLst>
          </p:cNvPr>
          <p:cNvSpPr>
            <a:spLocks noGrp="1"/>
          </p:cNvSpPr>
          <p:nvPr>
            <p:ph type="body" idx="1"/>
          </p:nvPr>
        </p:nvSpPr>
        <p:spPr/>
        <p:txBody>
          <a:bodyPr/>
          <a:lstStyle/>
          <a:p>
            <a:endParaRPr lang="en-SG"/>
          </a:p>
        </p:txBody>
      </p:sp>
      <p:pic>
        <p:nvPicPr>
          <p:cNvPr id="4" name="Picture 3">
            <a:extLst>
              <a:ext uri="{FF2B5EF4-FFF2-40B4-BE49-F238E27FC236}">
                <a16:creationId xmlns:a16="http://schemas.microsoft.com/office/drawing/2014/main" id="{46403524-849B-FA7C-2A6D-8E8D4E60D311}"/>
              </a:ext>
            </a:extLst>
          </p:cNvPr>
          <p:cNvPicPr>
            <a:picLocks noChangeAspect="1"/>
          </p:cNvPicPr>
          <p:nvPr/>
        </p:nvPicPr>
        <p:blipFill>
          <a:blip r:embed="rId2"/>
          <a:stretch>
            <a:fillRect/>
          </a:stretch>
        </p:blipFill>
        <p:spPr>
          <a:xfrm>
            <a:off x="0" y="0"/>
            <a:ext cx="12192000" cy="6858000"/>
          </a:xfrm>
          <a:prstGeom prst="rect">
            <a:avLst/>
          </a:prstGeom>
        </p:spPr>
      </p:pic>
      <p:graphicFrame>
        <p:nvGraphicFramePr>
          <p:cNvPr id="6" name="Table 5">
            <a:extLst>
              <a:ext uri="{FF2B5EF4-FFF2-40B4-BE49-F238E27FC236}">
                <a16:creationId xmlns:a16="http://schemas.microsoft.com/office/drawing/2014/main" id="{5F235AE4-F89B-482F-F1E1-55B9AE0B7444}"/>
              </a:ext>
            </a:extLst>
          </p:cNvPr>
          <p:cNvGraphicFramePr>
            <a:graphicFrameLocks noGrp="1"/>
          </p:cNvGraphicFramePr>
          <p:nvPr>
            <p:extLst>
              <p:ext uri="{D42A27DB-BD31-4B8C-83A1-F6EECF244321}">
                <p14:modId xmlns:p14="http://schemas.microsoft.com/office/powerpoint/2010/main" val="2485975236"/>
              </p:ext>
            </p:extLst>
          </p:nvPr>
        </p:nvGraphicFramePr>
        <p:xfrm>
          <a:off x="193444" y="1087407"/>
          <a:ext cx="11790738" cy="5590485"/>
        </p:xfrm>
        <a:graphic>
          <a:graphicData uri="http://schemas.openxmlformats.org/drawingml/2006/table">
            <a:tbl>
              <a:tblPr firstRow="1" firstCol="1" bandRow="1">
                <a:tableStyleId>{1FECB4D8-DB02-4DC6-A0A2-4F2EBAE1DC90}</a:tableStyleId>
              </a:tblPr>
              <a:tblGrid>
                <a:gridCol w="5376083">
                  <a:extLst>
                    <a:ext uri="{9D8B030D-6E8A-4147-A177-3AD203B41FA5}">
                      <a16:colId xmlns:a16="http://schemas.microsoft.com/office/drawing/2014/main" val="3807625681"/>
                    </a:ext>
                  </a:extLst>
                </a:gridCol>
                <a:gridCol w="2786462">
                  <a:extLst>
                    <a:ext uri="{9D8B030D-6E8A-4147-A177-3AD203B41FA5}">
                      <a16:colId xmlns:a16="http://schemas.microsoft.com/office/drawing/2014/main" val="753524539"/>
                    </a:ext>
                  </a:extLst>
                </a:gridCol>
                <a:gridCol w="3628193">
                  <a:extLst>
                    <a:ext uri="{9D8B030D-6E8A-4147-A177-3AD203B41FA5}">
                      <a16:colId xmlns:a16="http://schemas.microsoft.com/office/drawing/2014/main" val="4028566532"/>
                    </a:ext>
                  </a:extLst>
                </a:gridCol>
              </a:tblGrid>
              <a:tr h="1118097">
                <a:tc>
                  <a:txBody>
                    <a:bodyPr/>
                    <a:lstStyle/>
                    <a:p>
                      <a:pPr algn="ctr">
                        <a:lnSpc>
                          <a:spcPct val="100000"/>
                        </a:lnSpc>
                        <a:spcAft>
                          <a:spcPts val="800"/>
                        </a:spcAft>
                      </a:pPr>
                      <a:r>
                        <a:rPr lang="vi-VN" sz="4000" dirty="0">
                          <a:solidFill>
                            <a:schemeClr val="bg1">
                              <a:lumMod val="10000"/>
                            </a:schemeClr>
                          </a:solidFill>
                          <a:effectLst/>
                          <a:latin typeface="+mj-lt"/>
                        </a:rPr>
                        <a:t>Tiêu chí đánh giá dàn ý</a:t>
                      </a:r>
                      <a:endParaRPr lang="en-SG" sz="3200" dirty="0">
                        <a:solidFill>
                          <a:schemeClr val="bg1">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F1ED"/>
                    </a:solidFill>
                  </a:tcPr>
                </a:tc>
                <a:tc>
                  <a:txBody>
                    <a:bodyPr/>
                    <a:lstStyle/>
                    <a:p>
                      <a:pPr algn="ctr">
                        <a:lnSpc>
                          <a:spcPct val="100000"/>
                        </a:lnSpc>
                        <a:spcAft>
                          <a:spcPts val="800"/>
                        </a:spcAft>
                      </a:pPr>
                      <a:r>
                        <a:rPr lang="vi-VN" sz="4000" dirty="0">
                          <a:solidFill>
                            <a:schemeClr val="bg1">
                              <a:lumMod val="10000"/>
                            </a:schemeClr>
                          </a:solidFill>
                          <a:effectLst/>
                          <a:latin typeface="+mj-lt"/>
                        </a:rPr>
                        <a:t>Đạt</a:t>
                      </a:r>
                      <a:endParaRPr lang="en-SG" sz="3200" dirty="0">
                        <a:solidFill>
                          <a:schemeClr val="bg1">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7CD"/>
                    </a:solidFill>
                  </a:tcPr>
                </a:tc>
                <a:tc>
                  <a:txBody>
                    <a:bodyPr/>
                    <a:lstStyle/>
                    <a:p>
                      <a:pPr algn="ctr">
                        <a:lnSpc>
                          <a:spcPct val="100000"/>
                        </a:lnSpc>
                        <a:spcAft>
                          <a:spcPts val="800"/>
                        </a:spcAft>
                      </a:pPr>
                      <a:r>
                        <a:rPr lang="vi-VN" sz="4000" dirty="0">
                          <a:solidFill>
                            <a:schemeClr val="bg1">
                              <a:lumMod val="10000"/>
                            </a:schemeClr>
                          </a:solidFill>
                          <a:effectLst/>
                          <a:latin typeface="+mj-lt"/>
                        </a:rPr>
                        <a:t>Chưa đạt</a:t>
                      </a:r>
                      <a:endParaRPr lang="en-SG" sz="3200" dirty="0">
                        <a:solidFill>
                          <a:schemeClr val="bg1">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4D8"/>
                    </a:solidFill>
                  </a:tcPr>
                </a:tc>
                <a:extLst>
                  <a:ext uri="{0D108BD9-81ED-4DB2-BD59-A6C34878D82A}">
                    <a16:rowId xmlns:a16="http://schemas.microsoft.com/office/drawing/2014/main" val="3747318687"/>
                  </a:ext>
                </a:extLst>
              </a:tr>
              <a:tr h="2236194">
                <a:tc>
                  <a:txBody>
                    <a:bodyPr/>
                    <a:lstStyle/>
                    <a:p>
                      <a:pPr algn="just">
                        <a:lnSpc>
                          <a:spcPct val="100000"/>
                        </a:lnSpc>
                        <a:spcAft>
                          <a:spcPts val="800"/>
                        </a:spcAft>
                      </a:pPr>
                      <a:r>
                        <a:rPr lang="vi-VN" sz="4000" b="0" dirty="0">
                          <a:solidFill>
                            <a:schemeClr val="bg1">
                              <a:lumMod val="10000"/>
                            </a:schemeClr>
                          </a:solidFill>
                          <a:effectLst/>
                          <a:latin typeface="+mj-lt"/>
                        </a:rPr>
                        <a:t>Đảm bảo đầy đủ các ý theo yêu cầu của kiểu bài</a:t>
                      </a:r>
                      <a:endParaRPr lang="en-SG" sz="3200" b="0" dirty="0">
                        <a:solidFill>
                          <a:schemeClr val="bg1">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4000" dirty="0">
                          <a:solidFill>
                            <a:schemeClr val="bg1">
                              <a:lumMod val="10000"/>
                            </a:schemeClr>
                          </a:solidFill>
                          <a:effectLst/>
                          <a:latin typeface="+mj-lt"/>
                        </a:rPr>
                        <a:t> </a:t>
                      </a:r>
                      <a:endParaRPr lang="en-SG" sz="3200" dirty="0">
                        <a:solidFill>
                          <a:schemeClr val="bg1">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800"/>
                        </a:spcAft>
                      </a:pPr>
                      <a:r>
                        <a:rPr lang="vi-VN" sz="4000">
                          <a:solidFill>
                            <a:schemeClr val="bg1">
                              <a:lumMod val="10000"/>
                            </a:schemeClr>
                          </a:solidFill>
                          <a:effectLst/>
                          <a:latin typeface="+mj-lt"/>
                        </a:rPr>
                        <a:t> </a:t>
                      </a:r>
                      <a:endParaRPr lang="en-SG" sz="3200">
                        <a:solidFill>
                          <a:schemeClr val="bg1">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1977081"/>
                  </a:ext>
                </a:extLst>
              </a:tr>
              <a:tr h="2236194">
                <a:tc>
                  <a:txBody>
                    <a:bodyPr/>
                    <a:lstStyle/>
                    <a:p>
                      <a:pPr algn="just">
                        <a:lnSpc>
                          <a:spcPct val="100000"/>
                        </a:lnSpc>
                        <a:spcAft>
                          <a:spcPts val="800"/>
                        </a:spcAft>
                      </a:pPr>
                      <a:r>
                        <a:rPr lang="vi-VN" sz="4000" b="0" dirty="0">
                          <a:solidFill>
                            <a:schemeClr val="bg1">
                              <a:lumMod val="10000"/>
                            </a:schemeClr>
                          </a:solidFill>
                          <a:effectLst/>
                          <a:latin typeface="+mj-lt"/>
                        </a:rPr>
                        <a:t>Sắp xếp các ý theo trật tự hợp lí </a:t>
                      </a:r>
                      <a:endParaRPr lang="en-SG" sz="3200" b="0" dirty="0">
                        <a:solidFill>
                          <a:schemeClr val="bg1">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4000" dirty="0">
                          <a:solidFill>
                            <a:schemeClr val="bg1">
                              <a:lumMod val="10000"/>
                            </a:schemeClr>
                          </a:solidFill>
                          <a:effectLst/>
                          <a:latin typeface="+mj-lt"/>
                        </a:rPr>
                        <a:t> </a:t>
                      </a:r>
                      <a:endParaRPr lang="en-SG" sz="3200" dirty="0">
                        <a:solidFill>
                          <a:schemeClr val="bg1">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800"/>
                        </a:spcAft>
                      </a:pPr>
                      <a:r>
                        <a:rPr lang="vi-VN" sz="4000" dirty="0">
                          <a:solidFill>
                            <a:schemeClr val="bg1">
                              <a:lumMod val="10000"/>
                            </a:schemeClr>
                          </a:solidFill>
                          <a:effectLst/>
                          <a:latin typeface="+mj-lt"/>
                        </a:rPr>
                        <a:t> </a:t>
                      </a:r>
                      <a:endParaRPr lang="en-SG" sz="3200" dirty="0">
                        <a:solidFill>
                          <a:schemeClr val="bg1">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26920260"/>
                  </a:ext>
                </a:extLst>
              </a:tr>
            </a:tbl>
          </a:graphicData>
        </a:graphic>
      </p:graphicFrame>
    </p:spTree>
    <p:extLst>
      <p:ext uri="{BB962C8B-B14F-4D97-AF65-F5344CB8AC3E}">
        <p14:creationId xmlns:p14="http://schemas.microsoft.com/office/powerpoint/2010/main" val="29411051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8F6F1"/>
        </a:solidFill>
        <a:effectLst/>
      </p:bgPr>
    </p:bg>
    <p:spTree>
      <p:nvGrpSpPr>
        <p:cNvPr id="1" name=""/>
        <p:cNvGrpSpPr/>
        <p:nvPr/>
      </p:nvGrpSpPr>
      <p:grpSpPr>
        <a:xfrm>
          <a:off x="0" y="0"/>
          <a:ext cx="0" cy="0"/>
          <a:chOff x="0" y="0"/>
          <a:chExt cx="0" cy="0"/>
        </a:xfrm>
      </p:grpSpPr>
      <p:sp>
        <p:nvSpPr>
          <p:cNvPr id="69" name="AutoShape 12">
            <a:extLst>
              <a:ext uri="{FF2B5EF4-FFF2-40B4-BE49-F238E27FC236}">
                <a16:creationId xmlns:a16="http://schemas.microsoft.com/office/drawing/2014/main" id="{FBEDA0F8-C3E2-8B08-11E4-933B1A2F6C7C}"/>
              </a:ext>
            </a:extLst>
          </p:cNvPr>
          <p:cNvSpPr/>
          <p:nvPr/>
        </p:nvSpPr>
        <p:spPr>
          <a:xfrm>
            <a:off x="830444" y="435545"/>
            <a:ext cx="10820400" cy="0"/>
          </a:xfrm>
          <a:prstGeom prst="line">
            <a:avLst/>
          </a:prstGeom>
          <a:ln w="19050" cap="flat">
            <a:solidFill>
              <a:srgbClr val="000000"/>
            </a:solidFill>
            <a:prstDash val="solid"/>
            <a:headEnd type="none" w="sm" len="sm"/>
            <a:tailEnd type="none" w="sm" len="sm"/>
          </a:ln>
        </p:spPr>
        <p:txBody>
          <a:bodyPr/>
          <a:lstStyle/>
          <a:p>
            <a:pPr marL="0" marR="0" lvl="0" indent="0" algn="l" defTabSz="609599"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71" name="Freeform 14">
            <a:extLst>
              <a:ext uri="{FF2B5EF4-FFF2-40B4-BE49-F238E27FC236}">
                <a16:creationId xmlns:a16="http://schemas.microsoft.com/office/drawing/2014/main" id="{9BAAA285-39B2-4D4A-BDE0-80216805AE5A}"/>
              </a:ext>
            </a:extLst>
          </p:cNvPr>
          <p:cNvSpPr/>
          <p:nvPr/>
        </p:nvSpPr>
        <p:spPr>
          <a:xfrm>
            <a:off x="2213812" y="61439"/>
            <a:ext cx="7904747" cy="726581"/>
          </a:xfrm>
          <a:custGeom>
            <a:avLst/>
            <a:gdLst/>
            <a:ahLst/>
            <a:cxnLst/>
            <a:rect l="l" t="t" r="r" b="b"/>
            <a:pathLst>
              <a:path w="4991441" h="1677991">
                <a:moveTo>
                  <a:pt x="56993" y="0"/>
                </a:moveTo>
                <a:lnTo>
                  <a:pt x="4934448" y="0"/>
                </a:lnTo>
                <a:cubicBezTo>
                  <a:pt x="4949564" y="0"/>
                  <a:pt x="4964060" y="6005"/>
                  <a:pt x="4974748" y="16693"/>
                </a:cubicBezTo>
                <a:cubicBezTo>
                  <a:pt x="4985436" y="27381"/>
                  <a:pt x="4991441" y="41877"/>
                  <a:pt x="4991441" y="56993"/>
                </a:cubicBezTo>
                <a:lnTo>
                  <a:pt x="4991441" y="1620998"/>
                </a:lnTo>
                <a:cubicBezTo>
                  <a:pt x="4991441" y="1636114"/>
                  <a:pt x="4985436" y="1650610"/>
                  <a:pt x="4974748" y="1661298"/>
                </a:cubicBezTo>
                <a:cubicBezTo>
                  <a:pt x="4964060" y="1671986"/>
                  <a:pt x="4949564" y="1677991"/>
                  <a:pt x="4934448" y="1677991"/>
                </a:cubicBezTo>
                <a:lnTo>
                  <a:pt x="56993" y="1677991"/>
                </a:lnTo>
                <a:cubicBezTo>
                  <a:pt x="41877" y="1677991"/>
                  <a:pt x="27381" y="1671986"/>
                  <a:pt x="16693" y="1661298"/>
                </a:cubicBezTo>
                <a:cubicBezTo>
                  <a:pt x="6005" y="1650610"/>
                  <a:pt x="0" y="1636114"/>
                  <a:pt x="0" y="1620998"/>
                </a:cubicBezTo>
                <a:lnTo>
                  <a:pt x="0" y="56993"/>
                </a:lnTo>
                <a:cubicBezTo>
                  <a:pt x="0" y="41877"/>
                  <a:pt x="6005" y="27381"/>
                  <a:pt x="16693" y="16693"/>
                </a:cubicBezTo>
                <a:cubicBezTo>
                  <a:pt x="27381" y="6005"/>
                  <a:pt x="41877" y="0"/>
                  <a:pt x="56993" y="0"/>
                </a:cubicBezTo>
                <a:close/>
              </a:path>
            </a:pathLst>
          </a:custGeom>
          <a:solidFill>
            <a:srgbClr val="FFFFFF"/>
          </a:solidFill>
          <a:ln w="19050" cap="sq">
            <a:solidFill>
              <a:srgbClr val="000000"/>
            </a:solidFill>
            <a:prstDash val="solid"/>
            <a:miter/>
          </a:ln>
        </p:spPr>
        <p:txBody>
          <a:bodyPr anchor="b"/>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vi-VN" sz="4000" b="1" dirty="0">
                <a:solidFill>
                  <a:schemeClr val="accent6">
                    <a:lumMod val="75000"/>
                  </a:schemeClr>
                </a:solidFill>
                <a:effectLst/>
                <a:latin typeface="Times New Roman" panose="02020603050405020304" pitchFamily="18" charset="0"/>
                <a:ea typeface="Calibri" panose="020F0502020204030204" pitchFamily="34" charset="0"/>
              </a:rPr>
              <a:t>PHT số 1: Phiếu tìm ý</a:t>
            </a:r>
            <a:endParaRPr kumimoji="0" lang="en-SG" sz="6600" b="0" i="0" u="none" strike="noStrike" kern="0" cap="none" spc="0" normalizeH="0" baseline="0" noProof="0" dirty="0">
              <a:ln>
                <a:noFill/>
              </a:ln>
              <a:solidFill>
                <a:schemeClr val="accent6">
                  <a:lumMod val="75000"/>
                </a:schemeClr>
              </a:solidFill>
              <a:effectLst/>
              <a:uLnTx/>
              <a:uFillTx/>
              <a:latin typeface="Times New Roman" panose="02020603050405020304" pitchFamily="18" charset="0"/>
              <a:ea typeface="Times New Roman" panose="02020603050405020304" pitchFamily="18" charset="0"/>
              <a:cs typeface="Arial"/>
              <a:sym typeface="Arial"/>
            </a:endParaRPr>
          </a:p>
        </p:txBody>
      </p:sp>
      <p:sp>
        <p:nvSpPr>
          <p:cNvPr id="11" name="Freeform 6">
            <a:extLst>
              <a:ext uri="{FF2B5EF4-FFF2-40B4-BE49-F238E27FC236}">
                <a16:creationId xmlns:a16="http://schemas.microsoft.com/office/drawing/2014/main" id="{6F42855D-8EEA-3ED2-1384-5D06368634E4}"/>
              </a:ext>
            </a:extLst>
          </p:cNvPr>
          <p:cNvSpPr/>
          <p:nvPr/>
        </p:nvSpPr>
        <p:spPr>
          <a:xfrm>
            <a:off x="138369" y="0"/>
            <a:ext cx="950203" cy="596763"/>
          </a:xfrm>
          <a:custGeom>
            <a:avLst/>
            <a:gdLst/>
            <a:ahLst/>
            <a:cxnLst/>
            <a:rect l="l" t="t" r="r" b="b"/>
            <a:pathLst>
              <a:path w="3814671" h="2889902">
                <a:moveTo>
                  <a:pt x="0" y="0"/>
                </a:moveTo>
                <a:lnTo>
                  <a:pt x="3814671" y="0"/>
                </a:lnTo>
                <a:lnTo>
                  <a:pt x="3814671" y="2889902"/>
                </a:lnTo>
                <a:lnTo>
                  <a:pt x="0" y="288990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1" name="Freeform 8">
            <a:extLst>
              <a:ext uri="{FF2B5EF4-FFF2-40B4-BE49-F238E27FC236}">
                <a16:creationId xmlns:a16="http://schemas.microsoft.com/office/drawing/2014/main" id="{DF4A488D-7E3F-2B95-B8E6-BEE289E2724B}"/>
              </a:ext>
            </a:extLst>
          </p:cNvPr>
          <p:cNvSpPr/>
          <p:nvPr/>
        </p:nvSpPr>
        <p:spPr>
          <a:xfrm rot="20719017">
            <a:off x="11327161" y="12267"/>
            <a:ext cx="608465" cy="824471"/>
          </a:xfrm>
          <a:custGeom>
            <a:avLst/>
            <a:gdLst/>
            <a:ahLst/>
            <a:cxnLst/>
            <a:rect l="l" t="t" r="r" b="b"/>
            <a:pathLst>
              <a:path w="2476025" h="3265741">
                <a:moveTo>
                  <a:pt x="0" y="0"/>
                </a:moveTo>
                <a:lnTo>
                  <a:pt x="2476025" y="0"/>
                </a:lnTo>
                <a:lnTo>
                  <a:pt x="2476025" y="3265741"/>
                </a:lnTo>
                <a:lnTo>
                  <a:pt x="0" y="32657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599"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graphicFrame>
        <p:nvGraphicFramePr>
          <p:cNvPr id="2" name="Table 1">
            <a:extLst>
              <a:ext uri="{FF2B5EF4-FFF2-40B4-BE49-F238E27FC236}">
                <a16:creationId xmlns:a16="http://schemas.microsoft.com/office/drawing/2014/main" id="{0155D550-23D6-06F2-F681-0D2661848262}"/>
              </a:ext>
            </a:extLst>
          </p:cNvPr>
          <p:cNvGraphicFramePr>
            <a:graphicFrameLocks noGrp="1"/>
          </p:cNvGraphicFramePr>
          <p:nvPr>
            <p:extLst>
              <p:ext uri="{D42A27DB-BD31-4B8C-83A1-F6EECF244321}">
                <p14:modId xmlns:p14="http://schemas.microsoft.com/office/powerpoint/2010/main" val="4264261418"/>
              </p:ext>
            </p:extLst>
          </p:nvPr>
        </p:nvGraphicFramePr>
        <p:xfrm>
          <a:off x="138369" y="922475"/>
          <a:ext cx="11891812" cy="5755411"/>
        </p:xfrm>
        <a:graphic>
          <a:graphicData uri="http://schemas.openxmlformats.org/drawingml/2006/table">
            <a:tbl>
              <a:tblPr firstRow="1" firstCol="1" bandRow="1">
                <a:tableStyleId>{10A1B5D5-9B99-4C35-A422-299274C87663}</a:tableStyleId>
              </a:tblPr>
              <a:tblGrid>
                <a:gridCol w="6802758">
                  <a:extLst>
                    <a:ext uri="{9D8B030D-6E8A-4147-A177-3AD203B41FA5}">
                      <a16:colId xmlns:a16="http://schemas.microsoft.com/office/drawing/2014/main" val="2111489726"/>
                    </a:ext>
                  </a:extLst>
                </a:gridCol>
                <a:gridCol w="5089054">
                  <a:extLst>
                    <a:ext uri="{9D8B030D-6E8A-4147-A177-3AD203B41FA5}">
                      <a16:colId xmlns:a16="http://schemas.microsoft.com/office/drawing/2014/main" val="730949760"/>
                    </a:ext>
                  </a:extLst>
                </a:gridCol>
              </a:tblGrid>
              <a:tr h="719426">
                <a:tc>
                  <a:txBody>
                    <a:bodyPr/>
                    <a:lstStyle/>
                    <a:p>
                      <a:pPr algn="ctr">
                        <a:lnSpc>
                          <a:spcPct val="100000"/>
                        </a:lnSpc>
                        <a:spcAft>
                          <a:spcPts val="800"/>
                        </a:spcAft>
                      </a:pPr>
                      <a:r>
                        <a:rPr lang="vi-VN" sz="3600" b="1" dirty="0">
                          <a:solidFill>
                            <a:schemeClr val="tx1"/>
                          </a:solidFill>
                          <a:effectLst/>
                          <a:latin typeface="+mj-lt"/>
                        </a:rPr>
                        <a:t>Câu hỏi</a:t>
                      </a:r>
                      <a:endParaRPr lang="en-SG" sz="28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F1ED"/>
                    </a:solidFill>
                  </a:tcPr>
                </a:tc>
                <a:tc>
                  <a:txBody>
                    <a:bodyPr/>
                    <a:lstStyle/>
                    <a:p>
                      <a:pPr algn="ctr">
                        <a:lnSpc>
                          <a:spcPct val="100000"/>
                        </a:lnSpc>
                        <a:spcAft>
                          <a:spcPts val="800"/>
                        </a:spcAft>
                      </a:pPr>
                      <a:r>
                        <a:rPr lang="vi-VN" sz="3600" b="1" dirty="0">
                          <a:solidFill>
                            <a:schemeClr val="tx1"/>
                          </a:solidFill>
                          <a:effectLst/>
                          <a:latin typeface="+mj-lt"/>
                        </a:rPr>
                        <a:t>Câu trả lời</a:t>
                      </a:r>
                      <a:endParaRPr lang="en-SG" sz="28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F1ED"/>
                    </a:solidFill>
                  </a:tcPr>
                </a:tc>
                <a:extLst>
                  <a:ext uri="{0D108BD9-81ED-4DB2-BD59-A6C34878D82A}">
                    <a16:rowId xmlns:a16="http://schemas.microsoft.com/office/drawing/2014/main" val="3480204081"/>
                  </a:ext>
                </a:extLst>
              </a:tr>
              <a:tr h="719426">
                <a:tc>
                  <a:txBody>
                    <a:bodyPr/>
                    <a:lstStyle/>
                    <a:p>
                      <a:pPr algn="just">
                        <a:lnSpc>
                          <a:spcPct val="100000"/>
                        </a:lnSpc>
                        <a:spcAft>
                          <a:spcPts val="800"/>
                        </a:spcAft>
                      </a:pPr>
                      <a:r>
                        <a:rPr lang="vi-VN" sz="3600" b="0">
                          <a:solidFill>
                            <a:schemeClr val="tx1"/>
                          </a:solidFill>
                          <a:effectLst/>
                          <a:latin typeface="+mj-lt"/>
                        </a:rPr>
                        <a:t>Chủ đề chính của tác phẩm là gì?</a:t>
                      </a:r>
                      <a:endParaRPr lang="en-SG" sz="28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3600" b="0">
                          <a:solidFill>
                            <a:schemeClr val="tx1"/>
                          </a:solidFill>
                          <a:effectLst/>
                          <a:latin typeface="+mj-lt"/>
                        </a:rPr>
                        <a:t> </a:t>
                      </a:r>
                      <a:endParaRPr lang="en-SG" sz="28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0930358"/>
                  </a:ext>
                </a:extLst>
              </a:tr>
              <a:tr h="1438853">
                <a:tc>
                  <a:txBody>
                    <a:bodyPr/>
                    <a:lstStyle/>
                    <a:p>
                      <a:pPr algn="just">
                        <a:lnSpc>
                          <a:spcPct val="100000"/>
                        </a:lnSpc>
                        <a:spcAft>
                          <a:spcPts val="800"/>
                        </a:spcAft>
                      </a:pPr>
                      <a:r>
                        <a:rPr lang="vi-VN" sz="3600" b="0">
                          <a:solidFill>
                            <a:schemeClr val="tx1"/>
                          </a:solidFill>
                          <a:effectLst/>
                          <a:latin typeface="+mj-lt"/>
                        </a:rPr>
                        <a:t>Chủ đề ấy được thể hiện như thế nào trong tác phẩm</a:t>
                      </a:r>
                      <a:endParaRPr lang="en-SG" sz="28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3600" b="0">
                          <a:solidFill>
                            <a:schemeClr val="tx1"/>
                          </a:solidFill>
                          <a:effectLst/>
                          <a:latin typeface="+mj-lt"/>
                        </a:rPr>
                        <a:t> </a:t>
                      </a:r>
                      <a:endParaRPr lang="en-SG" sz="28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8939976"/>
                  </a:ext>
                </a:extLst>
              </a:tr>
              <a:tr h="1438853">
                <a:tc>
                  <a:txBody>
                    <a:bodyPr/>
                    <a:lstStyle/>
                    <a:p>
                      <a:pPr algn="just">
                        <a:lnSpc>
                          <a:spcPct val="100000"/>
                        </a:lnSpc>
                        <a:spcAft>
                          <a:spcPts val="800"/>
                        </a:spcAft>
                      </a:pPr>
                      <a:r>
                        <a:rPr lang="vi-VN" sz="3600" b="0">
                          <a:solidFill>
                            <a:schemeClr val="tx1"/>
                          </a:solidFill>
                          <a:effectLst/>
                          <a:latin typeface="+mj-lt"/>
                        </a:rPr>
                        <a:t> Chủ đề ấy gợi ra thông điệp, suy nghĩ, tình cảm gì ở người đọc?</a:t>
                      </a:r>
                      <a:endParaRPr lang="en-SG" sz="28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3600" b="0">
                          <a:solidFill>
                            <a:schemeClr val="tx1"/>
                          </a:solidFill>
                          <a:effectLst/>
                          <a:latin typeface="+mj-lt"/>
                        </a:rPr>
                        <a:t> </a:t>
                      </a:r>
                      <a:endParaRPr lang="en-SG" sz="28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6349346"/>
                  </a:ext>
                </a:extLst>
              </a:tr>
              <a:tr h="1438853">
                <a:tc>
                  <a:txBody>
                    <a:bodyPr/>
                    <a:lstStyle/>
                    <a:p>
                      <a:pPr algn="just">
                        <a:lnSpc>
                          <a:spcPct val="100000"/>
                        </a:lnSpc>
                        <a:spcAft>
                          <a:spcPts val="800"/>
                        </a:spcAft>
                      </a:pPr>
                      <a:r>
                        <a:rPr lang="vi-VN" sz="3600" b="0">
                          <a:solidFill>
                            <a:schemeClr val="tx1"/>
                          </a:solidFill>
                          <a:effectLst/>
                          <a:latin typeface="+mj-lt"/>
                        </a:rPr>
                        <a:t>Đặc sắc nghệ thuật của tác phẩm thể hiện ở những phương diện nào?</a:t>
                      </a:r>
                      <a:endParaRPr lang="en-SG" sz="28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3600" b="0" dirty="0">
                          <a:solidFill>
                            <a:schemeClr val="tx1"/>
                          </a:solidFill>
                          <a:effectLst/>
                          <a:latin typeface="+mj-lt"/>
                        </a:rPr>
                        <a:t> </a:t>
                      </a:r>
                      <a:endParaRPr lang="en-SG" sz="28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33454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A8D9F1-1F9D-1BE7-8C13-71FB18FE9FD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832D769-A548-0C6D-3833-9957CA961B03}"/>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D1C84769-118D-3A76-D98C-D01E64B822B1}"/>
              </a:ext>
            </a:extLst>
          </p:cNvPr>
          <p:cNvSpPr txBox="1"/>
          <p:nvPr/>
        </p:nvSpPr>
        <p:spPr>
          <a:xfrm>
            <a:off x="2795428" y="101175"/>
            <a:ext cx="7529189" cy="584775"/>
          </a:xfrm>
          <a:prstGeom prst="rect">
            <a:avLst/>
          </a:prstGeom>
          <a:solidFill>
            <a:srgbClr val="FBCFB5"/>
          </a:solidFill>
        </p:spPr>
        <p:txBody>
          <a:bodyPr wrap="square" anchor="t">
            <a:spAutoFit/>
          </a:bodyPr>
          <a:lstStyle/>
          <a:p>
            <a:pPr marL="0" marR="0" lvl="0" indent="0" algn="ctr" defTabSz="914377" rtl="0" eaLnBrk="1" fontAlgn="auto" latinLnBrk="0" hangingPunct="1">
              <a:lnSpc>
                <a:spcPct val="100000"/>
              </a:lnSpc>
              <a:spcBef>
                <a:spcPts val="0"/>
              </a:spcBef>
              <a:spcAft>
                <a:spcPts val="1000"/>
              </a:spcAft>
              <a:buClrTx/>
              <a:buSzTx/>
              <a:buFontTx/>
              <a:buNone/>
              <a:tabLst/>
              <a:defRPr/>
            </a:pPr>
            <a:r>
              <a:rPr lang="vi-VN" sz="3200" b="1" dirty="0">
                <a:effectLst/>
                <a:latin typeface="Times New Roman" panose="02020603050405020304" pitchFamily="18" charset="0"/>
                <a:ea typeface="Calibri" panose="020F0502020204030204" pitchFamily="34" charset="0"/>
              </a:rPr>
              <a:t>PHT số 2: Phiếu Lập dàn ý</a:t>
            </a:r>
            <a:endParaRPr kumimoji="0" lang="en-SG" sz="7200" b="0" i="0" u="none" strike="noStrike" kern="1200" cap="none" spc="0" normalizeH="0" baseline="0" noProof="0" dirty="0">
              <a:ln>
                <a:noFill/>
              </a:ln>
              <a:solidFill>
                <a:srgbClr val="191919"/>
              </a:solidFill>
              <a:effectLst/>
              <a:uLnTx/>
              <a:uFillTx/>
              <a:latin typeface="Times New Roman" panose="02020603050405020304" pitchFamily="18" charset="0"/>
              <a:ea typeface="Calibri" panose="020F0502020204030204" pitchFamily="34" charset="0"/>
              <a:cs typeface="Arial"/>
              <a:sym typeface="Arial"/>
            </a:endParaRPr>
          </a:p>
        </p:txBody>
      </p:sp>
      <p:graphicFrame>
        <p:nvGraphicFramePr>
          <p:cNvPr id="2" name="Table 1">
            <a:extLst>
              <a:ext uri="{FF2B5EF4-FFF2-40B4-BE49-F238E27FC236}">
                <a16:creationId xmlns:a16="http://schemas.microsoft.com/office/drawing/2014/main" id="{231AEC4D-1B5D-0ACE-ECD4-713160B8A2F3}"/>
              </a:ext>
            </a:extLst>
          </p:cNvPr>
          <p:cNvGraphicFramePr>
            <a:graphicFrameLocks noGrp="1"/>
          </p:cNvGraphicFramePr>
          <p:nvPr>
            <p:extLst>
              <p:ext uri="{D42A27DB-BD31-4B8C-83A1-F6EECF244321}">
                <p14:modId xmlns:p14="http://schemas.microsoft.com/office/powerpoint/2010/main" val="466000715"/>
              </p:ext>
            </p:extLst>
          </p:nvPr>
        </p:nvGraphicFramePr>
        <p:xfrm>
          <a:off x="121455" y="782935"/>
          <a:ext cx="11973562" cy="6017166"/>
        </p:xfrm>
        <a:graphic>
          <a:graphicData uri="http://schemas.openxmlformats.org/drawingml/2006/table">
            <a:tbl>
              <a:tblPr firstRow="1" firstCol="1" bandRow="1">
                <a:tableStyleId>{1FECB4D8-DB02-4DC6-A0A2-4F2EBAE1DC90}</a:tableStyleId>
              </a:tblPr>
              <a:tblGrid>
                <a:gridCol w="1111600">
                  <a:extLst>
                    <a:ext uri="{9D8B030D-6E8A-4147-A177-3AD203B41FA5}">
                      <a16:colId xmlns:a16="http://schemas.microsoft.com/office/drawing/2014/main" val="4259854124"/>
                    </a:ext>
                  </a:extLst>
                </a:gridCol>
                <a:gridCol w="8331594">
                  <a:extLst>
                    <a:ext uri="{9D8B030D-6E8A-4147-A177-3AD203B41FA5}">
                      <a16:colId xmlns:a16="http://schemas.microsoft.com/office/drawing/2014/main" val="2228747298"/>
                    </a:ext>
                  </a:extLst>
                </a:gridCol>
                <a:gridCol w="2530368">
                  <a:extLst>
                    <a:ext uri="{9D8B030D-6E8A-4147-A177-3AD203B41FA5}">
                      <a16:colId xmlns:a16="http://schemas.microsoft.com/office/drawing/2014/main" val="116943981"/>
                    </a:ext>
                  </a:extLst>
                </a:gridCol>
              </a:tblGrid>
              <a:tr h="603207">
                <a:tc>
                  <a:txBody>
                    <a:bodyPr/>
                    <a:lstStyle/>
                    <a:p>
                      <a:pPr algn="ctr">
                        <a:lnSpc>
                          <a:spcPct val="100000"/>
                        </a:lnSpc>
                        <a:spcAft>
                          <a:spcPts val="800"/>
                        </a:spcAft>
                      </a:pPr>
                      <a:r>
                        <a:rPr lang="vi-VN" sz="2800" dirty="0">
                          <a:solidFill>
                            <a:schemeClr val="bg1">
                              <a:lumMod val="10000"/>
                            </a:schemeClr>
                          </a:solidFill>
                          <a:effectLst/>
                          <a:latin typeface="+mj-lt"/>
                        </a:rPr>
                        <a:t> </a:t>
                      </a:r>
                      <a:endParaRPr lang="en-SG" sz="2800" dirty="0">
                        <a:solidFill>
                          <a:schemeClr val="bg1">
                            <a:lumMod val="10000"/>
                          </a:schemeClr>
                        </a:solidFill>
                        <a:effectLst/>
                        <a:latin typeface="+mj-lt"/>
                        <a:ea typeface="Calibri" panose="020F0502020204030204" pitchFamily="34" charset="0"/>
                        <a:cs typeface="Times New Roman" panose="02020603050405020304" pitchFamily="18" charset="0"/>
                      </a:endParaRPr>
                    </a:p>
                  </a:txBody>
                  <a:tcPr marL="33202" marR="332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4D8"/>
                    </a:solidFill>
                  </a:tcPr>
                </a:tc>
                <a:tc>
                  <a:txBody>
                    <a:bodyPr/>
                    <a:lstStyle/>
                    <a:p>
                      <a:pPr algn="ctr">
                        <a:lnSpc>
                          <a:spcPct val="100000"/>
                        </a:lnSpc>
                        <a:spcAft>
                          <a:spcPts val="800"/>
                        </a:spcAft>
                      </a:pPr>
                      <a:r>
                        <a:rPr lang="vi-VN" sz="2800" dirty="0">
                          <a:solidFill>
                            <a:schemeClr val="bg1">
                              <a:lumMod val="10000"/>
                            </a:schemeClr>
                          </a:solidFill>
                          <a:effectLst/>
                          <a:latin typeface="+mj-lt"/>
                        </a:rPr>
                        <a:t> Nhiệm vụ</a:t>
                      </a:r>
                      <a:endParaRPr lang="en-SG" sz="2800" dirty="0">
                        <a:solidFill>
                          <a:schemeClr val="bg1">
                            <a:lumMod val="10000"/>
                          </a:schemeClr>
                        </a:solidFill>
                        <a:effectLst/>
                        <a:latin typeface="+mj-lt"/>
                        <a:ea typeface="Calibri" panose="020F0502020204030204" pitchFamily="34" charset="0"/>
                        <a:cs typeface="Times New Roman" panose="02020603050405020304" pitchFamily="18" charset="0"/>
                      </a:endParaRPr>
                    </a:p>
                  </a:txBody>
                  <a:tcPr marL="33202" marR="332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4D8"/>
                    </a:solidFill>
                  </a:tcPr>
                </a:tc>
                <a:tc>
                  <a:txBody>
                    <a:bodyPr/>
                    <a:lstStyle/>
                    <a:p>
                      <a:pPr algn="ctr">
                        <a:lnSpc>
                          <a:spcPct val="100000"/>
                        </a:lnSpc>
                        <a:spcAft>
                          <a:spcPts val="800"/>
                        </a:spcAft>
                      </a:pPr>
                      <a:r>
                        <a:rPr lang="vi-VN" sz="2800" dirty="0">
                          <a:solidFill>
                            <a:schemeClr val="bg1">
                              <a:lumMod val="10000"/>
                            </a:schemeClr>
                          </a:solidFill>
                          <a:effectLst/>
                          <a:latin typeface="+mj-lt"/>
                        </a:rPr>
                        <a:t>Áp dụng vào đề tài của em</a:t>
                      </a:r>
                      <a:endParaRPr lang="en-SG" sz="2800" dirty="0">
                        <a:solidFill>
                          <a:schemeClr val="bg1">
                            <a:lumMod val="10000"/>
                          </a:schemeClr>
                        </a:solidFill>
                        <a:effectLst/>
                        <a:latin typeface="+mj-lt"/>
                        <a:ea typeface="Calibri" panose="020F0502020204030204" pitchFamily="34" charset="0"/>
                        <a:cs typeface="Times New Roman" panose="02020603050405020304" pitchFamily="18" charset="0"/>
                      </a:endParaRPr>
                    </a:p>
                  </a:txBody>
                  <a:tcPr marL="33202" marR="332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F4D8"/>
                    </a:solidFill>
                  </a:tcPr>
                </a:tc>
                <a:extLst>
                  <a:ext uri="{0D108BD9-81ED-4DB2-BD59-A6C34878D82A}">
                    <a16:rowId xmlns:a16="http://schemas.microsoft.com/office/drawing/2014/main" val="183027171"/>
                  </a:ext>
                </a:extLst>
              </a:tr>
              <a:tr h="448263">
                <a:tc rowSpan="2">
                  <a:txBody>
                    <a:bodyPr/>
                    <a:lstStyle/>
                    <a:p>
                      <a:pPr algn="ctr">
                        <a:lnSpc>
                          <a:spcPct val="100000"/>
                        </a:lnSpc>
                        <a:spcAft>
                          <a:spcPts val="800"/>
                        </a:spcAft>
                      </a:pPr>
                      <a:r>
                        <a:rPr lang="vi-VN" sz="2800">
                          <a:solidFill>
                            <a:schemeClr val="bg1">
                              <a:lumMod val="10000"/>
                            </a:schemeClr>
                          </a:solidFill>
                          <a:effectLst/>
                          <a:latin typeface="+mj-lt"/>
                        </a:rPr>
                        <a:t>Mở bài</a:t>
                      </a:r>
                      <a:endParaRPr lang="en-SG" sz="2800">
                        <a:solidFill>
                          <a:schemeClr val="bg1">
                            <a:lumMod val="10000"/>
                          </a:schemeClr>
                        </a:solidFill>
                        <a:effectLst/>
                        <a:latin typeface="+mj-lt"/>
                        <a:ea typeface="Calibri" panose="020F0502020204030204" pitchFamily="34" charset="0"/>
                        <a:cs typeface="Times New Roman" panose="02020603050405020304" pitchFamily="18" charset="0"/>
                      </a:endParaRPr>
                    </a:p>
                  </a:txBody>
                  <a:tcPr marL="33202" marR="332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2800">
                          <a:solidFill>
                            <a:schemeClr val="bg1">
                              <a:lumMod val="10000"/>
                            </a:schemeClr>
                          </a:solidFill>
                          <a:effectLst/>
                          <a:latin typeface="+mj-lt"/>
                        </a:rPr>
                        <a:t>Giới thiệu tên tác phẩm, thể loại, tên tác giả</a:t>
                      </a:r>
                      <a:endParaRPr lang="en-SG" sz="2800">
                        <a:solidFill>
                          <a:schemeClr val="bg1">
                            <a:lumMod val="10000"/>
                          </a:schemeClr>
                        </a:solidFill>
                        <a:effectLst/>
                        <a:latin typeface="+mj-lt"/>
                        <a:ea typeface="Calibri" panose="020F0502020204030204" pitchFamily="34" charset="0"/>
                        <a:cs typeface="Times New Roman" panose="02020603050405020304" pitchFamily="18" charset="0"/>
                      </a:endParaRPr>
                    </a:p>
                  </a:txBody>
                  <a:tcPr marL="33202" marR="332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2800">
                          <a:solidFill>
                            <a:schemeClr val="bg1">
                              <a:lumMod val="10000"/>
                            </a:schemeClr>
                          </a:solidFill>
                          <a:effectLst/>
                          <a:latin typeface="+mj-lt"/>
                        </a:rPr>
                        <a:t> </a:t>
                      </a:r>
                      <a:endParaRPr lang="en-SG" sz="2800">
                        <a:solidFill>
                          <a:schemeClr val="bg1">
                            <a:lumMod val="10000"/>
                          </a:schemeClr>
                        </a:solidFill>
                        <a:effectLst/>
                        <a:latin typeface="+mj-lt"/>
                        <a:ea typeface="Calibri" panose="020F0502020204030204" pitchFamily="34" charset="0"/>
                        <a:cs typeface="Times New Roman" panose="02020603050405020304" pitchFamily="18" charset="0"/>
                      </a:endParaRPr>
                    </a:p>
                  </a:txBody>
                  <a:tcPr marL="33202" marR="332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9730904"/>
                  </a:ext>
                </a:extLst>
              </a:tr>
              <a:tr h="547870">
                <a:tc vMerge="1">
                  <a:txBody>
                    <a:bodyPr/>
                    <a:lstStyle/>
                    <a:p>
                      <a:endParaRPr lang="en-SG"/>
                    </a:p>
                  </a:txBody>
                  <a:tcPr/>
                </a:tc>
                <a:tc>
                  <a:txBody>
                    <a:bodyPr/>
                    <a:lstStyle/>
                    <a:p>
                      <a:pPr marR="30480" algn="just">
                        <a:lnSpc>
                          <a:spcPct val="100000"/>
                        </a:lnSpc>
                        <a:spcAft>
                          <a:spcPts val="1200"/>
                        </a:spcAft>
                      </a:pPr>
                      <a:r>
                        <a:rPr lang="vi-VN" sz="2800">
                          <a:solidFill>
                            <a:schemeClr val="bg1">
                              <a:lumMod val="10000"/>
                            </a:schemeClr>
                          </a:solidFill>
                          <a:effectLst/>
                          <a:latin typeface="+mj-lt"/>
                        </a:rPr>
                        <a:t>Khái quát những nét đặc sắc của tác phẩm (chủ đề, hình thức nghệ thuật nổi bật)</a:t>
                      </a:r>
                      <a:endParaRPr lang="en-SG" sz="2800">
                        <a:solidFill>
                          <a:schemeClr val="bg1">
                            <a:lumMod val="10000"/>
                          </a:schemeClr>
                        </a:solidFill>
                        <a:effectLst/>
                        <a:latin typeface="+mj-lt"/>
                        <a:ea typeface="Calibri" panose="020F0502020204030204" pitchFamily="34" charset="0"/>
                        <a:cs typeface="Times New Roman" panose="02020603050405020304" pitchFamily="18" charset="0"/>
                      </a:endParaRPr>
                    </a:p>
                  </a:txBody>
                  <a:tcPr marL="33202" marR="332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30480" algn="just">
                        <a:lnSpc>
                          <a:spcPct val="100000"/>
                        </a:lnSpc>
                        <a:spcAft>
                          <a:spcPts val="1200"/>
                        </a:spcAft>
                      </a:pPr>
                      <a:r>
                        <a:rPr lang="vi-VN" sz="2800">
                          <a:solidFill>
                            <a:schemeClr val="bg1">
                              <a:lumMod val="10000"/>
                            </a:schemeClr>
                          </a:solidFill>
                          <a:effectLst/>
                          <a:latin typeface="+mj-lt"/>
                        </a:rPr>
                        <a:t> </a:t>
                      </a:r>
                      <a:endParaRPr lang="en-SG" sz="2800">
                        <a:solidFill>
                          <a:schemeClr val="bg1">
                            <a:lumMod val="10000"/>
                          </a:schemeClr>
                        </a:solidFill>
                        <a:effectLst/>
                        <a:latin typeface="+mj-lt"/>
                        <a:ea typeface="Calibri" panose="020F0502020204030204" pitchFamily="34" charset="0"/>
                        <a:cs typeface="Times New Roman" panose="02020603050405020304" pitchFamily="18" charset="0"/>
                      </a:endParaRPr>
                    </a:p>
                  </a:txBody>
                  <a:tcPr marL="33202" marR="332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7849986"/>
                  </a:ext>
                </a:extLst>
              </a:tr>
              <a:tr h="448263">
                <a:tc rowSpan="4">
                  <a:txBody>
                    <a:bodyPr/>
                    <a:lstStyle/>
                    <a:p>
                      <a:pPr algn="ctr">
                        <a:lnSpc>
                          <a:spcPct val="100000"/>
                        </a:lnSpc>
                        <a:spcAft>
                          <a:spcPts val="800"/>
                        </a:spcAft>
                      </a:pPr>
                      <a:r>
                        <a:rPr lang="vi-VN" sz="2800">
                          <a:solidFill>
                            <a:schemeClr val="bg1">
                              <a:lumMod val="10000"/>
                            </a:schemeClr>
                          </a:solidFill>
                          <a:effectLst/>
                          <a:latin typeface="+mj-lt"/>
                        </a:rPr>
                        <a:t>Thân bài</a:t>
                      </a:r>
                      <a:endParaRPr lang="en-SG" sz="2800">
                        <a:solidFill>
                          <a:schemeClr val="bg1">
                            <a:lumMod val="10000"/>
                          </a:schemeClr>
                        </a:solidFill>
                        <a:effectLst/>
                        <a:latin typeface="+mj-lt"/>
                      </a:endParaRPr>
                    </a:p>
                    <a:p>
                      <a:pPr algn="ctr">
                        <a:lnSpc>
                          <a:spcPct val="100000"/>
                        </a:lnSpc>
                        <a:spcAft>
                          <a:spcPts val="800"/>
                        </a:spcAft>
                      </a:pPr>
                      <a:r>
                        <a:rPr lang="vi-VN" sz="2800">
                          <a:solidFill>
                            <a:schemeClr val="bg1">
                              <a:lumMod val="10000"/>
                            </a:schemeClr>
                          </a:solidFill>
                          <a:effectLst/>
                          <a:latin typeface="+mj-lt"/>
                        </a:rPr>
                        <a:t> </a:t>
                      </a:r>
                      <a:endParaRPr lang="en-SG" sz="2800">
                        <a:solidFill>
                          <a:schemeClr val="bg1">
                            <a:lumMod val="10000"/>
                          </a:schemeClr>
                        </a:solidFill>
                        <a:effectLst/>
                        <a:latin typeface="+mj-lt"/>
                        <a:ea typeface="Calibri" panose="020F0502020204030204" pitchFamily="34" charset="0"/>
                        <a:cs typeface="Times New Roman" panose="02020603050405020304" pitchFamily="18" charset="0"/>
                      </a:endParaRPr>
                    </a:p>
                  </a:txBody>
                  <a:tcPr marL="33202" marR="332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2800">
                          <a:solidFill>
                            <a:schemeClr val="bg1">
                              <a:lumMod val="10000"/>
                            </a:schemeClr>
                          </a:solidFill>
                          <a:effectLst/>
                          <a:latin typeface="+mj-lt"/>
                        </a:rPr>
                        <a:t>Trình bày luận điểm về chủ đề tác phẩm</a:t>
                      </a:r>
                      <a:endParaRPr lang="en-SG" sz="2800">
                        <a:solidFill>
                          <a:schemeClr val="bg1">
                            <a:lumMod val="10000"/>
                          </a:schemeClr>
                        </a:solidFill>
                        <a:effectLst/>
                        <a:latin typeface="+mj-lt"/>
                        <a:ea typeface="Calibri" panose="020F0502020204030204" pitchFamily="34" charset="0"/>
                        <a:cs typeface="Times New Roman" panose="02020603050405020304" pitchFamily="18" charset="0"/>
                      </a:endParaRPr>
                    </a:p>
                  </a:txBody>
                  <a:tcPr marL="33202" marR="332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2800">
                          <a:solidFill>
                            <a:schemeClr val="bg1">
                              <a:lumMod val="10000"/>
                            </a:schemeClr>
                          </a:solidFill>
                          <a:effectLst/>
                          <a:latin typeface="+mj-lt"/>
                        </a:rPr>
                        <a:t> </a:t>
                      </a:r>
                      <a:endParaRPr lang="en-SG" sz="2800">
                        <a:solidFill>
                          <a:schemeClr val="bg1">
                            <a:lumMod val="10000"/>
                          </a:schemeClr>
                        </a:solidFill>
                        <a:effectLst/>
                        <a:latin typeface="+mj-lt"/>
                        <a:ea typeface="Calibri" panose="020F0502020204030204" pitchFamily="34" charset="0"/>
                        <a:cs typeface="Times New Roman" panose="02020603050405020304" pitchFamily="18" charset="0"/>
                      </a:endParaRPr>
                    </a:p>
                  </a:txBody>
                  <a:tcPr marL="33202" marR="332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1714252"/>
                  </a:ext>
                </a:extLst>
              </a:tr>
              <a:tr h="547870">
                <a:tc vMerge="1">
                  <a:txBody>
                    <a:bodyPr/>
                    <a:lstStyle/>
                    <a:p>
                      <a:endParaRPr lang="en-SG"/>
                    </a:p>
                  </a:txBody>
                  <a:tcPr/>
                </a:tc>
                <a:tc>
                  <a:txBody>
                    <a:bodyPr/>
                    <a:lstStyle/>
                    <a:p>
                      <a:pPr marR="30480" algn="just">
                        <a:lnSpc>
                          <a:spcPct val="100000"/>
                        </a:lnSpc>
                        <a:spcAft>
                          <a:spcPts val="1200"/>
                        </a:spcAft>
                      </a:pPr>
                      <a:r>
                        <a:rPr lang="vi-VN" sz="2800">
                          <a:solidFill>
                            <a:schemeClr val="bg1">
                              <a:lumMod val="10000"/>
                            </a:schemeClr>
                          </a:solidFill>
                          <a:effectLst/>
                          <a:latin typeface="+mj-lt"/>
                        </a:rPr>
                        <a:t>Phân tích lí lẽ và bằng chứng để làm sáng tỏ các một vài khía cạnh nội dung chủ đề</a:t>
                      </a:r>
                      <a:endParaRPr lang="en-SG" sz="2800">
                        <a:solidFill>
                          <a:schemeClr val="bg1">
                            <a:lumMod val="10000"/>
                          </a:schemeClr>
                        </a:solidFill>
                        <a:effectLst/>
                        <a:latin typeface="+mj-lt"/>
                        <a:ea typeface="Calibri" panose="020F0502020204030204" pitchFamily="34" charset="0"/>
                        <a:cs typeface="Times New Roman" panose="02020603050405020304" pitchFamily="18" charset="0"/>
                      </a:endParaRPr>
                    </a:p>
                  </a:txBody>
                  <a:tcPr marL="33202" marR="332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30480" algn="just">
                        <a:lnSpc>
                          <a:spcPct val="100000"/>
                        </a:lnSpc>
                        <a:spcAft>
                          <a:spcPts val="1200"/>
                        </a:spcAft>
                      </a:pPr>
                      <a:r>
                        <a:rPr lang="vi-VN" sz="2800">
                          <a:solidFill>
                            <a:schemeClr val="bg1">
                              <a:lumMod val="10000"/>
                            </a:schemeClr>
                          </a:solidFill>
                          <a:effectLst/>
                          <a:latin typeface="+mj-lt"/>
                        </a:rPr>
                        <a:t> </a:t>
                      </a:r>
                      <a:endParaRPr lang="en-SG" sz="2800">
                        <a:solidFill>
                          <a:schemeClr val="bg1">
                            <a:lumMod val="10000"/>
                          </a:schemeClr>
                        </a:solidFill>
                        <a:effectLst/>
                        <a:latin typeface="+mj-lt"/>
                        <a:ea typeface="Calibri" panose="020F0502020204030204" pitchFamily="34" charset="0"/>
                        <a:cs typeface="Times New Roman" panose="02020603050405020304" pitchFamily="18" charset="0"/>
                      </a:endParaRPr>
                    </a:p>
                  </a:txBody>
                  <a:tcPr marL="33202" marR="332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8168085"/>
                  </a:ext>
                </a:extLst>
              </a:tr>
              <a:tr h="326521">
                <a:tc vMerge="1">
                  <a:txBody>
                    <a:bodyPr/>
                    <a:lstStyle/>
                    <a:p>
                      <a:endParaRPr lang="en-SG"/>
                    </a:p>
                  </a:txBody>
                  <a:tcPr/>
                </a:tc>
                <a:tc>
                  <a:txBody>
                    <a:bodyPr/>
                    <a:lstStyle/>
                    <a:p>
                      <a:pPr marR="30480" algn="just">
                        <a:lnSpc>
                          <a:spcPct val="100000"/>
                        </a:lnSpc>
                        <a:spcAft>
                          <a:spcPts val="1200"/>
                        </a:spcAft>
                      </a:pPr>
                      <a:r>
                        <a:rPr lang="vi-VN" sz="2800">
                          <a:solidFill>
                            <a:schemeClr val="bg1">
                              <a:lumMod val="10000"/>
                            </a:schemeClr>
                          </a:solidFill>
                          <a:effectLst/>
                          <a:latin typeface="+mj-lt"/>
                        </a:rPr>
                        <a:t>Trình bày luận điểm về những nét đặc sắc nghệ thuật</a:t>
                      </a:r>
                      <a:endParaRPr lang="en-SG" sz="2800">
                        <a:solidFill>
                          <a:schemeClr val="bg1">
                            <a:lumMod val="10000"/>
                          </a:schemeClr>
                        </a:solidFill>
                        <a:effectLst/>
                        <a:latin typeface="+mj-lt"/>
                        <a:ea typeface="Calibri" panose="020F0502020204030204" pitchFamily="34" charset="0"/>
                        <a:cs typeface="Times New Roman" panose="02020603050405020304" pitchFamily="18" charset="0"/>
                      </a:endParaRPr>
                    </a:p>
                  </a:txBody>
                  <a:tcPr marL="33202" marR="332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30480" algn="just">
                        <a:lnSpc>
                          <a:spcPct val="100000"/>
                        </a:lnSpc>
                        <a:spcAft>
                          <a:spcPts val="1200"/>
                        </a:spcAft>
                      </a:pPr>
                      <a:r>
                        <a:rPr lang="vi-VN" sz="2800">
                          <a:solidFill>
                            <a:schemeClr val="bg1">
                              <a:lumMod val="10000"/>
                            </a:schemeClr>
                          </a:solidFill>
                          <a:effectLst/>
                          <a:latin typeface="+mj-lt"/>
                        </a:rPr>
                        <a:t> </a:t>
                      </a:r>
                      <a:endParaRPr lang="en-SG" sz="2800">
                        <a:solidFill>
                          <a:schemeClr val="bg1">
                            <a:lumMod val="10000"/>
                          </a:schemeClr>
                        </a:solidFill>
                        <a:effectLst/>
                        <a:latin typeface="+mj-lt"/>
                        <a:ea typeface="Calibri" panose="020F0502020204030204" pitchFamily="34" charset="0"/>
                        <a:cs typeface="Times New Roman" panose="02020603050405020304" pitchFamily="18" charset="0"/>
                      </a:endParaRPr>
                    </a:p>
                  </a:txBody>
                  <a:tcPr marL="33202" marR="332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374733"/>
                  </a:ext>
                </a:extLst>
              </a:tr>
              <a:tr h="547870">
                <a:tc vMerge="1">
                  <a:txBody>
                    <a:bodyPr/>
                    <a:lstStyle/>
                    <a:p>
                      <a:endParaRPr lang="en-SG"/>
                    </a:p>
                  </a:txBody>
                  <a:tcPr/>
                </a:tc>
                <a:tc>
                  <a:txBody>
                    <a:bodyPr/>
                    <a:lstStyle/>
                    <a:p>
                      <a:pPr marR="30480" algn="just">
                        <a:lnSpc>
                          <a:spcPct val="100000"/>
                        </a:lnSpc>
                        <a:spcAft>
                          <a:spcPts val="1200"/>
                        </a:spcAft>
                      </a:pPr>
                      <a:r>
                        <a:rPr lang="vi-VN" sz="2800">
                          <a:solidFill>
                            <a:schemeClr val="bg1">
                              <a:lumMod val="10000"/>
                            </a:schemeClr>
                          </a:solidFill>
                          <a:effectLst/>
                          <a:latin typeface="+mj-lt"/>
                        </a:rPr>
                        <a:t>Phân tích lí lẽ và bằng chứng để làm sáng tỏ các đặc sắc nghệ thuật trong tác phẩm</a:t>
                      </a:r>
                      <a:endParaRPr lang="en-SG" sz="2800">
                        <a:solidFill>
                          <a:schemeClr val="bg1">
                            <a:lumMod val="10000"/>
                          </a:schemeClr>
                        </a:solidFill>
                        <a:effectLst/>
                        <a:latin typeface="+mj-lt"/>
                        <a:ea typeface="Calibri" panose="020F0502020204030204" pitchFamily="34" charset="0"/>
                        <a:cs typeface="Times New Roman" panose="02020603050405020304" pitchFamily="18" charset="0"/>
                      </a:endParaRPr>
                    </a:p>
                  </a:txBody>
                  <a:tcPr marL="33202" marR="332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30480" algn="just">
                        <a:lnSpc>
                          <a:spcPct val="100000"/>
                        </a:lnSpc>
                        <a:spcAft>
                          <a:spcPts val="1200"/>
                        </a:spcAft>
                      </a:pPr>
                      <a:r>
                        <a:rPr lang="vi-VN" sz="2800">
                          <a:solidFill>
                            <a:schemeClr val="bg1">
                              <a:lumMod val="10000"/>
                            </a:schemeClr>
                          </a:solidFill>
                          <a:effectLst/>
                          <a:latin typeface="+mj-lt"/>
                        </a:rPr>
                        <a:t> </a:t>
                      </a:r>
                      <a:endParaRPr lang="en-SG" sz="2800">
                        <a:solidFill>
                          <a:schemeClr val="bg1">
                            <a:lumMod val="10000"/>
                          </a:schemeClr>
                        </a:solidFill>
                        <a:effectLst/>
                        <a:latin typeface="+mj-lt"/>
                        <a:ea typeface="Calibri" panose="020F0502020204030204" pitchFamily="34" charset="0"/>
                        <a:cs typeface="Times New Roman" panose="02020603050405020304" pitchFamily="18" charset="0"/>
                      </a:endParaRPr>
                    </a:p>
                  </a:txBody>
                  <a:tcPr marL="33202" marR="332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7134801"/>
                  </a:ext>
                </a:extLst>
              </a:tr>
              <a:tr h="758152">
                <a:tc rowSpan="2">
                  <a:txBody>
                    <a:bodyPr/>
                    <a:lstStyle/>
                    <a:p>
                      <a:pPr algn="ctr">
                        <a:lnSpc>
                          <a:spcPct val="100000"/>
                        </a:lnSpc>
                        <a:spcAft>
                          <a:spcPts val="800"/>
                        </a:spcAft>
                      </a:pPr>
                      <a:r>
                        <a:rPr lang="vi-VN" sz="2800">
                          <a:solidFill>
                            <a:schemeClr val="bg1">
                              <a:lumMod val="10000"/>
                            </a:schemeClr>
                          </a:solidFill>
                          <a:effectLst/>
                          <a:latin typeface="+mj-lt"/>
                        </a:rPr>
                        <a:t>Kết bài</a:t>
                      </a:r>
                      <a:endParaRPr lang="en-SG" sz="2800">
                        <a:solidFill>
                          <a:schemeClr val="bg1">
                            <a:lumMod val="10000"/>
                          </a:schemeClr>
                        </a:solidFill>
                        <a:effectLst/>
                        <a:latin typeface="+mj-lt"/>
                        <a:ea typeface="Calibri" panose="020F0502020204030204" pitchFamily="34" charset="0"/>
                        <a:cs typeface="Times New Roman" panose="02020603050405020304" pitchFamily="18" charset="0"/>
                      </a:endParaRPr>
                    </a:p>
                  </a:txBody>
                  <a:tcPr marL="33202" marR="332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2800">
                          <a:solidFill>
                            <a:schemeClr val="bg1">
                              <a:lumMod val="10000"/>
                            </a:schemeClr>
                          </a:solidFill>
                          <a:effectLst/>
                          <a:latin typeface="+mj-lt"/>
                        </a:rPr>
                        <a:t>Khẳng định lại ý kiến về chủ đề, những nét đặc sắc nghệ thuật trong tác phẩm</a:t>
                      </a:r>
                      <a:endParaRPr lang="en-SG" sz="2800">
                        <a:solidFill>
                          <a:schemeClr val="bg1">
                            <a:lumMod val="10000"/>
                          </a:schemeClr>
                        </a:solidFill>
                        <a:effectLst/>
                        <a:latin typeface="+mj-lt"/>
                        <a:ea typeface="Calibri" panose="020F0502020204030204" pitchFamily="34" charset="0"/>
                        <a:cs typeface="Times New Roman" panose="02020603050405020304" pitchFamily="18" charset="0"/>
                      </a:endParaRPr>
                    </a:p>
                  </a:txBody>
                  <a:tcPr marL="33202" marR="332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2800">
                          <a:solidFill>
                            <a:schemeClr val="bg1">
                              <a:lumMod val="10000"/>
                            </a:schemeClr>
                          </a:solidFill>
                          <a:effectLst/>
                          <a:latin typeface="+mj-lt"/>
                        </a:rPr>
                        <a:t> </a:t>
                      </a:r>
                      <a:endParaRPr lang="en-SG" sz="2800">
                        <a:solidFill>
                          <a:schemeClr val="bg1">
                            <a:lumMod val="10000"/>
                          </a:schemeClr>
                        </a:solidFill>
                        <a:effectLst/>
                        <a:latin typeface="+mj-lt"/>
                        <a:ea typeface="Calibri" panose="020F0502020204030204" pitchFamily="34" charset="0"/>
                        <a:cs typeface="Times New Roman" panose="02020603050405020304" pitchFamily="18" charset="0"/>
                      </a:endParaRPr>
                    </a:p>
                  </a:txBody>
                  <a:tcPr marL="33202" marR="332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8669179"/>
                  </a:ext>
                </a:extLst>
              </a:tr>
              <a:tr h="326521">
                <a:tc vMerge="1">
                  <a:txBody>
                    <a:bodyPr/>
                    <a:lstStyle/>
                    <a:p>
                      <a:endParaRPr lang="en-SG"/>
                    </a:p>
                  </a:txBody>
                  <a:tcPr/>
                </a:tc>
                <a:tc>
                  <a:txBody>
                    <a:bodyPr/>
                    <a:lstStyle/>
                    <a:p>
                      <a:pPr marR="30480" algn="just">
                        <a:lnSpc>
                          <a:spcPct val="100000"/>
                        </a:lnSpc>
                        <a:spcAft>
                          <a:spcPts val="1200"/>
                        </a:spcAft>
                      </a:pPr>
                      <a:r>
                        <a:rPr lang="vi-VN" sz="2800">
                          <a:solidFill>
                            <a:schemeClr val="bg1">
                              <a:lumMod val="10000"/>
                            </a:schemeClr>
                          </a:solidFill>
                          <a:effectLst/>
                          <a:latin typeface="+mj-lt"/>
                        </a:rPr>
                        <a:t>Nêu suy nghĩ, cảm xúc hoặc bài học rút ra từ tác phẩm</a:t>
                      </a:r>
                      <a:endParaRPr lang="en-SG" sz="2800">
                        <a:solidFill>
                          <a:schemeClr val="bg1">
                            <a:lumMod val="10000"/>
                          </a:schemeClr>
                        </a:solidFill>
                        <a:effectLst/>
                        <a:latin typeface="+mj-lt"/>
                        <a:ea typeface="Calibri" panose="020F0502020204030204" pitchFamily="34" charset="0"/>
                        <a:cs typeface="Times New Roman" panose="02020603050405020304" pitchFamily="18" charset="0"/>
                      </a:endParaRPr>
                    </a:p>
                  </a:txBody>
                  <a:tcPr marL="33202" marR="332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30480" algn="just">
                        <a:lnSpc>
                          <a:spcPct val="100000"/>
                        </a:lnSpc>
                        <a:spcAft>
                          <a:spcPts val="1200"/>
                        </a:spcAft>
                      </a:pPr>
                      <a:r>
                        <a:rPr lang="vi-VN" sz="2800" dirty="0">
                          <a:solidFill>
                            <a:schemeClr val="bg1">
                              <a:lumMod val="10000"/>
                            </a:schemeClr>
                          </a:solidFill>
                          <a:effectLst/>
                          <a:latin typeface="+mj-lt"/>
                        </a:rPr>
                        <a:t> </a:t>
                      </a:r>
                      <a:endParaRPr lang="en-SG" sz="2800" dirty="0">
                        <a:solidFill>
                          <a:schemeClr val="bg1">
                            <a:lumMod val="10000"/>
                          </a:schemeClr>
                        </a:solidFill>
                        <a:effectLst/>
                        <a:latin typeface="+mj-lt"/>
                        <a:ea typeface="Calibri" panose="020F0502020204030204" pitchFamily="34" charset="0"/>
                        <a:cs typeface="Times New Roman" panose="02020603050405020304" pitchFamily="18" charset="0"/>
                      </a:endParaRPr>
                    </a:p>
                  </a:txBody>
                  <a:tcPr marL="33202" marR="332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0496505"/>
                  </a:ext>
                </a:extLst>
              </a:tr>
            </a:tbl>
          </a:graphicData>
        </a:graphic>
      </p:graphicFrame>
    </p:spTree>
    <p:extLst>
      <p:ext uri="{BB962C8B-B14F-4D97-AF65-F5344CB8AC3E}">
        <p14:creationId xmlns:p14="http://schemas.microsoft.com/office/powerpoint/2010/main" val="16440216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029BEA-0335-B7BB-9323-5E7C4405F49F}"/>
              </a:ext>
            </a:extLst>
          </p:cNvPr>
          <p:cNvPicPr>
            <a:picLocks noChangeAspect="1"/>
          </p:cNvPicPr>
          <p:nvPr/>
        </p:nvPicPr>
        <p:blipFill>
          <a:blip r:embed="rId2"/>
          <a:stretch>
            <a:fillRect/>
          </a:stretch>
        </p:blipFill>
        <p:spPr>
          <a:xfrm>
            <a:off x="0" y="0"/>
            <a:ext cx="12192000" cy="6858000"/>
          </a:xfrm>
          <a:prstGeom prst="rect">
            <a:avLst/>
          </a:prstGeom>
        </p:spPr>
      </p:pic>
      <p:grpSp>
        <p:nvGrpSpPr>
          <p:cNvPr id="4" name="Group 3">
            <a:extLst>
              <a:ext uri="{FF2B5EF4-FFF2-40B4-BE49-F238E27FC236}">
                <a16:creationId xmlns:a16="http://schemas.microsoft.com/office/drawing/2014/main" id="{9230CF1D-A4CC-7287-294C-71BC3CBB615A}"/>
              </a:ext>
            </a:extLst>
          </p:cNvPr>
          <p:cNvGrpSpPr/>
          <p:nvPr/>
        </p:nvGrpSpPr>
        <p:grpSpPr>
          <a:xfrm>
            <a:off x="4609737" y="1"/>
            <a:ext cx="2380343" cy="2358847"/>
            <a:chOff x="1214509" y="294991"/>
            <a:chExt cx="1852779" cy="1992865"/>
          </a:xfrm>
        </p:grpSpPr>
        <p:sp>
          <p:nvSpPr>
            <p:cNvPr id="5" name="椭圆 12">
              <a:extLst>
                <a:ext uri="{FF2B5EF4-FFF2-40B4-BE49-F238E27FC236}">
                  <a16:creationId xmlns:a16="http://schemas.microsoft.com/office/drawing/2014/main" id="{C4382906-99CF-B463-A28C-81A97D78FA6E}"/>
                </a:ext>
              </a:extLst>
            </p:cNvPr>
            <p:cNvSpPr/>
            <p:nvPr/>
          </p:nvSpPr>
          <p:spPr>
            <a:xfrm>
              <a:off x="1742557" y="963126"/>
              <a:ext cx="1324731" cy="1324730"/>
            </a:xfrm>
            <a:prstGeom prst="ellipse">
              <a:avLst/>
            </a:prstGeom>
            <a:solidFill>
              <a:sysClr val="window" lastClr="FFFFFF"/>
            </a:solidFill>
            <a:ln w="12700" cap="flat" cmpd="sng" algn="ctr">
              <a:noFill/>
              <a:prstDash val="solid"/>
              <a:miter lim="800000"/>
            </a:ln>
            <a:effectLst/>
          </p:spPr>
          <p:txBody>
            <a:bodyPr rtlCol="0" anchor="b"/>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5333" b="1" i="0" u="none" strike="noStrike" kern="1200" cap="none" spc="0" normalizeH="0" baseline="0" noProof="0" dirty="0">
                  <a:ln>
                    <a:noFill/>
                  </a:ln>
                  <a:solidFill>
                    <a:srgbClr val="4F9BCA"/>
                  </a:solidFill>
                  <a:effectLst/>
                  <a:uLnTx/>
                  <a:uFillTx/>
                  <a:latin typeface="思源黑体 CN Heavy" panose="020B0A00000000000000" pitchFamily="34" charset="-122"/>
                  <a:ea typeface="思源黑体 CN Heavy" panose="020B0A00000000000000" pitchFamily="34" charset="-122"/>
                  <a:cs typeface="Arial"/>
                  <a:sym typeface="Arial"/>
                </a:rPr>
                <a:t>3</a:t>
              </a:r>
              <a:endParaRPr kumimoji="0" lang="zh-CN" altLang="en-US" sz="5333" b="1" i="0" u="none" strike="noStrike" kern="1200" cap="none" spc="0" normalizeH="0" baseline="0" noProof="0" dirty="0">
                <a:ln>
                  <a:noFill/>
                </a:ln>
                <a:solidFill>
                  <a:srgbClr val="4F9BCA"/>
                </a:solidFill>
                <a:effectLst/>
                <a:uLnTx/>
                <a:uFillTx/>
                <a:latin typeface="思源黑体 CN Heavy" panose="020B0A00000000000000" pitchFamily="34" charset="-122"/>
                <a:ea typeface="思源黑体 CN Heavy" panose="020B0A00000000000000" pitchFamily="34" charset="-122"/>
                <a:cs typeface="Arial"/>
                <a:sym typeface="Arial"/>
              </a:endParaRPr>
            </a:p>
          </p:txBody>
        </p:sp>
        <p:pic>
          <p:nvPicPr>
            <p:cNvPr id="6" name="图片 33">
              <a:extLst>
                <a:ext uri="{FF2B5EF4-FFF2-40B4-BE49-F238E27FC236}">
                  <a16:creationId xmlns:a16="http://schemas.microsoft.com/office/drawing/2014/main" id="{097DCF72-A2D9-9277-F9E9-63D2137DB81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20034381">
              <a:off x="1214509" y="294991"/>
              <a:ext cx="1850385" cy="1850385"/>
            </a:xfrm>
            <a:prstGeom prst="rect">
              <a:avLst/>
            </a:prstGeom>
          </p:spPr>
        </p:pic>
      </p:grpSp>
      <p:sp>
        <p:nvSpPr>
          <p:cNvPr id="7" name="TextBox 6">
            <a:extLst>
              <a:ext uri="{FF2B5EF4-FFF2-40B4-BE49-F238E27FC236}">
                <a16:creationId xmlns:a16="http://schemas.microsoft.com/office/drawing/2014/main" id="{93761F04-2383-284F-EF49-F7F8AB9246E7}"/>
              </a:ext>
            </a:extLst>
          </p:cNvPr>
          <p:cNvSpPr txBox="1"/>
          <p:nvPr/>
        </p:nvSpPr>
        <p:spPr>
          <a:xfrm>
            <a:off x="1822036" y="2479754"/>
            <a:ext cx="9232043"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a:noFill/>
                </a:ln>
                <a:solidFill>
                  <a:srgbClr val="FFFCEC">
                    <a:lumMod val="10000"/>
                  </a:srgbClr>
                </a:solidFill>
                <a:effectLst/>
                <a:uLnTx/>
                <a:uFillTx/>
                <a:latin typeface="Times New Roman" panose="02020603050405020304" pitchFamily="18" charset="0"/>
                <a:ea typeface="+mn-ea"/>
                <a:cs typeface="+mn-cs"/>
              </a:rPr>
              <a:t>Hoạt động xem lại và chỉnh sửa, rút kinh nghiệm </a:t>
            </a:r>
            <a:endParaRPr kumimoji="0" lang="en-SG" sz="5400" b="0" i="0" u="none" strike="noStrike" kern="1200" cap="none" spc="0" normalizeH="0" baseline="0" noProof="0" dirty="0">
              <a:ln>
                <a:noFill/>
              </a:ln>
              <a:solidFill>
                <a:srgbClr val="FFFCEC">
                  <a:lumMod val="10000"/>
                </a:srgbClr>
              </a:solidFill>
              <a:effectLst/>
              <a:uLnTx/>
              <a:uFillTx/>
              <a:latin typeface="Arial"/>
              <a:ea typeface="+mn-ea"/>
              <a:cs typeface="+mn-cs"/>
            </a:endParaRPr>
          </a:p>
        </p:txBody>
      </p:sp>
    </p:spTree>
    <p:extLst>
      <p:ext uri="{BB962C8B-B14F-4D97-AF65-F5344CB8AC3E}">
        <p14:creationId xmlns:p14="http://schemas.microsoft.com/office/powerpoint/2010/main" val="355040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89D03E-9FFF-90E7-6BD5-96E548DCC084}"/>
              </a:ext>
            </a:extLst>
          </p:cNvPr>
          <p:cNvPicPr>
            <a:picLocks noChangeAspect="1"/>
          </p:cNvPicPr>
          <p:nvPr/>
        </p:nvPicPr>
        <p:blipFill>
          <a:blip r:embed="rId3"/>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87F3F9A9-6A33-0FE7-0E6C-6B1DE119E582}"/>
              </a:ext>
            </a:extLst>
          </p:cNvPr>
          <p:cNvSpPr txBox="1"/>
          <p:nvPr/>
        </p:nvSpPr>
        <p:spPr>
          <a:xfrm>
            <a:off x="3198281" y="155832"/>
            <a:ext cx="6096000" cy="669542"/>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66241B"/>
                </a:solidFill>
                <a:effectLst/>
                <a:uLnTx/>
                <a:uFillTx/>
                <a:latin typeface="Times New Roman" panose="02020603050405020304" pitchFamily="18" charset="0"/>
                <a:ea typeface="Calibri" panose="020F0502020204030204" pitchFamily="34" charset="0"/>
                <a:cs typeface="Times New Roman" panose="02020603050405020304" pitchFamily="18" charset="0"/>
              </a:rPr>
              <a:t>1. </a:t>
            </a:r>
            <a:r>
              <a:rPr kumimoji="0" lang="en-US" sz="2800" b="1" i="0" u="none" strike="noStrike" kern="1200" cap="none" spc="0" normalizeH="0" baseline="0" noProof="0" dirty="0" err="1">
                <a:ln>
                  <a:noFill/>
                </a:ln>
                <a:solidFill>
                  <a:srgbClr val="66241B"/>
                </a:solidFill>
                <a:effectLst/>
                <a:uLnTx/>
                <a:uFillTx/>
                <a:latin typeface="Times New Roman" panose="02020603050405020304" pitchFamily="18" charset="0"/>
                <a:ea typeface="Calibri" panose="020F0502020204030204" pitchFamily="34" charset="0"/>
                <a:cs typeface="Times New Roman" panose="02020603050405020304" pitchFamily="18" charset="0"/>
              </a:rPr>
              <a:t>Hoạt</a:t>
            </a:r>
            <a:r>
              <a:rPr kumimoji="0" lang="en-US" sz="2800" b="1" i="0" u="none" strike="noStrike" kern="1200" cap="none" spc="0" normalizeH="0" baseline="0" noProof="0" dirty="0">
                <a:ln>
                  <a:noFill/>
                </a:ln>
                <a:solidFill>
                  <a:srgbClr val="66241B"/>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66241B"/>
                </a:solidFill>
                <a:effectLst/>
                <a:uLnTx/>
                <a:uFillTx/>
                <a:latin typeface="Times New Roman" panose="02020603050405020304" pitchFamily="18" charset="0"/>
                <a:ea typeface="Calibri" panose="020F0502020204030204" pitchFamily="34" charset="0"/>
                <a:cs typeface="Times New Roman" panose="02020603050405020304" pitchFamily="18" charset="0"/>
              </a:rPr>
              <a:t>động</a:t>
            </a:r>
            <a:r>
              <a:rPr kumimoji="0" lang="en-US" sz="2800" b="1" i="0" u="none" strike="noStrike" kern="1200" cap="none" spc="0" normalizeH="0" baseline="0" noProof="0" dirty="0">
                <a:ln>
                  <a:noFill/>
                </a:ln>
                <a:solidFill>
                  <a:srgbClr val="66241B"/>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66241B"/>
                </a:solidFill>
                <a:effectLst/>
                <a:uLnTx/>
                <a:uFillTx/>
                <a:latin typeface="Times New Roman" panose="02020603050405020304" pitchFamily="18" charset="0"/>
                <a:ea typeface="Calibri" panose="020F0502020204030204" pitchFamily="34" charset="0"/>
                <a:cs typeface="Times New Roman" panose="02020603050405020304" pitchFamily="18" charset="0"/>
              </a:rPr>
              <a:t>xác</a:t>
            </a:r>
            <a:r>
              <a:rPr kumimoji="0" lang="en-US" sz="2800" b="1" i="0" u="none" strike="noStrike" kern="1200" cap="none" spc="0" normalizeH="0" baseline="0" noProof="0" dirty="0">
                <a:ln>
                  <a:noFill/>
                </a:ln>
                <a:solidFill>
                  <a:srgbClr val="66241B"/>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66241B"/>
                </a:solidFill>
                <a:effectLst/>
                <a:uLnTx/>
                <a:uFillTx/>
                <a:latin typeface="Times New Roman" panose="02020603050405020304" pitchFamily="18" charset="0"/>
                <a:ea typeface="Calibri" panose="020F0502020204030204" pitchFamily="34" charset="0"/>
                <a:cs typeface="Times New Roman" panose="02020603050405020304" pitchFamily="18" charset="0"/>
              </a:rPr>
              <a:t>định</a:t>
            </a:r>
            <a:r>
              <a:rPr kumimoji="0" lang="en-US" sz="2800" b="1" i="0" u="none" strike="noStrike" kern="1200" cap="none" spc="0" normalizeH="0" baseline="0" noProof="0" dirty="0">
                <a:ln>
                  <a:noFill/>
                </a:ln>
                <a:solidFill>
                  <a:srgbClr val="66241B"/>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66241B"/>
                </a:solidFill>
                <a:effectLst/>
                <a:uLnTx/>
                <a:uFillTx/>
                <a:latin typeface="Times New Roman" panose="02020603050405020304" pitchFamily="18" charset="0"/>
                <a:ea typeface="Calibri" panose="020F0502020204030204" pitchFamily="34" charset="0"/>
                <a:cs typeface="Times New Roman" panose="02020603050405020304" pitchFamily="18" charset="0"/>
              </a:rPr>
              <a:t>nhiệm</a:t>
            </a:r>
            <a:r>
              <a:rPr kumimoji="0" lang="en-US" sz="2800" b="1" i="0" u="none" strike="noStrike" kern="1200" cap="none" spc="0" normalizeH="0" baseline="0" noProof="0" dirty="0">
                <a:ln>
                  <a:noFill/>
                </a:ln>
                <a:solidFill>
                  <a:srgbClr val="66241B"/>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66241B"/>
                </a:solidFill>
                <a:effectLst/>
                <a:uLnTx/>
                <a:uFillTx/>
                <a:latin typeface="Times New Roman" panose="02020603050405020304" pitchFamily="18" charset="0"/>
                <a:ea typeface="Calibri" panose="020F0502020204030204" pitchFamily="34" charset="0"/>
                <a:cs typeface="Times New Roman" panose="02020603050405020304" pitchFamily="18" charset="0"/>
              </a:rPr>
              <a:t>vụ</a:t>
            </a:r>
            <a:r>
              <a:rPr kumimoji="0" lang="en-US" sz="2800" b="1" i="0" u="none" strike="noStrike" kern="1200" cap="none" spc="0" normalizeH="0" baseline="0" noProof="0" dirty="0">
                <a:ln>
                  <a:noFill/>
                </a:ln>
                <a:solidFill>
                  <a:srgbClr val="66241B"/>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66241B"/>
                </a:solidFill>
                <a:effectLst/>
                <a:uLnTx/>
                <a:uFillTx/>
                <a:latin typeface="Times New Roman" panose="02020603050405020304" pitchFamily="18" charset="0"/>
                <a:ea typeface="Calibri" panose="020F0502020204030204" pitchFamily="34" charset="0"/>
                <a:cs typeface="Times New Roman" panose="02020603050405020304" pitchFamily="18" charset="0"/>
              </a:rPr>
              <a:t>viết</a:t>
            </a:r>
            <a:endParaRPr kumimoji="0" lang="en-SG" sz="2800" b="0" i="0" u="none" strike="noStrike" kern="1200" cap="none" spc="0" normalizeH="0" baseline="0" noProof="0" dirty="0">
              <a:ln>
                <a:noFill/>
              </a:ln>
              <a:solidFill>
                <a:srgbClr val="66241B"/>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4674A3E6-EC1D-9B04-F3D3-868F3A2BB5E5}"/>
              </a:ext>
            </a:extLst>
          </p:cNvPr>
          <p:cNvPicPr>
            <a:picLocks noChangeAspect="1"/>
          </p:cNvPicPr>
          <p:nvPr/>
        </p:nvPicPr>
        <p:blipFill>
          <a:blip r:embed="rId4"/>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B8F32745-7789-E38B-93C3-603A116CEEB1}"/>
              </a:ext>
            </a:extLst>
          </p:cNvPr>
          <p:cNvSpPr txBox="1"/>
          <p:nvPr/>
        </p:nvSpPr>
        <p:spPr>
          <a:xfrm>
            <a:off x="3563783" y="73341"/>
            <a:ext cx="7268753" cy="834524"/>
          </a:xfrm>
          <a:prstGeom prst="rect">
            <a:avLst/>
          </a:prstGeom>
          <a:noFill/>
        </p:spPr>
        <p:txBody>
          <a:bodyPr wrap="square">
            <a:spAutoFit/>
          </a:bodyPr>
          <a:lstStyle/>
          <a:p>
            <a:pPr algn="just">
              <a:lnSpc>
                <a:spcPct val="150000"/>
              </a:lnSpc>
              <a:spcAft>
                <a:spcPts val="800"/>
              </a:spcAft>
            </a:pPr>
            <a:r>
              <a:rPr lang="en-US" sz="3600" b="1" dirty="0">
                <a:solidFill>
                  <a:schemeClr val="accent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3600" b="1" dirty="0" err="1">
                <a:solidFill>
                  <a:schemeClr val="accent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3600" b="1" dirty="0">
                <a:solidFill>
                  <a:schemeClr val="accent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chemeClr val="accent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3600" b="1" dirty="0">
                <a:solidFill>
                  <a:schemeClr val="accent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chemeClr val="accent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khởi</a:t>
            </a:r>
            <a:r>
              <a:rPr lang="vi-VN" sz="3600" b="1" dirty="0">
                <a:solidFill>
                  <a:schemeClr val="accent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động</a:t>
            </a:r>
            <a:endParaRPr lang="en-SG" sz="3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A_图片 4">
            <a:extLst>
              <a:ext uri="{FF2B5EF4-FFF2-40B4-BE49-F238E27FC236}">
                <a16:creationId xmlns:a16="http://schemas.microsoft.com/office/drawing/2014/main" id="{F8B5234E-8868-31BD-A6B2-CA9B3FC757B9}"/>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4763650" y="1270221"/>
            <a:ext cx="6888981" cy="5323315"/>
          </a:xfrm>
          <a:prstGeom prst="rect">
            <a:avLst/>
          </a:prstGeom>
        </p:spPr>
      </p:pic>
      <p:sp>
        <p:nvSpPr>
          <p:cNvPr id="7" name="文本框 5">
            <a:extLst>
              <a:ext uri="{FF2B5EF4-FFF2-40B4-BE49-F238E27FC236}">
                <a16:creationId xmlns:a16="http://schemas.microsoft.com/office/drawing/2014/main" id="{2B1F580C-C4CE-C8FA-9ADC-C113948AD4A6}"/>
              </a:ext>
            </a:extLst>
          </p:cNvPr>
          <p:cNvSpPr txBox="1"/>
          <p:nvPr/>
        </p:nvSpPr>
        <p:spPr>
          <a:xfrm>
            <a:off x="5216238" y="2632837"/>
            <a:ext cx="5983804" cy="3416320"/>
          </a:xfrm>
          <a:prstGeom prst="rect">
            <a:avLst/>
          </a:prstGeom>
          <a:noFill/>
        </p:spPr>
        <p:txBody>
          <a:bodyPr wrap="square" rtlCol="0">
            <a:spAutoFit/>
          </a:bodyPr>
          <a:lstStyle/>
          <a:p>
            <a:pPr algn="ctr"/>
            <a:r>
              <a:rPr lang="en-US" sz="5400" i="1" dirty="0">
                <a:solidFill>
                  <a:schemeClr val="bg1">
                    <a:lumMod val="10000"/>
                  </a:schemeClr>
                </a:solidFill>
                <a:latin typeface="Times New Roman" panose="02020603050405020304" pitchFamily="18" charset="0"/>
                <a:cs typeface="Times New Roman" panose="02020603050405020304" pitchFamily="18" charset="0"/>
              </a:rPr>
              <a:t> </a:t>
            </a:r>
            <a:r>
              <a:rPr lang="en-US" sz="5400" dirty="0">
                <a:solidFill>
                  <a:schemeClr val="bg1">
                    <a:lumMod val="10000"/>
                  </a:schemeClr>
                </a:solidFill>
                <a:latin typeface="Times New Roman" panose="02020603050405020304" pitchFamily="18" charset="0"/>
                <a:cs typeface="Times New Roman" panose="02020603050405020304" pitchFamily="18" charset="0"/>
              </a:rPr>
              <a:t>Em</a:t>
            </a:r>
            <a:r>
              <a:rPr lang="vi-VN" sz="5400" dirty="0">
                <a:solidFill>
                  <a:schemeClr val="bg1">
                    <a:lumMod val="10000"/>
                  </a:schemeClr>
                </a:solidFill>
                <a:latin typeface="Times New Roman" panose="02020603050405020304" pitchFamily="18" charset="0"/>
                <a:cs typeface="Times New Roman" panose="02020603050405020304" pitchFamily="18" charset="0"/>
              </a:rPr>
              <a:t> hãy kể tên một số tác phẩm thuộc thể loại truyện thơ mà em biết</a:t>
            </a:r>
            <a:endParaRPr lang="en-SG" sz="5400" dirty="0">
              <a:solidFill>
                <a:schemeClr val="bg1">
                  <a:lumMod val="10000"/>
                </a:schemeClr>
              </a:solidFill>
              <a:latin typeface="Times New Roman" panose="02020603050405020304" pitchFamily="18" charset="0"/>
              <a:cs typeface="Times New Roman" panose="02020603050405020304" pitchFamily="18" charset="0"/>
            </a:endParaRPr>
          </a:p>
        </p:txBody>
      </p:sp>
      <p:pic>
        <p:nvPicPr>
          <p:cNvPr id="8" name="그림 3">
            <a:extLst>
              <a:ext uri="{FF2B5EF4-FFF2-40B4-BE49-F238E27FC236}">
                <a16:creationId xmlns:a16="http://schemas.microsoft.com/office/drawing/2014/main" id="{3183655E-6534-46B3-28CF-10B81D0D022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73713" y="4335037"/>
            <a:ext cx="4050567" cy="2522963"/>
          </a:xfrm>
          <a:prstGeom prst="rect">
            <a:avLst/>
          </a:prstGeom>
        </p:spPr>
      </p:pic>
    </p:spTree>
    <p:extLst>
      <p:ext uri="{BB962C8B-B14F-4D97-AF65-F5344CB8AC3E}">
        <p14:creationId xmlns:p14="http://schemas.microsoft.com/office/powerpoint/2010/main" val="37449470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strVal val="#ppt_w*0.70"/>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Effect transition="in" filter="fade">
                                      <p:cBhvr>
                                        <p:cTn id="2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3D1CF-8EE1-6911-78AF-301A92C2F15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88D0FE8-03C6-B5AD-09B4-1DD2F9223128}"/>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F2F6E507-C702-2A71-E3AF-D613957F0A8E}"/>
              </a:ext>
            </a:extLst>
          </p:cNvPr>
          <p:cNvSpPr txBox="1"/>
          <p:nvPr/>
        </p:nvSpPr>
        <p:spPr>
          <a:xfrm>
            <a:off x="3018221" y="113975"/>
            <a:ext cx="6587696" cy="752065"/>
          </a:xfrm>
          <a:prstGeom prst="rect">
            <a:avLst/>
          </a:prstGeom>
          <a:noFill/>
        </p:spPr>
        <p:txBody>
          <a:bodyPr wrap="square">
            <a:spAutoFit/>
          </a:bodyPr>
          <a:lstStyle/>
          <a:p>
            <a:pPr algn="just">
              <a:lnSpc>
                <a:spcPct val="150000"/>
              </a:lnSpc>
              <a:spcAft>
                <a:spcPts val="800"/>
              </a:spcAft>
            </a:pPr>
            <a:r>
              <a:rPr lang="vi-VN" sz="3200" b="1" dirty="0">
                <a:effectLst/>
                <a:latin typeface="Times New Roman" panose="02020603050405020304" pitchFamily="18" charset="0"/>
                <a:ea typeface="Calibri" panose="020F0502020204030204" pitchFamily="34" charset="0"/>
                <a:cs typeface="Times New Roman" panose="02020603050405020304" pitchFamily="18" charset="0"/>
              </a:rPr>
              <a:t>3.1. Hoạt động xem lại và chỉnh sửa </a:t>
            </a:r>
            <a:endParaRPr lang="en-SG" sz="32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6" name="组合 10">
            <a:extLst>
              <a:ext uri="{FF2B5EF4-FFF2-40B4-BE49-F238E27FC236}">
                <a16:creationId xmlns:a16="http://schemas.microsoft.com/office/drawing/2014/main" id="{F08E1C99-5F99-9BE0-5333-D6B241E1C3A5}"/>
              </a:ext>
            </a:extLst>
          </p:cNvPr>
          <p:cNvGrpSpPr/>
          <p:nvPr/>
        </p:nvGrpSpPr>
        <p:grpSpPr>
          <a:xfrm>
            <a:off x="176631" y="1688155"/>
            <a:ext cx="4239207" cy="4266214"/>
            <a:chOff x="179" y="6427"/>
            <a:chExt cx="6101" cy="6720"/>
          </a:xfrm>
        </p:grpSpPr>
        <p:grpSp>
          <p:nvGrpSpPr>
            <p:cNvPr id="7" name="组合 11">
              <a:extLst>
                <a:ext uri="{FF2B5EF4-FFF2-40B4-BE49-F238E27FC236}">
                  <a16:creationId xmlns:a16="http://schemas.microsoft.com/office/drawing/2014/main" id="{B05DE05F-945B-DC8B-330C-905F179FA78B}"/>
                </a:ext>
              </a:extLst>
            </p:cNvPr>
            <p:cNvGrpSpPr/>
            <p:nvPr/>
          </p:nvGrpSpPr>
          <p:grpSpPr>
            <a:xfrm>
              <a:off x="2522" y="6427"/>
              <a:ext cx="1146" cy="1146"/>
              <a:chOff x="3250" y="6121"/>
              <a:chExt cx="1146" cy="1146"/>
            </a:xfrm>
          </p:grpSpPr>
          <p:sp>
            <p:nvSpPr>
              <p:cNvPr id="9" name="椭圆 1">
                <a:extLst>
                  <a:ext uri="{FF2B5EF4-FFF2-40B4-BE49-F238E27FC236}">
                    <a16:creationId xmlns:a16="http://schemas.microsoft.com/office/drawing/2014/main" id="{5A66E0F7-0C85-89EF-1328-F554C062B315}"/>
                  </a:ext>
                </a:extLst>
              </p:cNvPr>
              <p:cNvSpPr>
                <a:spLocks noChangeArrowheads="1"/>
              </p:cNvSpPr>
              <p:nvPr/>
            </p:nvSpPr>
            <p:spPr bwMode="auto">
              <a:xfrm>
                <a:off x="3250" y="6121"/>
                <a:ext cx="1146" cy="1146"/>
              </a:xfrm>
              <a:prstGeom prst="roundRect">
                <a:avLst/>
              </a:prstGeom>
              <a:solidFill>
                <a:srgbClr val="C5C979"/>
              </a:solidFill>
              <a:ln w="19050">
                <a:noFill/>
              </a:ln>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ctr" defTabSz="914149"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010101"/>
                  </a:solidFill>
                  <a:effectLst/>
                  <a:uLnTx/>
                  <a:uFillTx/>
                  <a:latin typeface="Times New Roman" panose="02020603050405020304" pitchFamily="18" charset="0"/>
                  <a:ea typeface="仓耳羽辰体-谷力 W04" panose="02020400000000000000" pitchFamily="18" charset="-122"/>
                  <a:cs typeface="Times New Roman" panose="02020603050405020304" pitchFamily="18" charset="0"/>
                  <a:sym typeface="Arial"/>
                </a:endParaRPr>
              </a:p>
            </p:txBody>
          </p:sp>
          <p:sp>
            <p:nvSpPr>
              <p:cNvPr id="10" name="TextBox 32">
                <a:extLst>
                  <a:ext uri="{FF2B5EF4-FFF2-40B4-BE49-F238E27FC236}">
                    <a16:creationId xmlns:a16="http://schemas.microsoft.com/office/drawing/2014/main" id="{549E9912-8485-41F9-F82D-C4B8C0DA8940}"/>
                  </a:ext>
                </a:extLst>
              </p:cNvPr>
              <p:cNvSpPr txBox="1">
                <a:spLocks noChangeArrowheads="1"/>
              </p:cNvSpPr>
              <p:nvPr/>
            </p:nvSpPr>
            <p:spPr bwMode="auto">
              <a:xfrm>
                <a:off x="3398" y="6227"/>
                <a:ext cx="856" cy="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149" rtl="0" eaLnBrk="1" fontAlgn="auto" latinLnBrk="0" hangingPunct="1">
                  <a:lnSpc>
                    <a:spcPct val="100000"/>
                  </a:lnSpc>
                  <a:spcBef>
                    <a:spcPts val="0"/>
                  </a:spcBef>
                  <a:spcAft>
                    <a:spcPts val="0"/>
                  </a:spcAft>
                  <a:buClrTx/>
                  <a:buSzTx/>
                  <a:buFontTx/>
                  <a:buNone/>
                  <a:tabLst/>
                  <a:defRPr/>
                </a:pPr>
                <a:r>
                  <a:rPr kumimoji="0" lang="en-US" altLang="zh-CN" sz="3199"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仓耳羽辰体-谷力 W04" panose="02020400000000000000" pitchFamily="18" charset="-122"/>
                    <a:cs typeface="Times New Roman" panose="02020603050405020304" pitchFamily="18" charset="0"/>
                    <a:sym typeface="Arial"/>
                  </a:rPr>
                  <a:t>01</a:t>
                </a:r>
              </a:p>
            </p:txBody>
          </p:sp>
        </p:grpSp>
        <p:sp>
          <p:nvSpPr>
            <p:cNvPr id="8" name="TextBox 76">
              <a:extLst>
                <a:ext uri="{FF2B5EF4-FFF2-40B4-BE49-F238E27FC236}">
                  <a16:creationId xmlns:a16="http://schemas.microsoft.com/office/drawing/2014/main" id="{5E5BEBBC-A76E-DA25-E646-670434A89329}"/>
                </a:ext>
              </a:extLst>
            </p:cNvPr>
            <p:cNvSpPr txBox="1"/>
            <p:nvPr/>
          </p:nvSpPr>
          <p:spPr>
            <a:xfrm>
              <a:off x="179" y="7766"/>
              <a:ext cx="6101" cy="5381"/>
            </a:xfrm>
            <a:prstGeom prst="rect">
              <a:avLst/>
            </a:prstGeom>
            <a:noFill/>
          </p:spPr>
          <p:txBody>
            <a:bodyPr wrap="square" rtlCol="0">
              <a:spAutoFit/>
            </a:bodyPr>
            <a:lstStyle/>
            <a:p>
              <a:pPr algn="ctr">
                <a:spcAft>
                  <a:spcPts val="800"/>
                </a:spcAft>
              </a:pP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Ở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HS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kiểm</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SGK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kiểm</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xong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36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1" name="图片 2">
            <a:extLst>
              <a:ext uri="{FF2B5EF4-FFF2-40B4-BE49-F238E27FC236}">
                <a16:creationId xmlns:a16="http://schemas.microsoft.com/office/drawing/2014/main" id="{3D96DBE8-4C76-F8E6-2B1B-57FDB94BC6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2121" y="937861"/>
            <a:ext cx="1701283" cy="1701283"/>
          </a:xfrm>
          <a:prstGeom prst="rect">
            <a:avLst/>
          </a:prstGeom>
        </p:spPr>
      </p:pic>
      <p:grpSp>
        <p:nvGrpSpPr>
          <p:cNvPr id="15" name="组合 33">
            <a:extLst>
              <a:ext uri="{FF2B5EF4-FFF2-40B4-BE49-F238E27FC236}">
                <a16:creationId xmlns:a16="http://schemas.microsoft.com/office/drawing/2014/main" id="{D4E38760-7FD5-3559-DBED-865A7A83A568}"/>
              </a:ext>
            </a:extLst>
          </p:cNvPr>
          <p:cNvGrpSpPr/>
          <p:nvPr/>
        </p:nvGrpSpPr>
        <p:grpSpPr>
          <a:xfrm>
            <a:off x="7776346" y="1476857"/>
            <a:ext cx="3942461" cy="4978538"/>
            <a:chOff x="4980" y="6427"/>
            <a:chExt cx="5001" cy="7842"/>
          </a:xfrm>
        </p:grpSpPr>
        <p:grpSp>
          <p:nvGrpSpPr>
            <p:cNvPr id="16" name="组合 34">
              <a:extLst>
                <a:ext uri="{FF2B5EF4-FFF2-40B4-BE49-F238E27FC236}">
                  <a16:creationId xmlns:a16="http://schemas.microsoft.com/office/drawing/2014/main" id="{9F6FF709-FDDB-44B3-6673-E1D88505C833}"/>
                </a:ext>
              </a:extLst>
            </p:cNvPr>
            <p:cNvGrpSpPr/>
            <p:nvPr/>
          </p:nvGrpSpPr>
          <p:grpSpPr>
            <a:xfrm>
              <a:off x="6744" y="6427"/>
              <a:ext cx="1146" cy="1146"/>
              <a:chOff x="11167" y="6123"/>
              <a:chExt cx="1146" cy="1146"/>
            </a:xfrm>
          </p:grpSpPr>
          <p:sp>
            <p:nvSpPr>
              <p:cNvPr id="18" name="椭圆 1">
                <a:extLst>
                  <a:ext uri="{FF2B5EF4-FFF2-40B4-BE49-F238E27FC236}">
                    <a16:creationId xmlns:a16="http://schemas.microsoft.com/office/drawing/2014/main" id="{98C143A3-B21E-224E-F6CB-6E384FE4EDC4}"/>
                  </a:ext>
                </a:extLst>
              </p:cNvPr>
              <p:cNvSpPr>
                <a:spLocks noChangeArrowheads="1"/>
              </p:cNvSpPr>
              <p:nvPr/>
            </p:nvSpPr>
            <p:spPr bwMode="auto">
              <a:xfrm>
                <a:off x="11167" y="6123"/>
                <a:ext cx="1146" cy="1146"/>
              </a:xfrm>
              <a:prstGeom prst="roundRect">
                <a:avLst/>
              </a:prstGeom>
              <a:solidFill>
                <a:srgbClr val="E2B3BD"/>
              </a:solidFill>
              <a:ln w="19050">
                <a:noFill/>
              </a:ln>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ctr" defTabSz="914149"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010101"/>
                  </a:solidFill>
                  <a:effectLst/>
                  <a:uLnTx/>
                  <a:uFillTx/>
                  <a:latin typeface="Times New Roman" panose="02020603050405020304" pitchFamily="18" charset="0"/>
                  <a:ea typeface="仓耳羽辰体-谷力 W04" panose="02020400000000000000" pitchFamily="18" charset="-122"/>
                  <a:cs typeface="Times New Roman" panose="02020603050405020304" pitchFamily="18" charset="0"/>
                  <a:sym typeface="Arial"/>
                </a:endParaRPr>
              </a:p>
            </p:txBody>
          </p:sp>
          <p:sp>
            <p:nvSpPr>
              <p:cNvPr id="19" name="TextBox 32">
                <a:extLst>
                  <a:ext uri="{FF2B5EF4-FFF2-40B4-BE49-F238E27FC236}">
                    <a16:creationId xmlns:a16="http://schemas.microsoft.com/office/drawing/2014/main" id="{BA129B3D-E97A-DF38-EDB0-6D027C86CB33}"/>
                  </a:ext>
                </a:extLst>
              </p:cNvPr>
              <p:cNvSpPr txBox="1">
                <a:spLocks noChangeArrowheads="1"/>
              </p:cNvSpPr>
              <p:nvPr/>
            </p:nvSpPr>
            <p:spPr bwMode="auto">
              <a:xfrm>
                <a:off x="11266" y="6236"/>
                <a:ext cx="755" cy="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149" rtl="0" eaLnBrk="1" fontAlgn="auto" latinLnBrk="0" hangingPunct="1">
                  <a:lnSpc>
                    <a:spcPct val="100000"/>
                  </a:lnSpc>
                  <a:spcBef>
                    <a:spcPts val="0"/>
                  </a:spcBef>
                  <a:spcAft>
                    <a:spcPts val="0"/>
                  </a:spcAft>
                  <a:buClrTx/>
                  <a:buSzTx/>
                  <a:buFontTx/>
                  <a:buNone/>
                  <a:tabLst/>
                  <a:defRPr/>
                </a:pPr>
                <a:r>
                  <a:rPr kumimoji="0" lang="en-US" altLang="zh-CN" sz="3199"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仓耳羽辰体-谷力 W04" panose="02020400000000000000" pitchFamily="18" charset="-122"/>
                    <a:cs typeface="Times New Roman" panose="02020603050405020304" pitchFamily="18" charset="0"/>
                    <a:sym typeface="Arial"/>
                  </a:rPr>
                  <a:t>02</a:t>
                </a:r>
              </a:p>
            </p:txBody>
          </p:sp>
        </p:grpSp>
        <p:sp>
          <p:nvSpPr>
            <p:cNvPr id="17" name="TextBox 76">
              <a:extLst>
                <a:ext uri="{FF2B5EF4-FFF2-40B4-BE49-F238E27FC236}">
                  <a16:creationId xmlns:a16="http://schemas.microsoft.com/office/drawing/2014/main" id="{CE645ED3-04AA-DD9F-6BAB-EED5E6D6B0F1}"/>
                </a:ext>
              </a:extLst>
            </p:cNvPr>
            <p:cNvSpPr txBox="1"/>
            <p:nvPr/>
          </p:nvSpPr>
          <p:spPr>
            <a:xfrm>
              <a:off x="4980" y="8015"/>
              <a:ext cx="5001" cy="6254"/>
            </a:xfrm>
            <a:prstGeom prst="rect">
              <a:avLst/>
            </a:prstGeom>
            <a:noFill/>
          </p:spPr>
          <p:txBody>
            <a:bodyPr wrap="square" rtlCol="0">
              <a:spAutoFit/>
            </a:bodyPr>
            <a:lstStyle>
              <a:defPPr>
                <a:defRPr lang="zh-CN"/>
              </a:defPPr>
              <a:lvl1pPr marR="0" lvl="0" indent="0" algn="ctr" fontAlgn="auto">
                <a:lnSpc>
                  <a:spcPct val="100000"/>
                </a:lnSpc>
                <a:spcBef>
                  <a:spcPts val="0"/>
                </a:spcBef>
                <a:spcAft>
                  <a:spcPts val="0"/>
                </a:spcAft>
                <a:buClrTx/>
                <a:buSzTx/>
                <a:buFontTx/>
                <a:buNone/>
                <a:tabLst/>
                <a:defRPr kumimoji="0" sz="2400" i="0" u="none" strike="noStrike" cap="none" normalizeH="0" baseline="0">
                  <a:ln>
                    <a:noFill/>
                  </a:ln>
                  <a:solidFill>
                    <a:schemeClr val="tx1">
                      <a:lumMod val="75000"/>
                      <a:lumOff val="25000"/>
                    </a:schemeClr>
                  </a:solidFill>
                  <a:effectLst/>
                  <a:uLnTx/>
                  <a:uFillTx/>
                  <a:latin typeface="仓耳羽辰体-谷力 W04" panose="02020400000000000000" pitchFamily="18" charset="-122"/>
                  <a:ea typeface="仓耳羽辰体-谷力 W04" panose="02020400000000000000" pitchFamily="18" charset="-122"/>
                  <a:cs typeface="+mn-ea"/>
                </a:defRPr>
              </a:lvl1pPr>
            </a:lstStyle>
            <a:p>
              <a:pPr>
                <a:spcAft>
                  <a:spcPts val="800"/>
                </a:spcAft>
              </a:pP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Sau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 HS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lẫn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dựa</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kiểm</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36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20" name="图片 40">
            <a:extLst>
              <a:ext uri="{FF2B5EF4-FFF2-40B4-BE49-F238E27FC236}">
                <a16:creationId xmlns:a16="http://schemas.microsoft.com/office/drawing/2014/main" id="{696F6910-D96D-B623-4939-74118AAA3D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74821" y="711904"/>
            <a:ext cx="1701283" cy="1701283"/>
          </a:xfrm>
          <a:prstGeom prst="rect">
            <a:avLst/>
          </a:prstGeom>
        </p:spPr>
      </p:pic>
      <p:grpSp>
        <p:nvGrpSpPr>
          <p:cNvPr id="21" name="Group 20">
            <a:extLst>
              <a:ext uri="{FF2B5EF4-FFF2-40B4-BE49-F238E27FC236}">
                <a16:creationId xmlns:a16="http://schemas.microsoft.com/office/drawing/2014/main" id="{10D4D9C1-6838-913B-5594-E1CA78C9F046}"/>
              </a:ext>
            </a:extLst>
          </p:cNvPr>
          <p:cNvGrpSpPr/>
          <p:nvPr/>
        </p:nvGrpSpPr>
        <p:grpSpPr>
          <a:xfrm>
            <a:off x="4827980" y="3020363"/>
            <a:ext cx="2720695" cy="3607808"/>
            <a:chOff x="11604736" y="839607"/>
            <a:chExt cx="6309347" cy="8177673"/>
          </a:xfrm>
        </p:grpSpPr>
        <p:sp>
          <p:nvSpPr>
            <p:cNvPr id="22" name="Freeform 16">
              <a:extLst>
                <a:ext uri="{FF2B5EF4-FFF2-40B4-BE49-F238E27FC236}">
                  <a16:creationId xmlns:a16="http://schemas.microsoft.com/office/drawing/2014/main" id="{EF2DAE15-F9DE-02E7-4AB6-3A28CA1E299E}"/>
                </a:ext>
              </a:extLst>
            </p:cNvPr>
            <p:cNvSpPr/>
            <p:nvPr/>
          </p:nvSpPr>
          <p:spPr>
            <a:xfrm rot="-9800757">
              <a:off x="15541212" y="6452982"/>
              <a:ext cx="458368" cy="2564298"/>
            </a:xfrm>
            <a:custGeom>
              <a:avLst/>
              <a:gdLst/>
              <a:ahLst/>
              <a:cxnLst/>
              <a:rect l="l" t="t" r="r" b="b"/>
              <a:pathLst>
                <a:path w="458368" h="2564298">
                  <a:moveTo>
                    <a:pt x="0" y="0"/>
                  </a:moveTo>
                  <a:lnTo>
                    <a:pt x="458369" y="0"/>
                  </a:lnTo>
                  <a:lnTo>
                    <a:pt x="458369" y="2564298"/>
                  </a:lnTo>
                  <a:lnTo>
                    <a:pt x="0" y="25642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1219110" rtl="0" eaLnBrk="1" fontAlgn="auto" latinLnBrk="0" hangingPunct="1">
                <a:lnSpc>
                  <a:spcPct val="100000"/>
                </a:lnSpc>
                <a:spcBef>
                  <a:spcPts val="0"/>
                </a:spcBef>
                <a:spcAft>
                  <a:spcPts val="0"/>
                </a:spcAft>
                <a:buClr>
                  <a:srgbClr val="000000"/>
                </a:buClr>
                <a:buSzTx/>
                <a:buFontTx/>
                <a:buNone/>
                <a:tabLst/>
                <a:defRPr/>
              </a:pPr>
              <a:endParaRPr kumimoji="0" lang="en-SG"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Freeform 17">
              <a:extLst>
                <a:ext uri="{FF2B5EF4-FFF2-40B4-BE49-F238E27FC236}">
                  <a16:creationId xmlns:a16="http://schemas.microsoft.com/office/drawing/2014/main" id="{7FD75B62-C094-3075-EA89-23FBF88E63D5}"/>
                </a:ext>
              </a:extLst>
            </p:cNvPr>
            <p:cNvSpPr/>
            <p:nvPr/>
          </p:nvSpPr>
          <p:spPr>
            <a:xfrm rot="20709433">
              <a:off x="11604736" y="4324391"/>
              <a:ext cx="3946268" cy="3278989"/>
            </a:xfrm>
            <a:custGeom>
              <a:avLst/>
              <a:gdLst/>
              <a:ahLst/>
              <a:cxnLst/>
              <a:rect l="l" t="t" r="r" b="b"/>
              <a:pathLst>
                <a:path w="3946267" h="3278989">
                  <a:moveTo>
                    <a:pt x="0" y="0"/>
                  </a:moveTo>
                  <a:lnTo>
                    <a:pt x="3946267" y="0"/>
                  </a:lnTo>
                  <a:lnTo>
                    <a:pt x="3946267" y="3278989"/>
                  </a:lnTo>
                  <a:lnTo>
                    <a:pt x="0" y="327898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1219110" rtl="0" eaLnBrk="1" fontAlgn="auto" latinLnBrk="0" hangingPunct="1">
                <a:lnSpc>
                  <a:spcPct val="100000"/>
                </a:lnSpc>
                <a:spcBef>
                  <a:spcPts val="0"/>
                </a:spcBef>
                <a:spcAft>
                  <a:spcPts val="0"/>
                </a:spcAft>
                <a:buClr>
                  <a:srgbClr val="000000"/>
                </a:buClr>
                <a:buSzTx/>
                <a:buFontTx/>
                <a:buNone/>
                <a:tabLst/>
                <a:defRPr/>
              </a:pPr>
              <a:endParaRPr kumimoji="0" lang="en-SG"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Freeform 18">
              <a:extLst>
                <a:ext uri="{FF2B5EF4-FFF2-40B4-BE49-F238E27FC236}">
                  <a16:creationId xmlns:a16="http://schemas.microsoft.com/office/drawing/2014/main" id="{475345EC-746D-5D64-95F5-807657C4E6CA}"/>
                </a:ext>
              </a:extLst>
            </p:cNvPr>
            <p:cNvSpPr/>
            <p:nvPr/>
          </p:nvSpPr>
          <p:spPr>
            <a:xfrm rot="-3671378">
              <a:off x="14207454" y="258863"/>
              <a:ext cx="3125885" cy="4287373"/>
            </a:xfrm>
            <a:custGeom>
              <a:avLst/>
              <a:gdLst/>
              <a:ahLst/>
              <a:cxnLst/>
              <a:rect l="l" t="t" r="r" b="b"/>
              <a:pathLst>
                <a:path w="3125885" h="4287373">
                  <a:moveTo>
                    <a:pt x="0" y="0"/>
                  </a:moveTo>
                  <a:lnTo>
                    <a:pt x="3125885" y="0"/>
                  </a:lnTo>
                  <a:lnTo>
                    <a:pt x="3125885" y="4287373"/>
                  </a:lnTo>
                  <a:lnTo>
                    <a:pt x="0" y="42873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1219110" rtl="0" eaLnBrk="1" fontAlgn="auto" latinLnBrk="0" hangingPunct="1">
                <a:lnSpc>
                  <a:spcPct val="100000"/>
                </a:lnSpc>
                <a:spcBef>
                  <a:spcPts val="0"/>
                </a:spcBef>
                <a:spcAft>
                  <a:spcPts val="0"/>
                </a:spcAft>
                <a:buClr>
                  <a:srgbClr val="000000"/>
                </a:buClr>
                <a:buSzTx/>
                <a:buFontTx/>
                <a:buNone/>
                <a:tabLst/>
                <a:defRPr/>
              </a:pPr>
              <a:endParaRPr kumimoji="0" lang="en-SG"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15714646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6"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750" fill="hold"/>
                                        <p:tgtEl>
                                          <p:spTgt spid="11"/>
                                        </p:tgtEl>
                                        <p:attrNameLst>
                                          <p:attrName>ppt_x</p:attrName>
                                        </p:attrNameLst>
                                      </p:cBhvr>
                                      <p:tavLst>
                                        <p:tav tm="0">
                                          <p:val>
                                            <p:strVal val="1+#ppt_w/2"/>
                                          </p:val>
                                        </p:tav>
                                        <p:tav tm="100000">
                                          <p:val>
                                            <p:strVal val="#ppt_x"/>
                                          </p:val>
                                        </p:tav>
                                      </p:tavLst>
                                    </p:anim>
                                    <p:anim calcmode="lin" valueType="num">
                                      <p:cBhvr additive="base">
                                        <p:cTn id="14"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750" fill="hold"/>
                                        <p:tgtEl>
                                          <p:spTgt spid="6"/>
                                        </p:tgtEl>
                                        <p:attrNameLst>
                                          <p:attrName>ppt_x</p:attrName>
                                        </p:attrNameLst>
                                      </p:cBhvr>
                                      <p:tavLst>
                                        <p:tav tm="0">
                                          <p:val>
                                            <p:strVal val="#ppt_x"/>
                                          </p:val>
                                        </p:tav>
                                        <p:tav tm="100000">
                                          <p:val>
                                            <p:strVal val="#ppt_x"/>
                                          </p:val>
                                        </p:tav>
                                      </p:tavLst>
                                    </p:anim>
                                    <p:anim calcmode="lin" valueType="num">
                                      <p:cBhvr additive="base">
                                        <p:cTn id="20" dur="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750" fill="hold"/>
                                        <p:tgtEl>
                                          <p:spTgt spid="20"/>
                                        </p:tgtEl>
                                        <p:attrNameLst>
                                          <p:attrName>ppt_x</p:attrName>
                                        </p:attrNameLst>
                                      </p:cBhvr>
                                      <p:tavLst>
                                        <p:tav tm="0">
                                          <p:val>
                                            <p:strVal val="1+#ppt_w/2"/>
                                          </p:val>
                                        </p:tav>
                                        <p:tav tm="100000">
                                          <p:val>
                                            <p:strVal val="#ppt_x"/>
                                          </p:val>
                                        </p:tav>
                                      </p:tavLst>
                                    </p:anim>
                                    <p:anim calcmode="lin" valueType="num">
                                      <p:cBhvr additive="base">
                                        <p:cTn id="26" dur="75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750" fill="hold"/>
                                        <p:tgtEl>
                                          <p:spTgt spid="15"/>
                                        </p:tgtEl>
                                        <p:attrNameLst>
                                          <p:attrName>ppt_x</p:attrName>
                                        </p:attrNameLst>
                                      </p:cBhvr>
                                      <p:tavLst>
                                        <p:tav tm="0">
                                          <p:val>
                                            <p:strVal val="#ppt_x"/>
                                          </p:val>
                                        </p:tav>
                                        <p:tav tm="100000">
                                          <p:val>
                                            <p:strVal val="#ppt_x"/>
                                          </p:val>
                                        </p:tav>
                                      </p:tavLst>
                                    </p:anim>
                                    <p:anim calcmode="lin" valueType="num">
                                      <p:cBhvr additive="base">
                                        <p:cTn id="32" dur="75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89D03E-9FFF-90E7-6BD5-96E548DCC084}"/>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87F3F9A9-6A33-0FE7-0E6C-6B1DE119E582}"/>
              </a:ext>
            </a:extLst>
          </p:cNvPr>
          <p:cNvSpPr txBox="1"/>
          <p:nvPr/>
        </p:nvSpPr>
        <p:spPr>
          <a:xfrm>
            <a:off x="3309258" y="108975"/>
            <a:ext cx="6252254" cy="752065"/>
          </a:xfrm>
          <a:prstGeom prst="rect">
            <a:avLst/>
          </a:prstGeom>
          <a:noFill/>
        </p:spPr>
        <p:txBody>
          <a:bodyPr wrap="square">
            <a:spAutoFit/>
          </a:bodyPr>
          <a:lstStyle/>
          <a:p>
            <a:pPr algn="just">
              <a:lnSpc>
                <a:spcPct val="150000"/>
              </a:lnSpc>
              <a:spcAft>
                <a:spcPts val="800"/>
              </a:spcAft>
            </a:pPr>
            <a:r>
              <a:rPr lang="vi-VN" sz="3200" b="1" dirty="0">
                <a:effectLst/>
                <a:latin typeface="Times New Roman" panose="02020603050405020304" pitchFamily="18" charset="0"/>
                <a:ea typeface="Calibri" panose="020F0502020204030204" pitchFamily="34" charset="0"/>
                <a:cs typeface="Times New Roman" panose="02020603050405020304" pitchFamily="18" charset="0"/>
              </a:rPr>
              <a:t>3.2. Hoạt động rút kinh nghiệm </a:t>
            </a:r>
            <a:endParaRPr lang="en-SG" sz="3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 name="Google Shape;660;p56">
            <a:extLst>
              <a:ext uri="{FF2B5EF4-FFF2-40B4-BE49-F238E27FC236}">
                <a16:creationId xmlns:a16="http://schemas.microsoft.com/office/drawing/2014/main" id="{95FA99C2-FACA-9270-CE10-AAF749F63658}"/>
              </a:ext>
            </a:extLst>
          </p:cNvPr>
          <p:cNvCxnSpPr>
            <a:cxnSpLocks/>
          </p:cNvCxnSpPr>
          <p:nvPr/>
        </p:nvCxnSpPr>
        <p:spPr>
          <a:xfrm flipH="1">
            <a:off x="2307455" y="1605288"/>
            <a:ext cx="2243600" cy="805200"/>
          </a:xfrm>
          <a:prstGeom prst="bentConnector2">
            <a:avLst/>
          </a:prstGeom>
          <a:noFill/>
          <a:ln w="19050" cap="flat" cmpd="sng">
            <a:solidFill>
              <a:srgbClr val="373579"/>
            </a:solidFill>
            <a:prstDash val="solid"/>
            <a:round/>
            <a:headEnd type="none" w="med" len="med"/>
            <a:tailEnd type="none" w="med" len="med"/>
          </a:ln>
        </p:spPr>
      </p:cxnSp>
      <p:cxnSp>
        <p:nvCxnSpPr>
          <p:cNvPr id="14" name="Google Shape;660;p56">
            <a:extLst>
              <a:ext uri="{FF2B5EF4-FFF2-40B4-BE49-F238E27FC236}">
                <a16:creationId xmlns:a16="http://schemas.microsoft.com/office/drawing/2014/main" id="{B1F485A5-F101-9BBB-82CD-D918EE9A3A37}"/>
              </a:ext>
            </a:extLst>
          </p:cNvPr>
          <p:cNvCxnSpPr>
            <a:cxnSpLocks/>
          </p:cNvCxnSpPr>
          <p:nvPr/>
        </p:nvCxnSpPr>
        <p:spPr>
          <a:xfrm>
            <a:off x="8263073" y="1605288"/>
            <a:ext cx="1954985" cy="896448"/>
          </a:xfrm>
          <a:prstGeom prst="bentConnector3">
            <a:avLst>
              <a:gd name="adj1" fmla="val 50000"/>
            </a:avLst>
          </a:prstGeom>
          <a:noFill/>
          <a:ln w="19050" cap="flat" cmpd="sng">
            <a:solidFill>
              <a:srgbClr val="373579"/>
            </a:solidFill>
            <a:prstDash val="solid"/>
            <a:round/>
            <a:headEnd type="none" w="med" len="med"/>
            <a:tailEnd type="none" w="med" len="med"/>
          </a:ln>
        </p:spPr>
      </p:cxnSp>
      <p:sp>
        <p:nvSpPr>
          <p:cNvPr id="15" name="Google Shape;676;p56">
            <a:extLst>
              <a:ext uri="{FF2B5EF4-FFF2-40B4-BE49-F238E27FC236}">
                <a16:creationId xmlns:a16="http://schemas.microsoft.com/office/drawing/2014/main" id="{272D64E9-C4DA-2905-58F8-8A49D8E8BA9D}"/>
              </a:ext>
            </a:extLst>
          </p:cNvPr>
          <p:cNvSpPr/>
          <p:nvPr/>
        </p:nvSpPr>
        <p:spPr>
          <a:xfrm>
            <a:off x="3309258" y="1197458"/>
            <a:ext cx="4953816" cy="993752"/>
          </a:xfrm>
          <a:custGeom>
            <a:avLst/>
            <a:gdLst/>
            <a:ahLst/>
            <a:cxnLst/>
            <a:rect l="l" t="t" r="r" b="b"/>
            <a:pathLst>
              <a:path w="101296" h="29187" extrusionOk="0">
                <a:moveTo>
                  <a:pt x="0" y="0"/>
                </a:moveTo>
                <a:lnTo>
                  <a:pt x="2003" y="29187"/>
                </a:lnTo>
                <a:lnTo>
                  <a:pt x="101296" y="29187"/>
                </a:lnTo>
                <a:lnTo>
                  <a:pt x="101296" y="0"/>
                </a:lnTo>
                <a:close/>
              </a:path>
            </a:pathLst>
          </a:custGeom>
          <a:solidFill>
            <a:srgbClr val="373579"/>
          </a:solidFill>
          <a:ln>
            <a:noFill/>
          </a:ln>
        </p:spPr>
        <p:txBody>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endParaRPr kumimoji="0" lang="en-US" sz="4267" b="0" i="0" u="none" strike="noStrike" kern="0" cap="none" spc="0" normalizeH="0" baseline="0" noProof="0">
              <a:ln>
                <a:noFill/>
              </a:ln>
              <a:solidFill>
                <a:srgbClr val="000000"/>
              </a:solidFill>
              <a:effectLst/>
              <a:uLnTx/>
              <a:uFillTx/>
              <a:latin typeface="Arial"/>
              <a:ea typeface="等线" panose="020F0502020204030204"/>
              <a:cs typeface="Arial"/>
              <a:sym typeface="Arial"/>
            </a:endParaRPr>
          </a:p>
        </p:txBody>
      </p:sp>
      <p:sp>
        <p:nvSpPr>
          <p:cNvPr id="16" name="Google Shape;661;p56">
            <a:extLst>
              <a:ext uri="{FF2B5EF4-FFF2-40B4-BE49-F238E27FC236}">
                <a16:creationId xmlns:a16="http://schemas.microsoft.com/office/drawing/2014/main" id="{7DEB5BC3-645A-CE91-753E-F5F12D9AA114}"/>
              </a:ext>
            </a:extLst>
          </p:cNvPr>
          <p:cNvSpPr txBox="1"/>
          <p:nvPr/>
        </p:nvSpPr>
        <p:spPr>
          <a:xfrm>
            <a:off x="3224255" y="1340796"/>
            <a:ext cx="4953817" cy="697600"/>
          </a:xfrm>
          <a:prstGeom prst="rect">
            <a:avLst/>
          </a:prstGeom>
          <a:noFill/>
          <a:ln>
            <a:noFill/>
          </a:ln>
        </p:spPr>
        <p:txBody>
          <a:bodyPr spcFirstLastPara="1" wrap="square" lIns="121900" tIns="121900" rIns="121900" bIns="121900" anchor="ctr" anchorCtr="0">
            <a:noAutofit/>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CÂU</a:t>
            </a:r>
            <a:r>
              <a:rPr kumimoji="0" lang="en-US" sz="4000" b="1" i="0" u="none" strike="noStrike" kern="1200" cap="none" spc="0" normalizeH="0" noProof="0" dirty="0">
                <a:ln>
                  <a:noFill/>
                </a:ln>
                <a:solidFill>
                  <a:srgbClr val="FFFFFF"/>
                </a:solidFill>
                <a:effectLst/>
                <a:uLnTx/>
                <a:uFillTx/>
                <a:latin typeface="Times New Roman" panose="02020603050405020304" pitchFamily="18" charset="0"/>
                <a:cs typeface="Times New Roman" panose="02020603050405020304" pitchFamily="18" charset="0"/>
              </a:rPr>
              <a:t> HỎI</a:t>
            </a:r>
            <a:endParaRPr kumimoji="0" sz="6600" b="1" i="0" u="none" strike="noStrike" kern="0" cap="none" spc="0" normalizeH="0" baseline="0" noProof="0" dirty="0">
              <a:ln>
                <a:noFill/>
              </a:ln>
              <a:solidFill>
                <a:srgbClr val="FFFFFF"/>
              </a:solidFill>
              <a:effectLst/>
              <a:uLnTx/>
              <a:uFillTx/>
              <a:latin typeface="Times New Roman" panose="02020603050405020304" pitchFamily="18" charset="0"/>
              <a:ea typeface="Reggae One"/>
              <a:cs typeface="Times New Roman" panose="02020603050405020304" pitchFamily="18" charset="0"/>
              <a:sym typeface="Reggae One"/>
            </a:endParaRPr>
          </a:p>
        </p:txBody>
      </p:sp>
      <p:sp>
        <p:nvSpPr>
          <p:cNvPr id="17" name="Google Shape;678;p56">
            <a:extLst>
              <a:ext uri="{FF2B5EF4-FFF2-40B4-BE49-F238E27FC236}">
                <a16:creationId xmlns:a16="http://schemas.microsoft.com/office/drawing/2014/main" id="{1EC128F3-DB3E-E06E-EAC0-63CDB8847C84}"/>
              </a:ext>
            </a:extLst>
          </p:cNvPr>
          <p:cNvSpPr/>
          <p:nvPr/>
        </p:nvSpPr>
        <p:spPr>
          <a:xfrm>
            <a:off x="8027504" y="2469078"/>
            <a:ext cx="3163136" cy="661470"/>
          </a:xfrm>
          <a:custGeom>
            <a:avLst/>
            <a:gdLst/>
            <a:ahLst/>
            <a:cxnLst/>
            <a:rect l="l" t="t" r="r" b="b"/>
            <a:pathLst>
              <a:path w="101296" h="29187" extrusionOk="0">
                <a:moveTo>
                  <a:pt x="0" y="0"/>
                </a:moveTo>
                <a:lnTo>
                  <a:pt x="2003" y="29187"/>
                </a:lnTo>
                <a:lnTo>
                  <a:pt x="101296" y="29187"/>
                </a:lnTo>
                <a:lnTo>
                  <a:pt x="101296" y="0"/>
                </a:lnTo>
                <a:close/>
              </a:path>
            </a:pathLst>
          </a:custGeom>
          <a:solidFill>
            <a:srgbClr val="ADA645"/>
          </a:solidFill>
          <a:ln>
            <a:noFill/>
          </a:ln>
        </p:spPr>
        <p:txBody>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等线" panose="020F0502020204030204"/>
              <a:cs typeface="Arial"/>
              <a:sym typeface="Arial"/>
            </a:endParaRPr>
          </a:p>
        </p:txBody>
      </p:sp>
      <p:sp>
        <p:nvSpPr>
          <p:cNvPr id="18" name="Google Shape;670;p56">
            <a:extLst>
              <a:ext uri="{FF2B5EF4-FFF2-40B4-BE49-F238E27FC236}">
                <a16:creationId xmlns:a16="http://schemas.microsoft.com/office/drawing/2014/main" id="{A7158863-57B9-5195-C77A-CC7AA872127B}"/>
              </a:ext>
            </a:extLst>
          </p:cNvPr>
          <p:cNvSpPr txBox="1"/>
          <p:nvPr/>
        </p:nvSpPr>
        <p:spPr>
          <a:xfrm>
            <a:off x="8263072" y="2524957"/>
            <a:ext cx="2692000" cy="425107"/>
          </a:xfrm>
          <a:prstGeom prst="rect">
            <a:avLst/>
          </a:prstGeom>
          <a:noFill/>
          <a:ln>
            <a:noFill/>
          </a:ln>
        </p:spPr>
        <p:txBody>
          <a:bodyPr spcFirstLastPara="1" wrap="square" lIns="121900" tIns="121900" rIns="121900" bIns="121900" anchor="ctr" anchorCtr="0">
            <a:noAutofit/>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CEC"/>
                </a:solidFill>
                <a:effectLst/>
                <a:uLnTx/>
                <a:uFillTx/>
                <a:latin typeface="Times New Roman" panose="02020603050405020304" pitchFamily="18" charset="0"/>
                <a:ea typeface="+mn-ea"/>
                <a:cs typeface="Arial"/>
                <a:sym typeface="Arial"/>
              </a:rPr>
              <a:t>02</a:t>
            </a:r>
            <a:endParaRPr kumimoji="0" sz="5333" b="1" i="0" u="none" strike="noStrike" kern="0" cap="none" spc="0" normalizeH="0" baseline="0" noProof="0" dirty="0">
              <a:ln>
                <a:noFill/>
              </a:ln>
              <a:solidFill>
                <a:srgbClr val="FFFCEC"/>
              </a:solidFill>
              <a:effectLst/>
              <a:uLnTx/>
              <a:uFillTx/>
              <a:latin typeface="Arial"/>
              <a:ea typeface="Reggae One"/>
              <a:cs typeface="Times New Roman" panose="02020603050405020304" pitchFamily="18" charset="0"/>
              <a:sym typeface="Reggae One"/>
            </a:endParaRPr>
          </a:p>
        </p:txBody>
      </p:sp>
      <p:sp>
        <p:nvSpPr>
          <p:cNvPr id="19" name="Google Shape;682;p56">
            <a:extLst>
              <a:ext uri="{FF2B5EF4-FFF2-40B4-BE49-F238E27FC236}">
                <a16:creationId xmlns:a16="http://schemas.microsoft.com/office/drawing/2014/main" id="{735909DC-2618-63CB-2291-AA0CD5A1C631}"/>
              </a:ext>
            </a:extLst>
          </p:cNvPr>
          <p:cNvSpPr/>
          <p:nvPr/>
        </p:nvSpPr>
        <p:spPr>
          <a:xfrm>
            <a:off x="848787" y="2469073"/>
            <a:ext cx="3163136" cy="661470"/>
          </a:xfrm>
          <a:custGeom>
            <a:avLst/>
            <a:gdLst/>
            <a:ahLst/>
            <a:cxnLst/>
            <a:rect l="l" t="t" r="r" b="b"/>
            <a:pathLst>
              <a:path w="101296" h="29187" extrusionOk="0">
                <a:moveTo>
                  <a:pt x="0" y="0"/>
                </a:moveTo>
                <a:lnTo>
                  <a:pt x="2003" y="29187"/>
                </a:lnTo>
                <a:lnTo>
                  <a:pt x="101296" y="29187"/>
                </a:lnTo>
                <a:lnTo>
                  <a:pt x="101296" y="0"/>
                </a:lnTo>
                <a:close/>
              </a:path>
            </a:pathLst>
          </a:custGeom>
          <a:solidFill>
            <a:srgbClr val="ADA645"/>
          </a:solidFill>
          <a:ln>
            <a:noFill/>
          </a:ln>
        </p:spPr>
        <p:txBody>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等线" panose="020F0502020204030204"/>
              <a:cs typeface="Arial"/>
              <a:sym typeface="Arial"/>
            </a:endParaRPr>
          </a:p>
        </p:txBody>
      </p:sp>
      <p:sp>
        <p:nvSpPr>
          <p:cNvPr id="20" name="Google Shape;664;p56">
            <a:extLst>
              <a:ext uri="{FF2B5EF4-FFF2-40B4-BE49-F238E27FC236}">
                <a16:creationId xmlns:a16="http://schemas.microsoft.com/office/drawing/2014/main" id="{8AA42A3F-0D8B-AE10-72A9-3BA2CE52BEC9}"/>
              </a:ext>
            </a:extLst>
          </p:cNvPr>
          <p:cNvSpPr txBox="1"/>
          <p:nvPr/>
        </p:nvSpPr>
        <p:spPr>
          <a:xfrm>
            <a:off x="876163" y="2361539"/>
            <a:ext cx="2692000" cy="697600"/>
          </a:xfrm>
          <a:prstGeom prst="rect">
            <a:avLst/>
          </a:prstGeom>
          <a:noFill/>
          <a:ln>
            <a:noFill/>
          </a:ln>
        </p:spPr>
        <p:txBody>
          <a:bodyPr spcFirstLastPara="1" wrap="square" lIns="121900" tIns="121900" rIns="121900" bIns="121900" anchor="ctr" anchorCtr="0">
            <a:noAutofit/>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CEC"/>
                </a:solidFill>
                <a:effectLst/>
                <a:uLnTx/>
                <a:uFillTx/>
                <a:latin typeface="Times New Roman" panose="02020603050405020304" pitchFamily="18" charset="0"/>
                <a:ea typeface="+mn-ea"/>
                <a:cs typeface="Arial"/>
                <a:sym typeface="Arial"/>
              </a:rPr>
              <a:t>01</a:t>
            </a:r>
            <a:endParaRPr kumimoji="0" sz="5333" b="1" i="0" u="none" strike="noStrike" kern="0" cap="none" spc="0" normalizeH="0" baseline="0" noProof="0" dirty="0">
              <a:ln>
                <a:noFill/>
              </a:ln>
              <a:solidFill>
                <a:srgbClr val="FFFCEC"/>
              </a:solidFill>
              <a:effectLst/>
              <a:uLnTx/>
              <a:uFillTx/>
              <a:latin typeface="Arial"/>
              <a:ea typeface="Reggae One"/>
              <a:cs typeface="Times New Roman" panose="02020603050405020304" pitchFamily="18" charset="0"/>
              <a:sym typeface="Reggae One"/>
            </a:endParaRPr>
          </a:p>
        </p:txBody>
      </p:sp>
      <p:sp>
        <p:nvSpPr>
          <p:cNvPr id="21" name="TextBox 20">
            <a:extLst>
              <a:ext uri="{FF2B5EF4-FFF2-40B4-BE49-F238E27FC236}">
                <a16:creationId xmlns:a16="http://schemas.microsoft.com/office/drawing/2014/main" id="{B9EFC3C9-A30B-B4DD-5D8E-2B6555FF986B}"/>
              </a:ext>
            </a:extLst>
          </p:cNvPr>
          <p:cNvSpPr txBox="1"/>
          <p:nvPr/>
        </p:nvSpPr>
        <p:spPr>
          <a:xfrm>
            <a:off x="381000" y="3300873"/>
            <a:ext cx="3630923" cy="2308324"/>
          </a:xfrm>
          <a:prstGeom prst="rect">
            <a:avLst/>
          </a:prstGeom>
          <a:noFill/>
        </p:spPr>
        <p:txBody>
          <a:bodyPr wrap="square">
            <a:spAutoFit/>
          </a:bodyPr>
          <a:lstStyle/>
          <a:p>
            <a:pPr algn="ctr"/>
            <a:r>
              <a:rPr lang="en-US" sz="3600" dirty="0" err="1">
                <a:solidFill>
                  <a:schemeClr val="bg1">
                    <a:lumMod val="10000"/>
                  </a:schemeClr>
                </a:solidFill>
                <a:latin typeface="Times New Roman" panose="02020603050405020304" pitchFamily="18" charset="0"/>
                <a:cs typeface="Times New Roman" panose="02020603050405020304" pitchFamily="18" charset="0"/>
              </a:rPr>
              <a:t>Điều</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em</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thích</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nhất</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và</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điều</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em</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muốn</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điều</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chỉnh</a:t>
            </a:r>
            <a:r>
              <a:rPr lang="en-US" sz="3600" dirty="0">
                <a:solidFill>
                  <a:schemeClr val="bg1">
                    <a:lumMod val="10000"/>
                  </a:schemeClr>
                </a:solidFill>
                <a:latin typeface="Times New Roman" panose="02020603050405020304" pitchFamily="18" charset="0"/>
                <a:cs typeface="Times New Roman" panose="02020603050405020304" pitchFamily="18" charset="0"/>
              </a:rPr>
              <a:t> ở </a:t>
            </a:r>
            <a:r>
              <a:rPr lang="en-US" sz="3600" dirty="0" err="1">
                <a:solidFill>
                  <a:schemeClr val="bg1">
                    <a:lumMod val="10000"/>
                  </a:schemeClr>
                </a:solidFill>
                <a:latin typeface="Times New Roman" panose="02020603050405020304" pitchFamily="18" charset="0"/>
                <a:cs typeface="Times New Roman" panose="02020603050405020304" pitchFamily="18" charset="0"/>
              </a:rPr>
              <a:t>bài</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viết</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này</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là</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gì</a:t>
            </a:r>
            <a:r>
              <a:rPr lang="en-US" sz="3600" dirty="0">
                <a:solidFill>
                  <a:schemeClr val="bg1">
                    <a:lumMod val="10000"/>
                  </a:schemeClr>
                </a:solidFill>
                <a:latin typeface="Times New Roman" panose="02020603050405020304" pitchFamily="18" charset="0"/>
                <a:cs typeface="Times New Roman" panose="02020603050405020304" pitchFamily="18" charset="0"/>
              </a:rPr>
              <a:t>? </a:t>
            </a:r>
            <a:endParaRPr lang="en-SG" sz="3600"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A9F670AA-DB61-9CFD-F853-6F4584491B1F}"/>
              </a:ext>
            </a:extLst>
          </p:cNvPr>
          <p:cNvSpPr txBox="1"/>
          <p:nvPr/>
        </p:nvSpPr>
        <p:spPr>
          <a:xfrm>
            <a:off x="7736559" y="3214972"/>
            <a:ext cx="3845006" cy="3416320"/>
          </a:xfrm>
          <a:prstGeom prst="rect">
            <a:avLst/>
          </a:prstGeom>
          <a:noFill/>
        </p:spPr>
        <p:txBody>
          <a:bodyPr wrap="square">
            <a:spAutoFit/>
          </a:bodyPr>
          <a:lstStyle/>
          <a:p>
            <a:pPr algn="ctr"/>
            <a:r>
              <a:rPr lang="en-US" sz="3600" dirty="0" err="1">
                <a:solidFill>
                  <a:schemeClr val="bg1">
                    <a:lumMod val="10000"/>
                  </a:schemeClr>
                </a:solidFill>
                <a:latin typeface="Times New Roman" panose="02020603050405020304" pitchFamily="18" charset="0"/>
                <a:cs typeface="Times New Roman" panose="02020603050405020304" pitchFamily="18" charset="0"/>
              </a:rPr>
              <a:t>Từ</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bài</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viết</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này</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em</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rút</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thêm</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được</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kinh</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nghiệm</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gì</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về</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việc</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viết</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bài</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văn</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nghị</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luận</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phân</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tích</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một</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tác</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phẩm</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văn</a:t>
            </a:r>
            <a:r>
              <a:rPr lang="en-US" sz="3600" dirty="0">
                <a:solidFill>
                  <a:schemeClr val="bg1">
                    <a:lumMod val="10000"/>
                  </a:schemeClr>
                </a:solidFill>
                <a:latin typeface="Times New Roman" panose="02020603050405020304" pitchFamily="18" charset="0"/>
                <a:cs typeface="Times New Roman" panose="02020603050405020304" pitchFamily="18" charset="0"/>
              </a:rPr>
              <a:t> </a:t>
            </a:r>
            <a:r>
              <a:rPr lang="en-US" sz="3600" dirty="0" err="1">
                <a:solidFill>
                  <a:schemeClr val="bg1">
                    <a:lumMod val="10000"/>
                  </a:schemeClr>
                </a:solidFill>
                <a:latin typeface="Times New Roman" panose="02020603050405020304" pitchFamily="18" charset="0"/>
                <a:cs typeface="Times New Roman" panose="02020603050405020304" pitchFamily="18" charset="0"/>
              </a:rPr>
              <a:t>học</a:t>
            </a:r>
            <a:r>
              <a:rPr lang="en-US" sz="3600" i="1" dirty="0">
                <a:solidFill>
                  <a:schemeClr val="bg1">
                    <a:lumMod val="10000"/>
                  </a:schemeClr>
                </a:solidFill>
                <a:latin typeface="Times New Roman" panose="02020603050405020304" pitchFamily="18" charset="0"/>
                <a:cs typeface="Times New Roman" panose="02020603050405020304" pitchFamily="18" charset="0"/>
              </a:rPr>
              <a:t>?</a:t>
            </a:r>
            <a:endParaRPr lang="en-SG" sz="3600"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4" name="Freeform 10">
            <a:extLst>
              <a:ext uri="{FF2B5EF4-FFF2-40B4-BE49-F238E27FC236}">
                <a16:creationId xmlns:a16="http://schemas.microsoft.com/office/drawing/2014/main" id="{1D620428-614F-B591-1778-99BDEB58ECB1}"/>
              </a:ext>
            </a:extLst>
          </p:cNvPr>
          <p:cNvSpPr/>
          <p:nvPr/>
        </p:nvSpPr>
        <p:spPr>
          <a:xfrm>
            <a:off x="3926975" y="3347712"/>
            <a:ext cx="3756159" cy="3398404"/>
          </a:xfrm>
          <a:custGeom>
            <a:avLst/>
            <a:gdLst/>
            <a:ahLst/>
            <a:cxnLst/>
            <a:rect l="l" t="t" r="r" b="b"/>
            <a:pathLst>
              <a:path w="2706998" h="2401846">
                <a:moveTo>
                  <a:pt x="0" y="0"/>
                </a:moveTo>
                <a:lnTo>
                  <a:pt x="2706998" y="0"/>
                </a:lnTo>
                <a:lnTo>
                  <a:pt x="2706998" y="2401846"/>
                </a:lnTo>
                <a:lnTo>
                  <a:pt x="0" y="24018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29254744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arn(inVertical)">
                                      <p:cBhvr>
                                        <p:cTn id="14" dur="500"/>
                                        <p:tgtEl>
                                          <p:spTgt spid="15"/>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arn(inVertical)">
                                      <p:cBhvr>
                                        <p:cTn id="25" dur="500"/>
                                        <p:tgtEl>
                                          <p:spTgt spid="20"/>
                                        </p:tgtEl>
                                      </p:cBhvr>
                                    </p:animEffect>
                                  </p:childTnLst>
                                </p:cTn>
                              </p:par>
                              <p:par>
                                <p:cTn id="26" presetID="16" presetClass="entr" presetSubtype="21"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500"/>
                                        <p:tgtEl>
                                          <p:spTgt spid="19"/>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barn(inVertical)">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inVertical)">
                                      <p:cBhvr>
                                        <p:cTn id="36" dur="500"/>
                                        <p:tgtEl>
                                          <p:spTgt spid="14"/>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inVertical)">
                                      <p:cBhvr>
                                        <p:cTn id="39" dur="500"/>
                                        <p:tgtEl>
                                          <p:spTgt spid="18"/>
                                        </p:tgtEl>
                                      </p:cBhvr>
                                    </p:animEffect>
                                  </p:childTnLst>
                                </p:cTn>
                              </p:par>
                              <p:par>
                                <p:cTn id="40" presetID="16" presetClass="entr" presetSubtype="21"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arn(inVertical)">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barn(inVertical)">
                                      <p:cBhvr>
                                        <p:cTn id="4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20" grpId="0"/>
      <p:bldP spid="21" grpId="0"/>
      <p:bldP spid="22" grpId="0"/>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81EB90-FDC8-6B4B-E42A-AC5A6BC3B846}"/>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3696C9B3-0A13-6498-561C-A178E74A7C1C}"/>
              </a:ext>
            </a:extLst>
          </p:cNvPr>
          <p:cNvPicPr>
            <a:picLocks noChangeAspect="1"/>
          </p:cNvPicPr>
          <p:nvPr/>
        </p:nvPicPr>
        <p:blipFill rotWithShape="1">
          <a:blip r:embed="rId3">
            <a:clrChange>
              <a:clrFrom>
                <a:srgbClr val="FFFFFF"/>
              </a:clrFrom>
              <a:clrTo>
                <a:srgbClr val="FFFFFF">
                  <a:alpha val="0"/>
                </a:srgbClr>
              </a:clrTo>
            </a:clrChange>
          </a:blip>
          <a:srcRect t="38989" r="4286"/>
          <a:stretch/>
        </p:blipFill>
        <p:spPr>
          <a:xfrm>
            <a:off x="744744" y="544109"/>
            <a:ext cx="10971187" cy="4767187"/>
          </a:xfrm>
          <a:prstGeom prst="rect">
            <a:avLst/>
          </a:prstGeom>
        </p:spPr>
      </p:pic>
      <p:sp>
        <p:nvSpPr>
          <p:cNvPr id="2" name="Rectangle 1"/>
          <p:cNvSpPr/>
          <p:nvPr/>
        </p:nvSpPr>
        <p:spPr>
          <a:xfrm>
            <a:off x="2358683" y="672124"/>
            <a:ext cx="2255520" cy="461665"/>
          </a:xfrm>
          <a:prstGeom prst="rect">
            <a:avLst/>
          </a:prstGeom>
        </p:spPr>
        <p:txBody>
          <a:bodyPr wrap="square">
            <a:spAutoFit/>
          </a:bodyPr>
          <a:lstStyle/>
          <a:p>
            <a:pPr marL="228600" algn="ctr"/>
            <a:r>
              <a:rPr lang="en-US" sz="1200" b="1" dirty="0" err="1">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sz="1200" b="1" dirty="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200" b="1" dirty="0" err="1">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1200" b="1" dirty="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200" b="1" dirty="0" err="1">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Nguyễn</a:t>
            </a:r>
            <a:r>
              <a:rPr lang="en-US" sz="1200" b="1" dirty="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200" b="1" dirty="0" err="1">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Nhâm</a:t>
            </a:r>
            <a:endParaRPr lang="en-US" sz="1200" b="1" dirty="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endParaRPr>
          </a:p>
          <a:p>
            <a:pPr marL="228600" algn="ctr"/>
            <a:r>
              <a:rPr lang="en-US" sz="1200" b="1" dirty="0" err="1">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Zalo</a:t>
            </a:r>
            <a:r>
              <a:rPr lang="en-US" sz="1200" b="1" dirty="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 0981.713.891.</a:t>
            </a:r>
          </a:p>
        </p:txBody>
      </p:sp>
    </p:spTree>
    <p:extLst>
      <p:ext uri="{BB962C8B-B14F-4D97-AF65-F5344CB8AC3E}">
        <p14:creationId xmlns:p14="http://schemas.microsoft.com/office/powerpoint/2010/main" val="305621156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89D03E-9FFF-90E7-6BD5-96E548DCC084}"/>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87F3F9A9-6A33-0FE7-0E6C-6B1DE119E582}"/>
              </a:ext>
            </a:extLst>
          </p:cNvPr>
          <p:cNvSpPr txBox="1"/>
          <p:nvPr/>
        </p:nvSpPr>
        <p:spPr>
          <a:xfrm>
            <a:off x="3553096" y="159529"/>
            <a:ext cx="6096000" cy="748988"/>
          </a:xfrm>
          <a:prstGeom prst="rect">
            <a:avLst/>
          </a:prstGeom>
          <a:noFill/>
        </p:spPr>
        <p:txBody>
          <a:bodyPr wrap="squar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4267" b="1"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Hoạt</a:t>
            </a:r>
            <a:r>
              <a:rPr kumimoji="0" lang="en-US" sz="4267"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 </a:t>
            </a:r>
            <a:r>
              <a:rPr kumimoji="0" lang="en-US" sz="4267" b="1"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động</a:t>
            </a:r>
            <a:r>
              <a:rPr kumimoji="0" lang="en-US" sz="4267"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 </a:t>
            </a:r>
            <a:r>
              <a:rPr kumimoji="0" lang="en-US" sz="4267" b="1"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vận</a:t>
            </a:r>
            <a:r>
              <a:rPr kumimoji="0" lang="en-US" sz="4267"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 </a:t>
            </a:r>
            <a:r>
              <a:rPr kumimoji="0" lang="en-US" sz="4267" b="1"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dụng</a:t>
            </a:r>
            <a:endParaRPr kumimoji="0" lang="en-SG" sz="4267" b="1" i="0" u="none" strike="noStrike" kern="0" cap="none" spc="0" normalizeH="0" baseline="0" noProof="0" dirty="0">
              <a:ln>
                <a:noFill/>
              </a:ln>
              <a:solidFill>
                <a:srgbClr val="000000"/>
              </a:solidFill>
              <a:effectLst/>
              <a:uLnTx/>
              <a:uFillTx/>
              <a:latin typeface="Arial"/>
              <a:ea typeface="+mn-ea"/>
              <a:cs typeface="Arial"/>
              <a:sym typeface="Arial"/>
            </a:endParaRPr>
          </a:p>
        </p:txBody>
      </p:sp>
      <p:grpSp>
        <p:nvGrpSpPr>
          <p:cNvPr id="6" name="组合 48">
            <a:extLst>
              <a:ext uri="{FF2B5EF4-FFF2-40B4-BE49-F238E27FC236}">
                <a16:creationId xmlns:a16="http://schemas.microsoft.com/office/drawing/2014/main" id="{646330A0-DF4E-A49F-E122-11C8EAAB5EA2}"/>
              </a:ext>
            </a:extLst>
          </p:cNvPr>
          <p:cNvGrpSpPr/>
          <p:nvPr/>
        </p:nvGrpSpPr>
        <p:grpSpPr>
          <a:xfrm>
            <a:off x="673464" y="1227756"/>
            <a:ext cx="8975633" cy="4691017"/>
            <a:chOff x="2900496" y="1028113"/>
            <a:chExt cx="6336001" cy="3420001"/>
          </a:xfrm>
          <a:solidFill>
            <a:srgbClr val="FFFFFF">
              <a:lumMod val="20000"/>
              <a:lumOff val="80000"/>
            </a:srgbClr>
          </a:solidFill>
        </p:grpSpPr>
        <p:sp>
          <p:nvSpPr>
            <p:cNvPr id="7" name="任意多边形: 形状 45">
              <a:extLst>
                <a:ext uri="{FF2B5EF4-FFF2-40B4-BE49-F238E27FC236}">
                  <a16:creationId xmlns:a16="http://schemas.microsoft.com/office/drawing/2014/main" id="{6093F6DC-1AE8-DBD8-4F4A-4AA425CB90AA}"/>
                </a:ext>
              </a:extLst>
            </p:cNvPr>
            <p:cNvSpPr/>
            <p:nvPr/>
          </p:nvSpPr>
          <p:spPr>
            <a:xfrm>
              <a:off x="2900496" y="1028113"/>
              <a:ext cx="6336001" cy="3420001"/>
            </a:xfrm>
            <a:custGeom>
              <a:avLst/>
              <a:gdLst>
                <a:gd name="connsiteX0" fmla="*/ 3218105 w 6336001"/>
                <a:gd name="connsiteY0" fmla="*/ 0 h 3420001"/>
                <a:gd name="connsiteX1" fmla="*/ 3916423 w 6336001"/>
                <a:gd name="connsiteY1" fmla="*/ 250373 h 3420001"/>
                <a:gd name="connsiteX2" fmla="*/ 3929273 w 6336001"/>
                <a:gd name="connsiteY2" fmla="*/ 262037 h 3420001"/>
                <a:gd name="connsiteX3" fmla="*/ 3935218 w 6336001"/>
                <a:gd name="connsiteY3" fmla="*/ 259177 h 3420001"/>
                <a:gd name="connsiteX4" fmla="*/ 4362540 w 6336001"/>
                <a:gd name="connsiteY4" fmla="*/ 173013 h 3420001"/>
                <a:gd name="connsiteX5" fmla="*/ 5138819 w 6336001"/>
                <a:gd name="connsiteY5" fmla="*/ 494152 h 3420001"/>
                <a:gd name="connsiteX6" fmla="*/ 5212838 w 6336001"/>
                <a:gd name="connsiteY6" fmla="*/ 583751 h 3420001"/>
                <a:gd name="connsiteX7" fmla="*/ 5238177 w 6336001"/>
                <a:gd name="connsiteY7" fmla="*/ 582473 h 3420001"/>
                <a:gd name="connsiteX8" fmla="*/ 6336001 w 6336001"/>
                <a:gd name="connsiteY8" fmla="*/ 1678911 h 3420001"/>
                <a:gd name="connsiteX9" fmla="*/ 5238177 w 6336001"/>
                <a:gd name="connsiteY9" fmla="*/ 2775349 h 3420001"/>
                <a:gd name="connsiteX10" fmla="*/ 4911718 w 6336001"/>
                <a:gd name="connsiteY10" fmla="*/ 2726055 h 3420001"/>
                <a:gd name="connsiteX11" fmla="*/ 4889499 w 6336001"/>
                <a:gd name="connsiteY11" fmla="*/ 2717933 h 3420001"/>
                <a:gd name="connsiteX12" fmla="*/ 4879425 w 6336001"/>
                <a:gd name="connsiteY12" fmla="*/ 2750346 h 3420001"/>
                <a:gd name="connsiteX13" fmla="*/ 3867873 w 6336001"/>
                <a:gd name="connsiteY13" fmla="*/ 3420001 h 3420001"/>
                <a:gd name="connsiteX14" fmla="*/ 3091595 w 6336001"/>
                <a:gd name="connsiteY14" fmla="*/ 3098862 h 3420001"/>
                <a:gd name="connsiteX15" fmla="*/ 3032475 w 6336001"/>
                <a:gd name="connsiteY15" fmla="*/ 3027298 h 3420001"/>
                <a:gd name="connsiteX16" fmla="*/ 3001738 w 6336001"/>
                <a:gd name="connsiteY16" fmla="*/ 3064505 h 3420001"/>
                <a:gd name="connsiteX17" fmla="*/ 2225459 w 6336001"/>
                <a:gd name="connsiteY17" fmla="*/ 3385644 h 3420001"/>
                <a:gd name="connsiteX18" fmla="*/ 1449181 w 6336001"/>
                <a:gd name="connsiteY18" fmla="*/ 3064505 h 3420001"/>
                <a:gd name="connsiteX19" fmla="*/ 1355617 w 6336001"/>
                <a:gd name="connsiteY19" fmla="*/ 2951247 h 3420001"/>
                <a:gd name="connsiteX20" fmla="*/ 1319074 w 6336001"/>
                <a:gd name="connsiteY20" fmla="*/ 2960631 h 3420001"/>
                <a:gd name="connsiteX21" fmla="*/ 1097824 w 6336001"/>
                <a:gd name="connsiteY21" fmla="*/ 2982907 h 3420001"/>
                <a:gd name="connsiteX22" fmla="*/ 0 w 6336001"/>
                <a:gd name="connsiteY22" fmla="*/ 1886469 h 3420001"/>
                <a:gd name="connsiteX23" fmla="*/ 1097824 w 6336001"/>
                <a:gd name="connsiteY23" fmla="*/ 790031 h 3420001"/>
                <a:gd name="connsiteX24" fmla="*/ 1174420 w 6336001"/>
                <a:gd name="connsiteY24" fmla="*/ 793894 h 3420001"/>
                <a:gd name="connsiteX25" fmla="*/ 1192725 w 6336001"/>
                <a:gd name="connsiteY25" fmla="*/ 734999 h 3420001"/>
                <a:gd name="connsiteX26" fmla="*/ 2204276 w 6336001"/>
                <a:gd name="connsiteY26" fmla="*/ 65344 h 3420001"/>
                <a:gd name="connsiteX27" fmla="*/ 2631599 w 6336001"/>
                <a:gd name="connsiteY27" fmla="*/ 151508 h 3420001"/>
                <a:gd name="connsiteX28" fmla="*/ 2649234 w 6336001"/>
                <a:gd name="connsiteY28" fmla="*/ 159992 h 3420001"/>
                <a:gd name="connsiteX29" fmla="*/ 2694817 w 6336001"/>
                <a:gd name="connsiteY29" fmla="*/ 132334 h 3420001"/>
                <a:gd name="connsiteX30" fmla="*/ 3218105 w 6336001"/>
                <a:gd name="connsiteY30" fmla="*/ 0 h 342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36001" h="3420001">
                  <a:moveTo>
                    <a:pt x="3218105" y="0"/>
                  </a:moveTo>
                  <a:cubicBezTo>
                    <a:pt x="3483366" y="0"/>
                    <a:pt x="3726654" y="93960"/>
                    <a:pt x="3916423" y="250373"/>
                  </a:cubicBezTo>
                  <a:lnTo>
                    <a:pt x="3929273" y="262037"/>
                  </a:lnTo>
                  <a:lnTo>
                    <a:pt x="3935218" y="259177"/>
                  </a:lnTo>
                  <a:cubicBezTo>
                    <a:pt x="4066560" y="203694"/>
                    <a:pt x="4210963" y="173013"/>
                    <a:pt x="4362540" y="173013"/>
                  </a:cubicBezTo>
                  <a:cubicBezTo>
                    <a:pt x="4665696" y="173013"/>
                    <a:pt x="4940152" y="295736"/>
                    <a:pt x="5138819" y="494152"/>
                  </a:cubicBezTo>
                  <a:lnTo>
                    <a:pt x="5212838" y="583751"/>
                  </a:lnTo>
                  <a:lnTo>
                    <a:pt x="5238177" y="582473"/>
                  </a:lnTo>
                  <a:cubicBezTo>
                    <a:pt x="5844488" y="582473"/>
                    <a:pt x="6336001" y="1073365"/>
                    <a:pt x="6336001" y="1678911"/>
                  </a:cubicBezTo>
                  <a:cubicBezTo>
                    <a:pt x="6336001" y="2284457"/>
                    <a:pt x="5844488" y="2775349"/>
                    <a:pt x="5238177" y="2775349"/>
                  </a:cubicBezTo>
                  <a:cubicBezTo>
                    <a:pt x="5124494" y="2775349"/>
                    <a:pt x="5014846" y="2758091"/>
                    <a:pt x="4911718" y="2726055"/>
                  </a:cubicBezTo>
                  <a:lnTo>
                    <a:pt x="4889499" y="2717933"/>
                  </a:lnTo>
                  <a:lnTo>
                    <a:pt x="4879425" y="2750346"/>
                  </a:lnTo>
                  <a:cubicBezTo>
                    <a:pt x="4712766" y="3143874"/>
                    <a:pt x="4322606" y="3420001"/>
                    <a:pt x="3867873" y="3420001"/>
                  </a:cubicBezTo>
                  <a:cubicBezTo>
                    <a:pt x="3564718" y="3420001"/>
                    <a:pt x="3290262" y="3297278"/>
                    <a:pt x="3091595" y="3098862"/>
                  </a:cubicBezTo>
                  <a:lnTo>
                    <a:pt x="3032475" y="3027298"/>
                  </a:lnTo>
                  <a:lnTo>
                    <a:pt x="3001738" y="3064505"/>
                  </a:lnTo>
                  <a:cubicBezTo>
                    <a:pt x="2803071" y="3262921"/>
                    <a:pt x="2528615" y="3385644"/>
                    <a:pt x="2225459" y="3385644"/>
                  </a:cubicBezTo>
                  <a:cubicBezTo>
                    <a:pt x="1922304" y="3385644"/>
                    <a:pt x="1647848" y="3262921"/>
                    <a:pt x="1449181" y="3064505"/>
                  </a:cubicBezTo>
                  <a:lnTo>
                    <a:pt x="1355617" y="2951247"/>
                  </a:lnTo>
                  <a:lnTo>
                    <a:pt x="1319074" y="2960631"/>
                  </a:lnTo>
                  <a:cubicBezTo>
                    <a:pt x="1247608" y="2975237"/>
                    <a:pt x="1173613" y="2982907"/>
                    <a:pt x="1097824" y="2982907"/>
                  </a:cubicBezTo>
                  <a:cubicBezTo>
                    <a:pt x="491513" y="2982907"/>
                    <a:pt x="0" y="2492015"/>
                    <a:pt x="0" y="1886469"/>
                  </a:cubicBezTo>
                  <a:cubicBezTo>
                    <a:pt x="0" y="1280923"/>
                    <a:pt x="491513" y="790031"/>
                    <a:pt x="1097824" y="790031"/>
                  </a:cubicBezTo>
                  <a:lnTo>
                    <a:pt x="1174420" y="793894"/>
                  </a:lnTo>
                  <a:lnTo>
                    <a:pt x="1192725" y="734999"/>
                  </a:lnTo>
                  <a:cubicBezTo>
                    <a:pt x="1359384" y="341471"/>
                    <a:pt x="1749543" y="65344"/>
                    <a:pt x="2204276" y="65344"/>
                  </a:cubicBezTo>
                  <a:cubicBezTo>
                    <a:pt x="2355854" y="65344"/>
                    <a:pt x="2500257" y="96025"/>
                    <a:pt x="2631599" y="151508"/>
                  </a:cubicBezTo>
                  <a:lnTo>
                    <a:pt x="2649234" y="159992"/>
                  </a:lnTo>
                  <a:lnTo>
                    <a:pt x="2694817" y="132334"/>
                  </a:lnTo>
                  <a:cubicBezTo>
                    <a:pt x="2850372" y="47939"/>
                    <a:pt x="3028633" y="0"/>
                    <a:pt x="3218105" y="0"/>
                  </a:cubicBezTo>
                  <a:close/>
                </a:path>
              </a:pathLst>
            </a:custGeom>
            <a:grpFill/>
            <a:ln w="25400" cap="flat" cmpd="sng" algn="ctr">
              <a:solidFill>
                <a:srgbClr val="28738D"/>
              </a:solidFill>
              <a:prstDash val="solid"/>
            </a:ln>
            <a:effectLst>
              <a:outerShdw blurRad="50800" dist="38100" dir="2700000" sx="101000" sy="101000" algn="tl" rotWithShape="0">
                <a:prstClr val="black">
                  <a:alpha val="30000"/>
                </a:prstClr>
              </a:outerShdw>
            </a:effectLst>
          </p:spPr>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zh-CN" altLang="en-US" sz="1351" b="0" i="0" u="none" strike="noStrike" kern="1200" cap="none" spc="0" normalizeH="0" baseline="0" noProof="0">
                <a:ln>
                  <a:noFill/>
                </a:ln>
                <a:solidFill>
                  <a:prstClr val="white"/>
                </a:solidFill>
                <a:effectLst/>
                <a:uLnTx/>
                <a:uFillTx/>
                <a:latin typeface="Calibri"/>
                <a:ea typeface="宋体" panose="02010600030101010101" pitchFamily="2" charset="-122"/>
                <a:cs typeface="Arial"/>
                <a:sym typeface="Arial"/>
              </a:endParaRPr>
            </a:p>
          </p:txBody>
        </p:sp>
        <p:sp>
          <p:nvSpPr>
            <p:cNvPr id="8" name="任意多边形: 形状 44">
              <a:extLst>
                <a:ext uri="{FF2B5EF4-FFF2-40B4-BE49-F238E27FC236}">
                  <a16:creationId xmlns:a16="http://schemas.microsoft.com/office/drawing/2014/main" id="{A8965ABE-8BEC-2ED1-5360-90D14CBDBAA9}"/>
                </a:ext>
              </a:extLst>
            </p:cNvPr>
            <p:cNvSpPr/>
            <p:nvPr/>
          </p:nvSpPr>
          <p:spPr>
            <a:xfrm>
              <a:off x="2997347" y="1084832"/>
              <a:ext cx="6192000" cy="3312000"/>
            </a:xfrm>
            <a:custGeom>
              <a:avLst/>
              <a:gdLst>
                <a:gd name="connsiteX0" fmla="*/ 3211398 w 6322797"/>
                <a:gd name="connsiteY0" fmla="*/ 0 h 3417187"/>
                <a:gd name="connsiteX1" fmla="*/ 3908261 w 6322797"/>
                <a:gd name="connsiteY1" fmla="*/ 250167 h 3417187"/>
                <a:gd name="connsiteX2" fmla="*/ 3921084 w 6322797"/>
                <a:gd name="connsiteY2" fmla="*/ 261821 h 3417187"/>
                <a:gd name="connsiteX3" fmla="*/ 3927016 w 6322797"/>
                <a:gd name="connsiteY3" fmla="*/ 258964 h 3417187"/>
                <a:gd name="connsiteX4" fmla="*/ 4353448 w 6322797"/>
                <a:gd name="connsiteY4" fmla="*/ 172871 h 3417187"/>
                <a:gd name="connsiteX5" fmla="*/ 5128109 w 6322797"/>
                <a:gd name="connsiteY5" fmla="*/ 493746 h 3417187"/>
                <a:gd name="connsiteX6" fmla="*/ 5201974 w 6322797"/>
                <a:gd name="connsiteY6" fmla="*/ 583271 h 3417187"/>
                <a:gd name="connsiteX7" fmla="*/ 5227261 w 6322797"/>
                <a:gd name="connsiteY7" fmla="*/ 581994 h 3417187"/>
                <a:gd name="connsiteX8" fmla="*/ 6322797 w 6322797"/>
                <a:gd name="connsiteY8" fmla="*/ 1677530 h 3417187"/>
                <a:gd name="connsiteX9" fmla="*/ 5227261 w 6322797"/>
                <a:gd name="connsiteY9" fmla="*/ 2773066 h 3417187"/>
                <a:gd name="connsiteX10" fmla="*/ 4901482 w 6322797"/>
                <a:gd name="connsiteY10" fmla="*/ 2723813 h 3417187"/>
                <a:gd name="connsiteX11" fmla="*/ 4879309 w 6322797"/>
                <a:gd name="connsiteY11" fmla="*/ 2715697 h 3417187"/>
                <a:gd name="connsiteX12" fmla="*/ 4869256 w 6322797"/>
                <a:gd name="connsiteY12" fmla="*/ 2748083 h 3417187"/>
                <a:gd name="connsiteX13" fmla="*/ 3859812 w 6322797"/>
                <a:gd name="connsiteY13" fmla="*/ 3417187 h 3417187"/>
                <a:gd name="connsiteX14" fmla="*/ 3085151 w 6322797"/>
                <a:gd name="connsiteY14" fmla="*/ 3096312 h 3417187"/>
                <a:gd name="connsiteX15" fmla="*/ 3026155 w 6322797"/>
                <a:gd name="connsiteY15" fmla="*/ 3024808 h 3417187"/>
                <a:gd name="connsiteX16" fmla="*/ 2995482 w 6322797"/>
                <a:gd name="connsiteY16" fmla="*/ 3061984 h 3417187"/>
                <a:gd name="connsiteX17" fmla="*/ 2220821 w 6322797"/>
                <a:gd name="connsiteY17" fmla="*/ 3382859 h 3417187"/>
                <a:gd name="connsiteX18" fmla="*/ 1446160 w 6322797"/>
                <a:gd name="connsiteY18" fmla="*/ 3061984 h 3417187"/>
                <a:gd name="connsiteX19" fmla="*/ 1352791 w 6322797"/>
                <a:gd name="connsiteY19" fmla="*/ 2948819 h 3417187"/>
                <a:gd name="connsiteX20" fmla="*/ 1316325 w 6322797"/>
                <a:gd name="connsiteY20" fmla="*/ 2958196 h 3417187"/>
                <a:gd name="connsiteX21" fmla="*/ 1095536 w 6322797"/>
                <a:gd name="connsiteY21" fmla="*/ 2980453 h 3417187"/>
                <a:gd name="connsiteX22" fmla="*/ 0 w 6322797"/>
                <a:gd name="connsiteY22" fmla="*/ 1884917 h 3417187"/>
                <a:gd name="connsiteX23" fmla="*/ 1095536 w 6322797"/>
                <a:gd name="connsiteY23" fmla="*/ 789381 h 3417187"/>
                <a:gd name="connsiteX24" fmla="*/ 1171972 w 6322797"/>
                <a:gd name="connsiteY24" fmla="*/ 793241 h 3417187"/>
                <a:gd name="connsiteX25" fmla="*/ 1190239 w 6322797"/>
                <a:gd name="connsiteY25" fmla="*/ 734394 h 3417187"/>
                <a:gd name="connsiteX26" fmla="*/ 2199682 w 6322797"/>
                <a:gd name="connsiteY26" fmla="*/ 65290 h 3417187"/>
                <a:gd name="connsiteX27" fmla="*/ 2626114 w 6322797"/>
                <a:gd name="connsiteY27" fmla="*/ 151383 h 3417187"/>
                <a:gd name="connsiteX28" fmla="*/ 2643712 w 6322797"/>
                <a:gd name="connsiteY28" fmla="*/ 159860 h 3417187"/>
                <a:gd name="connsiteX29" fmla="*/ 2689201 w 6322797"/>
                <a:gd name="connsiteY29" fmla="*/ 132226 h 3417187"/>
                <a:gd name="connsiteX30" fmla="*/ 3211398 w 6322797"/>
                <a:gd name="connsiteY30" fmla="*/ 0 h 341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2797" h="3417187">
                  <a:moveTo>
                    <a:pt x="3211398" y="0"/>
                  </a:moveTo>
                  <a:cubicBezTo>
                    <a:pt x="3476107" y="0"/>
                    <a:pt x="3718888" y="93883"/>
                    <a:pt x="3908261" y="250167"/>
                  </a:cubicBezTo>
                  <a:lnTo>
                    <a:pt x="3921084" y="261821"/>
                  </a:lnTo>
                  <a:lnTo>
                    <a:pt x="3927016" y="258964"/>
                  </a:lnTo>
                  <a:cubicBezTo>
                    <a:pt x="4058084" y="203527"/>
                    <a:pt x="4202186" y="172871"/>
                    <a:pt x="4353448" y="172871"/>
                  </a:cubicBezTo>
                  <a:cubicBezTo>
                    <a:pt x="4655972" y="172871"/>
                    <a:pt x="4929856" y="295493"/>
                    <a:pt x="5128109" y="493746"/>
                  </a:cubicBezTo>
                  <a:lnTo>
                    <a:pt x="5201974" y="583271"/>
                  </a:lnTo>
                  <a:lnTo>
                    <a:pt x="5227261" y="581994"/>
                  </a:lnTo>
                  <a:cubicBezTo>
                    <a:pt x="5832309" y="581994"/>
                    <a:pt x="6322797" y="1072482"/>
                    <a:pt x="6322797" y="1677530"/>
                  </a:cubicBezTo>
                  <a:cubicBezTo>
                    <a:pt x="6322797" y="2282578"/>
                    <a:pt x="5832309" y="2773066"/>
                    <a:pt x="5227261" y="2773066"/>
                  </a:cubicBezTo>
                  <a:cubicBezTo>
                    <a:pt x="5113815" y="2773066"/>
                    <a:pt x="5004396" y="2755822"/>
                    <a:pt x="4901482" y="2723813"/>
                  </a:cubicBezTo>
                  <a:lnTo>
                    <a:pt x="4879309" y="2715697"/>
                  </a:lnTo>
                  <a:lnTo>
                    <a:pt x="4869256" y="2748083"/>
                  </a:lnTo>
                  <a:cubicBezTo>
                    <a:pt x="4702944" y="3141288"/>
                    <a:pt x="4313598" y="3417187"/>
                    <a:pt x="3859812" y="3417187"/>
                  </a:cubicBezTo>
                  <a:cubicBezTo>
                    <a:pt x="3557288" y="3417187"/>
                    <a:pt x="3283404" y="3294565"/>
                    <a:pt x="3085151" y="3096312"/>
                  </a:cubicBezTo>
                  <a:lnTo>
                    <a:pt x="3026155" y="3024808"/>
                  </a:lnTo>
                  <a:lnTo>
                    <a:pt x="2995482" y="3061984"/>
                  </a:lnTo>
                  <a:cubicBezTo>
                    <a:pt x="2797229" y="3260237"/>
                    <a:pt x="2523345" y="3382859"/>
                    <a:pt x="2220821" y="3382859"/>
                  </a:cubicBezTo>
                  <a:cubicBezTo>
                    <a:pt x="1918297" y="3382859"/>
                    <a:pt x="1644413" y="3260237"/>
                    <a:pt x="1446160" y="3061984"/>
                  </a:cubicBezTo>
                  <a:lnTo>
                    <a:pt x="1352791" y="2948819"/>
                  </a:lnTo>
                  <a:lnTo>
                    <a:pt x="1316325" y="2958196"/>
                  </a:lnTo>
                  <a:cubicBezTo>
                    <a:pt x="1245008" y="2972789"/>
                    <a:pt x="1171167" y="2980453"/>
                    <a:pt x="1095536" y="2980453"/>
                  </a:cubicBezTo>
                  <a:cubicBezTo>
                    <a:pt x="490488" y="2980453"/>
                    <a:pt x="0" y="2489965"/>
                    <a:pt x="0" y="1884917"/>
                  </a:cubicBezTo>
                  <a:cubicBezTo>
                    <a:pt x="0" y="1279869"/>
                    <a:pt x="490488" y="789381"/>
                    <a:pt x="1095536" y="789381"/>
                  </a:cubicBezTo>
                  <a:lnTo>
                    <a:pt x="1171972" y="793241"/>
                  </a:lnTo>
                  <a:lnTo>
                    <a:pt x="1190239" y="734394"/>
                  </a:lnTo>
                  <a:cubicBezTo>
                    <a:pt x="1356550" y="341190"/>
                    <a:pt x="1745896" y="65290"/>
                    <a:pt x="2199682" y="65290"/>
                  </a:cubicBezTo>
                  <a:cubicBezTo>
                    <a:pt x="2350944" y="65290"/>
                    <a:pt x="2495046" y="95946"/>
                    <a:pt x="2626114" y="151383"/>
                  </a:cubicBezTo>
                  <a:lnTo>
                    <a:pt x="2643712" y="159860"/>
                  </a:lnTo>
                  <a:lnTo>
                    <a:pt x="2689201" y="132226"/>
                  </a:lnTo>
                  <a:cubicBezTo>
                    <a:pt x="2844431" y="47899"/>
                    <a:pt x="3022321" y="0"/>
                    <a:pt x="3211398" y="0"/>
                  </a:cubicBezTo>
                  <a:close/>
                </a:path>
              </a:pathLst>
            </a:custGeom>
            <a:grpFill/>
            <a:ln w="25400" cap="flat" cmpd="sng" algn="ctr">
              <a:solidFill>
                <a:srgbClr val="215968"/>
              </a:solidFill>
              <a:prstDash val="dash"/>
            </a:ln>
            <a:effectLst/>
          </p:spPr>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zh-CN" altLang="en-US" sz="1351" b="0" i="0" u="none" strike="noStrike" kern="1200" cap="none" spc="0" normalizeH="0" baseline="0" noProof="0" dirty="0">
                <a:ln>
                  <a:noFill/>
                </a:ln>
                <a:solidFill>
                  <a:prstClr val="white"/>
                </a:solidFill>
                <a:effectLst/>
                <a:uLnTx/>
                <a:uFillTx/>
                <a:latin typeface="Calibri"/>
                <a:ea typeface="宋体" panose="02010600030101010101" pitchFamily="2" charset="-122"/>
                <a:cs typeface="Arial"/>
                <a:sym typeface="Arial"/>
              </a:endParaRPr>
            </a:p>
          </p:txBody>
        </p:sp>
      </p:grpSp>
      <p:pic>
        <p:nvPicPr>
          <p:cNvPr id="9" name="图片 74">
            <a:extLst>
              <a:ext uri="{FF2B5EF4-FFF2-40B4-BE49-F238E27FC236}">
                <a16:creationId xmlns:a16="http://schemas.microsoft.com/office/drawing/2014/main" id="{1CBE1235-56B5-5F88-0479-02F396EC88B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8631" t="33683" r="31300" b="42531"/>
          <a:stretch/>
        </p:blipFill>
        <p:spPr>
          <a:xfrm>
            <a:off x="1352258" y="4142341"/>
            <a:ext cx="1928973" cy="1525843"/>
          </a:xfrm>
          <a:prstGeom prst="rect">
            <a:avLst/>
          </a:prstGeom>
        </p:spPr>
      </p:pic>
      <p:sp>
        <p:nvSpPr>
          <p:cNvPr id="10" name="TextBox 9">
            <a:extLst>
              <a:ext uri="{FF2B5EF4-FFF2-40B4-BE49-F238E27FC236}">
                <a16:creationId xmlns:a16="http://schemas.microsoft.com/office/drawing/2014/main" id="{54179DD6-B9D8-AD93-A6D8-AE1CF093D904}"/>
              </a:ext>
            </a:extLst>
          </p:cNvPr>
          <p:cNvSpPr txBox="1"/>
          <p:nvPr/>
        </p:nvSpPr>
        <p:spPr>
          <a:xfrm>
            <a:off x="1230810" y="2006366"/>
            <a:ext cx="7871625" cy="3477875"/>
          </a:xfrm>
          <a:prstGeom prst="rect">
            <a:avLst/>
          </a:prstGeom>
          <a:noFill/>
        </p:spPr>
        <p:txBody>
          <a:bodyPr wrap="square">
            <a:spAutoFit/>
          </a:bodyPr>
          <a:lstStyle/>
          <a:p>
            <a:pPr algn="ctr"/>
            <a:r>
              <a:rPr lang="en-US" sz="4400" dirty="0">
                <a:solidFill>
                  <a:schemeClr val="bg1">
                    <a:lumMod val="10000"/>
                  </a:schemeClr>
                </a:solidFill>
                <a:latin typeface="Times New Roman" panose="02020603050405020304" pitchFamily="18" charset="0"/>
                <a:cs typeface="Times New Roman" panose="02020603050405020304" pitchFamily="18" charset="0"/>
              </a:rPr>
              <a:t>     </a:t>
            </a:r>
            <a:r>
              <a:rPr lang="en-US" sz="4400" dirty="0" err="1">
                <a:solidFill>
                  <a:schemeClr val="bg1">
                    <a:lumMod val="10000"/>
                  </a:schemeClr>
                </a:solidFill>
                <a:latin typeface="Times New Roman" panose="02020603050405020304" pitchFamily="18" charset="0"/>
                <a:cs typeface="Times New Roman" panose="02020603050405020304" pitchFamily="18" charset="0"/>
              </a:rPr>
              <a:t>Từ</a:t>
            </a:r>
            <a:r>
              <a:rPr lang="en-US" sz="4400" dirty="0">
                <a:solidFill>
                  <a:schemeClr val="bg1">
                    <a:lumMod val="10000"/>
                  </a:schemeClr>
                </a:solidFill>
                <a:latin typeface="Times New Roman" panose="02020603050405020304" pitchFamily="18" charset="0"/>
                <a:cs typeface="Times New Roman" panose="02020603050405020304" pitchFamily="18" charset="0"/>
              </a:rPr>
              <a:t> </a:t>
            </a:r>
            <a:r>
              <a:rPr lang="en-US" sz="4400" dirty="0" err="1">
                <a:solidFill>
                  <a:schemeClr val="bg1">
                    <a:lumMod val="10000"/>
                  </a:schemeClr>
                </a:solidFill>
                <a:latin typeface="Times New Roman" panose="02020603050405020304" pitchFamily="18" charset="0"/>
                <a:cs typeface="Times New Roman" panose="02020603050405020304" pitchFamily="18" charset="0"/>
              </a:rPr>
              <a:t>kết</a:t>
            </a:r>
            <a:r>
              <a:rPr lang="en-US" sz="4400" dirty="0">
                <a:solidFill>
                  <a:schemeClr val="bg1">
                    <a:lumMod val="10000"/>
                  </a:schemeClr>
                </a:solidFill>
                <a:latin typeface="Times New Roman" panose="02020603050405020304" pitchFamily="18" charset="0"/>
                <a:cs typeface="Times New Roman" panose="02020603050405020304" pitchFamily="18" charset="0"/>
              </a:rPr>
              <a:t> </a:t>
            </a:r>
            <a:r>
              <a:rPr lang="en-US" sz="4400" dirty="0" err="1">
                <a:solidFill>
                  <a:schemeClr val="bg1">
                    <a:lumMod val="10000"/>
                  </a:schemeClr>
                </a:solidFill>
                <a:latin typeface="Times New Roman" panose="02020603050405020304" pitchFamily="18" charset="0"/>
                <a:cs typeface="Times New Roman" panose="02020603050405020304" pitchFamily="18" charset="0"/>
              </a:rPr>
              <a:t>quả</a:t>
            </a:r>
            <a:r>
              <a:rPr lang="en-US" sz="4400" dirty="0">
                <a:solidFill>
                  <a:schemeClr val="bg1">
                    <a:lumMod val="10000"/>
                  </a:schemeClr>
                </a:solidFill>
                <a:latin typeface="Times New Roman" panose="02020603050405020304" pitchFamily="18" charset="0"/>
                <a:cs typeface="Times New Roman" panose="02020603050405020304" pitchFamily="18" charset="0"/>
              </a:rPr>
              <a:t> </a:t>
            </a:r>
            <a:r>
              <a:rPr lang="en-US" sz="4400" dirty="0" err="1">
                <a:solidFill>
                  <a:schemeClr val="bg1">
                    <a:lumMod val="10000"/>
                  </a:schemeClr>
                </a:solidFill>
                <a:latin typeface="Times New Roman" panose="02020603050405020304" pitchFamily="18" charset="0"/>
                <a:cs typeface="Times New Roman" panose="02020603050405020304" pitchFamily="18" charset="0"/>
              </a:rPr>
              <a:t>nhận</a:t>
            </a:r>
            <a:r>
              <a:rPr lang="en-US" sz="4400" dirty="0">
                <a:solidFill>
                  <a:schemeClr val="bg1">
                    <a:lumMod val="10000"/>
                  </a:schemeClr>
                </a:solidFill>
                <a:latin typeface="Times New Roman" panose="02020603050405020304" pitchFamily="18" charset="0"/>
                <a:cs typeface="Times New Roman" panose="02020603050405020304" pitchFamily="18" charset="0"/>
              </a:rPr>
              <a:t> </a:t>
            </a:r>
            <a:r>
              <a:rPr lang="en-US" sz="4400" dirty="0" err="1">
                <a:solidFill>
                  <a:schemeClr val="bg1">
                    <a:lumMod val="10000"/>
                  </a:schemeClr>
                </a:solidFill>
                <a:latin typeface="Times New Roman" panose="02020603050405020304" pitchFamily="18" charset="0"/>
                <a:cs typeface="Times New Roman" panose="02020603050405020304" pitchFamily="18" charset="0"/>
              </a:rPr>
              <a:t>xét</a:t>
            </a:r>
            <a:r>
              <a:rPr lang="en-US" sz="4400" dirty="0">
                <a:solidFill>
                  <a:schemeClr val="bg1">
                    <a:lumMod val="10000"/>
                  </a:schemeClr>
                </a:solidFill>
                <a:latin typeface="Times New Roman" panose="02020603050405020304" pitchFamily="18" charset="0"/>
                <a:cs typeface="Times New Roman" panose="02020603050405020304" pitchFamily="18" charset="0"/>
              </a:rPr>
              <a:t>, </a:t>
            </a:r>
            <a:r>
              <a:rPr lang="en-US" sz="4400" dirty="0" err="1">
                <a:solidFill>
                  <a:schemeClr val="bg1">
                    <a:lumMod val="10000"/>
                  </a:schemeClr>
                </a:solidFill>
                <a:latin typeface="Times New Roman" panose="02020603050405020304" pitchFamily="18" charset="0"/>
                <a:cs typeface="Times New Roman" panose="02020603050405020304" pitchFamily="18" charset="0"/>
              </a:rPr>
              <a:t>đánh</a:t>
            </a:r>
            <a:r>
              <a:rPr lang="en-US" sz="4400" dirty="0">
                <a:solidFill>
                  <a:schemeClr val="bg1">
                    <a:lumMod val="10000"/>
                  </a:schemeClr>
                </a:solidFill>
                <a:latin typeface="Times New Roman" panose="02020603050405020304" pitchFamily="18" charset="0"/>
                <a:cs typeface="Times New Roman" panose="02020603050405020304" pitchFamily="18" charset="0"/>
              </a:rPr>
              <a:t> </a:t>
            </a:r>
            <a:r>
              <a:rPr lang="en-US" sz="4400" dirty="0" err="1">
                <a:solidFill>
                  <a:schemeClr val="bg1">
                    <a:lumMod val="10000"/>
                  </a:schemeClr>
                </a:solidFill>
                <a:latin typeface="Times New Roman" panose="02020603050405020304" pitchFamily="18" charset="0"/>
                <a:cs typeface="Times New Roman" panose="02020603050405020304" pitchFamily="18" charset="0"/>
              </a:rPr>
              <a:t>giá</a:t>
            </a:r>
            <a:r>
              <a:rPr lang="en-US" sz="4400" dirty="0">
                <a:solidFill>
                  <a:schemeClr val="bg1">
                    <a:lumMod val="10000"/>
                  </a:schemeClr>
                </a:solidFill>
                <a:latin typeface="Times New Roman" panose="02020603050405020304" pitchFamily="18" charset="0"/>
                <a:cs typeface="Times New Roman" panose="02020603050405020304" pitchFamily="18" charset="0"/>
              </a:rPr>
              <a:t> </a:t>
            </a:r>
            <a:r>
              <a:rPr lang="en-US" sz="4400" dirty="0" err="1">
                <a:solidFill>
                  <a:schemeClr val="bg1">
                    <a:lumMod val="10000"/>
                  </a:schemeClr>
                </a:solidFill>
                <a:latin typeface="Times New Roman" panose="02020603050405020304" pitchFamily="18" charset="0"/>
                <a:cs typeface="Times New Roman" panose="02020603050405020304" pitchFamily="18" charset="0"/>
              </a:rPr>
              <a:t>của</a:t>
            </a:r>
            <a:r>
              <a:rPr lang="en-US" sz="4400" dirty="0">
                <a:solidFill>
                  <a:schemeClr val="bg1">
                    <a:lumMod val="10000"/>
                  </a:schemeClr>
                </a:solidFill>
                <a:latin typeface="Times New Roman" panose="02020603050405020304" pitchFamily="18" charset="0"/>
                <a:cs typeface="Times New Roman" panose="02020603050405020304" pitchFamily="18" charset="0"/>
              </a:rPr>
              <a:t> </a:t>
            </a:r>
            <a:r>
              <a:rPr lang="en-US" sz="4400" dirty="0" err="1">
                <a:solidFill>
                  <a:schemeClr val="bg1">
                    <a:lumMod val="10000"/>
                  </a:schemeClr>
                </a:solidFill>
                <a:latin typeface="Times New Roman" panose="02020603050405020304" pitchFamily="18" charset="0"/>
                <a:cs typeface="Times New Roman" panose="02020603050405020304" pitchFamily="18" charset="0"/>
              </a:rPr>
              <a:t>bạn</a:t>
            </a:r>
            <a:r>
              <a:rPr lang="en-US" sz="4400" dirty="0">
                <a:solidFill>
                  <a:schemeClr val="bg1">
                    <a:lumMod val="10000"/>
                  </a:schemeClr>
                </a:solidFill>
                <a:latin typeface="Times New Roman" panose="02020603050405020304" pitchFamily="18" charset="0"/>
                <a:cs typeface="Times New Roman" panose="02020603050405020304" pitchFamily="18" charset="0"/>
              </a:rPr>
              <a:t> </a:t>
            </a:r>
            <a:r>
              <a:rPr lang="en-US" sz="4400" dirty="0" err="1">
                <a:solidFill>
                  <a:schemeClr val="bg1">
                    <a:lumMod val="10000"/>
                  </a:schemeClr>
                </a:solidFill>
                <a:latin typeface="Times New Roman" panose="02020603050405020304" pitchFamily="18" charset="0"/>
                <a:cs typeface="Times New Roman" panose="02020603050405020304" pitchFamily="18" charset="0"/>
              </a:rPr>
              <a:t>và</a:t>
            </a:r>
            <a:r>
              <a:rPr lang="en-US" sz="4400" dirty="0">
                <a:solidFill>
                  <a:schemeClr val="bg1">
                    <a:lumMod val="10000"/>
                  </a:schemeClr>
                </a:solidFill>
                <a:latin typeface="Times New Roman" panose="02020603050405020304" pitchFamily="18" charset="0"/>
                <a:cs typeface="Times New Roman" panose="02020603050405020304" pitchFamily="18" charset="0"/>
              </a:rPr>
              <a:t> GV, HS </a:t>
            </a:r>
            <a:r>
              <a:rPr lang="en-US" sz="4400" dirty="0" err="1">
                <a:solidFill>
                  <a:schemeClr val="bg1">
                    <a:lumMod val="10000"/>
                  </a:schemeClr>
                </a:solidFill>
                <a:latin typeface="Times New Roman" panose="02020603050405020304" pitchFamily="18" charset="0"/>
                <a:cs typeface="Times New Roman" panose="02020603050405020304" pitchFamily="18" charset="0"/>
              </a:rPr>
              <a:t>tự</a:t>
            </a:r>
            <a:r>
              <a:rPr lang="en-US" sz="4400" dirty="0">
                <a:solidFill>
                  <a:schemeClr val="bg1">
                    <a:lumMod val="10000"/>
                  </a:schemeClr>
                </a:solidFill>
                <a:latin typeface="Times New Roman" panose="02020603050405020304" pitchFamily="18" charset="0"/>
                <a:cs typeface="Times New Roman" panose="02020603050405020304" pitchFamily="18" charset="0"/>
              </a:rPr>
              <a:t> </a:t>
            </a:r>
            <a:r>
              <a:rPr lang="en-US" sz="4400" dirty="0" err="1">
                <a:solidFill>
                  <a:schemeClr val="bg1">
                    <a:lumMod val="10000"/>
                  </a:schemeClr>
                </a:solidFill>
                <a:latin typeface="Times New Roman" panose="02020603050405020304" pitchFamily="18" charset="0"/>
                <a:cs typeface="Times New Roman" panose="02020603050405020304" pitchFamily="18" charset="0"/>
              </a:rPr>
              <a:t>rút</a:t>
            </a:r>
            <a:r>
              <a:rPr lang="en-US" sz="4400" dirty="0">
                <a:solidFill>
                  <a:schemeClr val="bg1">
                    <a:lumMod val="10000"/>
                  </a:schemeClr>
                </a:solidFill>
                <a:latin typeface="Times New Roman" panose="02020603050405020304" pitchFamily="18" charset="0"/>
                <a:cs typeface="Times New Roman" panose="02020603050405020304" pitchFamily="18" charset="0"/>
              </a:rPr>
              <a:t> </a:t>
            </a:r>
            <a:r>
              <a:rPr lang="en-US" sz="4400" dirty="0" err="1">
                <a:solidFill>
                  <a:schemeClr val="bg1">
                    <a:lumMod val="10000"/>
                  </a:schemeClr>
                </a:solidFill>
                <a:latin typeface="Times New Roman" panose="02020603050405020304" pitchFamily="18" charset="0"/>
                <a:cs typeface="Times New Roman" panose="02020603050405020304" pitchFamily="18" charset="0"/>
              </a:rPr>
              <a:t>kinh</a:t>
            </a:r>
            <a:r>
              <a:rPr lang="en-US" sz="4400" dirty="0">
                <a:solidFill>
                  <a:schemeClr val="bg1">
                    <a:lumMod val="10000"/>
                  </a:schemeClr>
                </a:solidFill>
                <a:latin typeface="Times New Roman" panose="02020603050405020304" pitchFamily="18" charset="0"/>
                <a:cs typeface="Times New Roman" panose="02020603050405020304" pitchFamily="18" charset="0"/>
              </a:rPr>
              <a:t> </a:t>
            </a:r>
            <a:r>
              <a:rPr lang="en-US" sz="4400" dirty="0" err="1">
                <a:solidFill>
                  <a:schemeClr val="bg1">
                    <a:lumMod val="10000"/>
                  </a:schemeClr>
                </a:solidFill>
                <a:latin typeface="Times New Roman" panose="02020603050405020304" pitchFamily="18" charset="0"/>
                <a:cs typeface="Times New Roman" panose="02020603050405020304" pitchFamily="18" charset="0"/>
              </a:rPr>
              <a:t>nghiệm</a:t>
            </a:r>
            <a:r>
              <a:rPr lang="en-US" sz="4400" dirty="0">
                <a:solidFill>
                  <a:schemeClr val="bg1">
                    <a:lumMod val="10000"/>
                  </a:schemeClr>
                </a:solidFill>
                <a:latin typeface="Times New Roman" panose="02020603050405020304" pitchFamily="18" charset="0"/>
                <a:cs typeface="Times New Roman" panose="02020603050405020304" pitchFamily="18" charset="0"/>
              </a:rPr>
              <a:t> </a:t>
            </a:r>
            <a:r>
              <a:rPr lang="en-US" sz="4400" dirty="0" err="1">
                <a:solidFill>
                  <a:schemeClr val="bg1">
                    <a:lumMod val="10000"/>
                  </a:schemeClr>
                </a:solidFill>
                <a:latin typeface="Times New Roman" panose="02020603050405020304" pitchFamily="18" charset="0"/>
                <a:cs typeface="Times New Roman" panose="02020603050405020304" pitchFamily="18" charset="0"/>
              </a:rPr>
              <a:t>và</a:t>
            </a:r>
            <a:r>
              <a:rPr lang="en-US" sz="4400" dirty="0">
                <a:solidFill>
                  <a:schemeClr val="bg1">
                    <a:lumMod val="10000"/>
                  </a:schemeClr>
                </a:solidFill>
                <a:latin typeface="Times New Roman" panose="02020603050405020304" pitchFamily="18" charset="0"/>
                <a:cs typeface="Times New Roman" panose="02020603050405020304" pitchFamily="18" charset="0"/>
              </a:rPr>
              <a:t> </a:t>
            </a:r>
            <a:r>
              <a:rPr lang="en-US" sz="4400" dirty="0" err="1">
                <a:solidFill>
                  <a:schemeClr val="bg1">
                    <a:lumMod val="10000"/>
                  </a:schemeClr>
                </a:solidFill>
                <a:latin typeface="Times New Roman" panose="02020603050405020304" pitchFamily="18" charset="0"/>
                <a:cs typeface="Times New Roman" panose="02020603050405020304" pitchFamily="18" charset="0"/>
              </a:rPr>
              <a:t>tiếp</a:t>
            </a:r>
            <a:r>
              <a:rPr lang="en-US" sz="4400" dirty="0">
                <a:solidFill>
                  <a:schemeClr val="bg1">
                    <a:lumMod val="10000"/>
                  </a:schemeClr>
                </a:solidFill>
                <a:latin typeface="Times New Roman" panose="02020603050405020304" pitchFamily="18" charset="0"/>
                <a:cs typeface="Times New Roman" panose="02020603050405020304" pitchFamily="18" charset="0"/>
              </a:rPr>
              <a:t> </a:t>
            </a:r>
            <a:r>
              <a:rPr lang="en-US" sz="4400" dirty="0" err="1">
                <a:solidFill>
                  <a:schemeClr val="bg1">
                    <a:lumMod val="10000"/>
                  </a:schemeClr>
                </a:solidFill>
                <a:latin typeface="Times New Roman" panose="02020603050405020304" pitchFamily="18" charset="0"/>
                <a:cs typeface="Times New Roman" panose="02020603050405020304" pitchFamily="18" charset="0"/>
              </a:rPr>
              <a:t>tục</a:t>
            </a:r>
            <a:r>
              <a:rPr lang="en-US" sz="4400" dirty="0">
                <a:solidFill>
                  <a:schemeClr val="bg1">
                    <a:lumMod val="10000"/>
                  </a:schemeClr>
                </a:solidFill>
                <a:latin typeface="Times New Roman" panose="02020603050405020304" pitchFamily="18" charset="0"/>
                <a:cs typeface="Times New Roman" panose="02020603050405020304" pitchFamily="18" charset="0"/>
              </a:rPr>
              <a:t> </a:t>
            </a:r>
            <a:r>
              <a:rPr lang="en-US" sz="4400" dirty="0" err="1">
                <a:solidFill>
                  <a:schemeClr val="bg1">
                    <a:lumMod val="10000"/>
                  </a:schemeClr>
                </a:solidFill>
                <a:latin typeface="Times New Roman" panose="02020603050405020304" pitchFamily="18" charset="0"/>
                <a:cs typeface="Times New Roman" panose="02020603050405020304" pitchFamily="18" charset="0"/>
              </a:rPr>
              <a:t>đọc</a:t>
            </a:r>
            <a:r>
              <a:rPr lang="en-US" sz="4400" dirty="0">
                <a:solidFill>
                  <a:schemeClr val="bg1">
                    <a:lumMod val="10000"/>
                  </a:schemeClr>
                </a:solidFill>
                <a:latin typeface="Times New Roman" panose="02020603050405020304" pitchFamily="18" charset="0"/>
                <a:cs typeface="Times New Roman" panose="02020603050405020304" pitchFamily="18" charset="0"/>
              </a:rPr>
              <a:t> </a:t>
            </a:r>
            <a:r>
              <a:rPr lang="en-US" sz="4400" dirty="0" err="1">
                <a:solidFill>
                  <a:schemeClr val="bg1">
                    <a:lumMod val="10000"/>
                  </a:schemeClr>
                </a:solidFill>
                <a:latin typeface="Times New Roman" panose="02020603050405020304" pitchFamily="18" charset="0"/>
                <a:cs typeface="Times New Roman" panose="02020603050405020304" pitchFamily="18" charset="0"/>
              </a:rPr>
              <a:t>lại</a:t>
            </a:r>
            <a:r>
              <a:rPr lang="en-US" sz="4400" dirty="0">
                <a:solidFill>
                  <a:schemeClr val="bg1">
                    <a:lumMod val="10000"/>
                  </a:schemeClr>
                </a:solidFill>
                <a:latin typeface="Times New Roman" panose="02020603050405020304" pitchFamily="18" charset="0"/>
                <a:cs typeface="Times New Roman" panose="02020603050405020304" pitchFamily="18" charset="0"/>
              </a:rPr>
              <a:t> </a:t>
            </a:r>
            <a:r>
              <a:rPr lang="en-US" sz="4400" dirty="0" err="1">
                <a:solidFill>
                  <a:schemeClr val="bg1">
                    <a:lumMod val="10000"/>
                  </a:schemeClr>
                </a:solidFill>
                <a:latin typeface="Times New Roman" panose="02020603050405020304" pitchFamily="18" charset="0"/>
                <a:cs typeface="Times New Roman" panose="02020603050405020304" pitchFamily="18" charset="0"/>
              </a:rPr>
              <a:t>bài</a:t>
            </a:r>
            <a:r>
              <a:rPr lang="en-US" sz="4400" dirty="0">
                <a:solidFill>
                  <a:schemeClr val="bg1">
                    <a:lumMod val="10000"/>
                  </a:schemeClr>
                </a:solidFill>
                <a:latin typeface="Times New Roman" panose="02020603050405020304" pitchFamily="18" charset="0"/>
                <a:cs typeface="Times New Roman" panose="02020603050405020304" pitchFamily="18" charset="0"/>
              </a:rPr>
              <a:t> </a:t>
            </a:r>
            <a:r>
              <a:rPr lang="en-US" sz="4400" dirty="0" err="1">
                <a:solidFill>
                  <a:schemeClr val="bg1">
                    <a:lumMod val="10000"/>
                  </a:schemeClr>
                </a:solidFill>
                <a:latin typeface="Times New Roman" panose="02020603050405020304" pitchFamily="18" charset="0"/>
                <a:cs typeface="Times New Roman" panose="02020603050405020304" pitchFamily="18" charset="0"/>
              </a:rPr>
              <a:t>viết</a:t>
            </a:r>
            <a:r>
              <a:rPr lang="en-US" sz="4400" dirty="0">
                <a:solidFill>
                  <a:schemeClr val="bg1">
                    <a:lumMod val="10000"/>
                  </a:schemeClr>
                </a:solidFill>
                <a:latin typeface="Times New Roman" panose="02020603050405020304" pitchFamily="18" charset="0"/>
                <a:cs typeface="Times New Roman" panose="02020603050405020304" pitchFamily="18" charset="0"/>
              </a:rPr>
              <a:t> </a:t>
            </a:r>
            <a:r>
              <a:rPr lang="en-US" sz="4400" dirty="0" err="1">
                <a:solidFill>
                  <a:schemeClr val="bg1">
                    <a:lumMod val="10000"/>
                  </a:schemeClr>
                </a:solidFill>
                <a:latin typeface="Times New Roman" panose="02020603050405020304" pitchFamily="18" charset="0"/>
                <a:cs typeface="Times New Roman" panose="02020603050405020304" pitchFamily="18" charset="0"/>
              </a:rPr>
              <a:t>của</a:t>
            </a:r>
            <a:r>
              <a:rPr lang="en-US" sz="4400" dirty="0">
                <a:solidFill>
                  <a:schemeClr val="bg1">
                    <a:lumMod val="10000"/>
                  </a:schemeClr>
                </a:solidFill>
                <a:latin typeface="Times New Roman" panose="02020603050405020304" pitchFamily="18" charset="0"/>
                <a:cs typeface="Times New Roman" panose="02020603050405020304" pitchFamily="18" charset="0"/>
              </a:rPr>
              <a:t> </a:t>
            </a:r>
            <a:r>
              <a:rPr lang="en-US" sz="4400" dirty="0" err="1">
                <a:solidFill>
                  <a:schemeClr val="bg1">
                    <a:lumMod val="10000"/>
                  </a:schemeClr>
                </a:solidFill>
                <a:latin typeface="Times New Roman" panose="02020603050405020304" pitchFamily="18" charset="0"/>
                <a:cs typeface="Times New Roman" panose="02020603050405020304" pitchFamily="18" charset="0"/>
              </a:rPr>
              <a:t>mình</a:t>
            </a:r>
            <a:r>
              <a:rPr lang="en-US" sz="4400" dirty="0">
                <a:solidFill>
                  <a:schemeClr val="bg1">
                    <a:lumMod val="10000"/>
                  </a:schemeClr>
                </a:solidFill>
                <a:latin typeface="Times New Roman" panose="02020603050405020304" pitchFamily="18" charset="0"/>
                <a:cs typeface="Times New Roman" panose="02020603050405020304" pitchFamily="18" charset="0"/>
              </a:rPr>
              <a:t> </a:t>
            </a:r>
            <a:r>
              <a:rPr lang="en-US" sz="4400" dirty="0" err="1">
                <a:solidFill>
                  <a:schemeClr val="bg1">
                    <a:lumMod val="10000"/>
                  </a:schemeClr>
                </a:solidFill>
                <a:latin typeface="Times New Roman" panose="02020603050405020304" pitchFamily="18" charset="0"/>
                <a:cs typeface="Times New Roman" panose="02020603050405020304" pitchFamily="18" charset="0"/>
              </a:rPr>
              <a:t>lần</a:t>
            </a:r>
            <a:r>
              <a:rPr lang="en-US" sz="4400" dirty="0">
                <a:solidFill>
                  <a:schemeClr val="bg1">
                    <a:lumMod val="10000"/>
                  </a:schemeClr>
                </a:solidFill>
                <a:latin typeface="Times New Roman" panose="02020603050405020304" pitchFamily="18" charset="0"/>
                <a:cs typeface="Times New Roman" panose="02020603050405020304" pitchFamily="18" charset="0"/>
              </a:rPr>
              <a:t> </a:t>
            </a:r>
            <a:r>
              <a:rPr lang="en-US" sz="4400" dirty="0" err="1">
                <a:solidFill>
                  <a:schemeClr val="bg1">
                    <a:lumMod val="10000"/>
                  </a:schemeClr>
                </a:solidFill>
                <a:latin typeface="Times New Roman" panose="02020603050405020304" pitchFamily="18" charset="0"/>
                <a:cs typeface="Times New Roman" panose="02020603050405020304" pitchFamily="18" charset="0"/>
              </a:rPr>
              <a:t>thứ</a:t>
            </a:r>
            <a:r>
              <a:rPr lang="en-US" sz="4400" dirty="0">
                <a:solidFill>
                  <a:schemeClr val="bg1">
                    <a:lumMod val="10000"/>
                  </a:schemeClr>
                </a:solidFill>
                <a:latin typeface="Times New Roman" panose="02020603050405020304" pitchFamily="18" charset="0"/>
                <a:cs typeface="Times New Roman" panose="02020603050405020304" pitchFamily="18" charset="0"/>
              </a:rPr>
              <a:t> 2 </a:t>
            </a:r>
            <a:r>
              <a:rPr lang="en-US" sz="4400" dirty="0" err="1">
                <a:solidFill>
                  <a:schemeClr val="bg1">
                    <a:lumMod val="10000"/>
                  </a:schemeClr>
                </a:solidFill>
                <a:latin typeface="Times New Roman" panose="02020603050405020304" pitchFamily="18" charset="0"/>
                <a:cs typeface="Times New Roman" panose="02020603050405020304" pitchFamily="18" charset="0"/>
              </a:rPr>
              <a:t>để</a:t>
            </a:r>
            <a:r>
              <a:rPr lang="en-US" sz="4400" dirty="0">
                <a:solidFill>
                  <a:schemeClr val="bg1">
                    <a:lumMod val="10000"/>
                  </a:schemeClr>
                </a:solidFill>
                <a:latin typeface="Times New Roman" panose="02020603050405020304" pitchFamily="18" charset="0"/>
                <a:cs typeface="Times New Roman" panose="02020603050405020304" pitchFamily="18" charset="0"/>
              </a:rPr>
              <a:t> </a:t>
            </a:r>
            <a:r>
              <a:rPr lang="en-US" sz="4400" dirty="0" err="1">
                <a:solidFill>
                  <a:schemeClr val="bg1">
                    <a:lumMod val="10000"/>
                  </a:schemeClr>
                </a:solidFill>
                <a:latin typeface="Times New Roman" panose="02020603050405020304" pitchFamily="18" charset="0"/>
                <a:cs typeface="Times New Roman" panose="02020603050405020304" pitchFamily="18" charset="0"/>
              </a:rPr>
              <a:t>tự</a:t>
            </a:r>
            <a:r>
              <a:rPr lang="en-US" sz="4400" dirty="0">
                <a:solidFill>
                  <a:schemeClr val="bg1">
                    <a:lumMod val="10000"/>
                  </a:schemeClr>
                </a:solidFill>
                <a:latin typeface="Times New Roman" panose="02020603050405020304" pitchFamily="18" charset="0"/>
                <a:cs typeface="Times New Roman" panose="02020603050405020304" pitchFamily="18" charset="0"/>
              </a:rPr>
              <a:t> </a:t>
            </a:r>
            <a:r>
              <a:rPr lang="en-US" sz="4400" dirty="0" err="1">
                <a:solidFill>
                  <a:schemeClr val="bg1">
                    <a:lumMod val="10000"/>
                  </a:schemeClr>
                </a:solidFill>
                <a:latin typeface="Times New Roman" panose="02020603050405020304" pitchFamily="18" charset="0"/>
                <a:cs typeface="Times New Roman" panose="02020603050405020304" pitchFamily="18" charset="0"/>
              </a:rPr>
              <a:t>thực</a:t>
            </a:r>
            <a:r>
              <a:rPr lang="en-US" sz="4400" dirty="0">
                <a:solidFill>
                  <a:schemeClr val="bg1">
                    <a:lumMod val="10000"/>
                  </a:schemeClr>
                </a:solidFill>
                <a:latin typeface="Times New Roman" panose="02020603050405020304" pitchFamily="18" charset="0"/>
                <a:cs typeface="Times New Roman" panose="02020603050405020304" pitchFamily="18" charset="0"/>
              </a:rPr>
              <a:t> </a:t>
            </a:r>
            <a:r>
              <a:rPr lang="en-US" sz="4400" dirty="0" err="1">
                <a:solidFill>
                  <a:schemeClr val="bg1">
                    <a:lumMod val="10000"/>
                  </a:schemeClr>
                </a:solidFill>
                <a:latin typeface="Times New Roman" panose="02020603050405020304" pitchFamily="18" charset="0"/>
                <a:cs typeface="Times New Roman" panose="02020603050405020304" pitchFamily="18" charset="0"/>
              </a:rPr>
              <a:t>hiện</a:t>
            </a:r>
            <a:r>
              <a:rPr lang="en-US" sz="4400" dirty="0">
                <a:solidFill>
                  <a:schemeClr val="bg1">
                    <a:lumMod val="10000"/>
                  </a:schemeClr>
                </a:solidFill>
                <a:latin typeface="Times New Roman" panose="02020603050405020304" pitchFamily="18" charset="0"/>
                <a:cs typeface="Times New Roman" panose="02020603050405020304" pitchFamily="18" charset="0"/>
              </a:rPr>
              <a:t> </a:t>
            </a:r>
            <a:r>
              <a:rPr lang="en-US" sz="4400" dirty="0" err="1">
                <a:solidFill>
                  <a:schemeClr val="bg1">
                    <a:lumMod val="10000"/>
                  </a:schemeClr>
                </a:solidFill>
                <a:latin typeface="Times New Roman" panose="02020603050405020304" pitchFamily="18" charset="0"/>
                <a:cs typeface="Times New Roman" panose="02020603050405020304" pitchFamily="18" charset="0"/>
              </a:rPr>
              <a:t>chỉnh</a:t>
            </a:r>
            <a:r>
              <a:rPr lang="en-US" sz="4400" dirty="0">
                <a:solidFill>
                  <a:schemeClr val="bg1">
                    <a:lumMod val="10000"/>
                  </a:schemeClr>
                </a:solidFill>
                <a:latin typeface="Times New Roman" panose="02020603050405020304" pitchFamily="18" charset="0"/>
                <a:cs typeface="Times New Roman" panose="02020603050405020304" pitchFamily="18" charset="0"/>
              </a:rPr>
              <a:t> </a:t>
            </a:r>
            <a:r>
              <a:rPr lang="en-US" sz="4400" dirty="0" err="1">
                <a:solidFill>
                  <a:schemeClr val="bg1">
                    <a:lumMod val="10000"/>
                  </a:schemeClr>
                </a:solidFill>
                <a:latin typeface="Times New Roman" panose="02020603050405020304" pitchFamily="18" charset="0"/>
                <a:cs typeface="Times New Roman" panose="02020603050405020304" pitchFamily="18" charset="0"/>
              </a:rPr>
              <a:t>sửa</a:t>
            </a:r>
            <a:r>
              <a:rPr lang="en-US" sz="4400" dirty="0">
                <a:solidFill>
                  <a:schemeClr val="bg1">
                    <a:lumMod val="10000"/>
                  </a:schemeClr>
                </a:solidFill>
                <a:latin typeface="Times New Roman" panose="02020603050405020304" pitchFamily="18" charset="0"/>
                <a:cs typeface="Times New Roman" panose="02020603050405020304" pitchFamily="18" charset="0"/>
              </a:rPr>
              <a:t>. </a:t>
            </a:r>
            <a:endParaRPr lang="en-SG" sz="4400"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11" name="Freeform 4">
            <a:extLst>
              <a:ext uri="{FF2B5EF4-FFF2-40B4-BE49-F238E27FC236}">
                <a16:creationId xmlns:a16="http://schemas.microsoft.com/office/drawing/2014/main" id="{68B91F83-0F03-B020-40F8-65700B557331}"/>
              </a:ext>
            </a:extLst>
          </p:cNvPr>
          <p:cNvSpPr/>
          <p:nvPr/>
        </p:nvSpPr>
        <p:spPr>
          <a:xfrm>
            <a:off x="8436730" y="3314234"/>
            <a:ext cx="3341673" cy="3582453"/>
          </a:xfrm>
          <a:custGeom>
            <a:avLst/>
            <a:gdLst/>
            <a:ahLst/>
            <a:cxnLst/>
            <a:rect l="l" t="t" r="r" b="b"/>
            <a:pathLst>
              <a:path w="3845468" h="4114800">
                <a:moveTo>
                  <a:pt x="0" y="0"/>
                </a:moveTo>
                <a:lnTo>
                  <a:pt x="3845468" y="0"/>
                </a:lnTo>
                <a:lnTo>
                  <a:pt x="384546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457211" rtl="0" eaLnBrk="1" fontAlgn="auto" latinLnBrk="0" hangingPunct="1">
              <a:lnSpc>
                <a:spcPct val="100000"/>
              </a:lnSpc>
              <a:spcBef>
                <a:spcPts val="0"/>
              </a:spcBef>
              <a:spcAft>
                <a:spcPts val="0"/>
              </a:spcAft>
              <a:buClrTx/>
              <a:buSzTx/>
              <a:buFontTx/>
              <a:buNone/>
              <a:tabLst/>
              <a:defRPr/>
            </a:pPr>
            <a:endParaRPr kumimoji="0" lang="en-SG" sz="9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28889256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3" presetClass="entr" presetSubtype="288" fill="hold" nodeType="withEffect">
                                  <p:stCondLst>
                                    <p:cond delay="750"/>
                                  </p:stCondLst>
                                  <p:childTnLst>
                                    <p:set>
                                      <p:cBhvr>
                                        <p:cTn id="10" dur="1" fill="hold">
                                          <p:stCondLst>
                                            <p:cond delay="0"/>
                                          </p:stCondLst>
                                        </p:cTn>
                                        <p:tgtEl>
                                          <p:spTgt spid="6"/>
                                        </p:tgtEl>
                                        <p:attrNameLst>
                                          <p:attrName>style.visibility</p:attrName>
                                        </p:attrNameLst>
                                      </p:cBhvr>
                                      <p:to>
                                        <p:strVal val="visible"/>
                                      </p:to>
                                    </p:set>
                                    <p:anim calcmode="lin" valueType="num">
                                      <p:cBhvr>
                                        <p:cTn id="11" dur="750" fill="hold"/>
                                        <p:tgtEl>
                                          <p:spTgt spid="6"/>
                                        </p:tgtEl>
                                        <p:attrNameLst>
                                          <p:attrName>ppt_w</p:attrName>
                                        </p:attrNameLst>
                                      </p:cBhvr>
                                      <p:tavLst>
                                        <p:tav tm="0">
                                          <p:val>
                                            <p:strVal val="4/3*#ppt_w"/>
                                          </p:val>
                                        </p:tav>
                                        <p:tav tm="100000">
                                          <p:val>
                                            <p:strVal val="#ppt_w"/>
                                          </p:val>
                                        </p:tav>
                                      </p:tavLst>
                                    </p:anim>
                                    <p:anim calcmode="lin" valueType="num">
                                      <p:cBhvr>
                                        <p:cTn id="12" dur="750" fill="hold"/>
                                        <p:tgtEl>
                                          <p:spTgt spid="6"/>
                                        </p:tgtEl>
                                        <p:attrNameLst>
                                          <p:attrName>ppt_h</p:attrName>
                                        </p:attrNameLst>
                                      </p:cBhvr>
                                      <p:tavLst>
                                        <p:tav tm="0">
                                          <p:val>
                                            <p:strVal val="4/3*#ppt_h"/>
                                          </p:val>
                                        </p:tav>
                                        <p:tav tm="100000">
                                          <p:val>
                                            <p:strVal val="#ppt_h"/>
                                          </p:val>
                                        </p:tav>
                                      </p:tavLst>
                                    </p:anim>
                                  </p:childTnLst>
                                </p:cTn>
                              </p:par>
                              <p:par>
                                <p:cTn id="13" presetID="12" presetClass="entr" presetSubtype="8" fill="hold" nodeType="withEffect">
                                  <p:stCondLst>
                                    <p:cond delay="175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p:tgtEl>
                                          <p:spTgt spid="9"/>
                                        </p:tgtEl>
                                        <p:attrNameLst>
                                          <p:attrName>ppt_x</p:attrName>
                                        </p:attrNameLst>
                                      </p:cBhvr>
                                      <p:tavLst>
                                        <p:tav tm="0">
                                          <p:val>
                                            <p:strVal val="#ppt_x-#ppt_w*1.125000"/>
                                          </p:val>
                                        </p:tav>
                                        <p:tav tm="100000">
                                          <p:val>
                                            <p:strVal val="#ppt_x"/>
                                          </p:val>
                                        </p:tav>
                                      </p:tavLst>
                                    </p:anim>
                                    <p:animEffect transition="in" filter="wipe(righ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BE5919E-A94A-525B-9F41-D873FD6C772B}"/>
              </a:ext>
            </a:extLst>
          </p:cNvPr>
          <p:cNvPicPr>
            <a:picLocks noChangeAspect="1"/>
          </p:cNvPicPr>
          <p:nvPr/>
        </p:nvPicPr>
        <p:blipFill>
          <a:blip r:embed="rId3"/>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86BA3F01-106D-0116-502D-6AAE1356EF30}"/>
              </a:ext>
            </a:extLst>
          </p:cNvPr>
          <p:cNvSpPr txBox="1"/>
          <p:nvPr/>
        </p:nvSpPr>
        <p:spPr>
          <a:xfrm>
            <a:off x="2909740" y="-58058"/>
            <a:ext cx="6096000" cy="752065"/>
          </a:xfrm>
          <a:prstGeom prst="rect">
            <a:avLst/>
          </a:prstGeom>
          <a:noFill/>
        </p:spPr>
        <p:txBody>
          <a:bodyPr wrap="square">
            <a:spAutoFit/>
          </a:bodyPr>
          <a:lstStyle/>
          <a:p>
            <a:pPr marL="0" marR="0" lvl="0" indent="0" algn="ctr" defTabSz="1219140" rtl="0" eaLnBrk="1" fontAlgn="auto" latinLnBrk="0" hangingPunct="1">
              <a:lnSpc>
                <a:spcPct val="150000"/>
              </a:lnSpc>
              <a:spcBef>
                <a:spcPts val="0"/>
              </a:spcBef>
              <a:spcAft>
                <a:spcPts val="1067"/>
              </a:spcAft>
              <a:buClr>
                <a:srgbClr val="000000"/>
              </a:buClr>
              <a:buSzTx/>
              <a:buFontTx/>
              <a:buNone/>
              <a:tabLst/>
              <a:defRPr/>
            </a:pP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BẢNG KIỂM</a:t>
            </a:r>
            <a:endParaRPr kumimoji="0" lang="en-SG" sz="2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graphicFrame>
        <p:nvGraphicFramePr>
          <p:cNvPr id="2" name="Table 1">
            <a:extLst>
              <a:ext uri="{FF2B5EF4-FFF2-40B4-BE49-F238E27FC236}">
                <a16:creationId xmlns:a16="http://schemas.microsoft.com/office/drawing/2014/main" id="{15CAEEC4-1C32-5312-172B-F059792B4D23}"/>
              </a:ext>
            </a:extLst>
          </p:cNvPr>
          <p:cNvGraphicFramePr>
            <a:graphicFrameLocks noGrp="1"/>
          </p:cNvGraphicFramePr>
          <p:nvPr>
            <p:extLst>
              <p:ext uri="{D42A27DB-BD31-4B8C-83A1-F6EECF244321}">
                <p14:modId xmlns:p14="http://schemas.microsoft.com/office/powerpoint/2010/main" val="1175259937"/>
              </p:ext>
            </p:extLst>
          </p:nvPr>
        </p:nvGraphicFramePr>
        <p:xfrm>
          <a:off x="140779" y="868212"/>
          <a:ext cx="11884966" cy="5909177"/>
        </p:xfrm>
        <a:graphic>
          <a:graphicData uri="http://schemas.openxmlformats.org/drawingml/2006/table">
            <a:tbl>
              <a:tblPr firstRow="1" firstCol="1" bandRow="1">
                <a:tableStyleId>{B301B821-A1FF-4177-AEE7-76D212191A09}</a:tableStyleId>
              </a:tblPr>
              <a:tblGrid>
                <a:gridCol w="745912">
                  <a:extLst>
                    <a:ext uri="{9D8B030D-6E8A-4147-A177-3AD203B41FA5}">
                      <a16:colId xmlns:a16="http://schemas.microsoft.com/office/drawing/2014/main" val="1482823917"/>
                    </a:ext>
                  </a:extLst>
                </a:gridCol>
                <a:gridCol w="9587345">
                  <a:extLst>
                    <a:ext uri="{9D8B030D-6E8A-4147-A177-3AD203B41FA5}">
                      <a16:colId xmlns:a16="http://schemas.microsoft.com/office/drawing/2014/main" val="1334053221"/>
                    </a:ext>
                  </a:extLst>
                </a:gridCol>
                <a:gridCol w="651164">
                  <a:extLst>
                    <a:ext uri="{9D8B030D-6E8A-4147-A177-3AD203B41FA5}">
                      <a16:colId xmlns:a16="http://schemas.microsoft.com/office/drawing/2014/main" val="3015958814"/>
                    </a:ext>
                  </a:extLst>
                </a:gridCol>
                <a:gridCol w="900545">
                  <a:extLst>
                    <a:ext uri="{9D8B030D-6E8A-4147-A177-3AD203B41FA5}">
                      <a16:colId xmlns:a16="http://schemas.microsoft.com/office/drawing/2014/main" val="2269346652"/>
                    </a:ext>
                  </a:extLst>
                </a:gridCol>
              </a:tblGrid>
              <a:tr h="324345">
                <a:tc>
                  <a:txBody>
                    <a:bodyPr/>
                    <a:lstStyle/>
                    <a:p>
                      <a:pPr algn="ctr">
                        <a:lnSpc>
                          <a:spcPct val="100000"/>
                        </a:lnSpc>
                        <a:spcAft>
                          <a:spcPts val="800"/>
                        </a:spcAft>
                      </a:pPr>
                      <a:r>
                        <a:rPr lang="vi-VN" sz="2300" dirty="0">
                          <a:solidFill>
                            <a:schemeClr val="bg1">
                              <a:lumMod val="10000"/>
                            </a:schemeClr>
                          </a:solidFill>
                          <a:effectLst/>
                          <a:latin typeface="Times New Roman" panose="02020603050405020304" pitchFamily="18" charset="0"/>
                          <a:cs typeface="Times New Roman" panose="02020603050405020304" pitchFamily="18" charset="0"/>
                        </a:rPr>
                        <a:t> </a:t>
                      </a:r>
                      <a:endParaRPr lang="en-SG" sz="2300"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714" marR="367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spcAft>
                          <a:spcPts val="800"/>
                        </a:spcAft>
                      </a:pPr>
                      <a:r>
                        <a:rPr lang="vi-VN" sz="2300" dirty="0">
                          <a:solidFill>
                            <a:schemeClr val="bg1">
                              <a:lumMod val="10000"/>
                            </a:schemeClr>
                          </a:solidFill>
                          <a:effectLst/>
                          <a:latin typeface="Times New Roman" panose="02020603050405020304" pitchFamily="18" charset="0"/>
                          <a:cs typeface="Times New Roman" panose="02020603050405020304" pitchFamily="18" charset="0"/>
                        </a:rPr>
                        <a:t>Tiêu chí</a:t>
                      </a:r>
                      <a:endParaRPr lang="en-SG" sz="2300"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714" marR="367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spcAft>
                          <a:spcPts val="800"/>
                        </a:spcAft>
                      </a:pPr>
                      <a:r>
                        <a:rPr lang="vi-VN" sz="2300" dirty="0">
                          <a:solidFill>
                            <a:schemeClr val="bg1">
                              <a:lumMod val="10000"/>
                            </a:schemeClr>
                          </a:solidFill>
                          <a:effectLst/>
                          <a:latin typeface="Times New Roman" panose="02020603050405020304" pitchFamily="18" charset="0"/>
                          <a:cs typeface="Times New Roman" panose="02020603050405020304" pitchFamily="18" charset="0"/>
                        </a:rPr>
                        <a:t>Đạt</a:t>
                      </a:r>
                      <a:endParaRPr lang="en-SG" sz="2300"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714" marR="367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spcAft>
                          <a:spcPts val="800"/>
                        </a:spcAft>
                      </a:pPr>
                      <a:r>
                        <a:rPr lang="vi-VN" sz="2300" dirty="0">
                          <a:solidFill>
                            <a:schemeClr val="bg1">
                              <a:lumMod val="10000"/>
                            </a:schemeClr>
                          </a:solidFill>
                          <a:effectLst/>
                          <a:latin typeface="Times New Roman" panose="02020603050405020304" pitchFamily="18" charset="0"/>
                          <a:cs typeface="Times New Roman" panose="02020603050405020304" pitchFamily="18" charset="0"/>
                        </a:rPr>
                        <a:t>Chưa đạt</a:t>
                      </a:r>
                      <a:endParaRPr lang="en-SG" sz="2300"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6714" marR="367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288953133"/>
                  </a:ext>
                </a:extLst>
              </a:tr>
              <a:tr h="324345">
                <a:tc rowSpan="2">
                  <a:txBody>
                    <a:bodyPr/>
                    <a:lstStyle/>
                    <a:p>
                      <a:pPr algn="ctr">
                        <a:lnSpc>
                          <a:spcPct val="100000"/>
                        </a:lnSpc>
                        <a:spcAft>
                          <a:spcPts val="800"/>
                        </a:spcAft>
                      </a:pPr>
                      <a:r>
                        <a:rPr lang="vi-VN" sz="2300" dirty="0">
                          <a:effectLst/>
                          <a:latin typeface="Times New Roman" panose="02020603050405020304" pitchFamily="18" charset="0"/>
                          <a:cs typeface="Times New Roman" panose="02020603050405020304" pitchFamily="18" charset="0"/>
                        </a:rPr>
                        <a:t>Mở bài</a:t>
                      </a:r>
                      <a:endParaRPr lang="en-SG"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714" marR="367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2300" dirty="0">
                          <a:effectLst/>
                          <a:latin typeface="Times New Roman" panose="02020603050405020304" pitchFamily="18" charset="0"/>
                          <a:cs typeface="Times New Roman" panose="02020603050405020304" pitchFamily="18" charset="0"/>
                        </a:rPr>
                        <a:t>Giới thiệu tên tác phẩm, thể loại, tên tác giả</a:t>
                      </a:r>
                      <a:endParaRPr lang="en-SG"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714" marR="367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2300">
                          <a:effectLst/>
                          <a:latin typeface="Times New Roman" panose="02020603050405020304" pitchFamily="18" charset="0"/>
                          <a:cs typeface="Times New Roman" panose="02020603050405020304" pitchFamily="18" charset="0"/>
                        </a:rPr>
                        <a:t> </a:t>
                      </a:r>
                      <a:endParaRPr lang="en-SG"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36714" marR="367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2300" dirty="0">
                          <a:effectLst/>
                          <a:latin typeface="Times New Roman" panose="02020603050405020304" pitchFamily="18" charset="0"/>
                          <a:cs typeface="Times New Roman" panose="02020603050405020304" pitchFamily="18" charset="0"/>
                        </a:rPr>
                        <a:t> </a:t>
                      </a:r>
                      <a:endParaRPr lang="en-SG"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714" marR="367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5282446"/>
                  </a:ext>
                </a:extLst>
              </a:tr>
              <a:tr h="361059">
                <a:tc vMerge="1">
                  <a:txBody>
                    <a:bodyPr/>
                    <a:lstStyle/>
                    <a:p>
                      <a:endParaRPr lang="en-SG"/>
                    </a:p>
                  </a:txBody>
                  <a:tcPr/>
                </a:tc>
                <a:tc>
                  <a:txBody>
                    <a:bodyPr/>
                    <a:lstStyle/>
                    <a:p>
                      <a:pPr marR="30480" algn="just">
                        <a:lnSpc>
                          <a:spcPct val="100000"/>
                        </a:lnSpc>
                        <a:spcAft>
                          <a:spcPts val="1200"/>
                        </a:spcAft>
                      </a:pPr>
                      <a:r>
                        <a:rPr lang="vi-VN" sz="2300">
                          <a:effectLst/>
                          <a:latin typeface="Times New Roman" panose="02020603050405020304" pitchFamily="18" charset="0"/>
                          <a:cs typeface="Times New Roman" panose="02020603050405020304" pitchFamily="18" charset="0"/>
                        </a:rPr>
                        <a:t>Khái quát những nét đặc sắc của tác phẩm (chủ đề, hình thức nghệ thuật nổi bật)</a:t>
                      </a:r>
                      <a:endParaRPr lang="en-SG"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36714" marR="367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30480" algn="just">
                        <a:lnSpc>
                          <a:spcPct val="100000"/>
                        </a:lnSpc>
                        <a:spcAft>
                          <a:spcPts val="1200"/>
                        </a:spcAft>
                      </a:pPr>
                      <a:r>
                        <a:rPr lang="vi-VN" sz="2300">
                          <a:effectLst/>
                          <a:latin typeface="Times New Roman" panose="02020603050405020304" pitchFamily="18" charset="0"/>
                          <a:cs typeface="Times New Roman" panose="02020603050405020304" pitchFamily="18" charset="0"/>
                        </a:rPr>
                        <a:t> </a:t>
                      </a:r>
                      <a:endParaRPr lang="en-SG"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36714" marR="367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30480" algn="just">
                        <a:lnSpc>
                          <a:spcPct val="100000"/>
                        </a:lnSpc>
                        <a:spcAft>
                          <a:spcPts val="1200"/>
                        </a:spcAft>
                      </a:pPr>
                      <a:r>
                        <a:rPr lang="vi-VN" sz="2300">
                          <a:effectLst/>
                          <a:latin typeface="Times New Roman" panose="02020603050405020304" pitchFamily="18" charset="0"/>
                          <a:cs typeface="Times New Roman" panose="02020603050405020304" pitchFamily="18" charset="0"/>
                        </a:rPr>
                        <a:t> </a:t>
                      </a:r>
                      <a:endParaRPr lang="en-SG"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36714" marR="367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3719304"/>
                  </a:ext>
                </a:extLst>
              </a:tr>
              <a:tr h="324345">
                <a:tc rowSpan="4">
                  <a:txBody>
                    <a:bodyPr/>
                    <a:lstStyle/>
                    <a:p>
                      <a:pPr algn="ctr">
                        <a:lnSpc>
                          <a:spcPct val="100000"/>
                        </a:lnSpc>
                        <a:spcAft>
                          <a:spcPts val="800"/>
                        </a:spcAft>
                      </a:pPr>
                      <a:r>
                        <a:rPr lang="vi-VN" sz="2300" dirty="0">
                          <a:effectLst/>
                          <a:latin typeface="Times New Roman" panose="02020603050405020304" pitchFamily="18" charset="0"/>
                          <a:cs typeface="Times New Roman" panose="02020603050405020304" pitchFamily="18" charset="0"/>
                        </a:rPr>
                        <a:t>Thân bài</a:t>
                      </a:r>
                      <a:endParaRPr lang="en-SG" sz="2300" dirty="0">
                        <a:effectLst/>
                        <a:latin typeface="Times New Roman" panose="02020603050405020304" pitchFamily="18" charset="0"/>
                        <a:cs typeface="Times New Roman" panose="02020603050405020304" pitchFamily="18" charset="0"/>
                      </a:endParaRPr>
                    </a:p>
                    <a:p>
                      <a:pPr algn="ctr">
                        <a:lnSpc>
                          <a:spcPct val="100000"/>
                        </a:lnSpc>
                        <a:spcAft>
                          <a:spcPts val="800"/>
                        </a:spcAft>
                      </a:pPr>
                      <a:r>
                        <a:rPr lang="vi-VN" sz="2300" dirty="0">
                          <a:effectLst/>
                          <a:latin typeface="Times New Roman" panose="02020603050405020304" pitchFamily="18" charset="0"/>
                          <a:cs typeface="Times New Roman" panose="02020603050405020304" pitchFamily="18" charset="0"/>
                        </a:rPr>
                        <a:t> </a:t>
                      </a:r>
                      <a:endParaRPr lang="en-SG"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714" marR="367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2300">
                          <a:effectLst/>
                          <a:latin typeface="Times New Roman" panose="02020603050405020304" pitchFamily="18" charset="0"/>
                          <a:cs typeface="Times New Roman" panose="02020603050405020304" pitchFamily="18" charset="0"/>
                        </a:rPr>
                        <a:t>Trình bày luận điểm về chủ đề tác phẩm</a:t>
                      </a:r>
                      <a:endParaRPr lang="en-SG"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36714" marR="367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2300">
                          <a:effectLst/>
                          <a:latin typeface="Times New Roman" panose="02020603050405020304" pitchFamily="18" charset="0"/>
                          <a:cs typeface="Times New Roman" panose="02020603050405020304" pitchFamily="18" charset="0"/>
                        </a:rPr>
                        <a:t> </a:t>
                      </a:r>
                      <a:endParaRPr lang="en-SG"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36714" marR="367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2300">
                          <a:effectLst/>
                          <a:latin typeface="Times New Roman" panose="02020603050405020304" pitchFamily="18" charset="0"/>
                          <a:cs typeface="Times New Roman" panose="02020603050405020304" pitchFamily="18" charset="0"/>
                        </a:rPr>
                        <a:t> </a:t>
                      </a:r>
                      <a:endParaRPr lang="en-SG"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36714" marR="367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2111150"/>
                  </a:ext>
                </a:extLst>
              </a:tr>
              <a:tr h="361059">
                <a:tc vMerge="1">
                  <a:txBody>
                    <a:bodyPr/>
                    <a:lstStyle/>
                    <a:p>
                      <a:endParaRPr lang="en-SG"/>
                    </a:p>
                  </a:txBody>
                  <a:tcPr/>
                </a:tc>
                <a:tc>
                  <a:txBody>
                    <a:bodyPr/>
                    <a:lstStyle/>
                    <a:p>
                      <a:pPr marR="30480" algn="just">
                        <a:lnSpc>
                          <a:spcPct val="100000"/>
                        </a:lnSpc>
                        <a:spcAft>
                          <a:spcPts val="1200"/>
                        </a:spcAft>
                      </a:pPr>
                      <a:r>
                        <a:rPr lang="vi-VN" sz="2300">
                          <a:effectLst/>
                          <a:latin typeface="Times New Roman" panose="02020603050405020304" pitchFamily="18" charset="0"/>
                          <a:cs typeface="Times New Roman" panose="02020603050405020304" pitchFamily="18" charset="0"/>
                        </a:rPr>
                        <a:t>Phân tích lí lẽ và bằng chứng để làm sáng tỏ các một vài khía cạnh nội dung chủ đề</a:t>
                      </a:r>
                      <a:endParaRPr lang="en-SG"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36714" marR="367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30480" algn="just">
                        <a:lnSpc>
                          <a:spcPct val="100000"/>
                        </a:lnSpc>
                        <a:spcAft>
                          <a:spcPts val="1200"/>
                        </a:spcAft>
                      </a:pPr>
                      <a:r>
                        <a:rPr lang="vi-VN" sz="2300">
                          <a:effectLst/>
                          <a:latin typeface="Times New Roman" panose="02020603050405020304" pitchFamily="18" charset="0"/>
                          <a:cs typeface="Times New Roman" panose="02020603050405020304" pitchFamily="18" charset="0"/>
                        </a:rPr>
                        <a:t> </a:t>
                      </a:r>
                      <a:endParaRPr lang="en-SG"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36714" marR="367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30480" algn="just">
                        <a:lnSpc>
                          <a:spcPct val="100000"/>
                        </a:lnSpc>
                        <a:spcAft>
                          <a:spcPts val="1200"/>
                        </a:spcAft>
                      </a:pPr>
                      <a:r>
                        <a:rPr lang="vi-VN" sz="2300">
                          <a:effectLst/>
                          <a:latin typeface="Times New Roman" panose="02020603050405020304" pitchFamily="18" charset="0"/>
                          <a:cs typeface="Times New Roman" panose="02020603050405020304" pitchFamily="18" charset="0"/>
                        </a:rPr>
                        <a:t> </a:t>
                      </a:r>
                      <a:endParaRPr lang="en-SG"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36714" marR="367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2111922"/>
                  </a:ext>
                </a:extLst>
              </a:tr>
              <a:tr h="238678">
                <a:tc vMerge="1">
                  <a:txBody>
                    <a:bodyPr/>
                    <a:lstStyle/>
                    <a:p>
                      <a:endParaRPr lang="en-SG"/>
                    </a:p>
                  </a:txBody>
                  <a:tcPr/>
                </a:tc>
                <a:tc>
                  <a:txBody>
                    <a:bodyPr/>
                    <a:lstStyle/>
                    <a:p>
                      <a:pPr marR="30480" algn="just">
                        <a:lnSpc>
                          <a:spcPct val="100000"/>
                        </a:lnSpc>
                        <a:spcAft>
                          <a:spcPts val="1200"/>
                        </a:spcAft>
                      </a:pPr>
                      <a:r>
                        <a:rPr lang="vi-VN" sz="2300">
                          <a:effectLst/>
                          <a:latin typeface="Times New Roman" panose="02020603050405020304" pitchFamily="18" charset="0"/>
                          <a:cs typeface="Times New Roman" panose="02020603050405020304" pitchFamily="18" charset="0"/>
                        </a:rPr>
                        <a:t>Trình bày luận điểm về những nét đặc sắc nghệ thuật</a:t>
                      </a:r>
                      <a:endParaRPr lang="en-SG"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36714" marR="367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30480" algn="just">
                        <a:lnSpc>
                          <a:spcPct val="100000"/>
                        </a:lnSpc>
                        <a:spcAft>
                          <a:spcPts val="1200"/>
                        </a:spcAft>
                      </a:pPr>
                      <a:r>
                        <a:rPr lang="vi-VN" sz="2300">
                          <a:effectLst/>
                          <a:latin typeface="Times New Roman" panose="02020603050405020304" pitchFamily="18" charset="0"/>
                          <a:cs typeface="Times New Roman" panose="02020603050405020304" pitchFamily="18" charset="0"/>
                        </a:rPr>
                        <a:t> </a:t>
                      </a:r>
                      <a:endParaRPr lang="en-SG"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36714" marR="367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30480" algn="just">
                        <a:lnSpc>
                          <a:spcPct val="100000"/>
                        </a:lnSpc>
                        <a:spcAft>
                          <a:spcPts val="1200"/>
                        </a:spcAft>
                      </a:pPr>
                      <a:r>
                        <a:rPr lang="vi-VN" sz="2300">
                          <a:effectLst/>
                          <a:latin typeface="Times New Roman" panose="02020603050405020304" pitchFamily="18" charset="0"/>
                          <a:cs typeface="Times New Roman" panose="02020603050405020304" pitchFamily="18" charset="0"/>
                        </a:rPr>
                        <a:t> </a:t>
                      </a:r>
                      <a:endParaRPr lang="en-SG"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36714" marR="367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2651511"/>
                  </a:ext>
                </a:extLst>
              </a:tr>
              <a:tr h="361059">
                <a:tc vMerge="1">
                  <a:txBody>
                    <a:bodyPr/>
                    <a:lstStyle/>
                    <a:p>
                      <a:endParaRPr lang="en-SG"/>
                    </a:p>
                  </a:txBody>
                  <a:tcPr/>
                </a:tc>
                <a:tc>
                  <a:txBody>
                    <a:bodyPr/>
                    <a:lstStyle/>
                    <a:p>
                      <a:pPr marR="30480" algn="just">
                        <a:lnSpc>
                          <a:spcPct val="100000"/>
                        </a:lnSpc>
                        <a:spcAft>
                          <a:spcPts val="1200"/>
                        </a:spcAft>
                      </a:pPr>
                      <a:r>
                        <a:rPr lang="vi-VN" sz="2300">
                          <a:effectLst/>
                          <a:latin typeface="Times New Roman" panose="02020603050405020304" pitchFamily="18" charset="0"/>
                          <a:cs typeface="Times New Roman" panose="02020603050405020304" pitchFamily="18" charset="0"/>
                        </a:rPr>
                        <a:t>Phân tích lí lẽ và bằng chứng để làm sáng tỏ các đặc sắc nghệ thuật trong tác phẩm</a:t>
                      </a:r>
                      <a:endParaRPr lang="en-SG"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36714" marR="367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30480" algn="just">
                        <a:lnSpc>
                          <a:spcPct val="100000"/>
                        </a:lnSpc>
                        <a:spcAft>
                          <a:spcPts val="1200"/>
                        </a:spcAft>
                      </a:pPr>
                      <a:r>
                        <a:rPr lang="vi-VN" sz="2300">
                          <a:effectLst/>
                          <a:latin typeface="Times New Roman" panose="02020603050405020304" pitchFamily="18" charset="0"/>
                          <a:cs typeface="Times New Roman" panose="02020603050405020304" pitchFamily="18" charset="0"/>
                        </a:rPr>
                        <a:t> </a:t>
                      </a:r>
                      <a:endParaRPr lang="en-SG"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36714" marR="367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30480" algn="just">
                        <a:lnSpc>
                          <a:spcPct val="100000"/>
                        </a:lnSpc>
                        <a:spcAft>
                          <a:spcPts val="1200"/>
                        </a:spcAft>
                      </a:pPr>
                      <a:r>
                        <a:rPr lang="vi-VN" sz="2300">
                          <a:effectLst/>
                          <a:latin typeface="Times New Roman" panose="02020603050405020304" pitchFamily="18" charset="0"/>
                          <a:cs typeface="Times New Roman" panose="02020603050405020304" pitchFamily="18" charset="0"/>
                        </a:rPr>
                        <a:t> </a:t>
                      </a:r>
                      <a:endParaRPr lang="en-SG"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36714" marR="367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093172"/>
                  </a:ext>
                </a:extLst>
              </a:tr>
              <a:tr h="324345">
                <a:tc rowSpan="6">
                  <a:txBody>
                    <a:bodyPr/>
                    <a:lstStyle/>
                    <a:p>
                      <a:pPr algn="ctr">
                        <a:lnSpc>
                          <a:spcPct val="100000"/>
                        </a:lnSpc>
                        <a:spcAft>
                          <a:spcPts val="800"/>
                        </a:spcAft>
                      </a:pPr>
                      <a:r>
                        <a:rPr lang="vi-VN" sz="2300" dirty="0">
                          <a:effectLst/>
                          <a:latin typeface="Times New Roman" panose="02020603050405020304" pitchFamily="18" charset="0"/>
                          <a:cs typeface="Times New Roman" panose="02020603050405020304" pitchFamily="18" charset="0"/>
                        </a:rPr>
                        <a:t>Kết bài</a:t>
                      </a:r>
                      <a:endParaRPr lang="en-SG"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714" marR="367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2300">
                          <a:effectLst/>
                          <a:latin typeface="Times New Roman" panose="02020603050405020304" pitchFamily="18" charset="0"/>
                          <a:cs typeface="Times New Roman" panose="02020603050405020304" pitchFamily="18" charset="0"/>
                        </a:rPr>
                        <a:t>Không mắc lỗi chính tả, dùng từ và đặt câu</a:t>
                      </a:r>
                      <a:endParaRPr lang="en-SG"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36714" marR="367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2300">
                          <a:effectLst/>
                          <a:latin typeface="Times New Roman" panose="02020603050405020304" pitchFamily="18" charset="0"/>
                          <a:cs typeface="Times New Roman" panose="02020603050405020304" pitchFamily="18" charset="0"/>
                        </a:rPr>
                        <a:t> </a:t>
                      </a:r>
                      <a:endParaRPr lang="en-SG"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36714" marR="367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2300">
                          <a:effectLst/>
                          <a:latin typeface="Times New Roman" panose="02020603050405020304" pitchFamily="18" charset="0"/>
                          <a:cs typeface="Times New Roman" panose="02020603050405020304" pitchFamily="18" charset="0"/>
                        </a:rPr>
                        <a:t> </a:t>
                      </a:r>
                      <a:endParaRPr lang="en-SG"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36714" marR="367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6016529"/>
                  </a:ext>
                </a:extLst>
              </a:tr>
              <a:tr h="205329">
                <a:tc vMerge="1">
                  <a:txBody>
                    <a:bodyPr/>
                    <a:lstStyle/>
                    <a:p>
                      <a:endParaRPr lang="en-SG"/>
                    </a:p>
                  </a:txBody>
                  <a:tcPr/>
                </a:tc>
                <a:tc>
                  <a:txBody>
                    <a:bodyPr/>
                    <a:lstStyle/>
                    <a:p>
                      <a:pPr algn="just">
                        <a:lnSpc>
                          <a:spcPct val="100000"/>
                        </a:lnSpc>
                        <a:spcAft>
                          <a:spcPts val="800"/>
                        </a:spcAft>
                      </a:pPr>
                      <a:r>
                        <a:rPr lang="vi-VN" sz="2300">
                          <a:effectLst/>
                          <a:latin typeface="Times New Roman" panose="02020603050405020304" pitchFamily="18" charset="0"/>
                          <a:cs typeface="Times New Roman" panose="02020603050405020304" pitchFamily="18" charset="0"/>
                        </a:rPr>
                        <a:t>Cách mở bài lôi cuốn, hấp dẫn</a:t>
                      </a:r>
                      <a:endParaRPr lang="en-SG"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36714" marR="367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30480" algn="just">
                        <a:lnSpc>
                          <a:spcPct val="100000"/>
                        </a:lnSpc>
                        <a:spcAft>
                          <a:spcPts val="1200"/>
                        </a:spcAft>
                      </a:pPr>
                      <a:r>
                        <a:rPr lang="vi-VN" sz="2300">
                          <a:effectLst/>
                          <a:latin typeface="Times New Roman" panose="02020603050405020304" pitchFamily="18" charset="0"/>
                          <a:cs typeface="Times New Roman" panose="02020603050405020304" pitchFamily="18" charset="0"/>
                        </a:rPr>
                        <a:t> </a:t>
                      </a:r>
                      <a:endParaRPr lang="en-SG"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36714" marR="367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30480" algn="just">
                        <a:lnSpc>
                          <a:spcPct val="100000"/>
                        </a:lnSpc>
                        <a:spcAft>
                          <a:spcPts val="1200"/>
                        </a:spcAft>
                      </a:pPr>
                      <a:r>
                        <a:rPr lang="vi-VN" sz="2300">
                          <a:effectLst/>
                          <a:latin typeface="Times New Roman" panose="02020603050405020304" pitchFamily="18" charset="0"/>
                          <a:cs typeface="Times New Roman" panose="02020603050405020304" pitchFamily="18" charset="0"/>
                        </a:rPr>
                        <a:t> </a:t>
                      </a:r>
                      <a:endParaRPr lang="en-SG"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36714" marR="367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6764107"/>
                  </a:ext>
                </a:extLst>
              </a:tr>
              <a:tr h="205329">
                <a:tc vMerge="1">
                  <a:txBody>
                    <a:bodyPr/>
                    <a:lstStyle/>
                    <a:p>
                      <a:endParaRPr lang="en-SG"/>
                    </a:p>
                  </a:txBody>
                  <a:tcPr/>
                </a:tc>
                <a:tc>
                  <a:txBody>
                    <a:bodyPr/>
                    <a:lstStyle/>
                    <a:p>
                      <a:pPr algn="just">
                        <a:lnSpc>
                          <a:spcPct val="100000"/>
                        </a:lnSpc>
                        <a:spcAft>
                          <a:spcPts val="800"/>
                        </a:spcAft>
                      </a:pPr>
                      <a:r>
                        <a:rPr lang="vi-VN" sz="2300">
                          <a:effectLst/>
                          <a:latin typeface="Times New Roman" panose="02020603050405020304" pitchFamily="18" charset="0"/>
                          <a:cs typeface="Times New Roman" panose="02020603050405020304" pitchFamily="18" charset="0"/>
                        </a:rPr>
                        <a:t>Cách kết bài đặc sắc, ấn tượng </a:t>
                      </a:r>
                      <a:endParaRPr lang="en-SG"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36714" marR="367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30480" algn="just">
                        <a:lnSpc>
                          <a:spcPct val="100000"/>
                        </a:lnSpc>
                        <a:spcAft>
                          <a:spcPts val="1200"/>
                        </a:spcAft>
                      </a:pPr>
                      <a:r>
                        <a:rPr lang="vi-VN" sz="2300">
                          <a:effectLst/>
                          <a:latin typeface="Times New Roman" panose="02020603050405020304" pitchFamily="18" charset="0"/>
                          <a:cs typeface="Times New Roman" panose="02020603050405020304" pitchFamily="18" charset="0"/>
                        </a:rPr>
                        <a:t> </a:t>
                      </a:r>
                      <a:endParaRPr lang="en-SG"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36714" marR="367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30480" algn="just">
                        <a:lnSpc>
                          <a:spcPct val="100000"/>
                        </a:lnSpc>
                        <a:spcAft>
                          <a:spcPts val="1200"/>
                        </a:spcAft>
                      </a:pPr>
                      <a:r>
                        <a:rPr lang="vi-VN" sz="2300">
                          <a:effectLst/>
                          <a:latin typeface="Times New Roman" panose="02020603050405020304" pitchFamily="18" charset="0"/>
                          <a:cs typeface="Times New Roman" panose="02020603050405020304" pitchFamily="18" charset="0"/>
                        </a:rPr>
                        <a:t> </a:t>
                      </a:r>
                      <a:endParaRPr lang="en-SG"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36714" marR="367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108217"/>
                  </a:ext>
                </a:extLst>
              </a:tr>
              <a:tr h="495679">
                <a:tc vMerge="1">
                  <a:txBody>
                    <a:bodyPr/>
                    <a:lstStyle/>
                    <a:p>
                      <a:endParaRPr lang="en-SG"/>
                    </a:p>
                  </a:txBody>
                  <a:tcPr/>
                </a:tc>
                <a:tc>
                  <a:txBody>
                    <a:bodyPr/>
                    <a:lstStyle/>
                    <a:p>
                      <a:pPr algn="just">
                        <a:lnSpc>
                          <a:spcPct val="100000"/>
                        </a:lnSpc>
                        <a:spcAft>
                          <a:spcPts val="800"/>
                        </a:spcAft>
                      </a:pPr>
                      <a:r>
                        <a:rPr lang="vi-VN" sz="2300">
                          <a:effectLst/>
                          <a:latin typeface="Times New Roman" panose="02020603050405020304" pitchFamily="18" charset="0"/>
                          <a:cs typeface="Times New Roman" panose="02020603050405020304" pitchFamily="18" charset="0"/>
                        </a:rPr>
                        <a:t>Sử dụng hiệu quả các phép liên kết để tạo sự mạch lạc cho bài viết</a:t>
                      </a:r>
                      <a:endParaRPr lang="en-SG"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36714" marR="367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30480" algn="just">
                        <a:lnSpc>
                          <a:spcPct val="100000"/>
                        </a:lnSpc>
                        <a:spcAft>
                          <a:spcPts val="1200"/>
                        </a:spcAft>
                      </a:pPr>
                      <a:r>
                        <a:rPr lang="vi-VN" sz="2300">
                          <a:effectLst/>
                          <a:latin typeface="Times New Roman" panose="02020603050405020304" pitchFamily="18" charset="0"/>
                          <a:cs typeface="Times New Roman" panose="02020603050405020304" pitchFamily="18" charset="0"/>
                        </a:rPr>
                        <a:t> </a:t>
                      </a:r>
                      <a:endParaRPr lang="en-SG"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36714" marR="367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30480" algn="just">
                        <a:lnSpc>
                          <a:spcPct val="100000"/>
                        </a:lnSpc>
                        <a:spcAft>
                          <a:spcPts val="1200"/>
                        </a:spcAft>
                      </a:pPr>
                      <a:r>
                        <a:rPr lang="vi-VN" sz="2300">
                          <a:effectLst/>
                          <a:latin typeface="Times New Roman" panose="02020603050405020304" pitchFamily="18" charset="0"/>
                          <a:cs typeface="Times New Roman" panose="02020603050405020304" pitchFamily="18" charset="0"/>
                        </a:rPr>
                        <a:t> </a:t>
                      </a:r>
                      <a:endParaRPr lang="en-SG"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36714" marR="367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4679158"/>
                  </a:ext>
                </a:extLst>
              </a:tr>
              <a:tr h="495679">
                <a:tc vMerge="1">
                  <a:txBody>
                    <a:bodyPr/>
                    <a:lstStyle/>
                    <a:p>
                      <a:endParaRPr lang="en-SG"/>
                    </a:p>
                  </a:txBody>
                  <a:tcPr/>
                </a:tc>
                <a:tc>
                  <a:txBody>
                    <a:bodyPr/>
                    <a:lstStyle/>
                    <a:p>
                      <a:pPr algn="just">
                        <a:lnSpc>
                          <a:spcPct val="100000"/>
                        </a:lnSpc>
                        <a:spcAft>
                          <a:spcPts val="800"/>
                        </a:spcAft>
                      </a:pPr>
                      <a:r>
                        <a:rPr lang="vi-VN" sz="2300">
                          <a:effectLst/>
                          <a:latin typeface="Times New Roman" panose="02020603050405020304" pitchFamily="18" charset="0"/>
                          <a:cs typeface="Times New Roman" panose="02020603050405020304" pitchFamily="18" charset="0"/>
                        </a:rPr>
                        <a:t>Đặt tên cho các phương tiện trực quan và trích dẫn nguồn (nếu có).</a:t>
                      </a:r>
                      <a:endParaRPr lang="en-SG"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36714" marR="367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30480" algn="just">
                        <a:lnSpc>
                          <a:spcPct val="100000"/>
                        </a:lnSpc>
                        <a:spcAft>
                          <a:spcPts val="1200"/>
                        </a:spcAft>
                      </a:pPr>
                      <a:r>
                        <a:rPr lang="vi-VN" sz="2300">
                          <a:effectLst/>
                          <a:latin typeface="Times New Roman" panose="02020603050405020304" pitchFamily="18" charset="0"/>
                          <a:cs typeface="Times New Roman" panose="02020603050405020304" pitchFamily="18" charset="0"/>
                        </a:rPr>
                        <a:t> </a:t>
                      </a:r>
                      <a:endParaRPr lang="en-SG"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36714" marR="367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30480" algn="just">
                        <a:lnSpc>
                          <a:spcPct val="100000"/>
                        </a:lnSpc>
                        <a:spcAft>
                          <a:spcPts val="1200"/>
                        </a:spcAft>
                      </a:pPr>
                      <a:r>
                        <a:rPr lang="vi-VN" sz="2300">
                          <a:effectLst/>
                          <a:latin typeface="Times New Roman" panose="02020603050405020304" pitchFamily="18" charset="0"/>
                          <a:cs typeface="Times New Roman" panose="02020603050405020304" pitchFamily="18" charset="0"/>
                        </a:rPr>
                        <a:t> </a:t>
                      </a:r>
                      <a:endParaRPr lang="en-SG"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36714" marR="367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2897368"/>
                  </a:ext>
                </a:extLst>
              </a:tr>
              <a:tr h="330090">
                <a:tc vMerge="1">
                  <a:txBody>
                    <a:bodyPr/>
                    <a:lstStyle/>
                    <a:p>
                      <a:endParaRPr lang="en-SG"/>
                    </a:p>
                  </a:txBody>
                  <a:tcPr/>
                </a:tc>
                <a:tc>
                  <a:txBody>
                    <a:bodyPr/>
                    <a:lstStyle/>
                    <a:p>
                      <a:pPr algn="just">
                        <a:lnSpc>
                          <a:spcPct val="100000"/>
                        </a:lnSpc>
                        <a:spcAft>
                          <a:spcPts val="800"/>
                        </a:spcAft>
                      </a:pPr>
                      <a:r>
                        <a:rPr lang="vi-VN" sz="2300">
                          <a:effectLst/>
                          <a:latin typeface="Times New Roman" panose="02020603050405020304" pitchFamily="18" charset="0"/>
                          <a:cs typeface="Times New Roman" panose="02020603050405020304" pitchFamily="18" charset="0"/>
                        </a:rPr>
                        <a:t>Diễn đạt mạch lạc, không mắc lỗi chính tả, dùng từ, viết câu.</a:t>
                      </a:r>
                      <a:endParaRPr lang="en-SG"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36714" marR="367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30480" algn="just">
                        <a:lnSpc>
                          <a:spcPct val="100000"/>
                        </a:lnSpc>
                        <a:spcAft>
                          <a:spcPts val="1200"/>
                        </a:spcAft>
                      </a:pPr>
                      <a:r>
                        <a:rPr lang="vi-VN" sz="2300">
                          <a:effectLst/>
                          <a:latin typeface="Times New Roman" panose="02020603050405020304" pitchFamily="18" charset="0"/>
                          <a:cs typeface="Times New Roman" panose="02020603050405020304" pitchFamily="18" charset="0"/>
                        </a:rPr>
                        <a:t> </a:t>
                      </a:r>
                      <a:endParaRPr lang="en-SG"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36714" marR="367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30480" algn="just">
                        <a:lnSpc>
                          <a:spcPct val="100000"/>
                        </a:lnSpc>
                        <a:spcAft>
                          <a:spcPts val="1200"/>
                        </a:spcAft>
                      </a:pPr>
                      <a:r>
                        <a:rPr lang="vi-VN" sz="2300" dirty="0">
                          <a:effectLst/>
                          <a:latin typeface="Times New Roman" panose="02020603050405020304" pitchFamily="18" charset="0"/>
                          <a:cs typeface="Times New Roman" panose="02020603050405020304" pitchFamily="18" charset="0"/>
                        </a:rPr>
                        <a:t> </a:t>
                      </a:r>
                      <a:endParaRPr lang="en-SG"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714" marR="367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3075829"/>
                  </a:ext>
                </a:extLst>
              </a:tr>
            </a:tbl>
          </a:graphicData>
        </a:graphic>
      </p:graphicFrame>
    </p:spTree>
    <p:extLst>
      <p:ext uri="{BB962C8B-B14F-4D97-AF65-F5344CB8AC3E}">
        <p14:creationId xmlns:p14="http://schemas.microsoft.com/office/powerpoint/2010/main" val="31096813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89D03E-9FFF-90E7-6BD5-96E548DCC084}"/>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87F3F9A9-6A33-0FE7-0E6C-6B1DE119E582}"/>
              </a:ext>
            </a:extLst>
          </p:cNvPr>
          <p:cNvSpPr txBox="1"/>
          <p:nvPr/>
        </p:nvSpPr>
        <p:spPr>
          <a:xfrm>
            <a:off x="3198281" y="155832"/>
            <a:ext cx="6096000" cy="669542"/>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66241B"/>
                </a:solidFill>
                <a:effectLst/>
                <a:uLnTx/>
                <a:uFillTx/>
                <a:latin typeface="Times New Roman" panose="02020603050405020304" pitchFamily="18" charset="0"/>
                <a:ea typeface="Calibri" panose="020F0502020204030204" pitchFamily="34" charset="0"/>
                <a:cs typeface="Times New Roman" panose="02020603050405020304" pitchFamily="18" charset="0"/>
              </a:rPr>
              <a:t>2. </a:t>
            </a:r>
            <a:r>
              <a:rPr kumimoji="0" lang="en-US" sz="2800" b="1" i="0" u="none" strike="noStrike" kern="1200" cap="none" spc="0" normalizeH="0" baseline="0" noProof="0" dirty="0" err="1">
                <a:ln>
                  <a:noFill/>
                </a:ln>
                <a:solidFill>
                  <a:srgbClr val="66241B"/>
                </a:solidFill>
                <a:effectLst/>
                <a:uLnTx/>
                <a:uFillTx/>
                <a:latin typeface="Times New Roman" panose="02020603050405020304" pitchFamily="18" charset="0"/>
                <a:ea typeface="Calibri" panose="020F0502020204030204" pitchFamily="34" charset="0"/>
                <a:cs typeface="Times New Roman" panose="02020603050405020304" pitchFamily="18" charset="0"/>
              </a:rPr>
              <a:t>Hoạt</a:t>
            </a:r>
            <a:r>
              <a:rPr kumimoji="0" lang="en-US" sz="2800" b="1" i="0" u="none" strike="noStrike" kern="1200" cap="none" spc="0" normalizeH="0" baseline="0" noProof="0" dirty="0">
                <a:ln>
                  <a:noFill/>
                </a:ln>
                <a:solidFill>
                  <a:srgbClr val="66241B"/>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66241B"/>
                </a:solidFill>
                <a:effectLst/>
                <a:uLnTx/>
                <a:uFillTx/>
                <a:latin typeface="Times New Roman" panose="02020603050405020304" pitchFamily="18" charset="0"/>
                <a:ea typeface="Calibri" panose="020F0502020204030204" pitchFamily="34" charset="0"/>
                <a:cs typeface="Times New Roman" panose="02020603050405020304" pitchFamily="18" charset="0"/>
              </a:rPr>
              <a:t>động</a:t>
            </a:r>
            <a:r>
              <a:rPr kumimoji="0" lang="en-US" sz="2800" b="1" i="0" u="none" strike="noStrike" kern="1200" cap="none" spc="0" normalizeH="0" baseline="0" noProof="0" dirty="0">
                <a:ln>
                  <a:noFill/>
                </a:ln>
                <a:solidFill>
                  <a:srgbClr val="66241B"/>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66241B"/>
                </a:solidFill>
                <a:effectLst/>
                <a:uLnTx/>
                <a:uFillTx/>
                <a:latin typeface="Times New Roman" panose="02020603050405020304" pitchFamily="18" charset="0"/>
                <a:ea typeface="Calibri" panose="020F0502020204030204" pitchFamily="34" charset="0"/>
                <a:cs typeface="Times New Roman" panose="02020603050405020304" pitchFamily="18" charset="0"/>
              </a:rPr>
              <a:t>xác</a:t>
            </a:r>
            <a:r>
              <a:rPr kumimoji="0" lang="en-US" sz="2800" b="1" i="0" u="none" strike="noStrike" kern="1200" cap="none" spc="0" normalizeH="0" baseline="0" noProof="0" dirty="0">
                <a:ln>
                  <a:noFill/>
                </a:ln>
                <a:solidFill>
                  <a:srgbClr val="66241B"/>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66241B"/>
                </a:solidFill>
                <a:effectLst/>
                <a:uLnTx/>
                <a:uFillTx/>
                <a:latin typeface="Times New Roman" panose="02020603050405020304" pitchFamily="18" charset="0"/>
                <a:ea typeface="Calibri" panose="020F0502020204030204" pitchFamily="34" charset="0"/>
                <a:cs typeface="Times New Roman" panose="02020603050405020304" pitchFamily="18" charset="0"/>
              </a:rPr>
              <a:t>định</a:t>
            </a:r>
            <a:r>
              <a:rPr kumimoji="0" lang="en-US" sz="2800" b="1" i="0" u="none" strike="noStrike" kern="1200" cap="none" spc="0" normalizeH="0" baseline="0" noProof="0" dirty="0">
                <a:ln>
                  <a:noFill/>
                </a:ln>
                <a:solidFill>
                  <a:srgbClr val="66241B"/>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66241B"/>
                </a:solidFill>
                <a:effectLst/>
                <a:uLnTx/>
                <a:uFillTx/>
                <a:latin typeface="Times New Roman" panose="02020603050405020304" pitchFamily="18" charset="0"/>
                <a:ea typeface="Calibri" panose="020F0502020204030204" pitchFamily="34" charset="0"/>
                <a:cs typeface="Times New Roman" panose="02020603050405020304" pitchFamily="18" charset="0"/>
              </a:rPr>
              <a:t>nhiệm</a:t>
            </a:r>
            <a:r>
              <a:rPr kumimoji="0" lang="en-US" sz="2800" b="1" i="0" u="none" strike="noStrike" kern="1200" cap="none" spc="0" normalizeH="0" baseline="0" noProof="0" dirty="0">
                <a:ln>
                  <a:noFill/>
                </a:ln>
                <a:solidFill>
                  <a:srgbClr val="66241B"/>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66241B"/>
                </a:solidFill>
                <a:effectLst/>
                <a:uLnTx/>
                <a:uFillTx/>
                <a:latin typeface="Times New Roman" panose="02020603050405020304" pitchFamily="18" charset="0"/>
                <a:ea typeface="Calibri" panose="020F0502020204030204" pitchFamily="34" charset="0"/>
                <a:cs typeface="Times New Roman" panose="02020603050405020304" pitchFamily="18" charset="0"/>
              </a:rPr>
              <a:t>vụ</a:t>
            </a:r>
            <a:r>
              <a:rPr kumimoji="0" lang="en-US" sz="2800" b="1" i="0" u="none" strike="noStrike" kern="1200" cap="none" spc="0" normalizeH="0" baseline="0" noProof="0" dirty="0">
                <a:ln>
                  <a:noFill/>
                </a:ln>
                <a:solidFill>
                  <a:srgbClr val="66241B"/>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66241B"/>
                </a:solidFill>
                <a:effectLst/>
                <a:uLnTx/>
                <a:uFillTx/>
                <a:latin typeface="Times New Roman" panose="02020603050405020304" pitchFamily="18" charset="0"/>
                <a:ea typeface="Calibri" panose="020F0502020204030204" pitchFamily="34" charset="0"/>
                <a:cs typeface="Times New Roman" panose="02020603050405020304" pitchFamily="18" charset="0"/>
              </a:rPr>
              <a:t>viết</a:t>
            </a:r>
            <a:endParaRPr kumimoji="0" lang="en-SG" sz="2800" b="0" i="0" u="none" strike="noStrike" kern="1200" cap="none" spc="0" normalizeH="0" baseline="0" noProof="0" dirty="0">
              <a:ln>
                <a:noFill/>
              </a:ln>
              <a:solidFill>
                <a:srgbClr val="66241B"/>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2" name="Group 1">
            <a:extLst>
              <a:ext uri="{FF2B5EF4-FFF2-40B4-BE49-F238E27FC236}">
                <a16:creationId xmlns:a16="http://schemas.microsoft.com/office/drawing/2014/main" id="{68348445-ABBB-B5E1-3BD4-8653417409D8}"/>
              </a:ext>
            </a:extLst>
          </p:cNvPr>
          <p:cNvGrpSpPr/>
          <p:nvPr/>
        </p:nvGrpSpPr>
        <p:grpSpPr>
          <a:xfrm>
            <a:off x="2004686" y="691130"/>
            <a:ext cx="9207135" cy="5751781"/>
            <a:chOff x="2305772" y="1070101"/>
            <a:chExt cx="15017671" cy="8839884"/>
          </a:xfrm>
        </p:grpSpPr>
        <p:sp>
          <p:nvSpPr>
            <p:cNvPr id="4" name="Freeform 4">
              <a:extLst>
                <a:ext uri="{FF2B5EF4-FFF2-40B4-BE49-F238E27FC236}">
                  <a16:creationId xmlns:a16="http://schemas.microsoft.com/office/drawing/2014/main" id="{2B2691A7-0D88-4FF8-44C6-ED550B8DAFF8}"/>
                </a:ext>
              </a:extLst>
            </p:cNvPr>
            <p:cNvSpPr/>
            <p:nvPr/>
          </p:nvSpPr>
          <p:spPr>
            <a:xfrm rot="817586">
              <a:off x="13417501" y="5602021"/>
              <a:ext cx="3674403" cy="3674403"/>
            </a:xfrm>
            <a:custGeom>
              <a:avLst/>
              <a:gdLst/>
              <a:ahLst/>
              <a:cxnLst/>
              <a:rect l="l" t="t" r="r" b="b"/>
              <a:pathLst>
                <a:path w="3674403" h="3674403">
                  <a:moveTo>
                    <a:pt x="0" y="0"/>
                  </a:moveTo>
                  <a:lnTo>
                    <a:pt x="3674403" y="0"/>
                  </a:lnTo>
                  <a:lnTo>
                    <a:pt x="3674403" y="3674403"/>
                  </a:lnTo>
                  <a:lnTo>
                    <a:pt x="0" y="367440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微软雅黑"/>
                <a:cs typeface="Arial"/>
                <a:sym typeface="Arial"/>
              </a:endParaRPr>
            </a:p>
          </p:txBody>
        </p:sp>
        <p:grpSp>
          <p:nvGrpSpPr>
            <p:cNvPr id="12" name="Group 11">
              <a:extLst>
                <a:ext uri="{FF2B5EF4-FFF2-40B4-BE49-F238E27FC236}">
                  <a16:creationId xmlns:a16="http://schemas.microsoft.com/office/drawing/2014/main" id="{869DBA6C-3396-C30C-4278-88613ABF0EEB}"/>
                </a:ext>
              </a:extLst>
            </p:cNvPr>
            <p:cNvGrpSpPr/>
            <p:nvPr/>
          </p:nvGrpSpPr>
          <p:grpSpPr>
            <a:xfrm>
              <a:off x="2305772" y="2396800"/>
              <a:ext cx="13676457" cy="5725820"/>
              <a:chOff x="0" y="0"/>
              <a:chExt cx="5065354" cy="2120674"/>
            </a:xfrm>
          </p:grpSpPr>
          <p:sp>
            <p:nvSpPr>
              <p:cNvPr id="18" name="Freeform 6">
                <a:extLst>
                  <a:ext uri="{FF2B5EF4-FFF2-40B4-BE49-F238E27FC236}">
                    <a16:creationId xmlns:a16="http://schemas.microsoft.com/office/drawing/2014/main" id="{3B22FAF3-8F36-0D16-15E7-072E014275D1}"/>
                  </a:ext>
                </a:extLst>
              </p:cNvPr>
              <p:cNvSpPr/>
              <p:nvPr/>
            </p:nvSpPr>
            <p:spPr>
              <a:xfrm>
                <a:off x="0" y="0"/>
                <a:ext cx="5065354" cy="2120674"/>
              </a:xfrm>
              <a:custGeom>
                <a:avLst/>
                <a:gdLst/>
                <a:ahLst/>
                <a:cxnLst/>
                <a:rect l="l" t="t" r="r" b="b"/>
                <a:pathLst>
                  <a:path w="5065354" h="1945570">
                    <a:moveTo>
                      <a:pt x="0" y="0"/>
                    </a:moveTo>
                    <a:lnTo>
                      <a:pt x="5065354" y="0"/>
                    </a:lnTo>
                    <a:lnTo>
                      <a:pt x="5065354" y="1945570"/>
                    </a:lnTo>
                    <a:lnTo>
                      <a:pt x="0" y="1945570"/>
                    </a:lnTo>
                    <a:close/>
                  </a:path>
                </a:pathLst>
              </a:custGeom>
              <a:solidFill>
                <a:srgbClr val="FFFFFF"/>
              </a:solidFill>
              <a:ln w="19050" cap="sq">
                <a:solidFill>
                  <a:srgbClr val="000000"/>
                </a:solidFill>
                <a:prstDash val="solid"/>
                <a:miter/>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black"/>
                  </a:solidFill>
                  <a:effectLst/>
                  <a:uLnTx/>
                  <a:uFillTx/>
                  <a:latin typeface="Calibri"/>
                  <a:ea typeface="微软雅黑"/>
                  <a:cs typeface="Arial"/>
                  <a:sym typeface="Arial"/>
                </a:endParaRPr>
              </a:p>
            </p:txBody>
          </p:sp>
          <p:sp>
            <p:nvSpPr>
              <p:cNvPr id="19" name="TextBox 7">
                <a:extLst>
                  <a:ext uri="{FF2B5EF4-FFF2-40B4-BE49-F238E27FC236}">
                    <a16:creationId xmlns:a16="http://schemas.microsoft.com/office/drawing/2014/main" id="{80AB197A-BFB2-E0E7-3930-7B2CE96C76FC}"/>
                  </a:ext>
                </a:extLst>
              </p:cNvPr>
              <p:cNvSpPr txBox="1"/>
              <p:nvPr/>
            </p:nvSpPr>
            <p:spPr>
              <a:xfrm>
                <a:off x="0" y="9525"/>
                <a:ext cx="5065354" cy="1936045"/>
              </a:xfrm>
              <a:prstGeom prst="rect">
                <a:avLst/>
              </a:prstGeom>
            </p:spPr>
            <p:txBody>
              <a:bodyPr lIns="50800" tIns="50800" rIns="50800" bIns="50800" rtlCol="0" anchor="ctr"/>
              <a:lstStyle/>
              <a:p>
                <a:pPr marL="0" marR="0" lvl="0" indent="0" algn="ctr" defTabSz="914377" rtl="0" eaLnBrk="1" fontAlgn="auto" latinLnBrk="0" hangingPunct="1">
                  <a:lnSpc>
                    <a:spcPts val="154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微软雅黑"/>
                  <a:cs typeface="Arial"/>
                  <a:sym typeface="Arial"/>
                </a:endParaRPr>
              </a:p>
            </p:txBody>
          </p:sp>
        </p:grpSp>
        <p:sp>
          <p:nvSpPr>
            <p:cNvPr id="13" name="Freeform 8">
              <a:extLst>
                <a:ext uri="{FF2B5EF4-FFF2-40B4-BE49-F238E27FC236}">
                  <a16:creationId xmlns:a16="http://schemas.microsoft.com/office/drawing/2014/main" id="{C622B982-9134-B21F-8698-6DB6BB5BEEB5}"/>
                </a:ext>
              </a:extLst>
            </p:cNvPr>
            <p:cNvSpPr/>
            <p:nvPr/>
          </p:nvSpPr>
          <p:spPr>
            <a:xfrm rot="1537641">
              <a:off x="14824264" y="6817871"/>
              <a:ext cx="2476026" cy="3092114"/>
            </a:xfrm>
            <a:custGeom>
              <a:avLst/>
              <a:gdLst/>
              <a:ahLst/>
              <a:cxnLst/>
              <a:rect l="l" t="t" r="r" b="b"/>
              <a:pathLst>
                <a:path w="2476025" h="3265741">
                  <a:moveTo>
                    <a:pt x="0" y="0"/>
                  </a:moveTo>
                  <a:lnTo>
                    <a:pt x="2476025" y="0"/>
                  </a:lnTo>
                  <a:lnTo>
                    <a:pt x="2476025" y="3265741"/>
                  </a:lnTo>
                  <a:lnTo>
                    <a:pt x="0" y="32657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微软雅黑"/>
                <a:cs typeface="Arial"/>
                <a:sym typeface="Arial"/>
              </a:endParaRPr>
            </a:p>
          </p:txBody>
        </p:sp>
        <p:sp>
          <p:nvSpPr>
            <p:cNvPr id="14" name="Freeform 10">
              <a:extLst>
                <a:ext uri="{FF2B5EF4-FFF2-40B4-BE49-F238E27FC236}">
                  <a16:creationId xmlns:a16="http://schemas.microsoft.com/office/drawing/2014/main" id="{5302FAB1-362E-337B-D0DA-3754E765AE49}"/>
                </a:ext>
              </a:extLst>
            </p:cNvPr>
            <p:cNvSpPr/>
            <p:nvPr/>
          </p:nvSpPr>
          <p:spPr>
            <a:xfrm>
              <a:off x="8036994" y="1935225"/>
              <a:ext cx="2308527" cy="650585"/>
            </a:xfrm>
            <a:custGeom>
              <a:avLst/>
              <a:gdLst/>
              <a:ahLst/>
              <a:cxnLst/>
              <a:rect l="l" t="t" r="r" b="b"/>
              <a:pathLst>
                <a:path w="2308526" h="650585">
                  <a:moveTo>
                    <a:pt x="0" y="0"/>
                  </a:moveTo>
                  <a:lnTo>
                    <a:pt x="2308526" y="0"/>
                  </a:lnTo>
                  <a:lnTo>
                    <a:pt x="2308526" y="650585"/>
                  </a:lnTo>
                  <a:lnTo>
                    <a:pt x="0" y="65058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black"/>
                </a:solidFill>
                <a:effectLst/>
                <a:uLnTx/>
                <a:uFillTx/>
                <a:latin typeface="Calibri"/>
                <a:ea typeface="微软雅黑"/>
                <a:cs typeface="Arial"/>
                <a:sym typeface="Arial"/>
              </a:endParaRPr>
            </a:p>
          </p:txBody>
        </p:sp>
        <p:sp>
          <p:nvSpPr>
            <p:cNvPr id="15" name="Freeform 12">
              <a:extLst>
                <a:ext uri="{FF2B5EF4-FFF2-40B4-BE49-F238E27FC236}">
                  <a16:creationId xmlns:a16="http://schemas.microsoft.com/office/drawing/2014/main" id="{C63D0F71-570A-2490-6BED-2120E5803B02}"/>
                </a:ext>
              </a:extLst>
            </p:cNvPr>
            <p:cNvSpPr/>
            <p:nvPr/>
          </p:nvSpPr>
          <p:spPr>
            <a:xfrm rot="4483766">
              <a:off x="3479054" y="7755039"/>
              <a:ext cx="1488229" cy="2470091"/>
            </a:xfrm>
            <a:custGeom>
              <a:avLst/>
              <a:gdLst/>
              <a:ahLst/>
              <a:cxnLst/>
              <a:rect l="l" t="t" r="r" b="b"/>
              <a:pathLst>
                <a:path w="1488229" h="2470090">
                  <a:moveTo>
                    <a:pt x="0" y="0"/>
                  </a:moveTo>
                  <a:lnTo>
                    <a:pt x="1488229" y="0"/>
                  </a:lnTo>
                  <a:lnTo>
                    <a:pt x="1488229" y="2470089"/>
                  </a:lnTo>
                  <a:lnTo>
                    <a:pt x="0" y="247008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微软雅黑"/>
                <a:cs typeface="Arial"/>
                <a:sym typeface="Arial"/>
              </a:endParaRPr>
            </a:p>
          </p:txBody>
        </p:sp>
        <p:sp>
          <p:nvSpPr>
            <p:cNvPr id="16" name="Freeform 13">
              <a:extLst>
                <a:ext uri="{FF2B5EF4-FFF2-40B4-BE49-F238E27FC236}">
                  <a16:creationId xmlns:a16="http://schemas.microsoft.com/office/drawing/2014/main" id="{55D7D937-DDA2-9B0D-7B56-2DA62B63D71E}"/>
                </a:ext>
              </a:extLst>
            </p:cNvPr>
            <p:cNvSpPr/>
            <p:nvPr/>
          </p:nvSpPr>
          <p:spPr>
            <a:xfrm rot="4928744">
              <a:off x="14255174" y="651625"/>
              <a:ext cx="669226" cy="2839765"/>
            </a:xfrm>
            <a:custGeom>
              <a:avLst/>
              <a:gdLst/>
              <a:ahLst/>
              <a:cxnLst/>
              <a:rect l="l" t="t" r="r" b="b"/>
              <a:pathLst>
                <a:path w="669226" h="2839765">
                  <a:moveTo>
                    <a:pt x="0" y="0"/>
                  </a:moveTo>
                  <a:lnTo>
                    <a:pt x="669227" y="0"/>
                  </a:lnTo>
                  <a:lnTo>
                    <a:pt x="669227" y="2839765"/>
                  </a:lnTo>
                  <a:lnTo>
                    <a:pt x="0" y="2839765"/>
                  </a:lnTo>
                  <a:lnTo>
                    <a:pt x="0" y="0"/>
                  </a:lnTo>
                  <a:close/>
                </a:path>
              </a:pathLst>
            </a:custGeom>
            <a:blipFill>
              <a:blip r:embed="rId11">
                <a:extLst>
                  <a:ext uri="{96DAC541-7B7A-43D3-8B79-37D633B846F1}">
                    <asvg:svgBlip xmlns:asvg="http://schemas.microsoft.com/office/drawing/2016/SVG/main" r:embed="rId12"/>
                  </a:ext>
                </a:extLst>
              </a:blip>
              <a:stretch>
                <a:fillRect t="-19117" r="-25904"/>
              </a:stretch>
            </a:blipFill>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微软雅黑"/>
                <a:cs typeface="Arial"/>
                <a:sym typeface="Arial"/>
              </a:endParaRPr>
            </a:p>
          </p:txBody>
        </p:sp>
        <p:sp>
          <p:nvSpPr>
            <p:cNvPr id="17" name="Freeform 14">
              <a:extLst>
                <a:ext uri="{FF2B5EF4-FFF2-40B4-BE49-F238E27FC236}">
                  <a16:creationId xmlns:a16="http://schemas.microsoft.com/office/drawing/2014/main" id="{83226A6C-039D-B1B2-E664-E8E56DC4B155}"/>
                </a:ext>
              </a:extLst>
            </p:cNvPr>
            <p:cNvSpPr/>
            <p:nvPr/>
          </p:nvSpPr>
          <p:spPr>
            <a:xfrm>
              <a:off x="15508919" y="1070101"/>
              <a:ext cx="1814524" cy="1814523"/>
            </a:xfrm>
            <a:custGeom>
              <a:avLst/>
              <a:gdLst/>
              <a:ahLst/>
              <a:cxnLst/>
              <a:rect l="l" t="t" r="r" b="b"/>
              <a:pathLst>
                <a:path w="1814524" h="1814524">
                  <a:moveTo>
                    <a:pt x="0" y="0"/>
                  </a:moveTo>
                  <a:lnTo>
                    <a:pt x="1814524" y="0"/>
                  </a:lnTo>
                  <a:lnTo>
                    <a:pt x="1814524" y="1814524"/>
                  </a:lnTo>
                  <a:lnTo>
                    <a:pt x="0" y="181452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black"/>
                </a:solidFill>
                <a:effectLst/>
                <a:uLnTx/>
                <a:uFillTx/>
                <a:latin typeface="Calibri"/>
                <a:ea typeface="微软雅黑"/>
                <a:cs typeface="Arial"/>
                <a:sym typeface="Arial"/>
              </a:endParaRPr>
            </a:p>
          </p:txBody>
        </p:sp>
      </p:grpSp>
      <p:grpSp>
        <p:nvGrpSpPr>
          <p:cNvPr id="20" name="Google Shape;49;p15">
            <a:extLst>
              <a:ext uri="{FF2B5EF4-FFF2-40B4-BE49-F238E27FC236}">
                <a16:creationId xmlns:a16="http://schemas.microsoft.com/office/drawing/2014/main" id="{B1379144-11C5-9743-3350-5B8253E2C725}"/>
              </a:ext>
            </a:extLst>
          </p:cNvPr>
          <p:cNvGrpSpPr/>
          <p:nvPr/>
        </p:nvGrpSpPr>
        <p:grpSpPr>
          <a:xfrm>
            <a:off x="54318" y="4139777"/>
            <a:ext cx="2946156" cy="2854223"/>
            <a:chOff x="457200" y="1608525"/>
            <a:chExt cx="3653750" cy="3648425"/>
          </a:xfrm>
        </p:grpSpPr>
        <p:sp>
          <p:nvSpPr>
            <p:cNvPr id="21" name="Google Shape;50;p15">
              <a:extLst>
                <a:ext uri="{FF2B5EF4-FFF2-40B4-BE49-F238E27FC236}">
                  <a16:creationId xmlns:a16="http://schemas.microsoft.com/office/drawing/2014/main" id="{EED88B54-484B-F93D-5C09-C952C4E8F1C2}"/>
                </a:ext>
              </a:extLst>
            </p:cNvPr>
            <p:cNvSpPr/>
            <p:nvPr/>
          </p:nvSpPr>
          <p:spPr>
            <a:xfrm>
              <a:off x="3417025" y="2852325"/>
              <a:ext cx="693925" cy="761250"/>
            </a:xfrm>
            <a:custGeom>
              <a:avLst/>
              <a:gdLst/>
              <a:ahLst/>
              <a:cxnLst/>
              <a:rect l="l" t="t" r="r" b="b"/>
              <a:pathLst>
                <a:path w="27757" h="30450" extrusionOk="0">
                  <a:moveTo>
                    <a:pt x="18171" y="0"/>
                  </a:moveTo>
                  <a:lnTo>
                    <a:pt x="18079" y="21"/>
                  </a:lnTo>
                  <a:lnTo>
                    <a:pt x="17988" y="41"/>
                  </a:lnTo>
                  <a:lnTo>
                    <a:pt x="17887" y="92"/>
                  </a:lnTo>
                  <a:lnTo>
                    <a:pt x="17796" y="142"/>
                  </a:lnTo>
                  <a:lnTo>
                    <a:pt x="17695" y="213"/>
                  </a:lnTo>
                  <a:lnTo>
                    <a:pt x="17594" y="294"/>
                  </a:lnTo>
                  <a:lnTo>
                    <a:pt x="17482" y="385"/>
                  </a:lnTo>
                  <a:lnTo>
                    <a:pt x="17381" y="486"/>
                  </a:lnTo>
                  <a:lnTo>
                    <a:pt x="17158" y="719"/>
                  </a:lnTo>
                  <a:lnTo>
                    <a:pt x="16936" y="982"/>
                  </a:lnTo>
                  <a:lnTo>
                    <a:pt x="16703" y="1296"/>
                  </a:lnTo>
                  <a:lnTo>
                    <a:pt x="16470" y="1630"/>
                  </a:lnTo>
                  <a:lnTo>
                    <a:pt x="16227" y="1995"/>
                  </a:lnTo>
                  <a:lnTo>
                    <a:pt x="15994" y="2389"/>
                  </a:lnTo>
                  <a:lnTo>
                    <a:pt x="15751" y="2794"/>
                  </a:lnTo>
                  <a:lnTo>
                    <a:pt x="15508" y="3219"/>
                  </a:lnTo>
                  <a:lnTo>
                    <a:pt x="15022" y="4110"/>
                  </a:lnTo>
                  <a:lnTo>
                    <a:pt x="14547" y="5021"/>
                  </a:lnTo>
                  <a:lnTo>
                    <a:pt x="14091" y="5922"/>
                  </a:lnTo>
                  <a:lnTo>
                    <a:pt x="13251" y="7613"/>
                  </a:lnTo>
                  <a:lnTo>
                    <a:pt x="12887" y="8341"/>
                  </a:lnTo>
                  <a:lnTo>
                    <a:pt x="12573" y="8939"/>
                  </a:lnTo>
                  <a:lnTo>
                    <a:pt x="12431" y="9192"/>
                  </a:lnTo>
                  <a:lnTo>
                    <a:pt x="12310" y="9394"/>
                  </a:lnTo>
                  <a:lnTo>
                    <a:pt x="12198" y="9566"/>
                  </a:lnTo>
                  <a:lnTo>
                    <a:pt x="12107" y="9678"/>
                  </a:lnTo>
                  <a:lnTo>
                    <a:pt x="12026" y="9708"/>
                  </a:lnTo>
                  <a:lnTo>
                    <a:pt x="11955" y="9728"/>
                  </a:lnTo>
                  <a:lnTo>
                    <a:pt x="11884" y="9738"/>
                  </a:lnTo>
                  <a:lnTo>
                    <a:pt x="11814" y="9738"/>
                  </a:lnTo>
                  <a:lnTo>
                    <a:pt x="11753" y="9728"/>
                  </a:lnTo>
                  <a:lnTo>
                    <a:pt x="11692" y="9718"/>
                  </a:lnTo>
                  <a:lnTo>
                    <a:pt x="11631" y="9698"/>
                  </a:lnTo>
                  <a:lnTo>
                    <a:pt x="11581" y="9667"/>
                  </a:lnTo>
                  <a:lnTo>
                    <a:pt x="11530" y="9637"/>
                  </a:lnTo>
                  <a:lnTo>
                    <a:pt x="11480" y="9597"/>
                  </a:lnTo>
                  <a:lnTo>
                    <a:pt x="11439" y="9546"/>
                  </a:lnTo>
                  <a:lnTo>
                    <a:pt x="11399" y="9495"/>
                  </a:lnTo>
                  <a:lnTo>
                    <a:pt x="11318" y="9374"/>
                  </a:lnTo>
                  <a:lnTo>
                    <a:pt x="11257" y="9242"/>
                  </a:lnTo>
                  <a:lnTo>
                    <a:pt x="11196" y="9080"/>
                  </a:lnTo>
                  <a:lnTo>
                    <a:pt x="11146" y="8898"/>
                  </a:lnTo>
                  <a:lnTo>
                    <a:pt x="11105" y="8716"/>
                  </a:lnTo>
                  <a:lnTo>
                    <a:pt x="11065" y="8513"/>
                  </a:lnTo>
                  <a:lnTo>
                    <a:pt x="11004" y="8078"/>
                  </a:lnTo>
                  <a:lnTo>
                    <a:pt x="10953" y="7623"/>
                  </a:lnTo>
                  <a:lnTo>
                    <a:pt x="10903" y="7167"/>
                  </a:lnTo>
                  <a:lnTo>
                    <a:pt x="10852" y="6712"/>
                  </a:lnTo>
                  <a:lnTo>
                    <a:pt x="10791" y="6287"/>
                  </a:lnTo>
                  <a:lnTo>
                    <a:pt x="10751" y="6084"/>
                  </a:lnTo>
                  <a:lnTo>
                    <a:pt x="10700" y="5902"/>
                  </a:lnTo>
                  <a:lnTo>
                    <a:pt x="10650" y="5730"/>
                  </a:lnTo>
                  <a:lnTo>
                    <a:pt x="10579" y="5578"/>
                  </a:lnTo>
                  <a:lnTo>
                    <a:pt x="10508" y="5446"/>
                  </a:lnTo>
                  <a:lnTo>
                    <a:pt x="10427" y="5335"/>
                  </a:lnTo>
                  <a:lnTo>
                    <a:pt x="10386" y="5284"/>
                  </a:lnTo>
                  <a:lnTo>
                    <a:pt x="10336" y="5244"/>
                  </a:lnTo>
                  <a:lnTo>
                    <a:pt x="10285" y="5214"/>
                  </a:lnTo>
                  <a:lnTo>
                    <a:pt x="10224" y="5183"/>
                  </a:lnTo>
                  <a:lnTo>
                    <a:pt x="10174" y="5153"/>
                  </a:lnTo>
                  <a:lnTo>
                    <a:pt x="10113" y="5143"/>
                  </a:lnTo>
                  <a:lnTo>
                    <a:pt x="10042" y="5133"/>
                  </a:lnTo>
                  <a:lnTo>
                    <a:pt x="9971" y="5133"/>
                  </a:lnTo>
                  <a:lnTo>
                    <a:pt x="9921" y="5143"/>
                  </a:lnTo>
                  <a:lnTo>
                    <a:pt x="9860" y="5153"/>
                  </a:lnTo>
                  <a:lnTo>
                    <a:pt x="9809" y="5183"/>
                  </a:lnTo>
                  <a:lnTo>
                    <a:pt x="9749" y="5214"/>
                  </a:lnTo>
                  <a:lnTo>
                    <a:pt x="9698" y="5254"/>
                  </a:lnTo>
                  <a:lnTo>
                    <a:pt x="9647" y="5295"/>
                  </a:lnTo>
                  <a:lnTo>
                    <a:pt x="9546" y="5406"/>
                  </a:lnTo>
                  <a:lnTo>
                    <a:pt x="9455" y="5537"/>
                  </a:lnTo>
                  <a:lnTo>
                    <a:pt x="9364" y="5699"/>
                  </a:lnTo>
                  <a:lnTo>
                    <a:pt x="9273" y="5892"/>
                  </a:lnTo>
                  <a:lnTo>
                    <a:pt x="9192" y="6094"/>
                  </a:lnTo>
                  <a:lnTo>
                    <a:pt x="9111" y="6317"/>
                  </a:lnTo>
                  <a:lnTo>
                    <a:pt x="9040" y="6560"/>
                  </a:lnTo>
                  <a:lnTo>
                    <a:pt x="8959" y="6823"/>
                  </a:lnTo>
                  <a:lnTo>
                    <a:pt x="8898" y="7086"/>
                  </a:lnTo>
                  <a:lnTo>
                    <a:pt x="8838" y="7380"/>
                  </a:lnTo>
                  <a:lnTo>
                    <a:pt x="8777" y="7673"/>
                  </a:lnTo>
                  <a:lnTo>
                    <a:pt x="8665" y="8291"/>
                  </a:lnTo>
                  <a:lnTo>
                    <a:pt x="8574" y="8929"/>
                  </a:lnTo>
                  <a:lnTo>
                    <a:pt x="8493" y="9576"/>
                  </a:lnTo>
                  <a:lnTo>
                    <a:pt x="8423" y="10224"/>
                  </a:lnTo>
                  <a:lnTo>
                    <a:pt x="8372" y="10852"/>
                  </a:lnTo>
                  <a:lnTo>
                    <a:pt x="8331" y="11449"/>
                  </a:lnTo>
                  <a:lnTo>
                    <a:pt x="8311" y="12006"/>
                  </a:lnTo>
                  <a:lnTo>
                    <a:pt x="8291" y="12492"/>
                  </a:lnTo>
                  <a:lnTo>
                    <a:pt x="8291" y="12917"/>
                  </a:lnTo>
                  <a:lnTo>
                    <a:pt x="8291" y="13190"/>
                  </a:lnTo>
                  <a:lnTo>
                    <a:pt x="8271" y="13463"/>
                  </a:lnTo>
                  <a:lnTo>
                    <a:pt x="8240" y="13737"/>
                  </a:lnTo>
                  <a:lnTo>
                    <a:pt x="8200" y="14010"/>
                  </a:lnTo>
                  <a:lnTo>
                    <a:pt x="8149" y="14283"/>
                  </a:lnTo>
                  <a:lnTo>
                    <a:pt x="8078" y="14547"/>
                  </a:lnTo>
                  <a:lnTo>
                    <a:pt x="8008" y="14820"/>
                  </a:lnTo>
                  <a:lnTo>
                    <a:pt x="7927" y="15083"/>
                  </a:lnTo>
                  <a:lnTo>
                    <a:pt x="7835" y="15346"/>
                  </a:lnTo>
                  <a:lnTo>
                    <a:pt x="7724" y="15609"/>
                  </a:lnTo>
                  <a:lnTo>
                    <a:pt x="7613" y="15862"/>
                  </a:lnTo>
                  <a:lnTo>
                    <a:pt x="7491" y="16126"/>
                  </a:lnTo>
                  <a:lnTo>
                    <a:pt x="7370" y="16379"/>
                  </a:lnTo>
                  <a:lnTo>
                    <a:pt x="7228" y="16632"/>
                  </a:lnTo>
                  <a:lnTo>
                    <a:pt x="7086" y="16885"/>
                  </a:lnTo>
                  <a:lnTo>
                    <a:pt x="6935" y="17138"/>
                  </a:lnTo>
                  <a:lnTo>
                    <a:pt x="6783" y="17381"/>
                  </a:lnTo>
                  <a:lnTo>
                    <a:pt x="6621" y="17624"/>
                  </a:lnTo>
                  <a:lnTo>
                    <a:pt x="6277" y="18110"/>
                  </a:lnTo>
                  <a:lnTo>
                    <a:pt x="5922" y="18585"/>
                  </a:lnTo>
                  <a:lnTo>
                    <a:pt x="5548" y="19041"/>
                  </a:lnTo>
                  <a:lnTo>
                    <a:pt x="5163" y="19486"/>
                  </a:lnTo>
                  <a:lnTo>
                    <a:pt x="4768" y="19922"/>
                  </a:lnTo>
                  <a:lnTo>
                    <a:pt x="4374" y="20347"/>
                  </a:lnTo>
                  <a:lnTo>
                    <a:pt x="3969" y="20762"/>
                  </a:lnTo>
                  <a:lnTo>
                    <a:pt x="3564" y="21157"/>
                  </a:lnTo>
                  <a:lnTo>
                    <a:pt x="3169" y="21531"/>
                  </a:lnTo>
                  <a:lnTo>
                    <a:pt x="2410" y="22250"/>
                  </a:lnTo>
                  <a:lnTo>
                    <a:pt x="1711" y="22888"/>
                  </a:lnTo>
                  <a:lnTo>
                    <a:pt x="1094" y="23465"/>
                  </a:lnTo>
                  <a:lnTo>
                    <a:pt x="831" y="23718"/>
                  </a:lnTo>
                  <a:lnTo>
                    <a:pt x="588" y="23961"/>
                  </a:lnTo>
                  <a:lnTo>
                    <a:pt x="385" y="24173"/>
                  </a:lnTo>
                  <a:lnTo>
                    <a:pt x="223" y="24365"/>
                  </a:lnTo>
                  <a:lnTo>
                    <a:pt x="102" y="24548"/>
                  </a:lnTo>
                  <a:lnTo>
                    <a:pt x="61" y="24618"/>
                  </a:lnTo>
                  <a:lnTo>
                    <a:pt x="31" y="24699"/>
                  </a:lnTo>
                  <a:lnTo>
                    <a:pt x="11" y="24760"/>
                  </a:lnTo>
                  <a:lnTo>
                    <a:pt x="1" y="24821"/>
                  </a:lnTo>
                  <a:lnTo>
                    <a:pt x="11" y="24882"/>
                  </a:lnTo>
                  <a:lnTo>
                    <a:pt x="31" y="24922"/>
                  </a:lnTo>
                  <a:lnTo>
                    <a:pt x="244" y="25297"/>
                  </a:lnTo>
                  <a:lnTo>
                    <a:pt x="497" y="25722"/>
                  </a:lnTo>
                  <a:lnTo>
                    <a:pt x="790" y="26187"/>
                  </a:lnTo>
                  <a:lnTo>
                    <a:pt x="1114" y="26694"/>
                  </a:lnTo>
                  <a:lnTo>
                    <a:pt x="1468" y="27200"/>
                  </a:lnTo>
                  <a:lnTo>
                    <a:pt x="1853" y="27716"/>
                  </a:lnTo>
                  <a:lnTo>
                    <a:pt x="2055" y="27979"/>
                  </a:lnTo>
                  <a:lnTo>
                    <a:pt x="2258" y="28222"/>
                  </a:lnTo>
                  <a:lnTo>
                    <a:pt x="2460" y="28475"/>
                  </a:lnTo>
                  <a:lnTo>
                    <a:pt x="2673" y="28708"/>
                  </a:lnTo>
                  <a:lnTo>
                    <a:pt x="2886" y="28941"/>
                  </a:lnTo>
                  <a:lnTo>
                    <a:pt x="3108" y="29164"/>
                  </a:lnTo>
                  <a:lnTo>
                    <a:pt x="3321" y="29366"/>
                  </a:lnTo>
                  <a:lnTo>
                    <a:pt x="3543" y="29568"/>
                  </a:lnTo>
                  <a:lnTo>
                    <a:pt x="3766" y="29740"/>
                  </a:lnTo>
                  <a:lnTo>
                    <a:pt x="3989" y="29913"/>
                  </a:lnTo>
                  <a:lnTo>
                    <a:pt x="4212" y="30054"/>
                  </a:lnTo>
                  <a:lnTo>
                    <a:pt x="4424" y="30176"/>
                  </a:lnTo>
                  <a:lnTo>
                    <a:pt x="4647" y="30277"/>
                  </a:lnTo>
                  <a:lnTo>
                    <a:pt x="4859" y="30358"/>
                  </a:lnTo>
                  <a:lnTo>
                    <a:pt x="5072" y="30419"/>
                  </a:lnTo>
                  <a:lnTo>
                    <a:pt x="5183" y="30439"/>
                  </a:lnTo>
                  <a:lnTo>
                    <a:pt x="5285" y="30449"/>
                  </a:lnTo>
                  <a:lnTo>
                    <a:pt x="5487" y="30449"/>
                  </a:lnTo>
                  <a:lnTo>
                    <a:pt x="5598" y="30439"/>
                  </a:lnTo>
                  <a:lnTo>
                    <a:pt x="5689" y="30419"/>
                  </a:lnTo>
                  <a:lnTo>
                    <a:pt x="5791" y="30398"/>
                  </a:lnTo>
                  <a:lnTo>
                    <a:pt x="5892" y="30368"/>
                  </a:lnTo>
                  <a:lnTo>
                    <a:pt x="5993" y="30328"/>
                  </a:lnTo>
                  <a:lnTo>
                    <a:pt x="6084" y="30277"/>
                  </a:lnTo>
                  <a:lnTo>
                    <a:pt x="6165" y="30216"/>
                  </a:lnTo>
                  <a:lnTo>
                    <a:pt x="6287" y="30115"/>
                  </a:lnTo>
                  <a:lnTo>
                    <a:pt x="6641" y="29771"/>
                  </a:lnTo>
                  <a:lnTo>
                    <a:pt x="7117" y="29285"/>
                  </a:lnTo>
                  <a:lnTo>
                    <a:pt x="7704" y="28678"/>
                  </a:lnTo>
                  <a:lnTo>
                    <a:pt x="9101" y="27190"/>
                  </a:lnTo>
                  <a:lnTo>
                    <a:pt x="10639" y="25519"/>
                  </a:lnTo>
                  <a:lnTo>
                    <a:pt x="12158" y="23869"/>
                  </a:lnTo>
                  <a:lnTo>
                    <a:pt x="13453" y="22432"/>
                  </a:lnTo>
                  <a:lnTo>
                    <a:pt x="14709" y="21045"/>
                  </a:lnTo>
                  <a:lnTo>
                    <a:pt x="14972" y="20823"/>
                  </a:lnTo>
                  <a:lnTo>
                    <a:pt x="15276" y="20580"/>
                  </a:lnTo>
                  <a:lnTo>
                    <a:pt x="16004" y="20013"/>
                  </a:lnTo>
                  <a:lnTo>
                    <a:pt x="16875" y="19365"/>
                  </a:lnTo>
                  <a:lnTo>
                    <a:pt x="17857" y="18646"/>
                  </a:lnTo>
                  <a:lnTo>
                    <a:pt x="20023" y="17077"/>
                  </a:lnTo>
                  <a:lnTo>
                    <a:pt x="22290" y="15458"/>
                  </a:lnTo>
                  <a:lnTo>
                    <a:pt x="24416" y="13919"/>
                  </a:lnTo>
                  <a:lnTo>
                    <a:pt x="25358" y="13231"/>
                  </a:lnTo>
                  <a:lnTo>
                    <a:pt x="26188" y="12613"/>
                  </a:lnTo>
                  <a:lnTo>
                    <a:pt x="26866" y="12087"/>
                  </a:lnTo>
                  <a:lnTo>
                    <a:pt x="27149" y="11864"/>
                  </a:lnTo>
                  <a:lnTo>
                    <a:pt x="27372" y="11672"/>
                  </a:lnTo>
                  <a:lnTo>
                    <a:pt x="27554" y="11500"/>
                  </a:lnTo>
                  <a:lnTo>
                    <a:pt x="27676" y="11378"/>
                  </a:lnTo>
                  <a:lnTo>
                    <a:pt x="27716" y="11328"/>
                  </a:lnTo>
                  <a:lnTo>
                    <a:pt x="27747" y="11287"/>
                  </a:lnTo>
                  <a:lnTo>
                    <a:pt x="27757" y="11247"/>
                  </a:lnTo>
                  <a:lnTo>
                    <a:pt x="27747" y="11226"/>
                  </a:lnTo>
                  <a:lnTo>
                    <a:pt x="27706" y="11186"/>
                  </a:lnTo>
                  <a:lnTo>
                    <a:pt x="27655" y="11145"/>
                  </a:lnTo>
                  <a:lnTo>
                    <a:pt x="27605" y="11115"/>
                  </a:lnTo>
                  <a:lnTo>
                    <a:pt x="27544" y="11085"/>
                  </a:lnTo>
                  <a:lnTo>
                    <a:pt x="27473" y="11064"/>
                  </a:lnTo>
                  <a:lnTo>
                    <a:pt x="27402" y="11054"/>
                  </a:lnTo>
                  <a:lnTo>
                    <a:pt x="27230" y="11054"/>
                  </a:lnTo>
                  <a:lnTo>
                    <a:pt x="27048" y="11074"/>
                  </a:lnTo>
                  <a:lnTo>
                    <a:pt x="26846" y="11105"/>
                  </a:lnTo>
                  <a:lnTo>
                    <a:pt x="26623" y="11166"/>
                  </a:lnTo>
                  <a:lnTo>
                    <a:pt x="26390" y="11247"/>
                  </a:lnTo>
                  <a:lnTo>
                    <a:pt x="26137" y="11338"/>
                  </a:lnTo>
                  <a:lnTo>
                    <a:pt x="25874" y="11439"/>
                  </a:lnTo>
                  <a:lnTo>
                    <a:pt x="25601" y="11560"/>
                  </a:lnTo>
                  <a:lnTo>
                    <a:pt x="25317" y="11682"/>
                  </a:lnTo>
                  <a:lnTo>
                    <a:pt x="24730" y="11965"/>
                  </a:lnTo>
                  <a:lnTo>
                    <a:pt x="24133" y="12269"/>
                  </a:lnTo>
                  <a:lnTo>
                    <a:pt x="22948" y="12866"/>
                  </a:lnTo>
                  <a:lnTo>
                    <a:pt x="22382" y="13139"/>
                  </a:lnTo>
                  <a:lnTo>
                    <a:pt x="21865" y="13372"/>
                  </a:lnTo>
                  <a:lnTo>
                    <a:pt x="21622" y="13463"/>
                  </a:lnTo>
                  <a:lnTo>
                    <a:pt x="21400" y="13544"/>
                  </a:lnTo>
                  <a:lnTo>
                    <a:pt x="21187" y="13615"/>
                  </a:lnTo>
                  <a:lnTo>
                    <a:pt x="20995" y="13656"/>
                  </a:lnTo>
                  <a:lnTo>
                    <a:pt x="20833" y="13686"/>
                  </a:lnTo>
                  <a:lnTo>
                    <a:pt x="20681" y="13696"/>
                  </a:lnTo>
                  <a:lnTo>
                    <a:pt x="20620" y="13686"/>
                  </a:lnTo>
                  <a:lnTo>
                    <a:pt x="20560" y="13676"/>
                  </a:lnTo>
                  <a:lnTo>
                    <a:pt x="20509" y="13656"/>
                  </a:lnTo>
                  <a:lnTo>
                    <a:pt x="20458" y="13625"/>
                  </a:lnTo>
                  <a:lnTo>
                    <a:pt x="20570" y="13382"/>
                  </a:lnTo>
                  <a:lnTo>
                    <a:pt x="20711" y="13129"/>
                  </a:lnTo>
                  <a:lnTo>
                    <a:pt x="20873" y="12866"/>
                  </a:lnTo>
                  <a:lnTo>
                    <a:pt x="21056" y="12593"/>
                  </a:lnTo>
                  <a:lnTo>
                    <a:pt x="21248" y="12320"/>
                  </a:lnTo>
                  <a:lnTo>
                    <a:pt x="21471" y="12026"/>
                  </a:lnTo>
                  <a:lnTo>
                    <a:pt x="21703" y="11732"/>
                  </a:lnTo>
                  <a:lnTo>
                    <a:pt x="21946" y="11439"/>
                  </a:lnTo>
                  <a:lnTo>
                    <a:pt x="22463" y="10832"/>
                  </a:lnTo>
                  <a:lnTo>
                    <a:pt x="23009" y="10224"/>
                  </a:lnTo>
                  <a:lnTo>
                    <a:pt x="24102" y="9030"/>
                  </a:lnTo>
                  <a:lnTo>
                    <a:pt x="24629" y="8453"/>
                  </a:lnTo>
                  <a:lnTo>
                    <a:pt x="25115" y="7906"/>
                  </a:lnTo>
                  <a:lnTo>
                    <a:pt x="25540" y="7400"/>
                  </a:lnTo>
                  <a:lnTo>
                    <a:pt x="25722" y="7167"/>
                  </a:lnTo>
                  <a:lnTo>
                    <a:pt x="25894" y="6944"/>
                  </a:lnTo>
                  <a:lnTo>
                    <a:pt x="26036" y="6732"/>
                  </a:lnTo>
                  <a:lnTo>
                    <a:pt x="26157" y="6540"/>
                  </a:lnTo>
                  <a:lnTo>
                    <a:pt x="26248" y="6357"/>
                  </a:lnTo>
                  <a:lnTo>
                    <a:pt x="26319" y="6195"/>
                  </a:lnTo>
                  <a:lnTo>
                    <a:pt x="26339" y="6125"/>
                  </a:lnTo>
                  <a:lnTo>
                    <a:pt x="26350" y="6054"/>
                  </a:lnTo>
                  <a:lnTo>
                    <a:pt x="26350" y="5993"/>
                  </a:lnTo>
                  <a:lnTo>
                    <a:pt x="26350" y="5932"/>
                  </a:lnTo>
                  <a:lnTo>
                    <a:pt x="26339" y="5882"/>
                  </a:lnTo>
                  <a:lnTo>
                    <a:pt x="26319" y="5831"/>
                  </a:lnTo>
                  <a:lnTo>
                    <a:pt x="26289" y="5780"/>
                  </a:lnTo>
                  <a:lnTo>
                    <a:pt x="26248" y="5750"/>
                  </a:lnTo>
                  <a:lnTo>
                    <a:pt x="26198" y="5720"/>
                  </a:lnTo>
                  <a:lnTo>
                    <a:pt x="26147" y="5699"/>
                  </a:lnTo>
                  <a:lnTo>
                    <a:pt x="26086" y="5689"/>
                  </a:lnTo>
                  <a:lnTo>
                    <a:pt x="26026" y="5689"/>
                  </a:lnTo>
                  <a:lnTo>
                    <a:pt x="25955" y="5699"/>
                  </a:lnTo>
                  <a:lnTo>
                    <a:pt x="25874" y="5710"/>
                  </a:lnTo>
                  <a:lnTo>
                    <a:pt x="25712" y="5770"/>
                  </a:lnTo>
                  <a:lnTo>
                    <a:pt x="25520" y="5861"/>
                  </a:lnTo>
                  <a:lnTo>
                    <a:pt x="25307" y="5983"/>
                  </a:lnTo>
                  <a:lnTo>
                    <a:pt x="25084" y="6125"/>
                  </a:lnTo>
                  <a:lnTo>
                    <a:pt x="24851" y="6297"/>
                  </a:lnTo>
                  <a:lnTo>
                    <a:pt x="24598" y="6479"/>
                  </a:lnTo>
                  <a:lnTo>
                    <a:pt x="24325" y="6691"/>
                  </a:lnTo>
                  <a:lnTo>
                    <a:pt x="23768" y="7147"/>
                  </a:lnTo>
                  <a:lnTo>
                    <a:pt x="23181" y="7643"/>
                  </a:lnTo>
                  <a:lnTo>
                    <a:pt x="22584" y="8169"/>
                  </a:lnTo>
                  <a:lnTo>
                    <a:pt x="21977" y="8686"/>
                  </a:lnTo>
                  <a:lnTo>
                    <a:pt x="21390" y="9182"/>
                  </a:lnTo>
                  <a:lnTo>
                    <a:pt x="20823" y="9637"/>
                  </a:lnTo>
                  <a:lnTo>
                    <a:pt x="20560" y="9840"/>
                  </a:lnTo>
                  <a:lnTo>
                    <a:pt x="20296" y="10022"/>
                  </a:lnTo>
                  <a:lnTo>
                    <a:pt x="20053" y="10184"/>
                  </a:lnTo>
                  <a:lnTo>
                    <a:pt x="19821" y="10325"/>
                  </a:lnTo>
                  <a:lnTo>
                    <a:pt x="19608" y="10447"/>
                  </a:lnTo>
                  <a:lnTo>
                    <a:pt x="19406" y="10528"/>
                  </a:lnTo>
                  <a:lnTo>
                    <a:pt x="19314" y="10558"/>
                  </a:lnTo>
                  <a:lnTo>
                    <a:pt x="19233" y="10589"/>
                  </a:lnTo>
                  <a:lnTo>
                    <a:pt x="19152" y="10599"/>
                  </a:lnTo>
                  <a:lnTo>
                    <a:pt x="19071" y="10609"/>
                  </a:lnTo>
                  <a:lnTo>
                    <a:pt x="19001" y="10599"/>
                  </a:lnTo>
                  <a:lnTo>
                    <a:pt x="18940" y="10589"/>
                  </a:lnTo>
                  <a:lnTo>
                    <a:pt x="18879" y="10568"/>
                  </a:lnTo>
                  <a:lnTo>
                    <a:pt x="18829" y="10538"/>
                  </a:lnTo>
                  <a:lnTo>
                    <a:pt x="18798" y="10508"/>
                  </a:lnTo>
                  <a:lnTo>
                    <a:pt x="18788" y="10467"/>
                  </a:lnTo>
                  <a:lnTo>
                    <a:pt x="18778" y="10417"/>
                  </a:lnTo>
                  <a:lnTo>
                    <a:pt x="18778" y="10366"/>
                  </a:lnTo>
                  <a:lnTo>
                    <a:pt x="18788" y="10295"/>
                  </a:lnTo>
                  <a:lnTo>
                    <a:pt x="18808" y="10224"/>
                  </a:lnTo>
                  <a:lnTo>
                    <a:pt x="18879" y="10052"/>
                  </a:lnTo>
                  <a:lnTo>
                    <a:pt x="18980" y="9860"/>
                  </a:lnTo>
                  <a:lnTo>
                    <a:pt x="19112" y="9637"/>
                  </a:lnTo>
                  <a:lnTo>
                    <a:pt x="19264" y="9384"/>
                  </a:lnTo>
                  <a:lnTo>
                    <a:pt x="19446" y="9121"/>
                  </a:lnTo>
                  <a:lnTo>
                    <a:pt x="19861" y="8524"/>
                  </a:lnTo>
                  <a:lnTo>
                    <a:pt x="20337" y="7866"/>
                  </a:lnTo>
                  <a:lnTo>
                    <a:pt x="21379" y="6448"/>
                  </a:lnTo>
                  <a:lnTo>
                    <a:pt x="21896" y="5720"/>
                  </a:lnTo>
                  <a:lnTo>
                    <a:pt x="22392" y="5001"/>
                  </a:lnTo>
                  <a:lnTo>
                    <a:pt x="22614" y="4647"/>
                  </a:lnTo>
                  <a:lnTo>
                    <a:pt x="22827" y="4313"/>
                  </a:lnTo>
                  <a:lnTo>
                    <a:pt x="23019" y="3979"/>
                  </a:lnTo>
                  <a:lnTo>
                    <a:pt x="23191" y="3665"/>
                  </a:lnTo>
                  <a:lnTo>
                    <a:pt x="23343" y="3371"/>
                  </a:lnTo>
                  <a:lnTo>
                    <a:pt x="23465" y="3088"/>
                  </a:lnTo>
                  <a:lnTo>
                    <a:pt x="23556" y="2835"/>
                  </a:lnTo>
                  <a:lnTo>
                    <a:pt x="23586" y="2713"/>
                  </a:lnTo>
                  <a:lnTo>
                    <a:pt x="23617" y="2592"/>
                  </a:lnTo>
                  <a:lnTo>
                    <a:pt x="23637" y="2491"/>
                  </a:lnTo>
                  <a:lnTo>
                    <a:pt x="23637" y="2389"/>
                  </a:lnTo>
                  <a:lnTo>
                    <a:pt x="23637" y="2288"/>
                  </a:lnTo>
                  <a:lnTo>
                    <a:pt x="23627" y="2207"/>
                  </a:lnTo>
                  <a:lnTo>
                    <a:pt x="23606" y="2126"/>
                  </a:lnTo>
                  <a:lnTo>
                    <a:pt x="23566" y="2055"/>
                  </a:lnTo>
                  <a:lnTo>
                    <a:pt x="23525" y="1984"/>
                  </a:lnTo>
                  <a:lnTo>
                    <a:pt x="23465" y="1934"/>
                  </a:lnTo>
                  <a:lnTo>
                    <a:pt x="23434" y="1903"/>
                  </a:lnTo>
                  <a:lnTo>
                    <a:pt x="23384" y="1883"/>
                  </a:lnTo>
                  <a:lnTo>
                    <a:pt x="23333" y="1873"/>
                  </a:lnTo>
                  <a:lnTo>
                    <a:pt x="23282" y="1863"/>
                  </a:lnTo>
                  <a:lnTo>
                    <a:pt x="23232" y="1863"/>
                  </a:lnTo>
                  <a:lnTo>
                    <a:pt x="23171" y="1873"/>
                  </a:lnTo>
                  <a:lnTo>
                    <a:pt x="23040" y="1924"/>
                  </a:lnTo>
                  <a:lnTo>
                    <a:pt x="22898" y="1984"/>
                  </a:lnTo>
                  <a:lnTo>
                    <a:pt x="22736" y="2086"/>
                  </a:lnTo>
                  <a:lnTo>
                    <a:pt x="22564" y="2197"/>
                  </a:lnTo>
                  <a:lnTo>
                    <a:pt x="22382" y="2339"/>
                  </a:lnTo>
                  <a:lnTo>
                    <a:pt x="22189" y="2501"/>
                  </a:lnTo>
                  <a:lnTo>
                    <a:pt x="21987" y="2683"/>
                  </a:lnTo>
                  <a:lnTo>
                    <a:pt x="21541" y="3088"/>
                  </a:lnTo>
                  <a:lnTo>
                    <a:pt x="21066" y="3564"/>
                  </a:lnTo>
                  <a:lnTo>
                    <a:pt x="20560" y="4080"/>
                  </a:lnTo>
                  <a:lnTo>
                    <a:pt x="19476" y="5224"/>
                  </a:lnTo>
                  <a:lnTo>
                    <a:pt x="18910" y="5821"/>
                  </a:lnTo>
                  <a:lnTo>
                    <a:pt x="18333" y="6418"/>
                  </a:lnTo>
                  <a:lnTo>
                    <a:pt x="17766" y="6995"/>
                  </a:lnTo>
                  <a:lnTo>
                    <a:pt x="17189" y="7562"/>
                  </a:lnTo>
                  <a:lnTo>
                    <a:pt x="16622" y="8088"/>
                  </a:lnTo>
                  <a:lnTo>
                    <a:pt x="16338" y="8331"/>
                  </a:lnTo>
                  <a:lnTo>
                    <a:pt x="16065" y="8574"/>
                  </a:lnTo>
                  <a:lnTo>
                    <a:pt x="16075" y="8392"/>
                  </a:lnTo>
                  <a:lnTo>
                    <a:pt x="16106" y="8190"/>
                  </a:lnTo>
                  <a:lnTo>
                    <a:pt x="16156" y="7957"/>
                  </a:lnTo>
                  <a:lnTo>
                    <a:pt x="16217" y="7714"/>
                  </a:lnTo>
                  <a:lnTo>
                    <a:pt x="16298" y="7451"/>
                  </a:lnTo>
                  <a:lnTo>
                    <a:pt x="16389" y="7177"/>
                  </a:lnTo>
                  <a:lnTo>
                    <a:pt x="16602" y="6580"/>
                  </a:lnTo>
                  <a:lnTo>
                    <a:pt x="16845" y="5942"/>
                  </a:lnTo>
                  <a:lnTo>
                    <a:pt x="17118" y="5274"/>
                  </a:lnTo>
                  <a:lnTo>
                    <a:pt x="17685" y="3908"/>
                  </a:lnTo>
                  <a:lnTo>
                    <a:pt x="17958" y="3240"/>
                  </a:lnTo>
                  <a:lnTo>
                    <a:pt x="18201" y="2592"/>
                  </a:lnTo>
                  <a:lnTo>
                    <a:pt x="18312" y="2288"/>
                  </a:lnTo>
                  <a:lnTo>
                    <a:pt x="18414" y="1995"/>
                  </a:lnTo>
                  <a:lnTo>
                    <a:pt x="18495" y="1711"/>
                  </a:lnTo>
                  <a:lnTo>
                    <a:pt x="18575" y="1448"/>
                  </a:lnTo>
                  <a:lnTo>
                    <a:pt x="18626" y="1195"/>
                  </a:lnTo>
                  <a:lnTo>
                    <a:pt x="18677" y="972"/>
                  </a:lnTo>
                  <a:lnTo>
                    <a:pt x="18697" y="760"/>
                  </a:lnTo>
                  <a:lnTo>
                    <a:pt x="18707" y="567"/>
                  </a:lnTo>
                  <a:lnTo>
                    <a:pt x="18687" y="405"/>
                  </a:lnTo>
                  <a:lnTo>
                    <a:pt x="18677" y="334"/>
                  </a:lnTo>
                  <a:lnTo>
                    <a:pt x="18656" y="274"/>
                  </a:lnTo>
                  <a:lnTo>
                    <a:pt x="18626" y="213"/>
                  </a:lnTo>
                  <a:lnTo>
                    <a:pt x="18596" y="162"/>
                  </a:lnTo>
                  <a:lnTo>
                    <a:pt x="18555" y="122"/>
                  </a:lnTo>
                  <a:lnTo>
                    <a:pt x="18505" y="81"/>
                  </a:lnTo>
                  <a:lnTo>
                    <a:pt x="18424" y="41"/>
                  </a:lnTo>
                  <a:lnTo>
                    <a:pt x="18343" y="11"/>
                  </a:lnTo>
                  <a:lnTo>
                    <a:pt x="18262" y="0"/>
                  </a:lnTo>
                  <a:close/>
                </a:path>
              </a:pathLst>
            </a:custGeom>
            <a:solidFill>
              <a:srgbClr val="F4B1A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377"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2" name="Google Shape;51;p15">
              <a:extLst>
                <a:ext uri="{FF2B5EF4-FFF2-40B4-BE49-F238E27FC236}">
                  <a16:creationId xmlns:a16="http://schemas.microsoft.com/office/drawing/2014/main" id="{2740AE71-2987-519D-07E9-B8FB4095AF8B}"/>
                </a:ext>
              </a:extLst>
            </p:cNvPr>
            <p:cNvSpPr/>
            <p:nvPr/>
          </p:nvSpPr>
          <p:spPr>
            <a:xfrm>
              <a:off x="2263550" y="3182075"/>
              <a:ext cx="1560425" cy="1083625"/>
            </a:xfrm>
            <a:custGeom>
              <a:avLst/>
              <a:gdLst/>
              <a:ahLst/>
              <a:cxnLst/>
              <a:rect l="l" t="t" r="r" b="b"/>
              <a:pathLst>
                <a:path w="62417" h="43345" extrusionOk="0">
                  <a:moveTo>
                    <a:pt x="7937" y="0"/>
                  </a:moveTo>
                  <a:lnTo>
                    <a:pt x="7562" y="466"/>
                  </a:lnTo>
                  <a:lnTo>
                    <a:pt x="7127" y="1022"/>
                  </a:lnTo>
                  <a:lnTo>
                    <a:pt x="6570" y="1761"/>
                  </a:lnTo>
                  <a:lnTo>
                    <a:pt x="5923" y="2652"/>
                  </a:lnTo>
                  <a:lnTo>
                    <a:pt x="5568" y="3158"/>
                  </a:lnTo>
                  <a:lnTo>
                    <a:pt x="5194" y="3685"/>
                  </a:lnTo>
                  <a:lnTo>
                    <a:pt x="4819" y="4252"/>
                  </a:lnTo>
                  <a:lnTo>
                    <a:pt x="4435" y="4839"/>
                  </a:lnTo>
                  <a:lnTo>
                    <a:pt x="4040" y="5446"/>
                  </a:lnTo>
                  <a:lnTo>
                    <a:pt x="3645" y="6074"/>
                  </a:lnTo>
                  <a:lnTo>
                    <a:pt x="3260" y="6721"/>
                  </a:lnTo>
                  <a:lnTo>
                    <a:pt x="2876" y="7390"/>
                  </a:lnTo>
                  <a:lnTo>
                    <a:pt x="2501" y="8058"/>
                  </a:lnTo>
                  <a:lnTo>
                    <a:pt x="2137" y="8746"/>
                  </a:lnTo>
                  <a:lnTo>
                    <a:pt x="1803" y="9434"/>
                  </a:lnTo>
                  <a:lnTo>
                    <a:pt x="1479" y="10133"/>
                  </a:lnTo>
                  <a:lnTo>
                    <a:pt x="1175" y="10821"/>
                  </a:lnTo>
                  <a:lnTo>
                    <a:pt x="1033" y="11165"/>
                  </a:lnTo>
                  <a:lnTo>
                    <a:pt x="902" y="11520"/>
                  </a:lnTo>
                  <a:lnTo>
                    <a:pt x="770" y="11864"/>
                  </a:lnTo>
                  <a:lnTo>
                    <a:pt x="659" y="12198"/>
                  </a:lnTo>
                  <a:lnTo>
                    <a:pt x="548" y="12542"/>
                  </a:lnTo>
                  <a:lnTo>
                    <a:pt x="446" y="12876"/>
                  </a:lnTo>
                  <a:lnTo>
                    <a:pt x="355" y="13220"/>
                  </a:lnTo>
                  <a:lnTo>
                    <a:pt x="274" y="13544"/>
                  </a:lnTo>
                  <a:lnTo>
                    <a:pt x="193" y="13878"/>
                  </a:lnTo>
                  <a:lnTo>
                    <a:pt x="132" y="14202"/>
                  </a:lnTo>
                  <a:lnTo>
                    <a:pt x="82" y="14526"/>
                  </a:lnTo>
                  <a:lnTo>
                    <a:pt x="41" y="14840"/>
                  </a:lnTo>
                  <a:lnTo>
                    <a:pt x="21" y="15154"/>
                  </a:lnTo>
                  <a:lnTo>
                    <a:pt x="1" y="15457"/>
                  </a:lnTo>
                  <a:lnTo>
                    <a:pt x="1" y="15761"/>
                  </a:lnTo>
                  <a:lnTo>
                    <a:pt x="11" y="16054"/>
                  </a:lnTo>
                  <a:lnTo>
                    <a:pt x="31" y="16348"/>
                  </a:lnTo>
                  <a:lnTo>
                    <a:pt x="72" y="16631"/>
                  </a:lnTo>
                  <a:lnTo>
                    <a:pt x="143" y="16996"/>
                  </a:lnTo>
                  <a:lnTo>
                    <a:pt x="234" y="17381"/>
                  </a:lnTo>
                  <a:lnTo>
                    <a:pt x="355" y="17796"/>
                  </a:lnTo>
                  <a:lnTo>
                    <a:pt x="497" y="18221"/>
                  </a:lnTo>
                  <a:lnTo>
                    <a:pt x="659" y="18666"/>
                  </a:lnTo>
                  <a:lnTo>
                    <a:pt x="851" y="19132"/>
                  </a:lnTo>
                  <a:lnTo>
                    <a:pt x="1064" y="19618"/>
                  </a:lnTo>
                  <a:lnTo>
                    <a:pt x="1297" y="20114"/>
                  </a:lnTo>
                  <a:lnTo>
                    <a:pt x="1550" y="20630"/>
                  </a:lnTo>
                  <a:lnTo>
                    <a:pt x="1823" y="21156"/>
                  </a:lnTo>
                  <a:lnTo>
                    <a:pt x="2106" y="21693"/>
                  </a:lnTo>
                  <a:lnTo>
                    <a:pt x="2420" y="22249"/>
                  </a:lnTo>
                  <a:lnTo>
                    <a:pt x="2744" y="22806"/>
                  </a:lnTo>
                  <a:lnTo>
                    <a:pt x="3088" y="23383"/>
                  </a:lnTo>
                  <a:lnTo>
                    <a:pt x="3453" y="23960"/>
                  </a:lnTo>
                  <a:lnTo>
                    <a:pt x="3827" y="24547"/>
                  </a:lnTo>
                  <a:lnTo>
                    <a:pt x="4222" y="25145"/>
                  </a:lnTo>
                  <a:lnTo>
                    <a:pt x="4627" y="25752"/>
                  </a:lnTo>
                  <a:lnTo>
                    <a:pt x="5042" y="26359"/>
                  </a:lnTo>
                  <a:lnTo>
                    <a:pt x="5477" y="26967"/>
                  </a:lnTo>
                  <a:lnTo>
                    <a:pt x="5923" y="27584"/>
                  </a:lnTo>
                  <a:lnTo>
                    <a:pt x="6378" y="28202"/>
                  </a:lnTo>
                  <a:lnTo>
                    <a:pt x="6844" y="28819"/>
                  </a:lnTo>
                  <a:lnTo>
                    <a:pt x="7320" y="29437"/>
                  </a:lnTo>
                  <a:lnTo>
                    <a:pt x="7805" y="30044"/>
                  </a:lnTo>
                  <a:lnTo>
                    <a:pt x="8291" y="30661"/>
                  </a:lnTo>
                  <a:lnTo>
                    <a:pt x="8797" y="31269"/>
                  </a:lnTo>
                  <a:lnTo>
                    <a:pt x="9304" y="31876"/>
                  </a:lnTo>
                  <a:lnTo>
                    <a:pt x="9820" y="32483"/>
                  </a:lnTo>
                  <a:lnTo>
                    <a:pt x="10346" y="33081"/>
                  </a:lnTo>
                  <a:lnTo>
                    <a:pt x="10873" y="33668"/>
                  </a:lnTo>
                  <a:lnTo>
                    <a:pt x="11409" y="34245"/>
                  </a:lnTo>
                  <a:lnTo>
                    <a:pt x="11946" y="34822"/>
                  </a:lnTo>
                  <a:lnTo>
                    <a:pt x="12482" y="35378"/>
                  </a:lnTo>
                  <a:lnTo>
                    <a:pt x="13019" y="35935"/>
                  </a:lnTo>
                  <a:lnTo>
                    <a:pt x="13565" y="36472"/>
                  </a:lnTo>
                  <a:lnTo>
                    <a:pt x="14112" y="36998"/>
                  </a:lnTo>
                  <a:lnTo>
                    <a:pt x="14658" y="37514"/>
                  </a:lnTo>
                  <a:lnTo>
                    <a:pt x="15205" y="38010"/>
                  </a:lnTo>
                  <a:lnTo>
                    <a:pt x="15741" y="38496"/>
                  </a:lnTo>
                  <a:lnTo>
                    <a:pt x="16288" y="38962"/>
                  </a:lnTo>
                  <a:lnTo>
                    <a:pt x="16825" y="39407"/>
                  </a:lnTo>
                  <a:lnTo>
                    <a:pt x="17361" y="39832"/>
                  </a:lnTo>
                  <a:lnTo>
                    <a:pt x="17898" y="40247"/>
                  </a:lnTo>
                  <a:lnTo>
                    <a:pt x="18424" y="40632"/>
                  </a:lnTo>
                  <a:lnTo>
                    <a:pt x="18950" y="40996"/>
                  </a:lnTo>
                  <a:lnTo>
                    <a:pt x="19467" y="41341"/>
                  </a:lnTo>
                  <a:lnTo>
                    <a:pt x="19983" y="41665"/>
                  </a:lnTo>
                  <a:lnTo>
                    <a:pt x="20479" y="41958"/>
                  </a:lnTo>
                  <a:lnTo>
                    <a:pt x="20975" y="42231"/>
                  </a:lnTo>
                  <a:lnTo>
                    <a:pt x="21471" y="42474"/>
                  </a:lnTo>
                  <a:lnTo>
                    <a:pt x="21947" y="42687"/>
                  </a:lnTo>
                  <a:lnTo>
                    <a:pt x="22412" y="42869"/>
                  </a:lnTo>
                  <a:lnTo>
                    <a:pt x="22645" y="42950"/>
                  </a:lnTo>
                  <a:lnTo>
                    <a:pt x="22868" y="43031"/>
                  </a:lnTo>
                  <a:lnTo>
                    <a:pt x="23101" y="43092"/>
                  </a:lnTo>
                  <a:lnTo>
                    <a:pt x="23313" y="43153"/>
                  </a:lnTo>
                  <a:lnTo>
                    <a:pt x="23536" y="43203"/>
                  </a:lnTo>
                  <a:lnTo>
                    <a:pt x="23748" y="43254"/>
                  </a:lnTo>
                  <a:lnTo>
                    <a:pt x="23961" y="43284"/>
                  </a:lnTo>
                  <a:lnTo>
                    <a:pt x="24174" y="43315"/>
                  </a:lnTo>
                  <a:lnTo>
                    <a:pt x="24376" y="43335"/>
                  </a:lnTo>
                  <a:lnTo>
                    <a:pt x="24578" y="43335"/>
                  </a:lnTo>
                  <a:lnTo>
                    <a:pt x="24781" y="43345"/>
                  </a:lnTo>
                  <a:lnTo>
                    <a:pt x="24973" y="43335"/>
                  </a:lnTo>
                  <a:lnTo>
                    <a:pt x="25166" y="43315"/>
                  </a:lnTo>
                  <a:lnTo>
                    <a:pt x="25358" y="43294"/>
                  </a:lnTo>
                  <a:lnTo>
                    <a:pt x="25540" y="43254"/>
                  </a:lnTo>
                  <a:lnTo>
                    <a:pt x="25722" y="43213"/>
                  </a:lnTo>
                  <a:lnTo>
                    <a:pt x="25894" y="43163"/>
                  </a:lnTo>
                  <a:lnTo>
                    <a:pt x="26067" y="43092"/>
                  </a:lnTo>
                  <a:lnTo>
                    <a:pt x="26239" y="43021"/>
                  </a:lnTo>
                  <a:lnTo>
                    <a:pt x="26401" y="42940"/>
                  </a:lnTo>
                  <a:lnTo>
                    <a:pt x="26563" y="42849"/>
                  </a:lnTo>
                  <a:lnTo>
                    <a:pt x="26714" y="42748"/>
                  </a:lnTo>
                  <a:lnTo>
                    <a:pt x="27504" y="42191"/>
                  </a:lnTo>
                  <a:lnTo>
                    <a:pt x="28293" y="41614"/>
                  </a:lnTo>
                  <a:lnTo>
                    <a:pt x="29893" y="40450"/>
                  </a:lnTo>
                  <a:lnTo>
                    <a:pt x="31492" y="39245"/>
                  </a:lnTo>
                  <a:lnTo>
                    <a:pt x="33112" y="38010"/>
                  </a:lnTo>
                  <a:lnTo>
                    <a:pt x="34721" y="36745"/>
                  </a:lnTo>
                  <a:lnTo>
                    <a:pt x="36321" y="35459"/>
                  </a:lnTo>
                  <a:lnTo>
                    <a:pt x="37920" y="34164"/>
                  </a:lnTo>
                  <a:lnTo>
                    <a:pt x="39509" y="32848"/>
                  </a:lnTo>
                  <a:lnTo>
                    <a:pt x="41078" y="31532"/>
                  </a:lnTo>
                  <a:lnTo>
                    <a:pt x="42627" y="30206"/>
                  </a:lnTo>
                  <a:lnTo>
                    <a:pt x="44145" y="28880"/>
                  </a:lnTo>
                  <a:lnTo>
                    <a:pt x="45633" y="27554"/>
                  </a:lnTo>
                  <a:lnTo>
                    <a:pt x="47091" y="26248"/>
                  </a:lnTo>
                  <a:lnTo>
                    <a:pt x="48518" y="24952"/>
                  </a:lnTo>
                  <a:lnTo>
                    <a:pt x="49885" y="23667"/>
                  </a:lnTo>
                  <a:lnTo>
                    <a:pt x="51211" y="22411"/>
                  </a:lnTo>
                  <a:lnTo>
                    <a:pt x="52486" y="21187"/>
                  </a:lnTo>
                  <a:lnTo>
                    <a:pt x="53711" y="19992"/>
                  </a:lnTo>
                  <a:lnTo>
                    <a:pt x="54865" y="18828"/>
                  </a:lnTo>
                  <a:lnTo>
                    <a:pt x="55958" y="17715"/>
                  </a:lnTo>
                  <a:lnTo>
                    <a:pt x="56981" y="16631"/>
                  </a:lnTo>
                  <a:lnTo>
                    <a:pt x="57932" y="15609"/>
                  </a:lnTo>
                  <a:lnTo>
                    <a:pt x="58803" y="14637"/>
                  </a:lnTo>
                  <a:lnTo>
                    <a:pt x="59208" y="14182"/>
                  </a:lnTo>
                  <a:lnTo>
                    <a:pt x="59592" y="13726"/>
                  </a:lnTo>
                  <a:lnTo>
                    <a:pt x="59947" y="13301"/>
                  </a:lnTo>
                  <a:lnTo>
                    <a:pt x="60291" y="12886"/>
                  </a:lnTo>
                  <a:lnTo>
                    <a:pt x="60605" y="12481"/>
                  </a:lnTo>
                  <a:lnTo>
                    <a:pt x="60898" y="12107"/>
                  </a:lnTo>
                  <a:lnTo>
                    <a:pt x="61172" y="11742"/>
                  </a:lnTo>
                  <a:lnTo>
                    <a:pt x="61415" y="11398"/>
                  </a:lnTo>
                  <a:lnTo>
                    <a:pt x="61627" y="11064"/>
                  </a:lnTo>
                  <a:lnTo>
                    <a:pt x="61830" y="10760"/>
                  </a:lnTo>
                  <a:lnTo>
                    <a:pt x="61992" y="10477"/>
                  </a:lnTo>
                  <a:lnTo>
                    <a:pt x="62133" y="10214"/>
                  </a:lnTo>
                  <a:lnTo>
                    <a:pt x="62245" y="9971"/>
                  </a:lnTo>
                  <a:lnTo>
                    <a:pt x="62336" y="9748"/>
                  </a:lnTo>
                  <a:lnTo>
                    <a:pt x="62386" y="9546"/>
                  </a:lnTo>
                  <a:lnTo>
                    <a:pt x="62407" y="9455"/>
                  </a:lnTo>
                  <a:lnTo>
                    <a:pt x="62417" y="9374"/>
                  </a:lnTo>
                  <a:lnTo>
                    <a:pt x="62417" y="9293"/>
                  </a:lnTo>
                  <a:lnTo>
                    <a:pt x="62417" y="9222"/>
                  </a:lnTo>
                  <a:lnTo>
                    <a:pt x="62407" y="9151"/>
                  </a:lnTo>
                  <a:lnTo>
                    <a:pt x="62386" y="9090"/>
                  </a:lnTo>
                  <a:lnTo>
                    <a:pt x="62245" y="8756"/>
                  </a:lnTo>
                  <a:lnTo>
                    <a:pt x="62103" y="8432"/>
                  </a:lnTo>
                  <a:lnTo>
                    <a:pt x="61951" y="8108"/>
                  </a:lnTo>
                  <a:lnTo>
                    <a:pt x="61799" y="7805"/>
                  </a:lnTo>
                  <a:lnTo>
                    <a:pt x="61647" y="7501"/>
                  </a:lnTo>
                  <a:lnTo>
                    <a:pt x="61475" y="7217"/>
                  </a:lnTo>
                  <a:lnTo>
                    <a:pt x="61313" y="6934"/>
                  </a:lnTo>
                  <a:lnTo>
                    <a:pt x="61141" y="6661"/>
                  </a:lnTo>
                  <a:lnTo>
                    <a:pt x="60969" y="6398"/>
                  </a:lnTo>
                  <a:lnTo>
                    <a:pt x="60787" y="6134"/>
                  </a:lnTo>
                  <a:lnTo>
                    <a:pt x="60605" y="5891"/>
                  </a:lnTo>
                  <a:lnTo>
                    <a:pt x="60423" y="5648"/>
                  </a:lnTo>
                  <a:lnTo>
                    <a:pt x="60230" y="5416"/>
                  </a:lnTo>
                  <a:lnTo>
                    <a:pt x="60048" y="5183"/>
                  </a:lnTo>
                  <a:lnTo>
                    <a:pt x="59856" y="4970"/>
                  </a:lnTo>
                  <a:lnTo>
                    <a:pt x="59663" y="4758"/>
                  </a:lnTo>
                  <a:lnTo>
                    <a:pt x="59461" y="4555"/>
                  </a:lnTo>
                  <a:lnTo>
                    <a:pt x="59269" y="4363"/>
                  </a:lnTo>
                  <a:lnTo>
                    <a:pt x="58864" y="3988"/>
                  </a:lnTo>
                  <a:lnTo>
                    <a:pt x="58469" y="3644"/>
                  </a:lnTo>
                  <a:lnTo>
                    <a:pt x="58064" y="3320"/>
                  </a:lnTo>
                  <a:lnTo>
                    <a:pt x="57659" y="3027"/>
                  </a:lnTo>
                  <a:lnTo>
                    <a:pt x="57264" y="2764"/>
                  </a:lnTo>
                  <a:lnTo>
                    <a:pt x="56869" y="2511"/>
                  </a:lnTo>
                  <a:lnTo>
                    <a:pt x="56475" y="2288"/>
                  </a:lnTo>
                  <a:lnTo>
                    <a:pt x="56100" y="2085"/>
                  </a:lnTo>
                  <a:lnTo>
                    <a:pt x="55726" y="1903"/>
                  </a:lnTo>
                  <a:lnTo>
                    <a:pt x="55371" y="1741"/>
                  </a:lnTo>
                  <a:lnTo>
                    <a:pt x="55027" y="1589"/>
                  </a:lnTo>
                  <a:lnTo>
                    <a:pt x="54703" y="1468"/>
                  </a:lnTo>
                  <a:lnTo>
                    <a:pt x="54389" y="1357"/>
                  </a:lnTo>
                  <a:lnTo>
                    <a:pt x="54106" y="1255"/>
                  </a:lnTo>
                  <a:lnTo>
                    <a:pt x="53843" y="1174"/>
                  </a:lnTo>
                  <a:lnTo>
                    <a:pt x="53377" y="1053"/>
                  </a:lnTo>
                  <a:lnTo>
                    <a:pt x="53033" y="972"/>
                  </a:lnTo>
                  <a:lnTo>
                    <a:pt x="52810" y="931"/>
                  </a:lnTo>
                  <a:lnTo>
                    <a:pt x="52739" y="911"/>
                  </a:lnTo>
                  <a:lnTo>
                    <a:pt x="52132" y="1488"/>
                  </a:lnTo>
                  <a:lnTo>
                    <a:pt x="51403" y="2156"/>
                  </a:lnTo>
                  <a:lnTo>
                    <a:pt x="50421" y="3047"/>
                  </a:lnTo>
                  <a:lnTo>
                    <a:pt x="49217" y="4130"/>
                  </a:lnTo>
                  <a:lnTo>
                    <a:pt x="47820" y="5385"/>
                  </a:lnTo>
                  <a:lnTo>
                    <a:pt x="46231" y="6782"/>
                  </a:lnTo>
                  <a:lnTo>
                    <a:pt x="44490" y="8290"/>
                  </a:lnTo>
                  <a:lnTo>
                    <a:pt x="43568" y="9080"/>
                  </a:lnTo>
                  <a:lnTo>
                    <a:pt x="42617" y="9880"/>
                  </a:lnTo>
                  <a:lnTo>
                    <a:pt x="41635" y="10700"/>
                  </a:lnTo>
                  <a:lnTo>
                    <a:pt x="40633" y="11530"/>
                  </a:lnTo>
                  <a:lnTo>
                    <a:pt x="39600" y="12370"/>
                  </a:lnTo>
                  <a:lnTo>
                    <a:pt x="38558" y="13210"/>
                  </a:lnTo>
                  <a:lnTo>
                    <a:pt x="37495" y="14060"/>
                  </a:lnTo>
                  <a:lnTo>
                    <a:pt x="36422" y="14901"/>
                  </a:lnTo>
                  <a:lnTo>
                    <a:pt x="35339" y="15731"/>
                  </a:lnTo>
                  <a:lnTo>
                    <a:pt x="34256" y="16561"/>
                  </a:lnTo>
                  <a:lnTo>
                    <a:pt x="33162" y="17370"/>
                  </a:lnTo>
                  <a:lnTo>
                    <a:pt x="32069" y="18170"/>
                  </a:lnTo>
                  <a:lnTo>
                    <a:pt x="30976" y="18950"/>
                  </a:lnTo>
                  <a:lnTo>
                    <a:pt x="29883" y="19709"/>
                  </a:lnTo>
                  <a:lnTo>
                    <a:pt x="28810" y="20438"/>
                  </a:lnTo>
                  <a:lnTo>
                    <a:pt x="27737" y="21136"/>
                  </a:lnTo>
                  <a:lnTo>
                    <a:pt x="27625" y="21207"/>
                  </a:lnTo>
                  <a:lnTo>
                    <a:pt x="27514" y="21268"/>
                  </a:lnTo>
                  <a:lnTo>
                    <a:pt x="27403" y="21318"/>
                  </a:lnTo>
                  <a:lnTo>
                    <a:pt x="27291" y="21369"/>
                  </a:lnTo>
                  <a:lnTo>
                    <a:pt x="27180" y="21409"/>
                  </a:lnTo>
                  <a:lnTo>
                    <a:pt x="27069" y="21440"/>
                  </a:lnTo>
                  <a:lnTo>
                    <a:pt x="26957" y="21470"/>
                  </a:lnTo>
                  <a:lnTo>
                    <a:pt x="26846" y="21490"/>
                  </a:lnTo>
                  <a:lnTo>
                    <a:pt x="26724" y="21511"/>
                  </a:lnTo>
                  <a:lnTo>
                    <a:pt x="26613" y="21521"/>
                  </a:lnTo>
                  <a:lnTo>
                    <a:pt x="26380" y="21521"/>
                  </a:lnTo>
                  <a:lnTo>
                    <a:pt x="26137" y="21500"/>
                  </a:lnTo>
                  <a:lnTo>
                    <a:pt x="25905" y="21450"/>
                  </a:lnTo>
                  <a:lnTo>
                    <a:pt x="25662" y="21389"/>
                  </a:lnTo>
                  <a:lnTo>
                    <a:pt x="25419" y="21298"/>
                  </a:lnTo>
                  <a:lnTo>
                    <a:pt x="25176" y="21187"/>
                  </a:lnTo>
                  <a:lnTo>
                    <a:pt x="24923" y="21055"/>
                  </a:lnTo>
                  <a:lnTo>
                    <a:pt x="24670" y="20903"/>
                  </a:lnTo>
                  <a:lnTo>
                    <a:pt x="24417" y="20731"/>
                  </a:lnTo>
                  <a:lnTo>
                    <a:pt x="24163" y="20549"/>
                  </a:lnTo>
                  <a:lnTo>
                    <a:pt x="23900" y="20336"/>
                  </a:lnTo>
                  <a:lnTo>
                    <a:pt x="23637" y="20114"/>
                  </a:lnTo>
                  <a:lnTo>
                    <a:pt x="23374" y="19871"/>
                  </a:lnTo>
                  <a:lnTo>
                    <a:pt x="23101" y="19608"/>
                  </a:lnTo>
                  <a:lnTo>
                    <a:pt x="22827" y="19334"/>
                  </a:lnTo>
                  <a:lnTo>
                    <a:pt x="22554" y="19041"/>
                  </a:lnTo>
                  <a:lnTo>
                    <a:pt x="22281" y="18737"/>
                  </a:lnTo>
                  <a:lnTo>
                    <a:pt x="21997" y="18423"/>
                  </a:lnTo>
                  <a:lnTo>
                    <a:pt x="21724" y="18089"/>
                  </a:lnTo>
                  <a:lnTo>
                    <a:pt x="21147" y="17381"/>
                  </a:lnTo>
                  <a:lnTo>
                    <a:pt x="20560" y="16621"/>
                  </a:lnTo>
                  <a:lnTo>
                    <a:pt x="19963" y="15822"/>
                  </a:lnTo>
                  <a:lnTo>
                    <a:pt x="19355" y="14981"/>
                  </a:lnTo>
                  <a:lnTo>
                    <a:pt x="18738" y="14111"/>
                  </a:lnTo>
                  <a:lnTo>
                    <a:pt x="18100" y="13210"/>
                  </a:lnTo>
                  <a:lnTo>
                    <a:pt x="16804" y="11337"/>
                  </a:lnTo>
                  <a:lnTo>
                    <a:pt x="15448" y="9394"/>
                  </a:lnTo>
                  <a:lnTo>
                    <a:pt x="14760" y="8412"/>
                  </a:lnTo>
                  <a:lnTo>
                    <a:pt x="14051" y="7420"/>
                  </a:lnTo>
                  <a:lnTo>
                    <a:pt x="13332" y="6438"/>
                  </a:lnTo>
                  <a:lnTo>
                    <a:pt x="12603" y="5466"/>
                  </a:lnTo>
                  <a:lnTo>
                    <a:pt x="11854" y="4495"/>
                  </a:lnTo>
                  <a:lnTo>
                    <a:pt x="11095" y="3553"/>
                  </a:lnTo>
                  <a:lnTo>
                    <a:pt x="10711" y="3077"/>
                  </a:lnTo>
                  <a:lnTo>
                    <a:pt x="10326" y="2622"/>
                  </a:lnTo>
                  <a:lnTo>
                    <a:pt x="9941" y="2166"/>
                  </a:lnTo>
                  <a:lnTo>
                    <a:pt x="9546" y="1711"/>
                  </a:lnTo>
                  <a:lnTo>
                    <a:pt x="9152" y="1276"/>
                  </a:lnTo>
                  <a:lnTo>
                    <a:pt x="8747" y="840"/>
                  </a:lnTo>
                  <a:lnTo>
                    <a:pt x="8342" y="415"/>
                  </a:lnTo>
                  <a:lnTo>
                    <a:pt x="7937" y="0"/>
                  </a:lnTo>
                  <a:close/>
                </a:path>
              </a:pathLst>
            </a:custGeom>
            <a:solidFill>
              <a:srgbClr val="2D406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377"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52;p15">
              <a:extLst>
                <a:ext uri="{FF2B5EF4-FFF2-40B4-BE49-F238E27FC236}">
                  <a16:creationId xmlns:a16="http://schemas.microsoft.com/office/drawing/2014/main" id="{4C454A91-4FCB-BFCB-2CDA-062365BC851D}"/>
                </a:ext>
              </a:extLst>
            </p:cNvPr>
            <p:cNvSpPr/>
            <p:nvPr/>
          </p:nvSpPr>
          <p:spPr>
            <a:xfrm>
              <a:off x="985075" y="2540550"/>
              <a:ext cx="1477175" cy="1246875"/>
            </a:xfrm>
            <a:custGeom>
              <a:avLst/>
              <a:gdLst/>
              <a:ahLst/>
              <a:cxnLst/>
              <a:rect l="l" t="t" r="r" b="b"/>
              <a:pathLst>
                <a:path w="59087" h="49875" extrusionOk="0">
                  <a:moveTo>
                    <a:pt x="21511" y="0"/>
                  </a:moveTo>
                  <a:lnTo>
                    <a:pt x="21471" y="2339"/>
                  </a:lnTo>
                  <a:lnTo>
                    <a:pt x="21440" y="3553"/>
                  </a:lnTo>
                  <a:lnTo>
                    <a:pt x="21400" y="4788"/>
                  </a:lnTo>
                  <a:lnTo>
                    <a:pt x="21339" y="6044"/>
                  </a:lnTo>
                  <a:lnTo>
                    <a:pt x="21268" y="7289"/>
                  </a:lnTo>
                  <a:lnTo>
                    <a:pt x="21218" y="7916"/>
                  </a:lnTo>
                  <a:lnTo>
                    <a:pt x="21167" y="8534"/>
                  </a:lnTo>
                  <a:lnTo>
                    <a:pt x="21106" y="9141"/>
                  </a:lnTo>
                  <a:lnTo>
                    <a:pt x="21035" y="9748"/>
                  </a:lnTo>
                  <a:lnTo>
                    <a:pt x="20954" y="10346"/>
                  </a:lnTo>
                  <a:lnTo>
                    <a:pt x="20873" y="10943"/>
                  </a:lnTo>
                  <a:lnTo>
                    <a:pt x="20782" y="11520"/>
                  </a:lnTo>
                  <a:lnTo>
                    <a:pt x="20681" y="12087"/>
                  </a:lnTo>
                  <a:lnTo>
                    <a:pt x="20560" y="12643"/>
                  </a:lnTo>
                  <a:lnTo>
                    <a:pt x="20438" y="13180"/>
                  </a:lnTo>
                  <a:lnTo>
                    <a:pt x="20307" y="13706"/>
                  </a:lnTo>
                  <a:lnTo>
                    <a:pt x="20165" y="14223"/>
                  </a:lnTo>
                  <a:lnTo>
                    <a:pt x="20003" y="14708"/>
                  </a:lnTo>
                  <a:lnTo>
                    <a:pt x="19831" y="15184"/>
                  </a:lnTo>
                  <a:lnTo>
                    <a:pt x="19649" y="15630"/>
                  </a:lnTo>
                  <a:lnTo>
                    <a:pt x="19456" y="16065"/>
                  </a:lnTo>
                  <a:lnTo>
                    <a:pt x="19244" y="16470"/>
                  </a:lnTo>
                  <a:lnTo>
                    <a:pt x="19132" y="16662"/>
                  </a:lnTo>
                  <a:lnTo>
                    <a:pt x="19021" y="16854"/>
                  </a:lnTo>
                  <a:lnTo>
                    <a:pt x="18900" y="17037"/>
                  </a:lnTo>
                  <a:lnTo>
                    <a:pt x="18778" y="17209"/>
                  </a:lnTo>
                  <a:lnTo>
                    <a:pt x="18646" y="17381"/>
                  </a:lnTo>
                  <a:lnTo>
                    <a:pt x="18525" y="17543"/>
                  </a:lnTo>
                  <a:lnTo>
                    <a:pt x="18373" y="17705"/>
                  </a:lnTo>
                  <a:lnTo>
                    <a:pt x="18201" y="17877"/>
                  </a:lnTo>
                  <a:lnTo>
                    <a:pt x="18019" y="18049"/>
                  </a:lnTo>
                  <a:lnTo>
                    <a:pt x="17816" y="18221"/>
                  </a:lnTo>
                  <a:lnTo>
                    <a:pt x="17594" y="18383"/>
                  </a:lnTo>
                  <a:lnTo>
                    <a:pt x="17361" y="18555"/>
                  </a:lnTo>
                  <a:lnTo>
                    <a:pt x="17108" y="18727"/>
                  </a:lnTo>
                  <a:lnTo>
                    <a:pt x="16845" y="18899"/>
                  </a:lnTo>
                  <a:lnTo>
                    <a:pt x="16561" y="19071"/>
                  </a:lnTo>
                  <a:lnTo>
                    <a:pt x="16278" y="19243"/>
                  </a:lnTo>
                  <a:lnTo>
                    <a:pt x="15660" y="19577"/>
                  </a:lnTo>
                  <a:lnTo>
                    <a:pt x="14992" y="19922"/>
                  </a:lnTo>
                  <a:lnTo>
                    <a:pt x="14294" y="20256"/>
                  </a:lnTo>
                  <a:lnTo>
                    <a:pt x="13555" y="20590"/>
                  </a:lnTo>
                  <a:lnTo>
                    <a:pt x="12796" y="20914"/>
                  </a:lnTo>
                  <a:lnTo>
                    <a:pt x="12006" y="21238"/>
                  </a:lnTo>
                  <a:lnTo>
                    <a:pt x="11206" y="21551"/>
                  </a:lnTo>
                  <a:lnTo>
                    <a:pt x="10397" y="21865"/>
                  </a:lnTo>
                  <a:lnTo>
                    <a:pt x="9577" y="22169"/>
                  </a:lnTo>
                  <a:lnTo>
                    <a:pt x="8757" y="22472"/>
                  </a:lnTo>
                  <a:lnTo>
                    <a:pt x="7947" y="22756"/>
                  </a:lnTo>
                  <a:lnTo>
                    <a:pt x="6358" y="23303"/>
                  </a:lnTo>
                  <a:lnTo>
                    <a:pt x="4849" y="23819"/>
                  </a:lnTo>
                  <a:lnTo>
                    <a:pt x="3463" y="24274"/>
                  </a:lnTo>
                  <a:lnTo>
                    <a:pt x="2258" y="24679"/>
                  </a:lnTo>
                  <a:lnTo>
                    <a:pt x="1266" y="25034"/>
                  </a:lnTo>
                  <a:lnTo>
                    <a:pt x="871" y="25175"/>
                  </a:lnTo>
                  <a:lnTo>
                    <a:pt x="537" y="25317"/>
                  </a:lnTo>
                  <a:lnTo>
                    <a:pt x="274" y="25428"/>
                  </a:lnTo>
                  <a:lnTo>
                    <a:pt x="102" y="25519"/>
                  </a:lnTo>
                  <a:lnTo>
                    <a:pt x="51" y="25570"/>
                  </a:lnTo>
                  <a:lnTo>
                    <a:pt x="11" y="25600"/>
                  </a:lnTo>
                  <a:lnTo>
                    <a:pt x="1" y="25631"/>
                  </a:lnTo>
                  <a:lnTo>
                    <a:pt x="21" y="25661"/>
                  </a:lnTo>
                  <a:lnTo>
                    <a:pt x="203" y="25843"/>
                  </a:lnTo>
                  <a:lnTo>
                    <a:pt x="406" y="26046"/>
                  </a:lnTo>
                  <a:lnTo>
                    <a:pt x="618" y="26268"/>
                  </a:lnTo>
                  <a:lnTo>
                    <a:pt x="851" y="26522"/>
                  </a:lnTo>
                  <a:lnTo>
                    <a:pt x="1337" y="27088"/>
                  </a:lnTo>
                  <a:lnTo>
                    <a:pt x="1873" y="27736"/>
                  </a:lnTo>
                  <a:lnTo>
                    <a:pt x="2450" y="28445"/>
                  </a:lnTo>
                  <a:lnTo>
                    <a:pt x="3068" y="29224"/>
                  </a:lnTo>
                  <a:lnTo>
                    <a:pt x="4434" y="30955"/>
                  </a:lnTo>
                  <a:lnTo>
                    <a:pt x="5173" y="31886"/>
                  </a:lnTo>
                  <a:lnTo>
                    <a:pt x="5953" y="32858"/>
                  </a:lnTo>
                  <a:lnTo>
                    <a:pt x="6763" y="33871"/>
                  </a:lnTo>
                  <a:lnTo>
                    <a:pt x="7613" y="34893"/>
                  </a:lnTo>
                  <a:lnTo>
                    <a:pt x="8494" y="35936"/>
                  </a:lnTo>
                  <a:lnTo>
                    <a:pt x="9394" y="36988"/>
                  </a:lnTo>
                  <a:lnTo>
                    <a:pt x="10336" y="38051"/>
                  </a:lnTo>
                  <a:lnTo>
                    <a:pt x="10812" y="38577"/>
                  </a:lnTo>
                  <a:lnTo>
                    <a:pt x="11297" y="39104"/>
                  </a:lnTo>
                  <a:lnTo>
                    <a:pt x="11793" y="39620"/>
                  </a:lnTo>
                  <a:lnTo>
                    <a:pt x="12289" y="40146"/>
                  </a:lnTo>
                  <a:lnTo>
                    <a:pt x="12785" y="40663"/>
                  </a:lnTo>
                  <a:lnTo>
                    <a:pt x="13302" y="41169"/>
                  </a:lnTo>
                  <a:lnTo>
                    <a:pt x="13818" y="41675"/>
                  </a:lnTo>
                  <a:lnTo>
                    <a:pt x="14334" y="42171"/>
                  </a:lnTo>
                  <a:lnTo>
                    <a:pt x="14861" y="42667"/>
                  </a:lnTo>
                  <a:lnTo>
                    <a:pt x="15387" y="43143"/>
                  </a:lnTo>
                  <a:lnTo>
                    <a:pt x="15923" y="43619"/>
                  </a:lnTo>
                  <a:lnTo>
                    <a:pt x="16470" y="44074"/>
                  </a:lnTo>
                  <a:lnTo>
                    <a:pt x="17017" y="44530"/>
                  </a:lnTo>
                  <a:lnTo>
                    <a:pt x="17563" y="44965"/>
                  </a:lnTo>
                  <a:lnTo>
                    <a:pt x="18110" y="45390"/>
                  </a:lnTo>
                  <a:lnTo>
                    <a:pt x="18667" y="45805"/>
                  </a:lnTo>
                  <a:lnTo>
                    <a:pt x="19234" y="46200"/>
                  </a:lnTo>
                  <a:lnTo>
                    <a:pt x="19800" y="46574"/>
                  </a:lnTo>
                  <a:lnTo>
                    <a:pt x="20367" y="46939"/>
                  </a:lnTo>
                  <a:lnTo>
                    <a:pt x="20934" y="47293"/>
                  </a:lnTo>
                  <a:lnTo>
                    <a:pt x="21511" y="47617"/>
                  </a:lnTo>
                  <a:lnTo>
                    <a:pt x="22078" y="47931"/>
                  </a:lnTo>
                  <a:lnTo>
                    <a:pt x="22665" y="48224"/>
                  </a:lnTo>
                  <a:lnTo>
                    <a:pt x="23242" y="48487"/>
                  </a:lnTo>
                  <a:lnTo>
                    <a:pt x="23829" y="48741"/>
                  </a:lnTo>
                  <a:lnTo>
                    <a:pt x="24406" y="48963"/>
                  </a:lnTo>
                  <a:lnTo>
                    <a:pt x="24993" y="49176"/>
                  </a:lnTo>
                  <a:lnTo>
                    <a:pt x="25580" y="49348"/>
                  </a:lnTo>
                  <a:lnTo>
                    <a:pt x="25874" y="49429"/>
                  </a:lnTo>
                  <a:lnTo>
                    <a:pt x="26168" y="49500"/>
                  </a:lnTo>
                  <a:lnTo>
                    <a:pt x="26471" y="49571"/>
                  </a:lnTo>
                  <a:lnTo>
                    <a:pt x="26765" y="49631"/>
                  </a:lnTo>
                  <a:lnTo>
                    <a:pt x="27058" y="49692"/>
                  </a:lnTo>
                  <a:lnTo>
                    <a:pt x="27352" y="49733"/>
                  </a:lnTo>
                  <a:lnTo>
                    <a:pt x="27645" y="49773"/>
                  </a:lnTo>
                  <a:lnTo>
                    <a:pt x="27949" y="49814"/>
                  </a:lnTo>
                  <a:lnTo>
                    <a:pt x="28243" y="49834"/>
                  </a:lnTo>
                  <a:lnTo>
                    <a:pt x="28536" y="49854"/>
                  </a:lnTo>
                  <a:lnTo>
                    <a:pt x="28830" y="49864"/>
                  </a:lnTo>
                  <a:lnTo>
                    <a:pt x="29133" y="49874"/>
                  </a:lnTo>
                  <a:lnTo>
                    <a:pt x="29437" y="49864"/>
                  </a:lnTo>
                  <a:lnTo>
                    <a:pt x="29741" y="49854"/>
                  </a:lnTo>
                  <a:lnTo>
                    <a:pt x="30044" y="49844"/>
                  </a:lnTo>
                  <a:lnTo>
                    <a:pt x="30338" y="49814"/>
                  </a:lnTo>
                  <a:lnTo>
                    <a:pt x="30642" y="49783"/>
                  </a:lnTo>
                  <a:lnTo>
                    <a:pt x="30945" y="49743"/>
                  </a:lnTo>
                  <a:lnTo>
                    <a:pt x="31249" y="49702"/>
                  </a:lnTo>
                  <a:lnTo>
                    <a:pt x="31553" y="49652"/>
                  </a:lnTo>
                  <a:lnTo>
                    <a:pt x="31856" y="49591"/>
                  </a:lnTo>
                  <a:lnTo>
                    <a:pt x="32160" y="49520"/>
                  </a:lnTo>
                  <a:lnTo>
                    <a:pt x="32464" y="49449"/>
                  </a:lnTo>
                  <a:lnTo>
                    <a:pt x="32757" y="49368"/>
                  </a:lnTo>
                  <a:lnTo>
                    <a:pt x="33365" y="49196"/>
                  </a:lnTo>
                  <a:lnTo>
                    <a:pt x="33962" y="48994"/>
                  </a:lnTo>
                  <a:lnTo>
                    <a:pt x="34569" y="48771"/>
                  </a:lnTo>
                  <a:lnTo>
                    <a:pt x="35166" y="48528"/>
                  </a:lnTo>
                  <a:lnTo>
                    <a:pt x="35754" y="48255"/>
                  </a:lnTo>
                  <a:lnTo>
                    <a:pt x="36351" y="47971"/>
                  </a:lnTo>
                  <a:lnTo>
                    <a:pt x="36938" y="47657"/>
                  </a:lnTo>
                  <a:lnTo>
                    <a:pt x="37535" y="47334"/>
                  </a:lnTo>
                  <a:lnTo>
                    <a:pt x="38122" y="46989"/>
                  </a:lnTo>
                  <a:lnTo>
                    <a:pt x="38699" y="46625"/>
                  </a:lnTo>
                  <a:lnTo>
                    <a:pt x="39276" y="46240"/>
                  </a:lnTo>
                  <a:lnTo>
                    <a:pt x="39853" y="45845"/>
                  </a:lnTo>
                  <a:lnTo>
                    <a:pt x="40430" y="45441"/>
                  </a:lnTo>
                  <a:lnTo>
                    <a:pt x="40997" y="45015"/>
                  </a:lnTo>
                  <a:lnTo>
                    <a:pt x="41564" y="44580"/>
                  </a:lnTo>
                  <a:lnTo>
                    <a:pt x="42121" y="44125"/>
                  </a:lnTo>
                  <a:lnTo>
                    <a:pt x="42677" y="43669"/>
                  </a:lnTo>
                  <a:lnTo>
                    <a:pt x="43234" y="43204"/>
                  </a:lnTo>
                  <a:lnTo>
                    <a:pt x="43781" y="42718"/>
                  </a:lnTo>
                  <a:lnTo>
                    <a:pt x="44317" y="42232"/>
                  </a:lnTo>
                  <a:lnTo>
                    <a:pt x="44854" y="41736"/>
                  </a:lnTo>
                  <a:lnTo>
                    <a:pt x="45390" y="41230"/>
                  </a:lnTo>
                  <a:lnTo>
                    <a:pt x="45917" y="40723"/>
                  </a:lnTo>
                  <a:lnTo>
                    <a:pt x="46433" y="40207"/>
                  </a:lnTo>
                  <a:lnTo>
                    <a:pt x="46949" y="39681"/>
                  </a:lnTo>
                  <a:lnTo>
                    <a:pt x="47455" y="39165"/>
                  </a:lnTo>
                  <a:lnTo>
                    <a:pt x="47951" y="38638"/>
                  </a:lnTo>
                  <a:lnTo>
                    <a:pt x="48447" y="38102"/>
                  </a:lnTo>
                  <a:lnTo>
                    <a:pt x="49409" y="37049"/>
                  </a:lnTo>
                  <a:lnTo>
                    <a:pt x="50350" y="35996"/>
                  </a:lnTo>
                  <a:lnTo>
                    <a:pt x="51251" y="34943"/>
                  </a:lnTo>
                  <a:lnTo>
                    <a:pt x="52122" y="33921"/>
                  </a:lnTo>
                  <a:lnTo>
                    <a:pt x="52962" y="32909"/>
                  </a:lnTo>
                  <a:lnTo>
                    <a:pt x="53762" y="31937"/>
                  </a:lnTo>
                  <a:lnTo>
                    <a:pt x="54531" y="30996"/>
                  </a:lnTo>
                  <a:lnTo>
                    <a:pt x="55938" y="29265"/>
                  </a:lnTo>
                  <a:lnTo>
                    <a:pt x="56576" y="28475"/>
                  </a:lnTo>
                  <a:lnTo>
                    <a:pt x="57173" y="27756"/>
                  </a:lnTo>
                  <a:lnTo>
                    <a:pt x="57720" y="27109"/>
                  </a:lnTo>
                  <a:lnTo>
                    <a:pt x="58226" y="26542"/>
                  </a:lnTo>
                  <a:lnTo>
                    <a:pt x="58671" y="26056"/>
                  </a:lnTo>
                  <a:lnTo>
                    <a:pt x="58884" y="25843"/>
                  </a:lnTo>
                  <a:lnTo>
                    <a:pt x="59076" y="25661"/>
                  </a:lnTo>
                  <a:lnTo>
                    <a:pt x="59086" y="25631"/>
                  </a:lnTo>
                  <a:lnTo>
                    <a:pt x="59076" y="25600"/>
                  </a:lnTo>
                  <a:lnTo>
                    <a:pt x="59046" y="25570"/>
                  </a:lnTo>
                  <a:lnTo>
                    <a:pt x="58985" y="25519"/>
                  </a:lnTo>
                  <a:lnTo>
                    <a:pt x="58813" y="25428"/>
                  </a:lnTo>
                  <a:lnTo>
                    <a:pt x="58560" y="25317"/>
                  </a:lnTo>
                  <a:lnTo>
                    <a:pt x="58226" y="25175"/>
                  </a:lnTo>
                  <a:lnTo>
                    <a:pt x="57821" y="25034"/>
                  </a:lnTo>
                  <a:lnTo>
                    <a:pt x="56829" y="24679"/>
                  </a:lnTo>
                  <a:lnTo>
                    <a:pt x="55624" y="24274"/>
                  </a:lnTo>
                  <a:lnTo>
                    <a:pt x="54248" y="23819"/>
                  </a:lnTo>
                  <a:lnTo>
                    <a:pt x="52739" y="23303"/>
                  </a:lnTo>
                  <a:lnTo>
                    <a:pt x="51150" y="22756"/>
                  </a:lnTo>
                  <a:lnTo>
                    <a:pt x="50330" y="22472"/>
                  </a:lnTo>
                  <a:lnTo>
                    <a:pt x="49510" y="22169"/>
                  </a:lnTo>
                  <a:lnTo>
                    <a:pt x="48690" y="21865"/>
                  </a:lnTo>
                  <a:lnTo>
                    <a:pt x="47880" y="21551"/>
                  </a:lnTo>
                  <a:lnTo>
                    <a:pt x="47081" y="21238"/>
                  </a:lnTo>
                  <a:lnTo>
                    <a:pt x="46301" y="20914"/>
                  </a:lnTo>
                  <a:lnTo>
                    <a:pt x="45532" y="20590"/>
                  </a:lnTo>
                  <a:lnTo>
                    <a:pt x="44803" y="20256"/>
                  </a:lnTo>
                  <a:lnTo>
                    <a:pt x="44095" y="19922"/>
                  </a:lnTo>
                  <a:lnTo>
                    <a:pt x="43437" y="19577"/>
                  </a:lnTo>
                  <a:lnTo>
                    <a:pt x="42819" y="19243"/>
                  </a:lnTo>
                  <a:lnTo>
                    <a:pt x="42526" y="19071"/>
                  </a:lnTo>
                  <a:lnTo>
                    <a:pt x="42242" y="18899"/>
                  </a:lnTo>
                  <a:lnTo>
                    <a:pt x="41979" y="18727"/>
                  </a:lnTo>
                  <a:lnTo>
                    <a:pt x="41736" y="18555"/>
                  </a:lnTo>
                  <a:lnTo>
                    <a:pt x="41493" y="18383"/>
                  </a:lnTo>
                  <a:lnTo>
                    <a:pt x="41281" y="18221"/>
                  </a:lnTo>
                  <a:lnTo>
                    <a:pt x="41078" y="18049"/>
                  </a:lnTo>
                  <a:lnTo>
                    <a:pt x="40886" y="17877"/>
                  </a:lnTo>
                  <a:lnTo>
                    <a:pt x="40724" y="17705"/>
                  </a:lnTo>
                  <a:lnTo>
                    <a:pt x="40572" y="17543"/>
                  </a:lnTo>
                  <a:lnTo>
                    <a:pt x="40440" y="17381"/>
                  </a:lnTo>
                  <a:lnTo>
                    <a:pt x="40319" y="17209"/>
                  </a:lnTo>
                  <a:lnTo>
                    <a:pt x="40187" y="17037"/>
                  </a:lnTo>
                  <a:lnTo>
                    <a:pt x="40076" y="16854"/>
                  </a:lnTo>
                  <a:lnTo>
                    <a:pt x="39965" y="16662"/>
                  </a:lnTo>
                  <a:lnTo>
                    <a:pt x="39853" y="16470"/>
                  </a:lnTo>
                  <a:lnTo>
                    <a:pt x="39641" y="16065"/>
                  </a:lnTo>
                  <a:lnTo>
                    <a:pt x="39438" y="15630"/>
                  </a:lnTo>
                  <a:lnTo>
                    <a:pt x="39256" y="15184"/>
                  </a:lnTo>
                  <a:lnTo>
                    <a:pt x="39084" y="14708"/>
                  </a:lnTo>
                  <a:lnTo>
                    <a:pt x="38932" y="14223"/>
                  </a:lnTo>
                  <a:lnTo>
                    <a:pt x="38780" y="13706"/>
                  </a:lnTo>
                  <a:lnTo>
                    <a:pt x="38649" y="13180"/>
                  </a:lnTo>
                  <a:lnTo>
                    <a:pt x="38527" y="12643"/>
                  </a:lnTo>
                  <a:lnTo>
                    <a:pt x="38416" y="12087"/>
                  </a:lnTo>
                  <a:lnTo>
                    <a:pt x="38315" y="11520"/>
                  </a:lnTo>
                  <a:lnTo>
                    <a:pt x="38213" y="10943"/>
                  </a:lnTo>
                  <a:lnTo>
                    <a:pt x="38132" y="10346"/>
                  </a:lnTo>
                  <a:lnTo>
                    <a:pt x="38062" y="9748"/>
                  </a:lnTo>
                  <a:lnTo>
                    <a:pt x="37991" y="9141"/>
                  </a:lnTo>
                  <a:lnTo>
                    <a:pt x="37930" y="8534"/>
                  </a:lnTo>
                  <a:lnTo>
                    <a:pt x="37879" y="7916"/>
                  </a:lnTo>
                  <a:lnTo>
                    <a:pt x="37829" y="7289"/>
                  </a:lnTo>
                  <a:lnTo>
                    <a:pt x="37748" y="6044"/>
                  </a:lnTo>
                  <a:lnTo>
                    <a:pt x="37697" y="4788"/>
                  </a:lnTo>
                  <a:lnTo>
                    <a:pt x="37647" y="3553"/>
                  </a:lnTo>
                  <a:lnTo>
                    <a:pt x="37626" y="2339"/>
                  </a:lnTo>
                  <a:lnTo>
                    <a:pt x="37586" y="0"/>
                  </a:lnTo>
                  <a:lnTo>
                    <a:pt x="34104" y="11"/>
                  </a:lnTo>
                  <a:lnTo>
                    <a:pt x="29548" y="21"/>
                  </a:lnTo>
                  <a:lnTo>
                    <a:pt x="24983" y="11"/>
                  </a:lnTo>
                  <a:lnTo>
                    <a:pt x="21511" y="0"/>
                  </a:lnTo>
                  <a:close/>
                </a:path>
              </a:pathLst>
            </a:custGeom>
            <a:solidFill>
              <a:srgbClr val="F4B1A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377"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4" name="Google Shape;53;p15">
              <a:extLst>
                <a:ext uri="{FF2B5EF4-FFF2-40B4-BE49-F238E27FC236}">
                  <a16:creationId xmlns:a16="http://schemas.microsoft.com/office/drawing/2014/main" id="{D8F8E9EB-F2B5-E866-9075-D6DD037C96DA}"/>
                </a:ext>
              </a:extLst>
            </p:cNvPr>
            <p:cNvSpPr/>
            <p:nvPr/>
          </p:nvSpPr>
          <p:spPr>
            <a:xfrm>
              <a:off x="904850" y="2785775"/>
              <a:ext cx="1625975" cy="2471175"/>
            </a:xfrm>
            <a:custGeom>
              <a:avLst/>
              <a:gdLst/>
              <a:ahLst/>
              <a:cxnLst/>
              <a:rect l="l" t="t" r="r" b="b"/>
              <a:pathLst>
                <a:path w="65039" h="98847" extrusionOk="0">
                  <a:moveTo>
                    <a:pt x="32342" y="0"/>
                  </a:moveTo>
                  <a:lnTo>
                    <a:pt x="31472" y="10"/>
                  </a:lnTo>
                  <a:lnTo>
                    <a:pt x="30601" y="20"/>
                  </a:lnTo>
                  <a:lnTo>
                    <a:pt x="29751" y="31"/>
                  </a:lnTo>
                  <a:lnTo>
                    <a:pt x="28921" y="51"/>
                  </a:lnTo>
                  <a:lnTo>
                    <a:pt x="28111" y="81"/>
                  </a:lnTo>
                  <a:lnTo>
                    <a:pt x="27342" y="112"/>
                  </a:lnTo>
                  <a:lnTo>
                    <a:pt x="26613" y="152"/>
                  </a:lnTo>
                  <a:lnTo>
                    <a:pt x="25935" y="203"/>
                  </a:lnTo>
                  <a:lnTo>
                    <a:pt x="25307" y="253"/>
                  </a:lnTo>
                  <a:lnTo>
                    <a:pt x="24740" y="314"/>
                  </a:lnTo>
                  <a:lnTo>
                    <a:pt x="24244" y="375"/>
                  </a:lnTo>
                  <a:lnTo>
                    <a:pt x="23829" y="446"/>
                  </a:lnTo>
                  <a:lnTo>
                    <a:pt x="23647" y="486"/>
                  </a:lnTo>
                  <a:lnTo>
                    <a:pt x="23485" y="527"/>
                  </a:lnTo>
                  <a:lnTo>
                    <a:pt x="23343" y="567"/>
                  </a:lnTo>
                  <a:lnTo>
                    <a:pt x="23232" y="608"/>
                  </a:lnTo>
                  <a:lnTo>
                    <a:pt x="23141" y="648"/>
                  </a:lnTo>
                  <a:lnTo>
                    <a:pt x="23080" y="699"/>
                  </a:lnTo>
                  <a:lnTo>
                    <a:pt x="23040" y="739"/>
                  </a:lnTo>
                  <a:lnTo>
                    <a:pt x="23030" y="769"/>
                  </a:lnTo>
                  <a:lnTo>
                    <a:pt x="23030" y="790"/>
                  </a:lnTo>
                  <a:lnTo>
                    <a:pt x="22979" y="800"/>
                  </a:lnTo>
                  <a:lnTo>
                    <a:pt x="22918" y="820"/>
                  </a:lnTo>
                  <a:lnTo>
                    <a:pt x="22847" y="850"/>
                  </a:lnTo>
                  <a:lnTo>
                    <a:pt x="22756" y="891"/>
                  </a:lnTo>
                  <a:lnTo>
                    <a:pt x="22665" y="952"/>
                  </a:lnTo>
                  <a:lnTo>
                    <a:pt x="22564" y="1043"/>
                  </a:lnTo>
                  <a:lnTo>
                    <a:pt x="22463" y="1144"/>
                  </a:lnTo>
                  <a:lnTo>
                    <a:pt x="22351" y="1276"/>
                  </a:lnTo>
                  <a:lnTo>
                    <a:pt x="22260" y="1438"/>
                  </a:lnTo>
                  <a:lnTo>
                    <a:pt x="22169" y="1640"/>
                  </a:lnTo>
                  <a:lnTo>
                    <a:pt x="22129" y="1741"/>
                  </a:lnTo>
                  <a:lnTo>
                    <a:pt x="22088" y="1863"/>
                  </a:lnTo>
                  <a:lnTo>
                    <a:pt x="22058" y="1994"/>
                  </a:lnTo>
                  <a:lnTo>
                    <a:pt x="22028" y="2136"/>
                  </a:lnTo>
                  <a:lnTo>
                    <a:pt x="22007" y="2278"/>
                  </a:lnTo>
                  <a:lnTo>
                    <a:pt x="21987" y="2440"/>
                  </a:lnTo>
                  <a:lnTo>
                    <a:pt x="21977" y="2612"/>
                  </a:lnTo>
                  <a:lnTo>
                    <a:pt x="21967" y="2794"/>
                  </a:lnTo>
                  <a:lnTo>
                    <a:pt x="21967" y="2986"/>
                  </a:lnTo>
                  <a:lnTo>
                    <a:pt x="21977" y="3189"/>
                  </a:lnTo>
                  <a:lnTo>
                    <a:pt x="21977" y="3320"/>
                  </a:lnTo>
                  <a:lnTo>
                    <a:pt x="21977" y="3452"/>
                  </a:lnTo>
                  <a:lnTo>
                    <a:pt x="21957" y="3584"/>
                  </a:lnTo>
                  <a:lnTo>
                    <a:pt x="21947" y="3705"/>
                  </a:lnTo>
                  <a:lnTo>
                    <a:pt x="21916" y="3837"/>
                  </a:lnTo>
                  <a:lnTo>
                    <a:pt x="21886" y="3968"/>
                  </a:lnTo>
                  <a:lnTo>
                    <a:pt x="21805" y="4231"/>
                  </a:lnTo>
                  <a:lnTo>
                    <a:pt x="21693" y="4505"/>
                  </a:lnTo>
                  <a:lnTo>
                    <a:pt x="21562" y="4768"/>
                  </a:lnTo>
                  <a:lnTo>
                    <a:pt x="21400" y="5031"/>
                  </a:lnTo>
                  <a:lnTo>
                    <a:pt x="21218" y="5304"/>
                  </a:lnTo>
                  <a:lnTo>
                    <a:pt x="21015" y="5578"/>
                  </a:lnTo>
                  <a:lnTo>
                    <a:pt x="20793" y="5841"/>
                  </a:lnTo>
                  <a:lnTo>
                    <a:pt x="20550" y="6114"/>
                  </a:lnTo>
                  <a:lnTo>
                    <a:pt x="20286" y="6388"/>
                  </a:lnTo>
                  <a:lnTo>
                    <a:pt x="20013" y="6661"/>
                  </a:lnTo>
                  <a:lnTo>
                    <a:pt x="19709" y="6934"/>
                  </a:lnTo>
                  <a:lnTo>
                    <a:pt x="19396" y="7207"/>
                  </a:lnTo>
                  <a:lnTo>
                    <a:pt x="19072" y="7471"/>
                  </a:lnTo>
                  <a:lnTo>
                    <a:pt x="18728" y="7744"/>
                  </a:lnTo>
                  <a:lnTo>
                    <a:pt x="18363" y="8017"/>
                  </a:lnTo>
                  <a:lnTo>
                    <a:pt x="17999" y="8280"/>
                  </a:lnTo>
                  <a:lnTo>
                    <a:pt x="17614" y="8544"/>
                  </a:lnTo>
                  <a:lnTo>
                    <a:pt x="17219" y="8817"/>
                  </a:lnTo>
                  <a:lnTo>
                    <a:pt x="16814" y="9080"/>
                  </a:lnTo>
                  <a:lnTo>
                    <a:pt x="16399" y="9333"/>
                  </a:lnTo>
                  <a:lnTo>
                    <a:pt x="15984" y="9596"/>
                  </a:lnTo>
                  <a:lnTo>
                    <a:pt x="15114" y="10113"/>
                  </a:lnTo>
                  <a:lnTo>
                    <a:pt x="14233" y="10609"/>
                  </a:lnTo>
                  <a:lnTo>
                    <a:pt x="13332" y="11094"/>
                  </a:lnTo>
                  <a:lnTo>
                    <a:pt x="12421" y="11570"/>
                  </a:lnTo>
                  <a:lnTo>
                    <a:pt x="11510" y="12026"/>
                  </a:lnTo>
                  <a:lnTo>
                    <a:pt x="10609" y="12461"/>
                  </a:lnTo>
                  <a:lnTo>
                    <a:pt x="9718" y="12886"/>
                  </a:lnTo>
                  <a:lnTo>
                    <a:pt x="8848" y="13281"/>
                  </a:lnTo>
                  <a:lnTo>
                    <a:pt x="8008" y="13656"/>
                  </a:lnTo>
                  <a:lnTo>
                    <a:pt x="7198" y="14010"/>
                  </a:lnTo>
                  <a:lnTo>
                    <a:pt x="6429" y="14344"/>
                  </a:lnTo>
                  <a:lnTo>
                    <a:pt x="5720" y="14637"/>
                  </a:lnTo>
                  <a:lnTo>
                    <a:pt x="4465" y="15144"/>
                  </a:lnTo>
                  <a:lnTo>
                    <a:pt x="3503" y="15528"/>
                  </a:lnTo>
                  <a:lnTo>
                    <a:pt x="2663" y="15852"/>
                  </a:lnTo>
                  <a:lnTo>
                    <a:pt x="2673" y="17978"/>
                  </a:lnTo>
                  <a:lnTo>
                    <a:pt x="2693" y="20276"/>
                  </a:lnTo>
                  <a:lnTo>
                    <a:pt x="2734" y="23080"/>
                  </a:lnTo>
                  <a:lnTo>
                    <a:pt x="2754" y="24588"/>
                  </a:lnTo>
                  <a:lnTo>
                    <a:pt x="2795" y="26137"/>
                  </a:lnTo>
                  <a:lnTo>
                    <a:pt x="2835" y="27685"/>
                  </a:lnTo>
                  <a:lnTo>
                    <a:pt x="2886" y="29204"/>
                  </a:lnTo>
                  <a:lnTo>
                    <a:pt x="2936" y="30672"/>
                  </a:lnTo>
                  <a:lnTo>
                    <a:pt x="3007" y="32048"/>
                  </a:lnTo>
                  <a:lnTo>
                    <a:pt x="3078" y="33303"/>
                  </a:lnTo>
                  <a:lnTo>
                    <a:pt x="3159" y="34407"/>
                  </a:lnTo>
                  <a:lnTo>
                    <a:pt x="3210" y="34943"/>
                  </a:lnTo>
                  <a:lnTo>
                    <a:pt x="3240" y="35500"/>
                  </a:lnTo>
                  <a:lnTo>
                    <a:pt x="3270" y="36097"/>
                  </a:lnTo>
                  <a:lnTo>
                    <a:pt x="3301" y="36725"/>
                  </a:lnTo>
                  <a:lnTo>
                    <a:pt x="3311" y="37383"/>
                  </a:lnTo>
                  <a:lnTo>
                    <a:pt x="3331" y="38071"/>
                  </a:lnTo>
                  <a:lnTo>
                    <a:pt x="3341" y="39539"/>
                  </a:lnTo>
                  <a:lnTo>
                    <a:pt x="3331" y="41108"/>
                  </a:lnTo>
                  <a:lnTo>
                    <a:pt x="3311" y="42788"/>
                  </a:lnTo>
                  <a:lnTo>
                    <a:pt x="3260" y="44560"/>
                  </a:lnTo>
                  <a:lnTo>
                    <a:pt x="3200" y="46422"/>
                  </a:lnTo>
                  <a:lnTo>
                    <a:pt x="3129" y="48356"/>
                  </a:lnTo>
                  <a:lnTo>
                    <a:pt x="3038" y="50370"/>
                  </a:lnTo>
                  <a:lnTo>
                    <a:pt x="2936" y="52435"/>
                  </a:lnTo>
                  <a:lnTo>
                    <a:pt x="2825" y="54571"/>
                  </a:lnTo>
                  <a:lnTo>
                    <a:pt x="2704" y="56747"/>
                  </a:lnTo>
                  <a:lnTo>
                    <a:pt x="2572" y="58964"/>
                  </a:lnTo>
                  <a:lnTo>
                    <a:pt x="2289" y="63499"/>
                  </a:lnTo>
                  <a:lnTo>
                    <a:pt x="1975" y="68095"/>
                  </a:lnTo>
                  <a:lnTo>
                    <a:pt x="1651" y="72700"/>
                  </a:lnTo>
                  <a:lnTo>
                    <a:pt x="1013" y="81710"/>
                  </a:lnTo>
                  <a:lnTo>
                    <a:pt x="709" y="85981"/>
                  </a:lnTo>
                  <a:lnTo>
                    <a:pt x="436" y="90020"/>
                  </a:lnTo>
                  <a:lnTo>
                    <a:pt x="193" y="93755"/>
                  </a:lnTo>
                  <a:lnTo>
                    <a:pt x="92" y="95496"/>
                  </a:lnTo>
                  <a:lnTo>
                    <a:pt x="1" y="97136"/>
                  </a:lnTo>
                  <a:lnTo>
                    <a:pt x="568" y="97248"/>
                  </a:lnTo>
                  <a:lnTo>
                    <a:pt x="1175" y="97349"/>
                  </a:lnTo>
                  <a:lnTo>
                    <a:pt x="1823" y="97450"/>
                  </a:lnTo>
                  <a:lnTo>
                    <a:pt x="2521" y="97541"/>
                  </a:lnTo>
                  <a:lnTo>
                    <a:pt x="3250" y="97632"/>
                  </a:lnTo>
                  <a:lnTo>
                    <a:pt x="4009" y="97723"/>
                  </a:lnTo>
                  <a:lnTo>
                    <a:pt x="4819" y="97804"/>
                  </a:lnTo>
                  <a:lnTo>
                    <a:pt x="5649" y="97885"/>
                  </a:lnTo>
                  <a:lnTo>
                    <a:pt x="6520" y="97966"/>
                  </a:lnTo>
                  <a:lnTo>
                    <a:pt x="7431" y="98037"/>
                  </a:lnTo>
                  <a:lnTo>
                    <a:pt x="9324" y="98179"/>
                  </a:lnTo>
                  <a:lnTo>
                    <a:pt x="11328" y="98311"/>
                  </a:lnTo>
                  <a:lnTo>
                    <a:pt x="13433" y="98422"/>
                  </a:lnTo>
                  <a:lnTo>
                    <a:pt x="15620" y="98523"/>
                  </a:lnTo>
                  <a:lnTo>
                    <a:pt x="17898" y="98604"/>
                  </a:lnTo>
                  <a:lnTo>
                    <a:pt x="20226" y="98675"/>
                  </a:lnTo>
                  <a:lnTo>
                    <a:pt x="22625" y="98736"/>
                  </a:lnTo>
                  <a:lnTo>
                    <a:pt x="25054" y="98786"/>
                  </a:lnTo>
                  <a:lnTo>
                    <a:pt x="27524" y="98817"/>
                  </a:lnTo>
                  <a:lnTo>
                    <a:pt x="30014" y="98837"/>
                  </a:lnTo>
                  <a:lnTo>
                    <a:pt x="32525" y="98847"/>
                  </a:lnTo>
                  <a:lnTo>
                    <a:pt x="35025" y="98837"/>
                  </a:lnTo>
                  <a:lnTo>
                    <a:pt x="37515" y="98817"/>
                  </a:lnTo>
                  <a:lnTo>
                    <a:pt x="39985" y="98786"/>
                  </a:lnTo>
                  <a:lnTo>
                    <a:pt x="42414" y="98736"/>
                  </a:lnTo>
                  <a:lnTo>
                    <a:pt x="44813" y="98675"/>
                  </a:lnTo>
                  <a:lnTo>
                    <a:pt x="47152" y="98604"/>
                  </a:lnTo>
                  <a:lnTo>
                    <a:pt x="49419" y="98523"/>
                  </a:lnTo>
                  <a:lnTo>
                    <a:pt x="51606" y="98422"/>
                  </a:lnTo>
                  <a:lnTo>
                    <a:pt x="53711" y="98311"/>
                  </a:lnTo>
                  <a:lnTo>
                    <a:pt x="55715" y="98179"/>
                  </a:lnTo>
                  <a:lnTo>
                    <a:pt x="57618" y="98037"/>
                  </a:lnTo>
                  <a:lnTo>
                    <a:pt x="58519" y="97966"/>
                  </a:lnTo>
                  <a:lnTo>
                    <a:pt x="59390" y="97885"/>
                  </a:lnTo>
                  <a:lnTo>
                    <a:pt x="60220" y="97804"/>
                  </a:lnTo>
                  <a:lnTo>
                    <a:pt x="61030" y="97723"/>
                  </a:lnTo>
                  <a:lnTo>
                    <a:pt x="61799" y="97632"/>
                  </a:lnTo>
                  <a:lnTo>
                    <a:pt x="62528" y="97541"/>
                  </a:lnTo>
                  <a:lnTo>
                    <a:pt x="63216" y="97450"/>
                  </a:lnTo>
                  <a:lnTo>
                    <a:pt x="63864" y="97349"/>
                  </a:lnTo>
                  <a:lnTo>
                    <a:pt x="64471" y="97248"/>
                  </a:lnTo>
                  <a:lnTo>
                    <a:pt x="65038" y="97136"/>
                  </a:lnTo>
                  <a:lnTo>
                    <a:pt x="64947" y="95496"/>
                  </a:lnTo>
                  <a:lnTo>
                    <a:pt x="64846" y="93755"/>
                  </a:lnTo>
                  <a:lnTo>
                    <a:pt x="64603" y="90020"/>
                  </a:lnTo>
                  <a:lnTo>
                    <a:pt x="64330" y="85981"/>
                  </a:lnTo>
                  <a:lnTo>
                    <a:pt x="64026" y="81710"/>
                  </a:lnTo>
                  <a:lnTo>
                    <a:pt x="63388" y="72700"/>
                  </a:lnTo>
                  <a:lnTo>
                    <a:pt x="63064" y="68095"/>
                  </a:lnTo>
                  <a:lnTo>
                    <a:pt x="62761" y="63499"/>
                  </a:lnTo>
                  <a:lnTo>
                    <a:pt x="62467" y="58964"/>
                  </a:lnTo>
                  <a:lnTo>
                    <a:pt x="62336" y="56747"/>
                  </a:lnTo>
                  <a:lnTo>
                    <a:pt x="62214" y="54571"/>
                  </a:lnTo>
                  <a:lnTo>
                    <a:pt x="62103" y="52435"/>
                  </a:lnTo>
                  <a:lnTo>
                    <a:pt x="62002" y="50370"/>
                  </a:lnTo>
                  <a:lnTo>
                    <a:pt x="61910" y="48356"/>
                  </a:lnTo>
                  <a:lnTo>
                    <a:pt x="61840" y="46422"/>
                  </a:lnTo>
                  <a:lnTo>
                    <a:pt x="61779" y="44560"/>
                  </a:lnTo>
                  <a:lnTo>
                    <a:pt x="61728" y="42788"/>
                  </a:lnTo>
                  <a:lnTo>
                    <a:pt x="61708" y="41108"/>
                  </a:lnTo>
                  <a:lnTo>
                    <a:pt x="61698" y="39539"/>
                  </a:lnTo>
                  <a:lnTo>
                    <a:pt x="61708" y="38071"/>
                  </a:lnTo>
                  <a:lnTo>
                    <a:pt x="61728" y="37383"/>
                  </a:lnTo>
                  <a:lnTo>
                    <a:pt x="61748" y="36725"/>
                  </a:lnTo>
                  <a:lnTo>
                    <a:pt x="61769" y="36097"/>
                  </a:lnTo>
                  <a:lnTo>
                    <a:pt x="61799" y="35500"/>
                  </a:lnTo>
                  <a:lnTo>
                    <a:pt x="61840" y="34943"/>
                  </a:lnTo>
                  <a:lnTo>
                    <a:pt x="61880" y="34407"/>
                  </a:lnTo>
                  <a:lnTo>
                    <a:pt x="61961" y="33303"/>
                  </a:lnTo>
                  <a:lnTo>
                    <a:pt x="62042" y="32048"/>
                  </a:lnTo>
                  <a:lnTo>
                    <a:pt x="62103" y="30672"/>
                  </a:lnTo>
                  <a:lnTo>
                    <a:pt x="62164" y="29204"/>
                  </a:lnTo>
                  <a:lnTo>
                    <a:pt x="62204" y="27685"/>
                  </a:lnTo>
                  <a:lnTo>
                    <a:pt x="62245" y="26137"/>
                  </a:lnTo>
                  <a:lnTo>
                    <a:pt x="62285" y="24588"/>
                  </a:lnTo>
                  <a:lnTo>
                    <a:pt x="62305" y="23080"/>
                  </a:lnTo>
                  <a:lnTo>
                    <a:pt x="62346" y="20276"/>
                  </a:lnTo>
                  <a:lnTo>
                    <a:pt x="62366" y="17978"/>
                  </a:lnTo>
                  <a:lnTo>
                    <a:pt x="62376" y="15852"/>
                  </a:lnTo>
                  <a:lnTo>
                    <a:pt x="62164" y="15791"/>
                  </a:lnTo>
                  <a:lnTo>
                    <a:pt x="61576" y="15609"/>
                  </a:lnTo>
                  <a:lnTo>
                    <a:pt x="60645" y="15326"/>
                  </a:lnTo>
                  <a:lnTo>
                    <a:pt x="60078" y="15144"/>
                  </a:lnTo>
                  <a:lnTo>
                    <a:pt x="59441" y="14931"/>
                  </a:lnTo>
                  <a:lnTo>
                    <a:pt x="58752" y="14688"/>
                  </a:lnTo>
                  <a:lnTo>
                    <a:pt x="58013" y="14425"/>
                  </a:lnTo>
                  <a:lnTo>
                    <a:pt x="57234" y="14141"/>
                  </a:lnTo>
                  <a:lnTo>
                    <a:pt x="56414" y="13828"/>
                  </a:lnTo>
                  <a:lnTo>
                    <a:pt x="55574" y="13483"/>
                  </a:lnTo>
                  <a:lnTo>
                    <a:pt x="54703" y="13129"/>
                  </a:lnTo>
                  <a:lnTo>
                    <a:pt x="53812" y="12744"/>
                  </a:lnTo>
                  <a:lnTo>
                    <a:pt x="52922" y="12340"/>
                  </a:lnTo>
                  <a:lnTo>
                    <a:pt x="52021" y="11904"/>
                  </a:lnTo>
                  <a:lnTo>
                    <a:pt x="51120" y="11459"/>
                  </a:lnTo>
                  <a:lnTo>
                    <a:pt x="50685" y="11226"/>
                  </a:lnTo>
                  <a:lnTo>
                    <a:pt x="50239" y="10993"/>
                  </a:lnTo>
                  <a:lnTo>
                    <a:pt x="49804" y="10750"/>
                  </a:lnTo>
                  <a:lnTo>
                    <a:pt x="49369" y="10497"/>
                  </a:lnTo>
                  <a:lnTo>
                    <a:pt x="48943" y="10244"/>
                  </a:lnTo>
                  <a:lnTo>
                    <a:pt x="48528" y="9991"/>
                  </a:lnTo>
                  <a:lnTo>
                    <a:pt x="48113" y="9728"/>
                  </a:lnTo>
                  <a:lnTo>
                    <a:pt x="47719" y="9455"/>
                  </a:lnTo>
                  <a:lnTo>
                    <a:pt x="47324" y="9181"/>
                  </a:lnTo>
                  <a:lnTo>
                    <a:pt x="46939" y="8908"/>
                  </a:lnTo>
                  <a:lnTo>
                    <a:pt x="46565" y="8625"/>
                  </a:lnTo>
                  <a:lnTo>
                    <a:pt x="46200" y="8341"/>
                  </a:lnTo>
                  <a:lnTo>
                    <a:pt x="45856" y="8048"/>
                  </a:lnTo>
                  <a:lnTo>
                    <a:pt x="45522" y="7754"/>
                  </a:lnTo>
                  <a:lnTo>
                    <a:pt x="45198" y="7450"/>
                  </a:lnTo>
                  <a:lnTo>
                    <a:pt x="44894" y="7147"/>
                  </a:lnTo>
                  <a:lnTo>
                    <a:pt x="44601" y="6843"/>
                  </a:lnTo>
                  <a:lnTo>
                    <a:pt x="44338" y="6529"/>
                  </a:lnTo>
                  <a:lnTo>
                    <a:pt x="44074" y="6215"/>
                  </a:lnTo>
                  <a:lnTo>
                    <a:pt x="43842" y="5892"/>
                  </a:lnTo>
                  <a:lnTo>
                    <a:pt x="43619" y="5568"/>
                  </a:lnTo>
                  <a:lnTo>
                    <a:pt x="43427" y="5244"/>
                  </a:lnTo>
                  <a:lnTo>
                    <a:pt x="43244" y="4910"/>
                  </a:lnTo>
                  <a:lnTo>
                    <a:pt x="43093" y="4576"/>
                  </a:lnTo>
                  <a:lnTo>
                    <a:pt x="42961" y="4231"/>
                  </a:lnTo>
                  <a:lnTo>
                    <a:pt x="42850" y="3887"/>
                  </a:lnTo>
                  <a:lnTo>
                    <a:pt x="42809" y="3715"/>
                  </a:lnTo>
                  <a:lnTo>
                    <a:pt x="42769" y="3543"/>
                  </a:lnTo>
                  <a:lnTo>
                    <a:pt x="42728" y="3371"/>
                  </a:lnTo>
                  <a:lnTo>
                    <a:pt x="42708" y="3189"/>
                  </a:lnTo>
                  <a:lnTo>
                    <a:pt x="42647" y="2794"/>
                  </a:lnTo>
                  <a:lnTo>
                    <a:pt x="42576" y="2450"/>
                  </a:lnTo>
                  <a:lnTo>
                    <a:pt x="42495" y="2136"/>
                  </a:lnTo>
                  <a:lnTo>
                    <a:pt x="42414" y="1873"/>
                  </a:lnTo>
                  <a:lnTo>
                    <a:pt x="42333" y="1640"/>
                  </a:lnTo>
                  <a:lnTo>
                    <a:pt x="42242" y="1448"/>
                  </a:lnTo>
                  <a:lnTo>
                    <a:pt x="42151" y="1286"/>
                  </a:lnTo>
                  <a:lnTo>
                    <a:pt x="42070" y="1154"/>
                  </a:lnTo>
                  <a:lnTo>
                    <a:pt x="41989" y="1043"/>
                  </a:lnTo>
                  <a:lnTo>
                    <a:pt x="41908" y="962"/>
                  </a:lnTo>
                  <a:lnTo>
                    <a:pt x="41837" y="891"/>
                  </a:lnTo>
                  <a:lnTo>
                    <a:pt x="41777" y="850"/>
                  </a:lnTo>
                  <a:lnTo>
                    <a:pt x="41686" y="800"/>
                  </a:lnTo>
                  <a:lnTo>
                    <a:pt x="41655" y="790"/>
                  </a:lnTo>
                  <a:lnTo>
                    <a:pt x="41655" y="769"/>
                  </a:lnTo>
                  <a:lnTo>
                    <a:pt x="41645" y="739"/>
                  </a:lnTo>
                  <a:lnTo>
                    <a:pt x="41605" y="699"/>
                  </a:lnTo>
                  <a:lnTo>
                    <a:pt x="41534" y="648"/>
                  </a:lnTo>
                  <a:lnTo>
                    <a:pt x="41443" y="608"/>
                  </a:lnTo>
                  <a:lnTo>
                    <a:pt x="41331" y="567"/>
                  </a:lnTo>
                  <a:lnTo>
                    <a:pt x="41200" y="527"/>
                  </a:lnTo>
                  <a:lnTo>
                    <a:pt x="41038" y="486"/>
                  </a:lnTo>
                  <a:lnTo>
                    <a:pt x="40856" y="446"/>
                  </a:lnTo>
                  <a:lnTo>
                    <a:pt x="40430" y="375"/>
                  </a:lnTo>
                  <a:lnTo>
                    <a:pt x="39934" y="314"/>
                  </a:lnTo>
                  <a:lnTo>
                    <a:pt x="39367" y="253"/>
                  </a:lnTo>
                  <a:lnTo>
                    <a:pt x="38740" y="203"/>
                  </a:lnTo>
                  <a:lnTo>
                    <a:pt x="38062" y="152"/>
                  </a:lnTo>
                  <a:lnTo>
                    <a:pt x="37333" y="112"/>
                  </a:lnTo>
                  <a:lnTo>
                    <a:pt x="36564" y="81"/>
                  </a:lnTo>
                  <a:lnTo>
                    <a:pt x="35764" y="51"/>
                  </a:lnTo>
                  <a:lnTo>
                    <a:pt x="34934" y="31"/>
                  </a:lnTo>
                  <a:lnTo>
                    <a:pt x="34073" y="20"/>
                  </a:lnTo>
                  <a:lnTo>
                    <a:pt x="33213" y="10"/>
                  </a:lnTo>
                  <a:lnTo>
                    <a:pt x="32342" y="0"/>
                  </a:lnTo>
                  <a:close/>
                </a:path>
              </a:pathLst>
            </a:custGeom>
            <a:solidFill>
              <a:srgbClr val="2D406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377"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54;p15">
              <a:extLst>
                <a:ext uri="{FF2B5EF4-FFF2-40B4-BE49-F238E27FC236}">
                  <a16:creationId xmlns:a16="http://schemas.microsoft.com/office/drawing/2014/main" id="{927FF2CF-E6CD-A57E-42E8-CF41B3AEA74C}"/>
                </a:ext>
              </a:extLst>
            </p:cNvPr>
            <p:cNvSpPr/>
            <p:nvPr/>
          </p:nvSpPr>
          <p:spPr>
            <a:xfrm>
              <a:off x="457200" y="3141075"/>
              <a:ext cx="643550" cy="1470075"/>
            </a:xfrm>
            <a:custGeom>
              <a:avLst/>
              <a:gdLst/>
              <a:ahLst/>
              <a:cxnLst/>
              <a:rect l="l" t="t" r="r" b="b"/>
              <a:pathLst>
                <a:path w="25742" h="58803" extrusionOk="0">
                  <a:moveTo>
                    <a:pt x="25337" y="0"/>
                  </a:moveTo>
                  <a:lnTo>
                    <a:pt x="25195" y="20"/>
                  </a:lnTo>
                  <a:lnTo>
                    <a:pt x="24800" y="91"/>
                  </a:lnTo>
                  <a:lnTo>
                    <a:pt x="24173" y="213"/>
                  </a:lnTo>
                  <a:lnTo>
                    <a:pt x="23788" y="304"/>
                  </a:lnTo>
                  <a:lnTo>
                    <a:pt x="23353" y="405"/>
                  </a:lnTo>
                  <a:lnTo>
                    <a:pt x="22877" y="517"/>
                  </a:lnTo>
                  <a:lnTo>
                    <a:pt x="22361" y="658"/>
                  </a:lnTo>
                  <a:lnTo>
                    <a:pt x="21814" y="820"/>
                  </a:lnTo>
                  <a:lnTo>
                    <a:pt x="21227" y="1002"/>
                  </a:lnTo>
                  <a:lnTo>
                    <a:pt x="20630" y="1195"/>
                  </a:lnTo>
                  <a:lnTo>
                    <a:pt x="20002" y="1428"/>
                  </a:lnTo>
                  <a:lnTo>
                    <a:pt x="19354" y="1670"/>
                  </a:lnTo>
                  <a:lnTo>
                    <a:pt x="18696" y="1944"/>
                  </a:lnTo>
                  <a:lnTo>
                    <a:pt x="18028" y="2247"/>
                  </a:lnTo>
                  <a:lnTo>
                    <a:pt x="17350" y="2582"/>
                  </a:lnTo>
                  <a:lnTo>
                    <a:pt x="17006" y="2754"/>
                  </a:lnTo>
                  <a:lnTo>
                    <a:pt x="16662" y="2936"/>
                  </a:lnTo>
                  <a:lnTo>
                    <a:pt x="16328" y="3118"/>
                  </a:lnTo>
                  <a:lnTo>
                    <a:pt x="15984" y="3320"/>
                  </a:lnTo>
                  <a:lnTo>
                    <a:pt x="15649" y="3523"/>
                  </a:lnTo>
                  <a:lnTo>
                    <a:pt x="15305" y="3735"/>
                  </a:lnTo>
                  <a:lnTo>
                    <a:pt x="14971" y="3958"/>
                  </a:lnTo>
                  <a:lnTo>
                    <a:pt x="14637" y="4181"/>
                  </a:lnTo>
                  <a:lnTo>
                    <a:pt x="14313" y="4424"/>
                  </a:lnTo>
                  <a:lnTo>
                    <a:pt x="13989" y="4667"/>
                  </a:lnTo>
                  <a:lnTo>
                    <a:pt x="13665" y="4920"/>
                  </a:lnTo>
                  <a:lnTo>
                    <a:pt x="13352" y="5183"/>
                  </a:lnTo>
                  <a:lnTo>
                    <a:pt x="13038" y="5446"/>
                  </a:lnTo>
                  <a:lnTo>
                    <a:pt x="12724" y="5730"/>
                  </a:lnTo>
                  <a:lnTo>
                    <a:pt x="12431" y="6013"/>
                  </a:lnTo>
                  <a:lnTo>
                    <a:pt x="12137" y="6317"/>
                  </a:lnTo>
                  <a:lnTo>
                    <a:pt x="11843" y="6620"/>
                  </a:lnTo>
                  <a:lnTo>
                    <a:pt x="11570" y="6934"/>
                  </a:lnTo>
                  <a:lnTo>
                    <a:pt x="11297" y="7258"/>
                  </a:lnTo>
                  <a:lnTo>
                    <a:pt x="11034" y="7592"/>
                  </a:lnTo>
                  <a:lnTo>
                    <a:pt x="10781" y="7936"/>
                  </a:lnTo>
                  <a:lnTo>
                    <a:pt x="10527" y="8291"/>
                  </a:lnTo>
                  <a:lnTo>
                    <a:pt x="10295" y="8655"/>
                  </a:lnTo>
                  <a:lnTo>
                    <a:pt x="10072" y="9030"/>
                  </a:lnTo>
                  <a:lnTo>
                    <a:pt x="9859" y="9414"/>
                  </a:lnTo>
                  <a:lnTo>
                    <a:pt x="9647" y="9809"/>
                  </a:lnTo>
                  <a:lnTo>
                    <a:pt x="9465" y="10214"/>
                  </a:lnTo>
                  <a:lnTo>
                    <a:pt x="9282" y="10629"/>
                  </a:lnTo>
                  <a:lnTo>
                    <a:pt x="8969" y="11388"/>
                  </a:lnTo>
                  <a:lnTo>
                    <a:pt x="8402" y="12795"/>
                  </a:lnTo>
                  <a:lnTo>
                    <a:pt x="8037" y="13706"/>
                  </a:lnTo>
                  <a:lnTo>
                    <a:pt x="7632" y="14759"/>
                  </a:lnTo>
                  <a:lnTo>
                    <a:pt x="7187" y="15943"/>
                  </a:lnTo>
                  <a:lnTo>
                    <a:pt x="6721" y="17229"/>
                  </a:lnTo>
                  <a:lnTo>
                    <a:pt x="6215" y="18626"/>
                  </a:lnTo>
                  <a:lnTo>
                    <a:pt x="5699" y="20124"/>
                  </a:lnTo>
                  <a:lnTo>
                    <a:pt x="5173" y="21703"/>
                  </a:lnTo>
                  <a:lnTo>
                    <a:pt x="4626" y="23363"/>
                  </a:lnTo>
                  <a:lnTo>
                    <a:pt x="4100" y="25094"/>
                  </a:lnTo>
                  <a:lnTo>
                    <a:pt x="3826" y="25985"/>
                  </a:lnTo>
                  <a:lnTo>
                    <a:pt x="3563" y="26886"/>
                  </a:lnTo>
                  <a:lnTo>
                    <a:pt x="3300" y="27797"/>
                  </a:lnTo>
                  <a:lnTo>
                    <a:pt x="3047" y="28718"/>
                  </a:lnTo>
                  <a:lnTo>
                    <a:pt x="2794" y="29659"/>
                  </a:lnTo>
                  <a:lnTo>
                    <a:pt x="2551" y="30601"/>
                  </a:lnTo>
                  <a:lnTo>
                    <a:pt x="2308" y="31552"/>
                  </a:lnTo>
                  <a:lnTo>
                    <a:pt x="2075" y="32514"/>
                  </a:lnTo>
                  <a:lnTo>
                    <a:pt x="1852" y="33476"/>
                  </a:lnTo>
                  <a:lnTo>
                    <a:pt x="1640" y="34447"/>
                  </a:lnTo>
                  <a:lnTo>
                    <a:pt x="1437" y="35419"/>
                  </a:lnTo>
                  <a:lnTo>
                    <a:pt x="1235" y="36401"/>
                  </a:lnTo>
                  <a:lnTo>
                    <a:pt x="1053" y="37373"/>
                  </a:lnTo>
                  <a:lnTo>
                    <a:pt x="881" y="38355"/>
                  </a:lnTo>
                  <a:lnTo>
                    <a:pt x="719" y="39326"/>
                  </a:lnTo>
                  <a:lnTo>
                    <a:pt x="577" y="40298"/>
                  </a:lnTo>
                  <a:lnTo>
                    <a:pt x="445" y="41270"/>
                  </a:lnTo>
                  <a:lnTo>
                    <a:pt x="334" y="42232"/>
                  </a:lnTo>
                  <a:lnTo>
                    <a:pt x="233" y="43193"/>
                  </a:lnTo>
                  <a:lnTo>
                    <a:pt x="142" y="44145"/>
                  </a:lnTo>
                  <a:lnTo>
                    <a:pt x="81" y="45096"/>
                  </a:lnTo>
                  <a:lnTo>
                    <a:pt x="30" y="46028"/>
                  </a:lnTo>
                  <a:lnTo>
                    <a:pt x="0" y="46949"/>
                  </a:lnTo>
                  <a:lnTo>
                    <a:pt x="0" y="47870"/>
                  </a:lnTo>
                  <a:lnTo>
                    <a:pt x="10" y="48771"/>
                  </a:lnTo>
                  <a:lnTo>
                    <a:pt x="40" y="49651"/>
                  </a:lnTo>
                  <a:lnTo>
                    <a:pt x="101" y="50522"/>
                  </a:lnTo>
                  <a:lnTo>
                    <a:pt x="132" y="50957"/>
                  </a:lnTo>
                  <a:lnTo>
                    <a:pt x="172" y="51382"/>
                  </a:lnTo>
                  <a:lnTo>
                    <a:pt x="223" y="51808"/>
                  </a:lnTo>
                  <a:lnTo>
                    <a:pt x="273" y="52223"/>
                  </a:lnTo>
                  <a:lnTo>
                    <a:pt x="334" y="52627"/>
                  </a:lnTo>
                  <a:lnTo>
                    <a:pt x="405" y="53042"/>
                  </a:lnTo>
                  <a:lnTo>
                    <a:pt x="476" y="53447"/>
                  </a:lnTo>
                  <a:lnTo>
                    <a:pt x="557" y="53842"/>
                  </a:lnTo>
                  <a:lnTo>
                    <a:pt x="648" y="54237"/>
                  </a:lnTo>
                  <a:lnTo>
                    <a:pt x="739" y="54622"/>
                  </a:lnTo>
                  <a:lnTo>
                    <a:pt x="840" y="55006"/>
                  </a:lnTo>
                  <a:lnTo>
                    <a:pt x="941" y="55381"/>
                  </a:lnTo>
                  <a:lnTo>
                    <a:pt x="1053" y="55745"/>
                  </a:lnTo>
                  <a:lnTo>
                    <a:pt x="1174" y="56110"/>
                  </a:lnTo>
                  <a:lnTo>
                    <a:pt x="1306" y="56474"/>
                  </a:lnTo>
                  <a:lnTo>
                    <a:pt x="1437" y="56828"/>
                  </a:lnTo>
                  <a:lnTo>
                    <a:pt x="1579" y="57172"/>
                  </a:lnTo>
                  <a:lnTo>
                    <a:pt x="1731" y="57507"/>
                  </a:lnTo>
                  <a:lnTo>
                    <a:pt x="1893" y="57841"/>
                  </a:lnTo>
                  <a:lnTo>
                    <a:pt x="2055" y="58165"/>
                  </a:lnTo>
                  <a:lnTo>
                    <a:pt x="2227" y="58488"/>
                  </a:lnTo>
                  <a:lnTo>
                    <a:pt x="2409" y="58802"/>
                  </a:lnTo>
                  <a:lnTo>
                    <a:pt x="13929" y="46665"/>
                  </a:lnTo>
                  <a:lnTo>
                    <a:pt x="14374" y="44965"/>
                  </a:lnTo>
                  <a:lnTo>
                    <a:pt x="14840" y="43213"/>
                  </a:lnTo>
                  <a:lnTo>
                    <a:pt x="15326" y="41422"/>
                  </a:lnTo>
                  <a:lnTo>
                    <a:pt x="15832" y="39590"/>
                  </a:lnTo>
                  <a:lnTo>
                    <a:pt x="16348" y="37727"/>
                  </a:lnTo>
                  <a:lnTo>
                    <a:pt x="16884" y="35834"/>
                  </a:lnTo>
                  <a:lnTo>
                    <a:pt x="17978" y="32018"/>
                  </a:lnTo>
                  <a:lnTo>
                    <a:pt x="20184" y="24375"/>
                  </a:lnTo>
                  <a:lnTo>
                    <a:pt x="21247" y="20671"/>
                  </a:lnTo>
                  <a:lnTo>
                    <a:pt x="22260" y="17097"/>
                  </a:lnTo>
                  <a:lnTo>
                    <a:pt x="22735" y="15387"/>
                  </a:lnTo>
                  <a:lnTo>
                    <a:pt x="23181" y="13726"/>
                  </a:lnTo>
                  <a:lnTo>
                    <a:pt x="23606" y="12127"/>
                  </a:lnTo>
                  <a:lnTo>
                    <a:pt x="24001" y="10599"/>
                  </a:lnTo>
                  <a:lnTo>
                    <a:pt x="24365" y="9151"/>
                  </a:lnTo>
                  <a:lnTo>
                    <a:pt x="24689" y="7774"/>
                  </a:lnTo>
                  <a:lnTo>
                    <a:pt x="24983" y="6499"/>
                  </a:lnTo>
                  <a:lnTo>
                    <a:pt x="25225" y="5304"/>
                  </a:lnTo>
                  <a:lnTo>
                    <a:pt x="25327" y="4748"/>
                  </a:lnTo>
                  <a:lnTo>
                    <a:pt x="25428" y="4221"/>
                  </a:lnTo>
                  <a:lnTo>
                    <a:pt x="25509" y="3715"/>
                  </a:lnTo>
                  <a:lnTo>
                    <a:pt x="25580" y="3239"/>
                  </a:lnTo>
                  <a:lnTo>
                    <a:pt x="25640" y="2794"/>
                  </a:lnTo>
                  <a:lnTo>
                    <a:pt x="25681" y="2379"/>
                  </a:lnTo>
                  <a:lnTo>
                    <a:pt x="25721" y="1984"/>
                  </a:lnTo>
                  <a:lnTo>
                    <a:pt x="25732" y="1630"/>
                  </a:lnTo>
                  <a:lnTo>
                    <a:pt x="25742" y="1306"/>
                  </a:lnTo>
                  <a:lnTo>
                    <a:pt x="25732" y="1013"/>
                  </a:lnTo>
                  <a:lnTo>
                    <a:pt x="25701" y="759"/>
                  </a:lnTo>
                  <a:lnTo>
                    <a:pt x="25661" y="537"/>
                  </a:lnTo>
                  <a:lnTo>
                    <a:pt x="25640" y="436"/>
                  </a:lnTo>
                  <a:lnTo>
                    <a:pt x="25610" y="344"/>
                  </a:lnTo>
                  <a:lnTo>
                    <a:pt x="25570" y="263"/>
                  </a:lnTo>
                  <a:lnTo>
                    <a:pt x="25529" y="193"/>
                  </a:lnTo>
                  <a:lnTo>
                    <a:pt x="25489" y="132"/>
                  </a:lnTo>
                  <a:lnTo>
                    <a:pt x="25448" y="81"/>
                  </a:lnTo>
                  <a:lnTo>
                    <a:pt x="25398" y="41"/>
                  </a:lnTo>
                  <a:lnTo>
                    <a:pt x="25337" y="0"/>
                  </a:lnTo>
                  <a:close/>
                </a:path>
              </a:pathLst>
            </a:custGeom>
            <a:solidFill>
              <a:srgbClr val="2D406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377"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55;p15">
              <a:extLst>
                <a:ext uri="{FF2B5EF4-FFF2-40B4-BE49-F238E27FC236}">
                  <a16:creationId xmlns:a16="http://schemas.microsoft.com/office/drawing/2014/main" id="{FFD2E47E-28AA-C03C-259B-9E2344B30A8B}"/>
                </a:ext>
              </a:extLst>
            </p:cNvPr>
            <p:cNvSpPr/>
            <p:nvPr/>
          </p:nvSpPr>
          <p:spPr>
            <a:xfrm>
              <a:off x="457200" y="3141075"/>
              <a:ext cx="643550" cy="1470075"/>
            </a:xfrm>
            <a:custGeom>
              <a:avLst/>
              <a:gdLst/>
              <a:ahLst/>
              <a:cxnLst/>
              <a:rect l="l" t="t" r="r" b="b"/>
              <a:pathLst>
                <a:path w="25742" h="58803" fill="none" extrusionOk="0">
                  <a:moveTo>
                    <a:pt x="13929" y="46665"/>
                  </a:moveTo>
                  <a:lnTo>
                    <a:pt x="13929" y="46665"/>
                  </a:lnTo>
                  <a:lnTo>
                    <a:pt x="14374" y="44965"/>
                  </a:lnTo>
                  <a:lnTo>
                    <a:pt x="14840" y="43213"/>
                  </a:lnTo>
                  <a:lnTo>
                    <a:pt x="15326" y="41422"/>
                  </a:lnTo>
                  <a:lnTo>
                    <a:pt x="15832" y="39590"/>
                  </a:lnTo>
                  <a:lnTo>
                    <a:pt x="16348" y="37727"/>
                  </a:lnTo>
                  <a:lnTo>
                    <a:pt x="16884" y="35834"/>
                  </a:lnTo>
                  <a:lnTo>
                    <a:pt x="17978" y="32018"/>
                  </a:lnTo>
                  <a:lnTo>
                    <a:pt x="20184" y="24375"/>
                  </a:lnTo>
                  <a:lnTo>
                    <a:pt x="21247" y="20671"/>
                  </a:lnTo>
                  <a:lnTo>
                    <a:pt x="22260" y="17097"/>
                  </a:lnTo>
                  <a:lnTo>
                    <a:pt x="22735" y="15387"/>
                  </a:lnTo>
                  <a:lnTo>
                    <a:pt x="23181" y="13726"/>
                  </a:lnTo>
                  <a:lnTo>
                    <a:pt x="23606" y="12127"/>
                  </a:lnTo>
                  <a:lnTo>
                    <a:pt x="24001" y="10599"/>
                  </a:lnTo>
                  <a:lnTo>
                    <a:pt x="24365" y="9151"/>
                  </a:lnTo>
                  <a:lnTo>
                    <a:pt x="24689" y="7774"/>
                  </a:lnTo>
                  <a:lnTo>
                    <a:pt x="24983" y="6499"/>
                  </a:lnTo>
                  <a:lnTo>
                    <a:pt x="25225" y="5304"/>
                  </a:lnTo>
                  <a:lnTo>
                    <a:pt x="25327" y="4748"/>
                  </a:lnTo>
                  <a:lnTo>
                    <a:pt x="25428" y="4221"/>
                  </a:lnTo>
                  <a:lnTo>
                    <a:pt x="25509" y="3715"/>
                  </a:lnTo>
                  <a:lnTo>
                    <a:pt x="25580" y="3239"/>
                  </a:lnTo>
                  <a:lnTo>
                    <a:pt x="25640" y="2794"/>
                  </a:lnTo>
                  <a:lnTo>
                    <a:pt x="25681" y="2379"/>
                  </a:lnTo>
                  <a:lnTo>
                    <a:pt x="25721" y="1984"/>
                  </a:lnTo>
                  <a:lnTo>
                    <a:pt x="25732" y="1630"/>
                  </a:lnTo>
                  <a:lnTo>
                    <a:pt x="25742" y="1306"/>
                  </a:lnTo>
                  <a:lnTo>
                    <a:pt x="25732" y="1013"/>
                  </a:lnTo>
                  <a:lnTo>
                    <a:pt x="25701" y="759"/>
                  </a:lnTo>
                  <a:lnTo>
                    <a:pt x="25661" y="537"/>
                  </a:lnTo>
                  <a:lnTo>
                    <a:pt x="25640" y="436"/>
                  </a:lnTo>
                  <a:lnTo>
                    <a:pt x="25610" y="344"/>
                  </a:lnTo>
                  <a:lnTo>
                    <a:pt x="25570" y="263"/>
                  </a:lnTo>
                  <a:lnTo>
                    <a:pt x="25529" y="193"/>
                  </a:lnTo>
                  <a:lnTo>
                    <a:pt x="25489" y="132"/>
                  </a:lnTo>
                  <a:lnTo>
                    <a:pt x="25448" y="81"/>
                  </a:lnTo>
                  <a:lnTo>
                    <a:pt x="25398" y="41"/>
                  </a:lnTo>
                  <a:lnTo>
                    <a:pt x="25337" y="0"/>
                  </a:lnTo>
                  <a:lnTo>
                    <a:pt x="25337" y="0"/>
                  </a:lnTo>
                  <a:lnTo>
                    <a:pt x="25195" y="20"/>
                  </a:lnTo>
                  <a:lnTo>
                    <a:pt x="24800" y="91"/>
                  </a:lnTo>
                  <a:lnTo>
                    <a:pt x="24173" y="213"/>
                  </a:lnTo>
                  <a:lnTo>
                    <a:pt x="23788" y="304"/>
                  </a:lnTo>
                  <a:lnTo>
                    <a:pt x="23353" y="405"/>
                  </a:lnTo>
                  <a:lnTo>
                    <a:pt x="22877" y="517"/>
                  </a:lnTo>
                  <a:lnTo>
                    <a:pt x="22361" y="658"/>
                  </a:lnTo>
                  <a:lnTo>
                    <a:pt x="21814" y="820"/>
                  </a:lnTo>
                  <a:lnTo>
                    <a:pt x="21227" y="1002"/>
                  </a:lnTo>
                  <a:lnTo>
                    <a:pt x="20630" y="1195"/>
                  </a:lnTo>
                  <a:lnTo>
                    <a:pt x="20002" y="1428"/>
                  </a:lnTo>
                  <a:lnTo>
                    <a:pt x="19354" y="1670"/>
                  </a:lnTo>
                  <a:lnTo>
                    <a:pt x="18696" y="1944"/>
                  </a:lnTo>
                  <a:lnTo>
                    <a:pt x="18028" y="2247"/>
                  </a:lnTo>
                  <a:lnTo>
                    <a:pt x="17350" y="2582"/>
                  </a:lnTo>
                  <a:lnTo>
                    <a:pt x="17006" y="2754"/>
                  </a:lnTo>
                  <a:lnTo>
                    <a:pt x="16662" y="2936"/>
                  </a:lnTo>
                  <a:lnTo>
                    <a:pt x="16328" y="3118"/>
                  </a:lnTo>
                  <a:lnTo>
                    <a:pt x="15984" y="3320"/>
                  </a:lnTo>
                  <a:lnTo>
                    <a:pt x="15649" y="3523"/>
                  </a:lnTo>
                  <a:lnTo>
                    <a:pt x="15305" y="3735"/>
                  </a:lnTo>
                  <a:lnTo>
                    <a:pt x="14971" y="3958"/>
                  </a:lnTo>
                  <a:lnTo>
                    <a:pt x="14637" y="4181"/>
                  </a:lnTo>
                  <a:lnTo>
                    <a:pt x="14313" y="4424"/>
                  </a:lnTo>
                  <a:lnTo>
                    <a:pt x="13989" y="4667"/>
                  </a:lnTo>
                  <a:lnTo>
                    <a:pt x="13665" y="4920"/>
                  </a:lnTo>
                  <a:lnTo>
                    <a:pt x="13352" y="5183"/>
                  </a:lnTo>
                  <a:lnTo>
                    <a:pt x="13038" y="5446"/>
                  </a:lnTo>
                  <a:lnTo>
                    <a:pt x="12724" y="5730"/>
                  </a:lnTo>
                  <a:lnTo>
                    <a:pt x="12431" y="6013"/>
                  </a:lnTo>
                  <a:lnTo>
                    <a:pt x="12137" y="6317"/>
                  </a:lnTo>
                  <a:lnTo>
                    <a:pt x="11843" y="6620"/>
                  </a:lnTo>
                  <a:lnTo>
                    <a:pt x="11570" y="6934"/>
                  </a:lnTo>
                  <a:lnTo>
                    <a:pt x="11297" y="7258"/>
                  </a:lnTo>
                  <a:lnTo>
                    <a:pt x="11034" y="7592"/>
                  </a:lnTo>
                  <a:lnTo>
                    <a:pt x="10781" y="7936"/>
                  </a:lnTo>
                  <a:lnTo>
                    <a:pt x="10527" y="8291"/>
                  </a:lnTo>
                  <a:lnTo>
                    <a:pt x="10295" y="8655"/>
                  </a:lnTo>
                  <a:lnTo>
                    <a:pt x="10072" y="9030"/>
                  </a:lnTo>
                  <a:lnTo>
                    <a:pt x="9859" y="9414"/>
                  </a:lnTo>
                  <a:lnTo>
                    <a:pt x="9647" y="9809"/>
                  </a:lnTo>
                  <a:lnTo>
                    <a:pt x="9465" y="10214"/>
                  </a:lnTo>
                  <a:lnTo>
                    <a:pt x="9282" y="10629"/>
                  </a:lnTo>
                  <a:lnTo>
                    <a:pt x="9282" y="10629"/>
                  </a:lnTo>
                  <a:lnTo>
                    <a:pt x="8969" y="11388"/>
                  </a:lnTo>
                  <a:lnTo>
                    <a:pt x="8402" y="12795"/>
                  </a:lnTo>
                  <a:lnTo>
                    <a:pt x="8037" y="13706"/>
                  </a:lnTo>
                  <a:lnTo>
                    <a:pt x="7632" y="14759"/>
                  </a:lnTo>
                  <a:lnTo>
                    <a:pt x="7187" y="15943"/>
                  </a:lnTo>
                  <a:lnTo>
                    <a:pt x="6721" y="17229"/>
                  </a:lnTo>
                  <a:lnTo>
                    <a:pt x="6215" y="18626"/>
                  </a:lnTo>
                  <a:lnTo>
                    <a:pt x="5699" y="20124"/>
                  </a:lnTo>
                  <a:lnTo>
                    <a:pt x="5173" y="21703"/>
                  </a:lnTo>
                  <a:lnTo>
                    <a:pt x="4626" y="23363"/>
                  </a:lnTo>
                  <a:lnTo>
                    <a:pt x="4100" y="25094"/>
                  </a:lnTo>
                  <a:lnTo>
                    <a:pt x="3826" y="25985"/>
                  </a:lnTo>
                  <a:lnTo>
                    <a:pt x="3563" y="26886"/>
                  </a:lnTo>
                  <a:lnTo>
                    <a:pt x="3300" y="27797"/>
                  </a:lnTo>
                  <a:lnTo>
                    <a:pt x="3047" y="28718"/>
                  </a:lnTo>
                  <a:lnTo>
                    <a:pt x="2794" y="29659"/>
                  </a:lnTo>
                  <a:lnTo>
                    <a:pt x="2551" y="30601"/>
                  </a:lnTo>
                  <a:lnTo>
                    <a:pt x="2308" y="31552"/>
                  </a:lnTo>
                  <a:lnTo>
                    <a:pt x="2075" y="32514"/>
                  </a:lnTo>
                  <a:lnTo>
                    <a:pt x="1852" y="33476"/>
                  </a:lnTo>
                  <a:lnTo>
                    <a:pt x="1640" y="34447"/>
                  </a:lnTo>
                  <a:lnTo>
                    <a:pt x="1437" y="35419"/>
                  </a:lnTo>
                  <a:lnTo>
                    <a:pt x="1235" y="36401"/>
                  </a:lnTo>
                  <a:lnTo>
                    <a:pt x="1053" y="37373"/>
                  </a:lnTo>
                  <a:lnTo>
                    <a:pt x="881" y="38355"/>
                  </a:lnTo>
                  <a:lnTo>
                    <a:pt x="719" y="39326"/>
                  </a:lnTo>
                  <a:lnTo>
                    <a:pt x="577" y="40298"/>
                  </a:lnTo>
                  <a:lnTo>
                    <a:pt x="445" y="41270"/>
                  </a:lnTo>
                  <a:lnTo>
                    <a:pt x="334" y="42232"/>
                  </a:lnTo>
                  <a:lnTo>
                    <a:pt x="233" y="43193"/>
                  </a:lnTo>
                  <a:lnTo>
                    <a:pt x="142" y="44145"/>
                  </a:lnTo>
                  <a:lnTo>
                    <a:pt x="81" y="45096"/>
                  </a:lnTo>
                  <a:lnTo>
                    <a:pt x="30" y="46028"/>
                  </a:lnTo>
                  <a:lnTo>
                    <a:pt x="0" y="46949"/>
                  </a:lnTo>
                  <a:lnTo>
                    <a:pt x="0" y="47870"/>
                  </a:lnTo>
                  <a:lnTo>
                    <a:pt x="10" y="48771"/>
                  </a:lnTo>
                  <a:lnTo>
                    <a:pt x="40" y="49651"/>
                  </a:lnTo>
                  <a:lnTo>
                    <a:pt x="101" y="50522"/>
                  </a:lnTo>
                  <a:lnTo>
                    <a:pt x="132" y="50957"/>
                  </a:lnTo>
                  <a:lnTo>
                    <a:pt x="172" y="51382"/>
                  </a:lnTo>
                  <a:lnTo>
                    <a:pt x="223" y="51808"/>
                  </a:lnTo>
                  <a:lnTo>
                    <a:pt x="273" y="52223"/>
                  </a:lnTo>
                  <a:lnTo>
                    <a:pt x="334" y="52627"/>
                  </a:lnTo>
                  <a:lnTo>
                    <a:pt x="405" y="53042"/>
                  </a:lnTo>
                  <a:lnTo>
                    <a:pt x="476" y="53447"/>
                  </a:lnTo>
                  <a:lnTo>
                    <a:pt x="557" y="53842"/>
                  </a:lnTo>
                  <a:lnTo>
                    <a:pt x="648" y="54237"/>
                  </a:lnTo>
                  <a:lnTo>
                    <a:pt x="739" y="54622"/>
                  </a:lnTo>
                  <a:lnTo>
                    <a:pt x="840" y="55006"/>
                  </a:lnTo>
                  <a:lnTo>
                    <a:pt x="941" y="55381"/>
                  </a:lnTo>
                  <a:lnTo>
                    <a:pt x="1053" y="55745"/>
                  </a:lnTo>
                  <a:lnTo>
                    <a:pt x="1174" y="56110"/>
                  </a:lnTo>
                  <a:lnTo>
                    <a:pt x="1306" y="56474"/>
                  </a:lnTo>
                  <a:lnTo>
                    <a:pt x="1437" y="56828"/>
                  </a:lnTo>
                  <a:lnTo>
                    <a:pt x="1579" y="57172"/>
                  </a:lnTo>
                  <a:lnTo>
                    <a:pt x="1731" y="57507"/>
                  </a:lnTo>
                  <a:lnTo>
                    <a:pt x="1893" y="57841"/>
                  </a:lnTo>
                  <a:lnTo>
                    <a:pt x="2055" y="58165"/>
                  </a:lnTo>
                  <a:lnTo>
                    <a:pt x="2227" y="58488"/>
                  </a:lnTo>
                  <a:lnTo>
                    <a:pt x="2409" y="58802"/>
                  </a:lnTo>
                </a:path>
              </a:pathLst>
            </a:cu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377"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56;p15">
              <a:extLst>
                <a:ext uri="{FF2B5EF4-FFF2-40B4-BE49-F238E27FC236}">
                  <a16:creationId xmlns:a16="http://schemas.microsoft.com/office/drawing/2014/main" id="{DA967BC1-DD8C-DF79-7C8C-524ACC2E4AEB}"/>
                </a:ext>
              </a:extLst>
            </p:cNvPr>
            <p:cNvSpPr/>
            <p:nvPr/>
          </p:nvSpPr>
          <p:spPr>
            <a:xfrm>
              <a:off x="1292300" y="3096275"/>
              <a:ext cx="473250" cy="240175"/>
            </a:xfrm>
            <a:custGeom>
              <a:avLst/>
              <a:gdLst/>
              <a:ahLst/>
              <a:cxnLst/>
              <a:rect l="l" t="t" r="r" b="b"/>
              <a:pathLst>
                <a:path w="18930" h="9607" extrusionOk="0">
                  <a:moveTo>
                    <a:pt x="3908" y="1"/>
                  </a:moveTo>
                  <a:lnTo>
                    <a:pt x="3138" y="11"/>
                  </a:lnTo>
                  <a:lnTo>
                    <a:pt x="2481" y="31"/>
                  </a:lnTo>
                  <a:lnTo>
                    <a:pt x="1914" y="51"/>
                  </a:lnTo>
                  <a:lnTo>
                    <a:pt x="1448" y="92"/>
                  </a:lnTo>
                  <a:lnTo>
                    <a:pt x="1053" y="132"/>
                  </a:lnTo>
                  <a:lnTo>
                    <a:pt x="750" y="183"/>
                  </a:lnTo>
                  <a:lnTo>
                    <a:pt x="496" y="223"/>
                  </a:lnTo>
                  <a:lnTo>
                    <a:pt x="314" y="274"/>
                  </a:lnTo>
                  <a:lnTo>
                    <a:pt x="183" y="314"/>
                  </a:lnTo>
                  <a:lnTo>
                    <a:pt x="92" y="355"/>
                  </a:lnTo>
                  <a:lnTo>
                    <a:pt x="41" y="385"/>
                  </a:lnTo>
                  <a:lnTo>
                    <a:pt x="0" y="405"/>
                  </a:lnTo>
                  <a:lnTo>
                    <a:pt x="18839" y="9607"/>
                  </a:lnTo>
                  <a:lnTo>
                    <a:pt x="18859" y="9587"/>
                  </a:lnTo>
                  <a:lnTo>
                    <a:pt x="18889" y="9526"/>
                  </a:lnTo>
                  <a:lnTo>
                    <a:pt x="18909" y="9475"/>
                  </a:lnTo>
                  <a:lnTo>
                    <a:pt x="18920" y="9415"/>
                  </a:lnTo>
                  <a:lnTo>
                    <a:pt x="18930" y="9334"/>
                  </a:lnTo>
                  <a:lnTo>
                    <a:pt x="18920" y="9242"/>
                  </a:lnTo>
                  <a:lnTo>
                    <a:pt x="18899" y="9141"/>
                  </a:lnTo>
                  <a:lnTo>
                    <a:pt x="18859" y="9010"/>
                  </a:lnTo>
                  <a:lnTo>
                    <a:pt x="18798" y="8868"/>
                  </a:lnTo>
                  <a:lnTo>
                    <a:pt x="18707" y="8706"/>
                  </a:lnTo>
                  <a:lnTo>
                    <a:pt x="18596" y="8524"/>
                  </a:lnTo>
                  <a:lnTo>
                    <a:pt x="18454" y="8321"/>
                  </a:lnTo>
                  <a:lnTo>
                    <a:pt x="18282" y="8099"/>
                  </a:lnTo>
                  <a:lnTo>
                    <a:pt x="18059" y="7846"/>
                  </a:lnTo>
                  <a:lnTo>
                    <a:pt x="17806" y="7582"/>
                  </a:lnTo>
                  <a:lnTo>
                    <a:pt x="17513" y="7289"/>
                  </a:lnTo>
                  <a:lnTo>
                    <a:pt x="17168" y="6965"/>
                  </a:lnTo>
                  <a:lnTo>
                    <a:pt x="16763" y="6621"/>
                  </a:lnTo>
                  <a:lnTo>
                    <a:pt x="16318" y="6246"/>
                  </a:lnTo>
                  <a:lnTo>
                    <a:pt x="15812" y="5841"/>
                  </a:lnTo>
                  <a:lnTo>
                    <a:pt x="15245" y="5406"/>
                  </a:lnTo>
                  <a:lnTo>
                    <a:pt x="14617" y="4950"/>
                  </a:lnTo>
                  <a:lnTo>
                    <a:pt x="13929" y="4454"/>
                  </a:lnTo>
                  <a:lnTo>
                    <a:pt x="13160" y="3938"/>
                  </a:lnTo>
                  <a:lnTo>
                    <a:pt x="12320" y="3381"/>
                  </a:lnTo>
                  <a:lnTo>
                    <a:pt x="11409" y="2784"/>
                  </a:lnTo>
                  <a:lnTo>
                    <a:pt x="10417" y="2167"/>
                  </a:lnTo>
                  <a:lnTo>
                    <a:pt x="9344" y="1499"/>
                  </a:lnTo>
                  <a:lnTo>
                    <a:pt x="8190" y="810"/>
                  </a:lnTo>
                  <a:lnTo>
                    <a:pt x="6934" y="71"/>
                  </a:lnTo>
                  <a:lnTo>
                    <a:pt x="5801" y="31"/>
                  </a:lnTo>
                  <a:lnTo>
                    <a:pt x="4788" y="11"/>
                  </a:lnTo>
                  <a:lnTo>
                    <a:pt x="3908" y="1"/>
                  </a:lnTo>
                  <a:close/>
                </a:path>
              </a:pathLst>
            </a:custGeom>
            <a:solidFill>
              <a:srgbClr val="F2E5D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377"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57;p15">
              <a:extLst>
                <a:ext uri="{FF2B5EF4-FFF2-40B4-BE49-F238E27FC236}">
                  <a16:creationId xmlns:a16="http://schemas.microsoft.com/office/drawing/2014/main" id="{DE652CDD-39E5-A26B-7E5A-07D68EACB7A8}"/>
                </a:ext>
              </a:extLst>
            </p:cNvPr>
            <p:cNvSpPr/>
            <p:nvPr/>
          </p:nvSpPr>
          <p:spPr>
            <a:xfrm>
              <a:off x="1797425" y="3278725"/>
              <a:ext cx="470725" cy="99225"/>
            </a:xfrm>
            <a:custGeom>
              <a:avLst/>
              <a:gdLst/>
              <a:ahLst/>
              <a:cxnLst/>
              <a:rect l="l" t="t" r="r" b="b"/>
              <a:pathLst>
                <a:path w="18829" h="3969" extrusionOk="0">
                  <a:moveTo>
                    <a:pt x="7835" y="1"/>
                  </a:moveTo>
                  <a:lnTo>
                    <a:pt x="7450" y="11"/>
                  </a:lnTo>
                  <a:lnTo>
                    <a:pt x="7066" y="21"/>
                  </a:lnTo>
                  <a:lnTo>
                    <a:pt x="6701" y="41"/>
                  </a:lnTo>
                  <a:lnTo>
                    <a:pt x="6347" y="62"/>
                  </a:lnTo>
                  <a:lnTo>
                    <a:pt x="6013" y="92"/>
                  </a:lnTo>
                  <a:lnTo>
                    <a:pt x="5679" y="133"/>
                  </a:lnTo>
                  <a:lnTo>
                    <a:pt x="5365" y="173"/>
                  </a:lnTo>
                  <a:lnTo>
                    <a:pt x="4758" y="264"/>
                  </a:lnTo>
                  <a:lnTo>
                    <a:pt x="4201" y="375"/>
                  </a:lnTo>
                  <a:lnTo>
                    <a:pt x="3695" y="497"/>
                  </a:lnTo>
                  <a:lnTo>
                    <a:pt x="3219" y="629"/>
                  </a:lnTo>
                  <a:lnTo>
                    <a:pt x="2784" y="780"/>
                  </a:lnTo>
                  <a:lnTo>
                    <a:pt x="2389" y="932"/>
                  </a:lnTo>
                  <a:lnTo>
                    <a:pt x="2035" y="1084"/>
                  </a:lnTo>
                  <a:lnTo>
                    <a:pt x="1711" y="1246"/>
                  </a:lnTo>
                  <a:lnTo>
                    <a:pt x="1417" y="1408"/>
                  </a:lnTo>
                  <a:lnTo>
                    <a:pt x="1164" y="1570"/>
                  </a:lnTo>
                  <a:lnTo>
                    <a:pt x="931" y="1732"/>
                  </a:lnTo>
                  <a:lnTo>
                    <a:pt x="739" y="1884"/>
                  </a:lnTo>
                  <a:lnTo>
                    <a:pt x="567" y="2036"/>
                  </a:lnTo>
                  <a:lnTo>
                    <a:pt x="425" y="2167"/>
                  </a:lnTo>
                  <a:lnTo>
                    <a:pt x="304" y="2299"/>
                  </a:lnTo>
                  <a:lnTo>
                    <a:pt x="203" y="2410"/>
                  </a:lnTo>
                  <a:lnTo>
                    <a:pt x="132" y="2501"/>
                  </a:lnTo>
                  <a:lnTo>
                    <a:pt x="30" y="2643"/>
                  </a:lnTo>
                  <a:lnTo>
                    <a:pt x="0" y="2694"/>
                  </a:lnTo>
                  <a:lnTo>
                    <a:pt x="769" y="3969"/>
                  </a:lnTo>
                  <a:lnTo>
                    <a:pt x="18828" y="3584"/>
                  </a:lnTo>
                  <a:lnTo>
                    <a:pt x="15336" y="811"/>
                  </a:lnTo>
                  <a:lnTo>
                    <a:pt x="14739" y="689"/>
                  </a:lnTo>
                  <a:lnTo>
                    <a:pt x="14151" y="588"/>
                  </a:lnTo>
                  <a:lnTo>
                    <a:pt x="13574" y="487"/>
                  </a:lnTo>
                  <a:lnTo>
                    <a:pt x="13018" y="406"/>
                  </a:lnTo>
                  <a:lnTo>
                    <a:pt x="12481" y="325"/>
                  </a:lnTo>
                  <a:lnTo>
                    <a:pt x="11955" y="254"/>
                  </a:lnTo>
                  <a:lnTo>
                    <a:pt x="11439" y="193"/>
                  </a:lnTo>
                  <a:lnTo>
                    <a:pt x="10943" y="143"/>
                  </a:lnTo>
                  <a:lnTo>
                    <a:pt x="10457" y="102"/>
                  </a:lnTo>
                  <a:lnTo>
                    <a:pt x="9981" y="62"/>
                  </a:lnTo>
                  <a:lnTo>
                    <a:pt x="9525" y="41"/>
                  </a:lnTo>
                  <a:lnTo>
                    <a:pt x="9090" y="21"/>
                  </a:lnTo>
                  <a:lnTo>
                    <a:pt x="8655" y="1"/>
                  </a:lnTo>
                  <a:close/>
                </a:path>
              </a:pathLst>
            </a:custGeom>
            <a:solidFill>
              <a:srgbClr val="F2E5D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377"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58;p15">
              <a:extLst>
                <a:ext uri="{FF2B5EF4-FFF2-40B4-BE49-F238E27FC236}">
                  <a16:creationId xmlns:a16="http://schemas.microsoft.com/office/drawing/2014/main" id="{4EB69034-05AE-F577-17A0-EA8299B66BBF}"/>
                </a:ext>
              </a:extLst>
            </p:cNvPr>
            <p:cNvSpPr/>
            <p:nvPr/>
          </p:nvSpPr>
          <p:spPr>
            <a:xfrm>
              <a:off x="1008625" y="3084900"/>
              <a:ext cx="738950" cy="943425"/>
            </a:xfrm>
            <a:custGeom>
              <a:avLst/>
              <a:gdLst/>
              <a:ahLst/>
              <a:cxnLst/>
              <a:rect l="l" t="t" r="r" b="b"/>
              <a:pathLst>
                <a:path w="29558" h="37737" extrusionOk="0">
                  <a:moveTo>
                    <a:pt x="10963" y="0"/>
                  </a:moveTo>
                  <a:lnTo>
                    <a:pt x="0" y="28920"/>
                  </a:lnTo>
                  <a:lnTo>
                    <a:pt x="18595" y="37737"/>
                  </a:lnTo>
                  <a:lnTo>
                    <a:pt x="29558" y="8827"/>
                  </a:lnTo>
                  <a:lnTo>
                    <a:pt x="10963" y="0"/>
                  </a:lnTo>
                  <a:close/>
                </a:path>
              </a:pathLst>
            </a:custGeom>
            <a:solidFill>
              <a:srgbClr val="FCBF4A"/>
            </a:solidFill>
            <a:ln w="9525" cap="flat" cmpd="sng">
              <a:solidFill>
                <a:srgbClr val="FCBF4A"/>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377"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0" name="Google Shape;59;p15">
              <a:extLst>
                <a:ext uri="{FF2B5EF4-FFF2-40B4-BE49-F238E27FC236}">
                  <a16:creationId xmlns:a16="http://schemas.microsoft.com/office/drawing/2014/main" id="{D69C1AF5-ECB6-A225-C3F5-F7A1AAE258C8}"/>
                </a:ext>
              </a:extLst>
            </p:cNvPr>
            <p:cNvSpPr/>
            <p:nvPr/>
          </p:nvSpPr>
          <p:spPr>
            <a:xfrm>
              <a:off x="1567625" y="3345050"/>
              <a:ext cx="730125" cy="753125"/>
            </a:xfrm>
            <a:custGeom>
              <a:avLst/>
              <a:gdLst/>
              <a:ahLst/>
              <a:cxnLst/>
              <a:rect l="l" t="t" r="r" b="b"/>
              <a:pathLst>
                <a:path w="29205" h="30125" extrusionOk="0">
                  <a:moveTo>
                    <a:pt x="10791" y="0"/>
                  </a:moveTo>
                  <a:lnTo>
                    <a:pt x="1" y="28738"/>
                  </a:lnTo>
                  <a:lnTo>
                    <a:pt x="18383" y="30125"/>
                  </a:lnTo>
                  <a:lnTo>
                    <a:pt x="29204" y="1002"/>
                  </a:lnTo>
                  <a:lnTo>
                    <a:pt x="10791" y="0"/>
                  </a:lnTo>
                  <a:close/>
                </a:path>
              </a:pathLst>
            </a:custGeom>
            <a:solidFill>
              <a:srgbClr val="FCBF4A"/>
            </a:solidFill>
            <a:ln w="9525" cap="flat" cmpd="sng">
              <a:solidFill>
                <a:srgbClr val="FCBF4A"/>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377"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60;p15">
              <a:extLst>
                <a:ext uri="{FF2B5EF4-FFF2-40B4-BE49-F238E27FC236}">
                  <a16:creationId xmlns:a16="http://schemas.microsoft.com/office/drawing/2014/main" id="{6CC539A4-2739-B5C2-61DA-EF18E82156E7}"/>
                </a:ext>
              </a:extLst>
            </p:cNvPr>
            <p:cNvSpPr/>
            <p:nvPr/>
          </p:nvSpPr>
          <p:spPr>
            <a:xfrm>
              <a:off x="1476025" y="3305550"/>
              <a:ext cx="361400" cy="757950"/>
            </a:xfrm>
            <a:custGeom>
              <a:avLst/>
              <a:gdLst/>
              <a:ahLst/>
              <a:cxnLst/>
              <a:rect l="l" t="t" r="r" b="b"/>
              <a:pathLst>
                <a:path w="14456" h="30318" extrusionOk="0">
                  <a:moveTo>
                    <a:pt x="10862" y="1"/>
                  </a:moveTo>
                  <a:lnTo>
                    <a:pt x="0" y="28719"/>
                  </a:lnTo>
                  <a:lnTo>
                    <a:pt x="3665" y="30318"/>
                  </a:lnTo>
                  <a:lnTo>
                    <a:pt x="14455" y="1580"/>
                  </a:lnTo>
                  <a:lnTo>
                    <a:pt x="10862" y="1"/>
                  </a:lnTo>
                  <a:close/>
                </a:path>
              </a:pathLst>
            </a:custGeom>
            <a:solidFill>
              <a:srgbClr val="DDA3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377"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61;p15">
              <a:extLst>
                <a:ext uri="{FF2B5EF4-FFF2-40B4-BE49-F238E27FC236}">
                  <a16:creationId xmlns:a16="http://schemas.microsoft.com/office/drawing/2014/main" id="{D97344B9-33D9-5490-88AC-47CF36BEF766}"/>
                </a:ext>
              </a:extLst>
            </p:cNvPr>
            <p:cNvSpPr/>
            <p:nvPr/>
          </p:nvSpPr>
          <p:spPr>
            <a:xfrm>
              <a:off x="985075" y="3698075"/>
              <a:ext cx="768575" cy="646851"/>
            </a:xfrm>
            <a:custGeom>
              <a:avLst/>
              <a:gdLst/>
              <a:ahLst/>
              <a:cxnLst/>
              <a:rect l="l" t="t" r="r" b="b"/>
              <a:pathLst>
                <a:path w="30743" h="25874" extrusionOk="0">
                  <a:moveTo>
                    <a:pt x="24518" y="0"/>
                  </a:moveTo>
                  <a:lnTo>
                    <a:pt x="24386" y="20"/>
                  </a:lnTo>
                  <a:lnTo>
                    <a:pt x="24234" y="71"/>
                  </a:lnTo>
                  <a:lnTo>
                    <a:pt x="24062" y="132"/>
                  </a:lnTo>
                  <a:lnTo>
                    <a:pt x="23870" y="223"/>
                  </a:lnTo>
                  <a:lnTo>
                    <a:pt x="23667" y="334"/>
                  </a:lnTo>
                  <a:lnTo>
                    <a:pt x="23434" y="456"/>
                  </a:lnTo>
                  <a:lnTo>
                    <a:pt x="23191" y="607"/>
                  </a:lnTo>
                  <a:lnTo>
                    <a:pt x="22938" y="769"/>
                  </a:lnTo>
                  <a:lnTo>
                    <a:pt x="22655" y="952"/>
                  </a:lnTo>
                  <a:lnTo>
                    <a:pt x="22058" y="1367"/>
                  </a:lnTo>
                  <a:lnTo>
                    <a:pt x="21400" y="1842"/>
                  </a:lnTo>
                  <a:lnTo>
                    <a:pt x="20691" y="2379"/>
                  </a:lnTo>
                  <a:lnTo>
                    <a:pt x="19932" y="2966"/>
                  </a:lnTo>
                  <a:lnTo>
                    <a:pt x="19132" y="3604"/>
                  </a:lnTo>
                  <a:lnTo>
                    <a:pt x="18292" y="4272"/>
                  </a:lnTo>
                  <a:lnTo>
                    <a:pt x="17422" y="4980"/>
                  </a:lnTo>
                  <a:lnTo>
                    <a:pt x="16531" y="5729"/>
                  </a:lnTo>
                  <a:lnTo>
                    <a:pt x="14678" y="7278"/>
                  </a:lnTo>
                  <a:lnTo>
                    <a:pt x="12148" y="9424"/>
                  </a:lnTo>
                  <a:lnTo>
                    <a:pt x="9637" y="11580"/>
                  </a:lnTo>
                  <a:lnTo>
                    <a:pt x="7218" y="13625"/>
                  </a:lnTo>
                  <a:lnTo>
                    <a:pt x="6084" y="14587"/>
                  </a:lnTo>
                  <a:lnTo>
                    <a:pt x="5001" y="15488"/>
                  </a:lnTo>
                  <a:lnTo>
                    <a:pt x="3999" y="16307"/>
                  </a:lnTo>
                  <a:lnTo>
                    <a:pt x="3078" y="17046"/>
                  </a:lnTo>
                  <a:lnTo>
                    <a:pt x="2258" y="17694"/>
                  </a:lnTo>
                  <a:lnTo>
                    <a:pt x="1883" y="17968"/>
                  </a:lnTo>
                  <a:lnTo>
                    <a:pt x="1539" y="18221"/>
                  </a:lnTo>
                  <a:lnTo>
                    <a:pt x="1226" y="18443"/>
                  </a:lnTo>
                  <a:lnTo>
                    <a:pt x="952" y="18626"/>
                  </a:lnTo>
                  <a:lnTo>
                    <a:pt x="699" y="18777"/>
                  </a:lnTo>
                  <a:lnTo>
                    <a:pt x="487" y="18899"/>
                  </a:lnTo>
                  <a:lnTo>
                    <a:pt x="304" y="18980"/>
                  </a:lnTo>
                  <a:lnTo>
                    <a:pt x="233" y="19000"/>
                  </a:lnTo>
                  <a:lnTo>
                    <a:pt x="163" y="19020"/>
                  </a:lnTo>
                  <a:lnTo>
                    <a:pt x="61" y="19020"/>
                  </a:lnTo>
                  <a:lnTo>
                    <a:pt x="31" y="19000"/>
                  </a:lnTo>
                  <a:lnTo>
                    <a:pt x="1" y="18980"/>
                  </a:lnTo>
                  <a:lnTo>
                    <a:pt x="102" y="19395"/>
                  </a:lnTo>
                  <a:lnTo>
                    <a:pt x="233" y="19881"/>
                  </a:lnTo>
                  <a:lnTo>
                    <a:pt x="385" y="20407"/>
                  </a:lnTo>
                  <a:lnTo>
                    <a:pt x="568" y="20984"/>
                  </a:lnTo>
                  <a:lnTo>
                    <a:pt x="770" y="21581"/>
                  </a:lnTo>
                  <a:lnTo>
                    <a:pt x="993" y="22189"/>
                  </a:lnTo>
                  <a:lnTo>
                    <a:pt x="1114" y="22482"/>
                  </a:lnTo>
                  <a:lnTo>
                    <a:pt x="1246" y="22786"/>
                  </a:lnTo>
                  <a:lnTo>
                    <a:pt x="1377" y="23079"/>
                  </a:lnTo>
                  <a:lnTo>
                    <a:pt x="1519" y="23373"/>
                  </a:lnTo>
                  <a:lnTo>
                    <a:pt x="1661" y="23656"/>
                  </a:lnTo>
                  <a:lnTo>
                    <a:pt x="1802" y="23930"/>
                  </a:lnTo>
                  <a:lnTo>
                    <a:pt x="1964" y="24193"/>
                  </a:lnTo>
                  <a:lnTo>
                    <a:pt x="2116" y="24436"/>
                  </a:lnTo>
                  <a:lnTo>
                    <a:pt x="2278" y="24679"/>
                  </a:lnTo>
                  <a:lnTo>
                    <a:pt x="2450" y="24891"/>
                  </a:lnTo>
                  <a:lnTo>
                    <a:pt x="2622" y="25094"/>
                  </a:lnTo>
                  <a:lnTo>
                    <a:pt x="2805" y="25276"/>
                  </a:lnTo>
                  <a:lnTo>
                    <a:pt x="2987" y="25438"/>
                  </a:lnTo>
                  <a:lnTo>
                    <a:pt x="3169" y="25580"/>
                  </a:lnTo>
                  <a:lnTo>
                    <a:pt x="3361" y="25691"/>
                  </a:lnTo>
                  <a:lnTo>
                    <a:pt x="3452" y="25732"/>
                  </a:lnTo>
                  <a:lnTo>
                    <a:pt x="3554" y="25772"/>
                  </a:lnTo>
                  <a:lnTo>
                    <a:pt x="3655" y="25813"/>
                  </a:lnTo>
                  <a:lnTo>
                    <a:pt x="3756" y="25833"/>
                  </a:lnTo>
                  <a:lnTo>
                    <a:pt x="3857" y="25853"/>
                  </a:lnTo>
                  <a:lnTo>
                    <a:pt x="3959" y="25863"/>
                  </a:lnTo>
                  <a:lnTo>
                    <a:pt x="4060" y="25873"/>
                  </a:lnTo>
                  <a:lnTo>
                    <a:pt x="4171" y="25863"/>
                  </a:lnTo>
                  <a:lnTo>
                    <a:pt x="4272" y="25853"/>
                  </a:lnTo>
                  <a:lnTo>
                    <a:pt x="4374" y="25833"/>
                  </a:lnTo>
                  <a:lnTo>
                    <a:pt x="4475" y="25792"/>
                  </a:lnTo>
                  <a:lnTo>
                    <a:pt x="4617" y="25732"/>
                  </a:lnTo>
                  <a:lnTo>
                    <a:pt x="5052" y="25499"/>
                  </a:lnTo>
                  <a:lnTo>
                    <a:pt x="5659" y="25165"/>
                  </a:lnTo>
                  <a:lnTo>
                    <a:pt x="6388" y="24740"/>
                  </a:lnTo>
                  <a:lnTo>
                    <a:pt x="7228" y="24233"/>
                  </a:lnTo>
                  <a:lnTo>
                    <a:pt x="8149" y="23687"/>
                  </a:lnTo>
                  <a:lnTo>
                    <a:pt x="10103" y="22492"/>
                  </a:lnTo>
                  <a:lnTo>
                    <a:pt x="12026" y="21318"/>
                  </a:lnTo>
                  <a:lnTo>
                    <a:pt x="13686" y="20286"/>
                  </a:lnTo>
                  <a:lnTo>
                    <a:pt x="15286" y="19294"/>
                  </a:lnTo>
                  <a:lnTo>
                    <a:pt x="15600" y="19152"/>
                  </a:lnTo>
                  <a:lnTo>
                    <a:pt x="15964" y="19000"/>
                  </a:lnTo>
                  <a:lnTo>
                    <a:pt x="16824" y="18656"/>
                  </a:lnTo>
                  <a:lnTo>
                    <a:pt x="17847" y="18271"/>
                  </a:lnTo>
                  <a:lnTo>
                    <a:pt x="18991" y="17846"/>
                  </a:lnTo>
                  <a:lnTo>
                    <a:pt x="21521" y="16935"/>
                  </a:lnTo>
                  <a:lnTo>
                    <a:pt x="24163" y="15994"/>
                  </a:lnTo>
                  <a:lnTo>
                    <a:pt x="26653" y="15103"/>
                  </a:lnTo>
                  <a:lnTo>
                    <a:pt x="27757" y="14698"/>
                  </a:lnTo>
                  <a:lnTo>
                    <a:pt x="28729" y="14323"/>
                  </a:lnTo>
                  <a:lnTo>
                    <a:pt x="29528" y="14000"/>
                  </a:lnTo>
                  <a:lnTo>
                    <a:pt x="29862" y="13868"/>
                  </a:lnTo>
                  <a:lnTo>
                    <a:pt x="30136" y="13736"/>
                  </a:lnTo>
                  <a:lnTo>
                    <a:pt x="30358" y="13635"/>
                  </a:lnTo>
                  <a:lnTo>
                    <a:pt x="30510" y="13544"/>
                  </a:lnTo>
                  <a:lnTo>
                    <a:pt x="30561" y="13504"/>
                  </a:lnTo>
                  <a:lnTo>
                    <a:pt x="30601" y="13473"/>
                  </a:lnTo>
                  <a:lnTo>
                    <a:pt x="30621" y="13443"/>
                  </a:lnTo>
                  <a:lnTo>
                    <a:pt x="30621" y="13423"/>
                  </a:lnTo>
                  <a:lnTo>
                    <a:pt x="30591" y="13362"/>
                  </a:lnTo>
                  <a:lnTo>
                    <a:pt x="30551" y="13311"/>
                  </a:lnTo>
                  <a:lnTo>
                    <a:pt x="30510" y="13261"/>
                  </a:lnTo>
                  <a:lnTo>
                    <a:pt x="30459" y="13220"/>
                  </a:lnTo>
                  <a:lnTo>
                    <a:pt x="30399" y="13190"/>
                  </a:lnTo>
                  <a:lnTo>
                    <a:pt x="30328" y="13159"/>
                  </a:lnTo>
                  <a:lnTo>
                    <a:pt x="30247" y="13129"/>
                  </a:lnTo>
                  <a:lnTo>
                    <a:pt x="30166" y="13109"/>
                  </a:lnTo>
                  <a:lnTo>
                    <a:pt x="29984" y="13068"/>
                  </a:lnTo>
                  <a:lnTo>
                    <a:pt x="29781" y="13048"/>
                  </a:lnTo>
                  <a:lnTo>
                    <a:pt x="29548" y="13048"/>
                  </a:lnTo>
                  <a:lnTo>
                    <a:pt x="29295" y="13058"/>
                  </a:lnTo>
                  <a:lnTo>
                    <a:pt x="29032" y="13078"/>
                  </a:lnTo>
                  <a:lnTo>
                    <a:pt x="28749" y="13099"/>
                  </a:lnTo>
                  <a:lnTo>
                    <a:pt x="28445" y="13139"/>
                  </a:lnTo>
                  <a:lnTo>
                    <a:pt x="28141" y="13190"/>
                  </a:lnTo>
                  <a:lnTo>
                    <a:pt x="27494" y="13291"/>
                  </a:lnTo>
                  <a:lnTo>
                    <a:pt x="26836" y="13423"/>
                  </a:lnTo>
                  <a:lnTo>
                    <a:pt x="25520" y="13665"/>
                  </a:lnTo>
                  <a:lnTo>
                    <a:pt x="24902" y="13777"/>
                  </a:lnTo>
                  <a:lnTo>
                    <a:pt x="24335" y="13858"/>
                  </a:lnTo>
                  <a:lnTo>
                    <a:pt x="24072" y="13888"/>
                  </a:lnTo>
                  <a:lnTo>
                    <a:pt x="23829" y="13898"/>
                  </a:lnTo>
                  <a:lnTo>
                    <a:pt x="23617" y="13908"/>
                  </a:lnTo>
                  <a:lnTo>
                    <a:pt x="23414" y="13898"/>
                  </a:lnTo>
                  <a:lnTo>
                    <a:pt x="23242" y="13878"/>
                  </a:lnTo>
                  <a:lnTo>
                    <a:pt x="23100" y="13838"/>
                  </a:lnTo>
                  <a:lnTo>
                    <a:pt x="23040" y="13817"/>
                  </a:lnTo>
                  <a:lnTo>
                    <a:pt x="22989" y="13787"/>
                  </a:lnTo>
                  <a:lnTo>
                    <a:pt x="22938" y="13757"/>
                  </a:lnTo>
                  <a:lnTo>
                    <a:pt x="22908" y="13716"/>
                  </a:lnTo>
                  <a:lnTo>
                    <a:pt x="23080" y="13514"/>
                  </a:lnTo>
                  <a:lnTo>
                    <a:pt x="23283" y="13301"/>
                  </a:lnTo>
                  <a:lnTo>
                    <a:pt x="23515" y="13099"/>
                  </a:lnTo>
                  <a:lnTo>
                    <a:pt x="23758" y="12886"/>
                  </a:lnTo>
                  <a:lnTo>
                    <a:pt x="24032" y="12663"/>
                  </a:lnTo>
                  <a:lnTo>
                    <a:pt x="24325" y="12451"/>
                  </a:lnTo>
                  <a:lnTo>
                    <a:pt x="24629" y="12228"/>
                  </a:lnTo>
                  <a:lnTo>
                    <a:pt x="24943" y="12015"/>
                  </a:lnTo>
                  <a:lnTo>
                    <a:pt x="25611" y="11570"/>
                  </a:lnTo>
                  <a:lnTo>
                    <a:pt x="26309" y="11135"/>
                  </a:lnTo>
                  <a:lnTo>
                    <a:pt x="27706" y="10274"/>
                  </a:lnTo>
                  <a:lnTo>
                    <a:pt x="28374" y="9870"/>
                  </a:lnTo>
                  <a:lnTo>
                    <a:pt x="28992" y="9475"/>
                  </a:lnTo>
                  <a:lnTo>
                    <a:pt x="29538" y="9110"/>
                  </a:lnTo>
                  <a:lnTo>
                    <a:pt x="29791" y="8928"/>
                  </a:lnTo>
                  <a:lnTo>
                    <a:pt x="30014" y="8756"/>
                  </a:lnTo>
                  <a:lnTo>
                    <a:pt x="30206" y="8594"/>
                  </a:lnTo>
                  <a:lnTo>
                    <a:pt x="30379" y="8442"/>
                  </a:lnTo>
                  <a:lnTo>
                    <a:pt x="30520" y="8290"/>
                  </a:lnTo>
                  <a:lnTo>
                    <a:pt x="30632" y="8159"/>
                  </a:lnTo>
                  <a:lnTo>
                    <a:pt x="30672" y="8088"/>
                  </a:lnTo>
                  <a:lnTo>
                    <a:pt x="30702" y="8027"/>
                  </a:lnTo>
                  <a:lnTo>
                    <a:pt x="30723" y="7966"/>
                  </a:lnTo>
                  <a:lnTo>
                    <a:pt x="30733" y="7906"/>
                  </a:lnTo>
                  <a:lnTo>
                    <a:pt x="30743" y="7855"/>
                  </a:lnTo>
                  <a:lnTo>
                    <a:pt x="30733" y="7794"/>
                  </a:lnTo>
                  <a:lnTo>
                    <a:pt x="30713" y="7744"/>
                  </a:lnTo>
                  <a:lnTo>
                    <a:pt x="30692" y="7703"/>
                  </a:lnTo>
                  <a:lnTo>
                    <a:pt x="30652" y="7653"/>
                  </a:lnTo>
                  <a:lnTo>
                    <a:pt x="30601" y="7622"/>
                  </a:lnTo>
                  <a:lnTo>
                    <a:pt x="30551" y="7602"/>
                  </a:lnTo>
                  <a:lnTo>
                    <a:pt x="30490" y="7582"/>
                  </a:lnTo>
                  <a:lnTo>
                    <a:pt x="30419" y="7572"/>
                  </a:lnTo>
                  <a:lnTo>
                    <a:pt x="30338" y="7562"/>
                  </a:lnTo>
                  <a:lnTo>
                    <a:pt x="30156" y="7572"/>
                  </a:lnTo>
                  <a:lnTo>
                    <a:pt x="29953" y="7612"/>
                  </a:lnTo>
                  <a:lnTo>
                    <a:pt x="29721" y="7663"/>
                  </a:lnTo>
                  <a:lnTo>
                    <a:pt x="29457" y="7744"/>
                  </a:lnTo>
                  <a:lnTo>
                    <a:pt x="29184" y="7845"/>
                  </a:lnTo>
                  <a:lnTo>
                    <a:pt x="28880" y="7956"/>
                  </a:lnTo>
                  <a:lnTo>
                    <a:pt x="28567" y="8078"/>
                  </a:lnTo>
                  <a:lnTo>
                    <a:pt x="27898" y="8371"/>
                  </a:lnTo>
                  <a:lnTo>
                    <a:pt x="27200" y="8685"/>
                  </a:lnTo>
                  <a:lnTo>
                    <a:pt x="26471" y="9019"/>
                  </a:lnTo>
                  <a:lnTo>
                    <a:pt x="25742" y="9353"/>
                  </a:lnTo>
                  <a:lnTo>
                    <a:pt x="25034" y="9667"/>
                  </a:lnTo>
                  <a:lnTo>
                    <a:pt x="24366" y="9950"/>
                  </a:lnTo>
                  <a:lnTo>
                    <a:pt x="24052" y="10072"/>
                  </a:lnTo>
                  <a:lnTo>
                    <a:pt x="23748" y="10183"/>
                  </a:lnTo>
                  <a:lnTo>
                    <a:pt x="23465" y="10274"/>
                  </a:lnTo>
                  <a:lnTo>
                    <a:pt x="23202" y="10345"/>
                  </a:lnTo>
                  <a:lnTo>
                    <a:pt x="22959" y="10406"/>
                  </a:lnTo>
                  <a:lnTo>
                    <a:pt x="22746" y="10426"/>
                  </a:lnTo>
                  <a:lnTo>
                    <a:pt x="22645" y="10436"/>
                  </a:lnTo>
                  <a:lnTo>
                    <a:pt x="22554" y="10436"/>
                  </a:lnTo>
                  <a:lnTo>
                    <a:pt x="22473" y="10426"/>
                  </a:lnTo>
                  <a:lnTo>
                    <a:pt x="22402" y="10406"/>
                  </a:lnTo>
                  <a:lnTo>
                    <a:pt x="22331" y="10386"/>
                  </a:lnTo>
                  <a:lnTo>
                    <a:pt x="22270" y="10355"/>
                  </a:lnTo>
                  <a:lnTo>
                    <a:pt x="22220" y="10325"/>
                  </a:lnTo>
                  <a:lnTo>
                    <a:pt x="22179" y="10274"/>
                  </a:lnTo>
                  <a:lnTo>
                    <a:pt x="22159" y="10234"/>
                  </a:lnTo>
                  <a:lnTo>
                    <a:pt x="22159" y="10193"/>
                  </a:lnTo>
                  <a:lnTo>
                    <a:pt x="22169" y="10143"/>
                  </a:lnTo>
                  <a:lnTo>
                    <a:pt x="22179" y="10092"/>
                  </a:lnTo>
                  <a:lnTo>
                    <a:pt x="22210" y="10031"/>
                  </a:lnTo>
                  <a:lnTo>
                    <a:pt x="22250" y="9971"/>
                  </a:lnTo>
                  <a:lnTo>
                    <a:pt x="22361" y="9829"/>
                  </a:lnTo>
                  <a:lnTo>
                    <a:pt x="22513" y="9657"/>
                  </a:lnTo>
                  <a:lnTo>
                    <a:pt x="22706" y="9485"/>
                  </a:lnTo>
                  <a:lnTo>
                    <a:pt x="22918" y="9282"/>
                  </a:lnTo>
                  <a:lnTo>
                    <a:pt x="23171" y="9070"/>
                  </a:lnTo>
                  <a:lnTo>
                    <a:pt x="23738" y="8614"/>
                  </a:lnTo>
                  <a:lnTo>
                    <a:pt x="24376" y="8108"/>
                  </a:lnTo>
                  <a:lnTo>
                    <a:pt x="25783" y="7025"/>
                  </a:lnTo>
                  <a:lnTo>
                    <a:pt x="26491" y="6468"/>
                  </a:lnTo>
                  <a:lnTo>
                    <a:pt x="27160" y="5901"/>
                  </a:lnTo>
                  <a:lnTo>
                    <a:pt x="27483" y="5628"/>
                  </a:lnTo>
                  <a:lnTo>
                    <a:pt x="27777" y="5365"/>
                  </a:lnTo>
                  <a:lnTo>
                    <a:pt x="28060" y="5102"/>
                  </a:lnTo>
                  <a:lnTo>
                    <a:pt x="28314" y="4839"/>
                  </a:lnTo>
                  <a:lnTo>
                    <a:pt x="28536" y="4596"/>
                  </a:lnTo>
                  <a:lnTo>
                    <a:pt x="28739" y="4363"/>
                  </a:lnTo>
                  <a:lnTo>
                    <a:pt x="28890" y="4130"/>
                  </a:lnTo>
                  <a:lnTo>
                    <a:pt x="28961" y="4029"/>
                  </a:lnTo>
                  <a:lnTo>
                    <a:pt x="29012" y="3928"/>
                  </a:lnTo>
                  <a:lnTo>
                    <a:pt x="29063" y="3826"/>
                  </a:lnTo>
                  <a:lnTo>
                    <a:pt x="29093" y="3725"/>
                  </a:lnTo>
                  <a:lnTo>
                    <a:pt x="29123" y="3634"/>
                  </a:lnTo>
                  <a:lnTo>
                    <a:pt x="29133" y="3543"/>
                  </a:lnTo>
                  <a:lnTo>
                    <a:pt x="29133" y="3462"/>
                  </a:lnTo>
                  <a:lnTo>
                    <a:pt x="29123" y="3381"/>
                  </a:lnTo>
                  <a:lnTo>
                    <a:pt x="29103" y="3310"/>
                  </a:lnTo>
                  <a:lnTo>
                    <a:pt x="29063" y="3239"/>
                  </a:lnTo>
                  <a:lnTo>
                    <a:pt x="29032" y="3199"/>
                  </a:lnTo>
                  <a:lnTo>
                    <a:pt x="28992" y="3168"/>
                  </a:lnTo>
                  <a:lnTo>
                    <a:pt x="28951" y="3138"/>
                  </a:lnTo>
                  <a:lnTo>
                    <a:pt x="28901" y="3128"/>
                  </a:lnTo>
                  <a:lnTo>
                    <a:pt x="28850" y="3108"/>
                  </a:lnTo>
                  <a:lnTo>
                    <a:pt x="28648" y="3108"/>
                  </a:lnTo>
                  <a:lnTo>
                    <a:pt x="28486" y="3138"/>
                  </a:lnTo>
                  <a:lnTo>
                    <a:pt x="28314" y="3178"/>
                  </a:lnTo>
                  <a:lnTo>
                    <a:pt x="28111" y="3249"/>
                  </a:lnTo>
                  <a:lnTo>
                    <a:pt x="27898" y="3330"/>
                  </a:lnTo>
                  <a:lnTo>
                    <a:pt x="27666" y="3432"/>
                  </a:lnTo>
                  <a:lnTo>
                    <a:pt x="27413" y="3553"/>
                  </a:lnTo>
                  <a:lnTo>
                    <a:pt x="26876" y="3826"/>
                  </a:lnTo>
                  <a:lnTo>
                    <a:pt x="26279" y="4150"/>
                  </a:lnTo>
                  <a:lnTo>
                    <a:pt x="25641" y="4515"/>
                  </a:lnTo>
                  <a:lnTo>
                    <a:pt x="24285" y="5314"/>
                  </a:lnTo>
                  <a:lnTo>
                    <a:pt x="23576" y="5729"/>
                  </a:lnTo>
                  <a:lnTo>
                    <a:pt x="22847" y="6155"/>
                  </a:lnTo>
                  <a:lnTo>
                    <a:pt x="22129" y="6559"/>
                  </a:lnTo>
                  <a:lnTo>
                    <a:pt x="21420" y="6944"/>
                  </a:lnTo>
                  <a:lnTo>
                    <a:pt x="20722" y="7298"/>
                  </a:lnTo>
                  <a:lnTo>
                    <a:pt x="20388" y="7460"/>
                  </a:lnTo>
                  <a:lnTo>
                    <a:pt x="20053" y="7602"/>
                  </a:lnTo>
                  <a:lnTo>
                    <a:pt x="20114" y="7430"/>
                  </a:lnTo>
                  <a:lnTo>
                    <a:pt x="20205" y="7248"/>
                  </a:lnTo>
                  <a:lnTo>
                    <a:pt x="20307" y="7045"/>
                  </a:lnTo>
                  <a:lnTo>
                    <a:pt x="20438" y="6823"/>
                  </a:lnTo>
                  <a:lnTo>
                    <a:pt x="20590" y="6590"/>
                  </a:lnTo>
                  <a:lnTo>
                    <a:pt x="20752" y="6347"/>
                  </a:lnTo>
                  <a:lnTo>
                    <a:pt x="21126" y="5831"/>
                  </a:lnTo>
                  <a:lnTo>
                    <a:pt x="21542" y="5284"/>
                  </a:lnTo>
                  <a:lnTo>
                    <a:pt x="21987" y="4707"/>
                  </a:lnTo>
                  <a:lnTo>
                    <a:pt x="22918" y="3543"/>
                  </a:lnTo>
                  <a:lnTo>
                    <a:pt x="23364" y="2976"/>
                  </a:lnTo>
                  <a:lnTo>
                    <a:pt x="23779" y="2419"/>
                  </a:lnTo>
                  <a:lnTo>
                    <a:pt x="23971" y="2156"/>
                  </a:lnTo>
                  <a:lnTo>
                    <a:pt x="24143" y="1893"/>
                  </a:lnTo>
                  <a:lnTo>
                    <a:pt x="24315" y="1650"/>
                  </a:lnTo>
                  <a:lnTo>
                    <a:pt x="24457" y="1407"/>
                  </a:lnTo>
                  <a:lnTo>
                    <a:pt x="24578" y="1184"/>
                  </a:lnTo>
                  <a:lnTo>
                    <a:pt x="24690" y="972"/>
                  </a:lnTo>
                  <a:lnTo>
                    <a:pt x="24771" y="779"/>
                  </a:lnTo>
                  <a:lnTo>
                    <a:pt x="24831" y="597"/>
                  </a:lnTo>
                  <a:lnTo>
                    <a:pt x="24862" y="435"/>
                  </a:lnTo>
                  <a:lnTo>
                    <a:pt x="24862" y="364"/>
                  </a:lnTo>
                  <a:lnTo>
                    <a:pt x="24862" y="294"/>
                  </a:lnTo>
                  <a:lnTo>
                    <a:pt x="24852" y="233"/>
                  </a:lnTo>
                  <a:lnTo>
                    <a:pt x="24831" y="172"/>
                  </a:lnTo>
                  <a:lnTo>
                    <a:pt x="24811" y="121"/>
                  </a:lnTo>
                  <a:lnTo>
                    <a:pt x="24771" y="71"/>
                  </a:lnTo>
                  <a:lnTo>
                    <a:pt x="24740" y="51"/>
                  </a:lnTo>
                  <a:lnTo>
                    <a:pt x="24710" y="20"/>
                  </a:lnTo>
                  <a:lnTo>
                    <a:pt x="24669" y="10"/>
                  </a:lnTo>
                  <a:lnTo>
                    <a:pt x="24619" y="0"/>
                  </a:lnTo>
                  <a:close/>
                </a:path>
              </a:pathLst>
            </a:custGeom>
            <a:solidFill>
              <a:srgbClr val="F4B1A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377"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62;p15">
              <a:extLst>
                <a:ext uri="{FF2B5EF4-FFF2-40B4-BE49-F238E27FC236}">
                  <a16:creationId xmlns:a16="http://schemas.microsoft.com/office/drawing/2014/main" id="{C5A6E609-66F1-E8B1-2894-7A86281F1069}"/>
                </a:ext>
              </a:extLst>
            </p:cNvPr>
            <p:cNvSpPr/>
            <p:nvPr/>
          </p:nvSpPr>
          <p:spPr>
            <a:xfrm>
              <a:off x="487300" y="3929100"/>
              <a:ext cx="805025" cy="742525"/>
            </a:xfrm>
            <a:custGeom>
              <a:avLst/>
              <a:gdLst/>
              <a:ahLst/>
              <a:cxnLst/>
              <a:rect l="l" t="t" r="r" b="b"/>
              <a:pathLst>
                <a:path w="32201" h="29701" extrusionOk="0">
                  <a:moveTo>
                    <a:pt x="30034" y="1"/>
                  </a:moveTo>
                  <a:lnTo>
                    <a:pt x="29407" y="375"/>
                  </a:lnTo>
                  <a:lnTo>
                    <a:pt x="28678" y="790"/>
                  </a:lnTo>
                  <a:lnTo>
                    <a:pt x="27878" y="1236"/>
                  </a:lnTo>
                  <a:lnTo>
                    <a:pt x="26997" y="1712"/>
                  </a:lnTo>
                  <a:lnTo>
                    <a:pt x="25034" y="2754"/>
                  </a:lnTo>
                  <a:lnTo>
                    <a:pt x="22857" y="3918"/>
                  </a:lnTo>
                  <a:lnTo>
                    <a:pt x="21703" y="4536"/>
                  </a:lnTo>
                  <a:lnTo>
                    <a:pt x="20519" y="5184"/>
                  </a:lnTo>
                  <a:lnTo>
                    <a:pt x="19304" y="5852"/>
                  </a:lnTo>
                  <a:lnTo>
                    <a:pt x="18069" y="6540"/>
                  </a:lnTo>
                  <a:lnTo>
                    <a:pt x="16824" y="7259"/>
                  </a:lnTo>
                  <a:lnTo>
                    <a:pt x="15569" y="7988"/>
                  </a:lnTo>
                  <a:lnTo>
                    <a:pt x="14324" y="8747"/>
                  </a:lnTo>
                  <a:lnTo>
                    <a:pt x="13079" y="9516"/>
                  </a:lnTo>
                  <a:lnTo>
                    <a:pt x="12461" y="9911"/>
                  </a:lnTo>
                  <a:lnTo>
                    <a:pt x="11854" y="10306"/>
                  </a:lnTo>
                  <a:lnTo>
                    <a:pt x="11247" y="10711"/>
                  </a:lnTo>
                  <a:lnTo>
                    <a:pt x="10650" y="11115"/>
                  </a:lnTo>
                  <a:lnTo>
                    <a:pt x="10052" y="11520"/>
                  </a:lnTo>
                  <a:lnTo>
                    <a:pt x="9475" y="11935"/>
                  </a:lnTo>
                  <a:lnTo>
                    <a:pt x="8898" y="12350"/>
                  </a:lnTo>
                  <a:lnTo>
                    <a:pt x="8331" y="12765"/>
                  </a:lnTo>
                  <a:lnTo>
                    <a:pt x="7775" y="13191"/>
                  </a:lnTo>
                  <a:lnTo>
                    <a:pt x="7238" y="13616"/>
                  </a:lnTo>
                  <a:lnTo>
                    <a:pt x="6702" y="14041"/>
                  </a:lnTo>
                  <a:lnTo>
                    <a:pt x="6185" y="14476"/>
                  </a:lnTo>
                  <a:lnTo>
                    <a:pt x="5689" y="14901"/>
                  </a:lnTo>
                  <a:lnTo>
                    <a:pt x="5204" y="15337"/>
                  </a:lnTo>
                  <a:lnTo>
                    <a:pt x="4728" y="15782"/>
                  </a:lnTo>
                  <a:lnTo>
                    <a:pt x="4272" y="16217"/>
                  </a:lnTo>
                  <a:lnTo>
                    <a:pt x="3837" y="16663"/>
                  </a:lnTo>
                  <a:lnTo>
                    <a:pt x="3422" y="17098"/>
                  </a:lnTo>
                  <a:lnTo>
                    <a:pt x="3027" y="17543"/>
                  </a:lnTo>
                  <a:lnTo>
                    <a:pt x="2643" y="17999"/>
                  </a:lnTo>
                  <a:lnTo>
                    <a:pt x="2288" y="18444"/>
                  </a:lnTo>
                  <a:lnTo>
                    <a:pt x="1954" y="18890"/>
                  </a:lnTo>
                  <a:lnTo>
                    <a:pt x="1640" y="19345"/>
                  </a:lnTo>
                  <a:lnTo>
                    <a:pt x="1357" y="19791"/>
                  </a:lnTo>
                  <a:lnTo>
                    <a:pt x="1094" y="20246"/>
                  </a:lnTo>
                  <a:lnTo>
                    <a:pt x="861" y="20702"/>
                  </a:lnTo>
                  <a:lnTo>
                    <a:pt x="750" y="20924"/>
                  </a:lnTo>
                  <a:lnTo>
                    <a:pt x="648" y="21157"/>
                  </a:lnTo>
                  <a:lnTo>
                    <a:pt x="547" y="21380"/>
                  </a:lnTo>
                  <a:lnTo>
                    <a:pt x="466" y="21613"/>
                  </a:lnTo>
                  <a:lnTo>
                    <a:pt x="385" y="21835"/>
                  </a:lnTo>
                  <a:lnTo>
                    <a:pt x="304" y="22068"/>
                  </a:lnTo>
                  <a:lnTo>
                    <a:pt x="244" y="22291"/>
                  </a:lnTo>
                  <a:lnTo>
                    <a:pt x="183" y="22513"/>
                  </a:lnTo>
                  <a:lnTo>
                    <a:pt x="132" y="22746"/>
                  </a:lnTo>
                  <a:lnTo>
                    <a:pt x="92" y="22969"/>
                  </a:lnTo>
                  <a:lnTo>
                    <a:pt x="51" y="23202"/>
                  </a:lnTo>
                  <a:lnTo>
                    <a:pt x="21" y="23425"/>
                  </a:lnTo>
                  <a:lnTo>
                    <a:pt x="1" y="23718"/>
                  </a:lnTo>
                  <a:lnTo>
                    <a:pt x="1" y="24012"/>
                  </a:lnTo>
                  <a:lnTo>
                    <a:pt x="21" y="24305"/>
                  </a:lnTo>
                  <a:lnTo>
                    <a:pt x="61" y="24609"/>
                  </a:lnTo>
                  <a:lnTo>
                    <a:pt x="112" y="24902"/>
                  </a:lnTo>
                  <a:lnTo>
                    <a:pt x="183" y="25206"/>
                  </a:lnTo>
                  <a:lnTo>
                    <a:pt x="274" y="25500"/>
                  </a:lnTo>
                  <a:lnTo>
                    <a:pt x="385" y="25793"/>
                  </a:lnTo>
                  <a:lnTo>
                    <a:pt x="507" y="26087"/>
                  </a:lnTo>
                  <a:lnTo>
                    <a:pt x="648" y="26380"/>
                  </a:lnTo>
                  <a:lnTo>
                    <a:pt x="800" y="26664"/>
                  </a:lnTo>
                  <a:lnTo>
                    <a:pt x="972" y="26937"/>
                  </a:lnTo>
                  <a:lnTo>
                    <a:pt x="1155" y="27210"/>
                  </a:lnTo>
                  <a:lnTo>
                    <a:pt x="1347" y="27463"/>
                  </a:lnTo>
                  <a:lnTo>
                    <a:pt x="1549" y="27716"/>
                  </a:lnTo>
                  <a:lnTo>
                    <a:pt x="1772" y="27959"/>
                  </a:lnTo>
                  <a:lnTo>
                    <a:pt x="1995" y="28192"/>
                  </a:lnTo>
                  <a:lnTo>
                    <a:pt x="2238" y="28415"/>
                  </a:lnTo>
                  <a:lnTo>
                    <a:pt x="2491" y="28617"/>
                  </a:lnTo>
                  <a:lnTo>
                    <a:pt x="2744" y="28810"/>
                  </a:lnTo>
                  <a:lnTo>
                    <a:pt x="3017" y="28982"/>
                  </a:lnTo>
                  <a:lnTo>
                    <a:pt x="3290" y="29144"/>
                  </a:lnTo>
                  <a:lnTo>
                    <a:pt x="3574" y="29285"/>
                  </a:lnTo>
                  <a:lnTo>
                    <a:pt x="3867" y="29407"/>
                  </a:lnTo>
                  <a:lnTo>
                    <a:pt x="4161" y="29508"/>
                  </a:lnTo>
                  <a:lnTo>
                    <a:pt x="4465" y="29589"/>
                  </a:lnTo>
                  <a:lnTo>
                    <a:pt x="4778" y="29650"/>
                  </a:lnTo>
                  <a:lnTo>
                    <a:pt x="5092" y="29690"/>
                  </a:lnTo>
                  <a:lnTo>
                    <a:pt x="5244" y="29701"/>
                  </a:lnTo>
                  <a:lnTo>
                    <a:pt x="5568" y="29701"/>
                  </a:lnTo>
                  <a:lnTo>
                    <a:pt x="5730" y="29690"/>
                  </a:lnTo>
                  <a:lnTo>
                    <a:pt x="5892" y="29680"/>
                  </a:lnTo>
                  <a:lnTo>
                    <a:pt x="6054" y="29660"/>
                  </a:lnTo>
                  <a:lnTo>
                    <a:pt x="6216" y="29630"/>
                  </a:lnTo>
                  <a:lnTo>
                    <a:pt x="6378" y="29599"/>
                  </a:lnTo>
                  <a:lnTo>
                    <a:pt x="6671" y="29528"/>
                  </a:lnTo>
                  <a:lnTo>
                    <a:pt x="6985" y="29447"/>
                  </a:lnTo>
                  <a:lnTo>
                    <a:pt x="7309" y="29346"/>
                  </a:lnTo>
                  <a:lnTo>
                    <a:pt x="7643" y="29245"/>
                  </a:lnTo>
                  <a:lnTo>
                    <a:pt x="8342" y="29012"/>
                  </a:lnTo>
                  <a:lnTo>
                    <a:pt x="9081" y="28739"/>
                  </a:lnTo>
                  <a:lnTo>
                    <a:pt x="9850" y="28435"/>
                  </a:lnTo>
                  <a:lnTo>
                    <a:pt x="10650" y="28101"/>
                  </a:lnTo>
                  <a:lnTo>
                    <a:pt x="11490" y="27727"/>
                  </a:lnTo>
                  <a:lnTo>
                    <a:pt x="12340" y="27332"/>
                  </a:lnTo>
                  <a:lnTo>
                    <a:pt x="13231" y="26907"/>
                  </a:lnTo>
                  <a:lnTo>
                    <a:pt x="14122" y="26451"/>
                  </a:lnTo>
                  <a:lnTo>
                    <a:pt x="15043" y="25975"/>
                  </a:lnTo>
                  <a:lnTo>
                    <a:pt x="15974" y="25479"/>
                  </a:lnTo>
                  <a:lnTo>
                    <a:pt x="16905" y="24953"/>
                  </a:lnTo>
                  <a:lnTo>
                    <a:pt x="17847" y="24417"/>
                  </a:lnTo>
                  <a:lnTo>
                    <a:pt x="18798" y="23850"/>
                  </a:lnTo>
                  <a:lnTo>
                    <a:pt x="19740" y="23283"/>
                  </a:lnTo>
                  <a:lnTo>
                    <a:pt x="20681" y="22686"/>
                  </a:lnTo>
                  <a:lnTo>
                    <a:pt x="21622" y="22088"/>
                  </a:lnTo>
                  <a:lnTo>
                    <a:pt x="22544" y="21471"/>
                  </a:lnTo>
                  <a:lnTo>
                    <a:pt x="23455" y="20853"/>
                  </a:lnTo>
                  <a:lnTo>
                    <a:pt x="24345" y="20226"/>
                  </a:lnTo>
                  <a:lnTo>
                    <a:pt x="25216" y="19588"/>
                  </a:lnTo>
                  <a:lnTo>
                    <a:pt x="26066" y="18940"/>
                  </a:lnTo>
                  <a:lnTo>
                    <a:pt x="26886" y="18303"/>
                  </a:lnTo>
                  <a:lnTo>
                    <a:pt x="27676" y="17655"/>
                  </a:lnTo>
                  <a:lnTo>
                    <a:pt x="28435" y="17017"/>
                  </a:lnTo>
                  <a:lnTo>
                    <a:pt x="29164" y="16369"/>
                  </a:lnTo>
                  <a:lnTo>
                    <a:pt x="29508" y="16055"/>
                  </a:lnTo>
                  <a:lnTo>
                    <a:pt x="29842" y="15731"/>
                  </a:lnTo>
                  <a:lnTo>
                    <a:pt x="30166" y="15418"/>
                  </a:lnTo>
                  <a:lnTo>
                    <a:pt x="30480" y="15104"/>
                  </a:lnTo>
                  <a:lnTo>
                    <a:pt x="30783" y="14790"/>
                  </a:lnTo>
                  <a:lnTo>
                    <a:pt x="31067" y="14486"/>
                  </a:lnTo>
                  <a:lnTo>
                    <a:pt x="31350" y="14173"/>
                  </a:lnTo>
                  <a:lnTo>
                    <a:pt x="31613" y="13869"/>
                  </a:lnTo>
                  <a:lnTo>
                    <a:pt x="31856" y="13565"/>
                  </a:lnTo>
                  <a:lnTo>
                    <a:pt x="32099" y="13261"/>
                  </a:lnTo>
                  <a:lnTo>
                    <a:pt x="32130" y="13089"/>
                  </a:lnTo>
                  <a:lnTo>
                    <a:pt x="32160" y="12877"/>
                  </a:lnTo>
                  <a:lnTo>
                    <a:pt x="32180" y="12634"/>
                  </a:lnTo>
                  <a:lnTo>
                    <a:pt x="32190" y="12371"/>
                  </a:lnTo>
                  <a:lnTo>
                    <a:pt x="32200" y="12067"/>
                  </a:lnTo>
                  <a:lnTo>
                    <a:pt x="32200" y="11743"/>
                  </a:lnTo>
                  <a:lnTo>
                    <a:pt x="32180" y="11024"/>
                  </a:lnTo>
                  <a:lnTo>
                    <a:pt x="32130" y="10225"/>
                  </a:lnTo>
                  <a:lnTo>
                    <a:pt x="32059" y="9364"/>
                  </a:lnTo>
                  <a:lnTo>
                    <a:pt x="31968" y="8443"/>
                  </a:lnTo>
                  <a:lnTo>
                    <a:pt x="31846" y="7481"/>
                  </a:lnTo>
                  <a:lnTo>
                    <a:pt x="31694" y="6489"/>
                  </a:lnTo>
                  <a:lnTo>
                    <a:pt x="31532" y="5487"/>
                  </a:lnTo>
                  <a:lnTo>
                    <a:pt x="31431" y="4991"/>
                  </a:lnTo>
                  <a:lnTo>
                    <a:pt x="31340" y="4485"/>
                  </a:lnTo>
                  <a:lnTo>
                    <a:pt x="31229" y="3999"/>
                  </a:lnTo>
                  <a:lnTo>
                    <a:pt x="31117" y="3503"/>
                  </a:lnTo>
                  <a:lnTo>
                    <a:pt x="31006" y="3028"/>
                  </a:lnTo>
                  <a:lnTo>
                    <a:pt x="30885" y="2552"/>
                  </a:lnTo>
                  <a:lnTo>
                    <a:pt x="30753" y="2086"/>
                  </a:lnTo>
                  <a:lnTo>
                    <a:pt x="30621" y="1641"/>
                  </a:lnTo>
                  <a:lnTo>
                    <a:pt x="30480" y="1206"/>
                  </a:lnTo>
                  <a:lnTo>
                    <a:pt x="30338" y="780"/>
                  </a:lnTo>
                  <a:lnTo>
                    <a:pt x="30196" y="375"/>
                  </a:lnTo>
                  <a:lnTo>
                    <a:pt x="30034" y="1"/>
                  </a:lnTo>
                  <a:close/>
                </a:path>
              </a:pathLst>
            </a:custGeom>
            <a:solidFill>
              <a:srgbClr val="2D406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377"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63;p15">
              <a:extLst>
                <a:ext uri="{FF2B5EF4-FFF2-40B4-BE49-F238E27FC236}">
                  <a16:creationId xmlns:a16="http://schemas.microsoft.com/office/drawing/2014/main" id="{58C5216C-6135-1328-DF85-5B694B5833C3}"/>
                </a:ext>
              </a:extLst>
            </p:cNvPr>
            <p:cNvSpPr/>
            <p:nvPr/>
          </p:nvSpPr>
          <p:spPr>
            <a:xfrm>
              <a:off x="599400" y="4140425"/>
              <a:ext cx="255625" cy="126550"/>
            </a:xfrm>
            <a:custGeom>
              <a:avLst/>
              <a:gdLst/>
              <a:ahLst/>
              <a:cxnLst/>
              <a:rect l="l" t="t" r="r" b="b"/>
              <a:pathLst>
                <a:path w="10225" h="5062" extrusionOk="0">
                  <a:moveTo>
                    <a:pt x="9779" y="0"/>
                  </a:moveTo>
                  <a:lnTo>
                    <a:pt x="9638" y="21"/>
                  </a:lnTo>
                  <a:lnTo>
                    <a:pt x="9496" y="41"/>
                  </a:lnTo>
                  <a:lnTo>
                    <a:pt x="9192" y="122"/>
                  </a:lnTo>
                  <a:lnTo>
                    <a:pt x="8899" y="193"/>
                  </a:lnTo>
                  <a:lnTo>
                    <a:pt x="8342" y="355"/>
                  </a:lnTo>
                  <a:lnTo>
                    <a:pt x="7775" y="517"/>
                  </a:lnTo>
                  <a:lnTo>
                    <a:pt x="7249" y="678"/>
                  </a:lnTo>
                  <a:lnTo>
                    <a:pt x="6712" y="851"/>
                  </a:lnTo>
                  <a:lnTo>
                    <a:pt x="6196" y="1033"/>
                  </a:lnTo>
                  <a:lnTo>
                    <a:pt x="5670" y="1225"/>
                  </a:lnTo>
                  <a:lnTo>
                    <a:pt x="5184" y="1428"/>
                  </a:lnTo>
                  <a:lnTo>
                    <a:pt x="4698" y="1640"/>
                  </a:lnTo>
                  <a:lnTo>
                    <a:pt x="4222" y="1873"/>
                  </a:lnTo>
                  <a:lnTo>
                    <a:pt x="3756" y="2116"/>
                  </a:lnTo>
                  <a:lnTo>
                    <a:pt x="3291" y="2369"/>
                  </a:lnTo>
                  <a:lnTo>
                    <a:pt x="2845" y="2652"/>
                  </a:lnTo>
                  <a:lnTo>
                    <a:pt x="2400" y="2946"/>
                  </a:lnTo>
                  <a:lnTo>
                    <a:pt x="1975" y="3250"/>
                  </a:lnTo>
                  <a:lnTo>
                    <a:pt x="1732" y="3442"/>
                  </a:lnTo>
                  <a:lnTo>
                    <a:pt x="1489" y="3634"/>
                  </a:lnTo>
                  <a:lnTo>
                    <a:pt x="1256" y="3837"/>
                  </a:lnTo>
                  <a:lnTo>
                    <a:pt x="1023" y="4039"/>
                  </a:lnTo>
                  <a:lnTo>
                    <a:pt x="790" y="4252"/>
                  </a:lnTo>
                  <a:lnTo>
                    <a:pt x="568" y="4474"/>
                  </a:lnTo>
                  <a:lnTo>
                    <a:pt x="436" y="4616"/>
                  </a:lnTo>
                  <a:lnTo>
                    <a:pt x="347" y="4712"/>
                  </a:lnTo>
                  <a:lnTo>
                    <a:pt x="347" y="4712"/>
                  </a:lnTo>
                  <a:lnTo>
                    <a:pt x="497" y="4586"/>
                  </a:lnTo>
                  <a:lnTo>
                    <a:pt x="922" y="4201"/>
                  </a:lnTo>
                  <a:lnTo>
                    <a:pt x="1367" y="3837"/>
                  </a:lnTo>
                  <a:lnTo>
                    <a:pt x="1600" y="3665"/>
                  </a:lnTo>
                  <a:lnTo>
                    <a:pt x="1833" y="3493"/>
                  </a:lnTo>
                  <a:lnTo>
                    <a:pt x="2268" y="3189"/>
                  </a:lnTo>
                  <a:lnTo>
                    <a:pt x="2714" y="2916"/>
                  </a:lnTo>
                  <a:lnTo>
                    <a:pt x="3179" y="2642"/>
                  </a:lnTo>
                  <a:lnTo>
                    <a:pt x="3645" y="2399"/>
                  </a:lnTo>
                  <a:lnTo>
                    <a:pt x="4121" y="2166"/>
                  </a:lnTo>
                  <a:lnTo>
                    <a:pt x="4607" y="1954"/>
                  </a:lnTo>
                  <a:lnTo>
                    <a:pt x="5103" y="1751"/>
                  </a:lnTo>
                  <a:lnTo>
                    <a:pt x="5609" y="1569"/>
                  </a:lnTo>
                  <a:lnTo>
                    <a:pt x="6105" y="1397"/>
                  </a:lnTo>
                  <a:lnTo>
                    <a:pt x="6621" y="1245"/>
                  </a:lnTo>
                  <a:lnTo>
                    <a:pt x="7127" y="1093"/>
                  </a:lnTo>
                  <a:lnTo>
                    <a:pt x="7643" y="962"/>
                  </a:lnTo>
                  <a:lnTo>
                    <a:pt x="8251" y="810"/>
                  </a:lnTo>
                  <a:lnTo>
                    <a:pt x="8858" y="668"/>
                  </a:lnTo>
                  <a:lnTo>
                    <a:pt x="9526" y="527"/>
                  </a:lnTo>
                  <a:lnTo>
                    <a:pt x="9688" y="476"/>
                  </a:lnTo>
                  <a:lnTo>
                    <a:pt x="9840" y="415"/>
                  </a:lnTo>
                  <a:lnTo>
                    <a:pt x="10154" y="284"/>
                  </a:lnTo>
                  <a:lnTo>
                    <a:pt x="10194" y="253"/>
                  </a:lnTo>
                  <a:lnTo>
                    <a:pt x="10215" y="213"/>
                  </a:lnTo>
                  <a:lnTo>
                    <a:pt x="10225" y="162"/>
                  </a:lnTo>
                  <a:lnTo>
                    <a:pt x="10215" y="112"/>
                  </a:lnTo>
                  <a:lnTo>
                    <a:pt x="10194" y="71"/>
                  </a:lnTo>
                  <a:lnTo>
                    <a:pt x="10164" y="31"/>
                  </a:lnTo>
                  <a:lnTo>
                    <a:pt x="10123" y="0"/>
                  </a:lnTo>
                  <a:close/>
                  <a:moveTo>
                    <a:pt x="347" y="4712"/>
                  </a:moveTo>
                  <a:lnTo>
                    <a:pt x="244" y="4798"/>
                  </a:lnTo>
                  <a:lnTo>
                    <a:pt x="122" y="4920"/>
                  </a:lnTo>
                  <a:lnTo>
                    <a:pt x="78" y="4973"/>
                  </a:lnTo>
                  <a:lnTo>
                    <a:pt x="78" y="4973"/>
                  </a:lnTo>
                  <a:lnTo>
                    <a:pt x="82" y="4970"/>
                  </a:lnTo>
                  <a:lnTo>
                    <a:pt x="163" y="4910"/>
                  </a:lnTo>
                  <a:lnTo>
                    <a:pt x="294" y="4768"/>
                  </a:lnTo>
                  <a:lnTo>
                    <a:pt x="347" y="4712"/>
                  </a:lnTo>
                  <a:close/>
                  <a:moveTo>
                    <a:pt x="78" y="4973"/>
                  </a:moveTo>
                  <a:lnTo>
                    <a:pt x="11" y="5021"/>
                  </a:lnTo>
                  <a:lnTo>
                    <a:pt x="1" y="5041"/>
                  </a:lnTo>
                  <a:lnTo>
                    <a:pt x="11" y="5051"/>
                  </a:lnTo>
                  <a:lnTo>
                    <a:pt x="21" y="5062"/>
                  </a:lnTo>
                  <a:lnTo>
                    <a:pt x="31" y="5051"/>
                  </a:lnTo>
                  <a:lnTo>
                    <a:pt x="72" y="4981"/>
                  </a:lnTo>
                  <a:lnTo>
                    <a:pt x="78" y="4973"/>
                  </a:lnTo>
                  <a:close/>
                </a:path>
              </a:pathLst>
            </a:custGeom>
            <a:solidFill>
              <a:srgbClr val="26263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377"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64;p15">
              <a:extLst>
                <a:ext uri="{FF2B5EF4-FFF2-40B4-BE49-F238E27FC236}">
                  <a16:creationId xmlns:a16="http://schemas.microsoft.com/office/drawing/2014/main" id="{C13D7C05-A629-2434-10DA-443E49D91A83}"/>
                </a:ext>
              </a:extLst>
            </p:cNvPr>
            <p:cNvSpPr/>
            <p:nvPr/>
          </p:nvSpPr>
          <p:spPr>
            <a:xfrm>
              <a:off x="2065925" y="2213075"/>
              <a:ext cx="188050" cy="289800"/>
            </a:xfrm>
            <a:custGeom>
              <a:avLst/>
              <a:gdLst/>
              <a:ahLst/>
              <a:cxnLst/>
              <a:rect l="l" t="t" r="r" b="b"/>
              <a:pathLst>
                <a:path w="7522" h="11592" extrusionOk="0">
                  <a:moveTo>
                    <a:pt x="3422" y="1"/>
                  </a:moveTo>
                  <a:lnTo>
                    <a:pt x="3280" y="11"/>
                  </a:lnTo>
                  <a:lnTo>
                    <a:pt x="3138" y="21"/>
                  </a:lnTo>
                  <a:lnTo>
                    <a:pt x="2996" y="51"/>
                  </a:lnTo>
                  <a:lnTo>
                    <a:pt x="2855" y="82"/>
                  </a:lnTo>
                  <a:lnTo>
                    <a:pt x="2713" y="112"/>
                  </a:lnTo>
                  <a:lnTo>
                    <a:pt x="2581" y="163"/>
                  </a:lnTo>
                  <a:lnTo>
                    <a:pt x="2440" y="213"/>
                  </a:lnTo>
                  <a:lnTo>
                    <a:pt x="2308" y="274"/>
                  </a:lnTo>
                  <a:lnTo>
                    <a:pt x="2177" y="335"/>
                  </a:lnTo>
                  <a:lnTo>
                    <a:pt x="2045" y="406"/>
                  </a:lnTo>
                  <a:lnTo>
                    <a:pt x="1913" y="487"/>
                  </a:lnTo>
                  <a:lnTo>
                    <a:pt x="1792" y="568"/>
                  </a:lnTo>
                  <a:lnTo>
                    <a:pt x="1549" y="740"/>
                  </a:lnTo>
                  <a:lnTo>
                    <a:pt x="1316" y="942"/>
                  </a:lnTo>
                  <a:lnTo>
                    <a:pt x="1104" y="1155"/>
                  </a:lnTo>
                  <a:lnTo>
                    <a:pt x="911" y="1388"/>
                  </a:lnTo>
                  <a:lnTo>
                    <a:pt x="729" y="1641"/>
                  </a:lnTo>
                  <a:lnTo>
                    <a:pt x="658" y="1762"/>
                  </a:lnTo>
                  <a:lnTo>
                    <a:pt x="577" y="1894"/>
                  </a:lnTo>
                  <a:lnTo>
                    <a:pt x="506" y="2025"/>
                  </a:lnTo>
                  <a:lnTo>
                    <a:pt x="446" y="2167"/>
                  </a:lnTo>
                  <a:lnTo>
                    <a:pt x="334" y="2440"/>
                  </a:lnTo>
                  <a:lnTo>
                    <a:pt x="243" y="2714"/>
                  </a:lnTo>
                  <a:lnTo>
                    <a:pt x="162" y="2997"/>
                  </a:lnTo>
                  <a:lnTo>
                    <a:pt x="101" y="3291"/>
                  </a:lnTo>
                  <a:lnTo>
                    <a:pt x="61" y="3584"/>
                  </a:lnTo>
                  <a:lnTo>
                    <a:pt x="31" y="3878"/>
                  </a:lnTo>
                  <a:lnTo>
                    <a:pt x="10" y="4171"/>
                  </a:lnTo>
                  <a:lnTo>
                    <a:pt x="0" y="4465"/>
                  </a:lnTo>
                  <a:lnTo>
                    <a:pt x="10" y="4769"/>
                  </a:lnTo>
                  <a:lnTo>
                    <a:pt x="20" y="5072"/>
                  </a:lnTo>
                  <a:lnTo>
                    <a:pt x="41" y="5366"/>
                  </a:lnTo>
                  <a:lnTo>
                    <a:pt x="71" y="5669"/>
                  </a:lnTo>
                  <a:lnTo>
                    <a:pt x="112" y="5963"/>
                  </a:lnTo>
                  <a:lnTo>
                    <a:pt x="162" y="6267"/>
                  </a:lnTo>
                  <a:lnTo>
                    <a:pt x="263" y="6854"/>
                  </a:lnTo>
                  <a:lnTo>
                    <a:pt x="496" y="8028"/>
                  </a:lnTo>
                  <a:lnTo>
                    <a:pt x="618" y="8615"/>
                  </a:lnTo>
                  <a:lnTo>
                    <a:pt x="719" y="9212"/>
                  </a:lnTo>
                  <a:lnTo>
                    <a:pt x="759" y="9506"/>
                  </a:lnTo>
                  <a:lnTo>
                    <a:pt x="800" y="9799"/>
                  </a:lnTo>
                  <a:lnTo>
                    <a:pt x="830" y="10093"/>
                  </a:lnTo>
                  <a:lnTo>
                    <a:pt x="850" y="10387"/>
                  </a:lnTo>
                  <a:lnTo>
                    <a:pt x="861" y="10680"/>
                  </a:lnTo>
                  <a:lnTo>
                    <a:pt x="861" y="10984"/>
                  </a:lnTo>
                  <a:lnTo>
                    <a:pt x="850" y="11277"/>
                  </a:lnTo>
                  <a:lnTo>
                    <a:pt x="830" y="11571"/>
                  </a:lnTo>
                  <a:lnTo>
                    <a:pt x="1083" y="11591"/>
                  </a:lnTo>
                  <a:lnTo>
                    <a:pt x="1336" y="11591"/>
                  </a:lnTo>
                  <a:lnTo>
                    <a:pt x="1589" y="11581"/>
                  </a:lnTo>
                  <a:lnTo>
                    <a:pt x="1832" y="11561"/>
                  </a:lnTo>
                  <a:lnTo>
                    <a:pt x="2085" y="11541"/>
                  </a:lnTo>
                  <a:lnTo>
                    <a:pt x="2328" y="11500"/>
                  </a:lnTo>
                  <a:lnTo>
                    <a:pt x="2581" y="11449"/>
                  </a:lnTo>
                  <a:lnTo>
                    <a:pt x="2824" y="11389"/>
                  </a:lnTo>
                  <a:lnTo>
                    <a:pt x="3057" y="11318"/>
                  </a:lnTo>
                  <a:lnTo>
                    <a:pt x="3300" y="11237"/>
                  </a:lnTo>
                  <a:lnTo>
                    <a:pt x="3533" y="11156"/>
                  </a:lnTo>
                  <a:lnTo>
                    <a:pt x="3766" y="11055"/>
                  </a:lnTo>
                  <a:lnTo>
                    <a:pt x="3999" y="10943"/>
                  </a:lnTo>
                  <a:lnTo>
                    <a:pt x="4221" y="10832"/>
                  </a:lnTo>
                  <a:lnTo>
                    <a:pt x="4434" y="10710"/>
                  </a:lnTo>
                  <a:lnTo>
                    <a:pt x="4657" y="10579"/>
                  </a:lnTo>
                  <a:lnTo>
                    <a:pt x="4859" y="10437"/>
                  </a:lnTo>
                  <a:lnTo>
                    <a:pt x="5061" y="10295"/>
                  </a:lnTo>
                  <a:lnTo>
                    <a:pt x="5264" y="10133"/>
                  </a:lnTo>
                  <a:lnTo>
                    <a:pt x="5456" y="9972"/>
                  </a:lnTo>
                  <a:lnTo>
                    <a:pt x="5638" y="9810"/>
                  </a:lnTo>
                  <a:lnTo>
                    <a:pt x="5821" y="9627"/>
                  </a:lnTo>
                  <a:lnTo>
                    <a:pt x="5993" y="9445"/>
                  </a:lnTo>
                  <a:lnTo>
                    <a:pt x="6155" y="9253"/>
                  </a:lnTo>
                  <a:lnTo>
                    <a:pt x="6317" y="9061"/>
                  </a:lnTo>
                  <a:lnTo>
                    <a:pt x="6458" y="8858"/>
                  </a:lnTo>
                  <a:lnTo>
                    <a:pt x="6600" y="8656"/>
                  </a:lnTo>
                  <a:lnTo>
                    <a:pt x="6732" y="8443"/>
                  </a:lnTo>
                  <a:lnTo>
                    <a:pt x="6853" y="8220"/>
                  </a:lnTo>
                  <a:lnTo>
                    <a:pt x="6965" y="7998"/>
                  </a:lnTo>
                  <a:lnTo>
                    <a:pt x="7076" y="7765"/>
                  </a:lnTo>
                  <a:lnTo>
                    <a:pt x="7167" y="7532"/>
                  </a:lnTo>
                  <a:lnTo>
                    <a:pt x="7248" y="7289"/>
                  </a:lnTo>
                  <a:lnTo>
                    <a:pt x="7319" y="7056"/>
                  </a:lnTo>
                  <a:lnTo>
                    <a:pt x="7380" y="6813"/>
                  </a:lnTo>
                  <a:lnTo>
                    <a:pt x="7430" y="6560"/>
                  </a:lnTo>
                  <a:lnTo>
                    <a:pt x="7471" y="6317"/>
                  </a:lnTo>
                  <a:lnTo>
                    <a:pt x="7501" y="6064"/>
                  </a:lnTo>
                  <a:lnTo>
                    <a:pt x="7511" y="5821"/>
                  </a:lnTo>
                  <a:lnTo>
                    <a:pt x="7521" y="5568"/>
                  </a:lnTo>
                  <a:lnTo>
                    <a:pt x="7521" y="5315"/>
                  </a:lnTo>
                  <a:lnTo>
                    <a:pt x="7511" y="5062"/>
                  </a:lnTo>
                  <a:lnTo>
                    <a:pt x="7491" y="4819"/>
                  </a:lnTo>
                  <a:lnTo>
                    <a:pt x="7461" y="4566"/>
                  </a:lnTo>
                  <a:lnTo>
                    <a:pt x="7420" y="4313"/>
                  </a:lnTo>
                  <a:lnTo>
                    <a:pt x="7369" y="4070"/>
                  </a:lnTo>
                  <a:lnTo>
                    <a:pt x="7309" y="3827"/>
                  </a:lnTo>
                  <a:lnTo>
                    <a:pt x="7248" y="3584"/>
                  </a:lnTo>
                  <a:lnTo>
                    <a:pt x="7167" y="3341"/>
                  </a:lnTo>
                  <a:lnTo>
                    <a:pt x="7076" y="3108"/>
                  </a:lnTo>
                  <a:lnTo>
                    <a:pt x="6985" y="2876"/>
                  </a:lnTo>
                  <a:lnTo>
                    <a:pt x="6884" y="2643"/>
                  </a:lnTo>
                  <a:lnTo>
                    <a:pt x="6772" y="2420"/>
                  </a:lnTo>
                  <a:lnTo>
                    <a:pt x="6651" y="2197"/>
                  </a:lnTo>
                  <a:lnTo>
                    <a:pt x="6519" y="1985"/>
                  </a:lnTo>
                  <a:lnTo>
                    <a:pt x="6377" y="1772"/>
                  </a:lnTo>
                  <a:lnTo>
                    <a:pt x="6236" y="1570"/>
                  </a:lnTo>
                  <a:lnTo>
                    <a:pt x="6084" y="1377"/>
                  </a:lnTo>
                  <a:lnTo>
                    <a:pt x="5922" y="1185"/>
                  </a:lnTo>
                  <a:lnTo>
                    <a:pt x="5750" y="1003"/>
                  </a:lnTo>
                  <a:lnTo>
                    <a:pt x="5568" y="821"/>
                  </a:lnTo>
                  <a:lnTo>
                    <a:pt x="5385" y="649"/>
                  </a:lnTo>
                  <a:lnTo>
                    <a:pt x="5193" y="497"/>
                  </a:lnTo>
                  <a:lnTo>
                    <a:pt x="4991" y="335"/>
                  </a:lnTo>
                  <a:lnTo>
                    <a:pt x="4282" y="132"/>
                  </a:lnTo>
                  <a:lnTo>
                    <a:pt x="4140" y="92"/>
                  </a:lnTo>
                  <a:lnTo>
                    <a:pt x="3999" y="51"/>
                  </a:lnTo>
                  <a:lnTo>
                    <a:pt x="3857" y="31"/>
                  </a:lnTo>
                  <a:lnTo>
                    <a:pt x="3715" y="11"/>
                  </a:lnTo>
                  <a:lnTo>
                    <a:pt x="3573"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377"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65;p15">
              <a:extLst>
                <a:ext uri="{FF2B5EF4-FFF2-40B4-BE49-F238E27FC236}">
                  <a16:creationId xmlns:a16="http://schemas.microsoft.com/office/drawing/2014/main" id="{0802D998-46F4-70B9-4C6E-CD3809F530C0}"/>
                </a:ext>
              </a:extLst>
            </p:cNvPr>
            <p:cNvSpPr/>
            <p:nvPr/>
          </p:nvSpPr>
          <p:spPr>
            <a:xfrm>
              <a:off x="2065925" y="2213075"/>
              <a:ext cx="188050" cy="289800"/>
            </a:xfrm>
            <a:custGeom>
              <a:avLst/>
              <a:gdLst/>
              <a:ahLst/>
              <a:cxnLst/>
              <a:rect l="l" t="t" r="r" b="b"/>
              <a:pathLst>
                <a:path w="7522" h="11592" fill="none" extrusionOk="0">
                  <a:moveTo>
                    <a:pt x="4991" y="335"/>
                  </a:moveTo>
                  <a:lnTo>
                    <a:pt x="4991" y="335"/>
                  </a:lnTo>
                  <a:lnTo>
                    <a:pt x="5193" y="497"/>
                  </a:lnTo>
                  <a:lnTo>
                    <a:pt x="5385" y="649"/>
                  </a:lnTo>
                  <a:lnTo>
                    <a:pt x="5568" y="821"/>
                  </a:lnTo>
                  <a:lnTo>
                    <a:pt x="5750" y="1003"/>
                  </a:lnTo>
                  <a:lnTo>
                    <a:pt x="5922" y="1185"/>
                  </a:lnTo>
                  <a:lnTo>
                    <a:pt x="6084" y="1377"/>
                  </a:lnTo>
                  <a:lnTo>
                    <a:pt x="6236" y="1570"/>
                  </a:lnTo>
                  <a:lnTo>
                    <a:pt x="6377" y="1772"/>
                  </a:lnTo>
                  <a:lnTo>
                    <a:pt x="6519" y="1985"/>
                  </a:lnTo>
                  <a:lnTo>
                    <a:pt x="6651" y="2197"/>
                  </a:lnTo>
                  <a:lnTo>
                    <a:pt x="6772" y="2420"/>
                  </a:lnTo>
                  <a:lnTo>
                    <a:pt x="6884" y="2643"/>
                  </a:lnTo>
                  <a:lnTo>
                    <a:pt x="6985" y="2876"/>
                  </a:lnTo>
                  <a:lnTo>
                    <a:pt x="7076" y="3108"/>
                  </a:lnTo>
                  <a:lnTo>
                    <a:pt x="7167" y="3341"/>
                  </a:lnTo>
                  <a:lnTo>
                    <a:pt x="7248" y="3584"/>
                  </a:lnTo>
                  <a:lnTo>
                    <a:pt x="7309" y="3827"/>
                  </a:lnTo>
                  <a:lnTo>
                    <a:pt x="7369" y="4070"/>
                  </a:lnTo>
                  <a:lnTo>
                    <a:pt x="7420" y="4313"/>
                  </a:lnTo>
                  <a:lnTo>
                    <a:pt x="7461" y="4566"/>
                  </a:lnTo>
                  <a:lnTo>
                    <a:pt x="7491" y="4819"/>
                  </a:lnTo>
                  <a:lnTo>
                    <a:pt x="7511" y="5062"/>
                  </a:lnTo>
                  <a:lnTo>
                    <a:pt x="7521" y="5315"/>
                  </a:lnTo>
                  <a:lnTo>
                    <a:pt x="7521" y="5568"/>
                  </a:lnTo>
                  <a:lnTo>
                    <a:pt x="7511" y="5821"/>
                  </a:lnTo>
                  <a:lnTo>
                    <a:pt x="7501" y="6064"/>
                  </a:lnTo>
                  <a:lnTo>
                    <a:pt x="7471" y="6317"/>
                  </a:lnTo>
                  <a:lnTo>
                    <a:pt x="7430" y="6560"/>
                  </a:lnTo>
                  <a:lnTo>
                    <a:pt x="7380" y="6813"/>
                  </a:lnTo>
                  <a:lnTo>
                    <a:pt x="7319" y="7056"/>
                  </a:lnTo>
                  <a:lnTo>
                    <a:pt x="7248" y="7289"/>
                  </a:lnTo>
                  <a:lnTo>
                    <a:pt x="7167" y="7532"/>
                  </a:lnTo>
                  <a:lnTo>
                    <a:pt x="7167" y="7532"/>
                  </a:lnTo>
                  <a:lnTo>
                    <a:pt x="7076" y="7765"/>
                  </a:lnTo>
                  <a:lnTo>
                    <a:pt x="6965" y="7998"/>
                  </a:lnTo>
                  <a:lnTo>
                    <a:pt x="6853" y="8220"/>
                  </a:lnTo>
                  <a:lnTo>
                    <a:pt x="6732" y="8443"/>
                  </a:lnTo>
                  <a:lnTo>
                    <a:pt x="6600" y="8656"/>
                  </a:lnTo>
                  <a:lnTo>
                    <a:pt x="6458" y="8858"/>
                  </a:lnTo>
                  <a:lnTo>
                    <a:pt x="6317" y="9061"/>
                  </a:lnTo>
                  <a:lnTo>
                    <a:pt x="6155" y="9253"/>
                  </a:lnTo>
                  <a:lnTo>
                    <a:pt x="5993" y="9445"/>
                  </a:lnTo>
                  <a:lnTo>
                    <a:pt x="5821" y="9627"/>
                  </a:lnTo>
                  <a:lnTo>
                    <a:pt x="5638" y="9810"/>
                  </a:lnTo>
                  <a:lnTo>
                    <a:pt x="5456" y="9972"/>
                  </a:lnTo>
                  <a:lnTo>
                    <a:pt x="5264" y="10133"/>
                  </a:lnTo>
                  <a:lnTo>
                    <a:pt x="5061" y="10295"/>
                  </a:lnTo>
                  <a:lnTo>
                    <a:pt x="4859" y="10437"/>
                  </a:lnTo>
                  <a:lnTo>
                    <a:pt x="4657" y="10579"/>
                  </a:lnTo>
                  <a:lnTo>
                    <a:pt x="4434" y="10710"/>
                  </a:lnTo>
                  <a:lnTo>
                    <a:pt x="4221" y="10832"/>
                  </a:lnTo>
                  <a:lnTo>
                    <a:pt x="3999" y="10943"/>
                  </a:lnTo>
                  <a:lnTo>
                    <a:pt x="3766" y="11055"/>
                  </a:lnTo>
                  <a:lnTo>
                    <a:pt x="3533" y="11156"/>
                  </a:lnTo>
                  <a:lnTo>
                    <a:pt x="3300" y="11237"/>
                  </a:lnTo>
                  <a:lnTo>
                    <a:pt x="3057" y="11318"/>
                  </a:lnTo>
                  <a:lnTo>
                    <a:pt x="2824" y="11389"/>
                  </a:lnTo>
                  <a:lnTo>
                    <a:pt x="2581" y="11449"/>
                  </a:lnTo>
                  <a:lnTo>
                    <a:pt x="2328" y="11500"/>
                  </a:lnTo>
                  <a:lnTo>
                    <a:pt x="2085" y="11541"/>
                  </a:lnTo>
                  <a:lnTo>
                    <a:pt x="1832" y="11561"/>
                  </a:lnTo>
                  <a:lnTo>
                    <a:pt x="1589" y="11581"/>
                  </a:lnTo>
                  <a:lnTo>
                    <a:pt x="1336" y="11591"/>
                  </a:lnTo>
                  <a:lnTo>
                    <a:pt x="1083" y="11591"/>
                  </a:lnTo>
                  <a:lnTo>
                    <a:pt x="830" y="11571"/>
                  </a:lnTo>
                  <a:lnTo>
                    <a:pt x="830" y="11571"/>
                  </a:lnTo>
                  <a:lnTo>
                    <a:pt x="850" y="11277"/>
                  </a:lnTo>
                  <a:lnTo>
                    <a:pt x="861" y="10984"/>
                  </a:lnTo>
                  <a:lnTo>
                    <a:pt x="861" y="10680"/>
                  </a:lnTo>
                  <a:lnTo>
                    <a:pt x="850" y="10387"/>
                  </a:lnTo>
                  <a:lnTo>
                    <a:pt x="830" y="10093"/>
                  </a:lnTo>
                  <a:lnTo>
                    <a:pt x="800" y="9799"/>
                  </a:lnTo>
                  <a:lnTo>
                    <a:pt x="759" y="9506"/>
                  </a:lnTo>
                  <a:lnTo>
                    <a:pt x="719" y="9212"/>
                  </a:lnTo>
                  <a:lnTo>
                    <a:pt x="618" y="8615"/>
                  </a:lnTo>
                  <a:lnTo>
                    <a:pt x="496" y="8028"/>
                  </a:lnTo>
                  <a:lnTo>
                    <a:pt x="263" y="6854"/>
                  </a:lnTo>
                  <a:lnTo>
                    <a:pt x="263" y="6854"/>
                  </a:lnTo>
                  <a:lnTo>
                    <a:pt x="162" y="6267"/>
                  </a:lnTo>
                  <a:lnTo>
                    <a:pt x="112" y="5963"/>
                  </a:lnTo>
                  <a:lnTo>
                    <a:pt x="71" y="5669"/>
                  </a:lnTo>
                  <a:lnTo>
                    <a:pt x="41" y="5366"/>
                  </a:lnTo>
                  <a:lnTo>
                    <a:pt x="20" y="5072"/>
                  </a:lnTo>
                  <a:lnTo>
                    <a:pt x="10" y="4769"/>
                  </a:lnTo>
                  <a:lnTo>
                    <a:pt x="0" y="4465"/>
                  </a:lnTo>
                  <a:lnTo>
                    <a:pt x="10" y="4171"/>
                  </a:lnTo>
                  <a:lnTo>
                    <a:pt x="31" y="3878"/>
                  </a:lnTo>
                  <a:lnTo>
                    <a:pt x="61" y="3584"/>
                  </a:lnTo>
                  <a:lnTo>
                    <a:pt x="101" y="3291"/>
                  </a:lnTo>
                  <a:lnTo>
                    <a:pt x="162" y="2997"/>
                  </a:lnTo>
                  <a:lnTo>
                    <a:pt x="243" y="2714"/>
                  </a:lnTo>
                  <a:lnTo>
                    <a:pt x="334" y="2440"/>
                  </a:lnTo>
                  <a:lnTo>
                    <a:pt x="446" y="2167"/>
                  </a:lnTo>
                  <a:lnTo>
                    <a:pt x="446" y="2167"/>
                  </a:lnTo>
                  <a:lnTo>
                    <a:pt x="506" y="2025"/>
                  </a:lnTo>
                  <a:lnTo>
                    <a:pt x="577" y="1894"/>
                  </a:lnTo>
                  <a:lnTo>
                    <a:pt x="658" y="1762"/>
                  </a:lnTo>
                  <a:lnTo>
                    <a:pt x="729" y="1641"/>
                  </a:lnTo>
                  <a:lnTo>
                    <a:pt x="911" y="1388"/>
                  </a:lnTo>
                  <a:lnTo>
                    <a:pt x="1104" y="1155"/>
                  </a:lnTo>
                  <a:lnTo>
                    <a:pt x="1316" y="942"/>
                  </a:lnTo>
                  <a:lnTo>
                    <a:pt x="1549" y="740"/>
                  </a:lnTo>
                  <a:lnTo>
                    <a:pt x="1792" y="568"/>
                  </a:lnTo>
                  <a:lnTo>
                    <a:pt x="1913" y="487"/>
                  </a:lnTo>
                  <a:lnTo>
                    <a:pt x="2045" y="406"/>
                  </a:lnTo>
                  <a:lnTo>
                    <a:pt x="2177" y="335"/>
                  </a:lnTo>
                  <a:lnTo>
                    <a:pt x="2308" y="274"/>
                  </a:lnTo>
                  <a:lnTo>
                    <a:pt x="2440" y="213"/>
                  </a:lnTo>
                  <a:lnTo>
                    <a:pt x="2581" y="163"/>
                  </a:lnTo>
                  <a:lnTo>
                    <a:pt x="2713" y="112"/>
                  </a:lnTo>
                  <a:lnTo>
                    <a:pt x="2855" y="82"/>
                  </a:lnTo>
                  <a:lnTo>
                    <a:pt x="2996" y="51"/>
                  </a:lnTo>
                  <a:lnTo>
                    <a:pt x="3138" y="21"/>
                  </a:lnTo>
                  <a:lnTo>
                    <a:pt x="3280" y="11"/>
                  </a:lnTo>
                  <a:lnTo>
                    <a:pt x="3422" y="1"/>
                  </a:lnTo>
                  <a:lnTo>
                    <a:pt x="3573" y="1"/>
                  </a:lnTo>
                  <a:lnTo>
                    <a:pt x="3715" y="11"/>
                  </a:lnTo>
                  <a:lnTo>
                    <a:pt x="3857" y="31"/>
                  </a:lnTo>
                  <a:lnTo>
                    <a:pt x="3999" y="51"/>
                  </a:lnTo>
                  <a:lnTo>
                    <a:pt x="4140" y="92"/>
                  </a:lnTo>
                  <a:lnTo>
                    <a:pt x="4282" y="132"/>
                  </a:lnTo>
                </a:path>
              </a:pathLst>
            </a:cu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377"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66;p15">
              <a:extLst>
                <a:ext uri="{FF2B5EF4-FFF2-40B4-BE49-F238E27FC236}">
                  <a16:creationId xmlns:a16="http://schemas.microsoft.com/office/drawing/2014/main" id="{70F49E40-E447-080E-C9A2-9D2A0628A8AC}"/>
                </a:ext>
              </a:extLst>
            </p:cNvPr>
            <p:cNvSpPr/>
            <p:nvPr/>
          </p:nvSpPr>
          <p:spPr>
            <a:xfrm>
              <a:off x="1204475" y="2213075"/>
              <a:ext cx="188075" cy="289800"/>
            </a:xfrm>
            <a:custGeom>
              <a:avLst/>
              <a:gdLst/>
              <a:ahLst/>
              <a:cxnLst/>
              <a:rect l="l" t="t" r="r" b="b"/>
              <a:pathLst>
                <a:path w="7523" h="11592" extrusionOk="0">
                  <a:moveTo>
                    <a:pt x="3949" y="1"/>
                  </a:moveTo>
                  <a:lnTo>
                    <a:pt x="3807" y="11"/>
                  </a:lnTo>
                  <a:lnTo>
                    <a:pt x="3665" y="31"/>
                  </a:lnTo>
                  <a:lnTo>
                    <a:pt x="3524" y="51"/>
                  </a:lnTo>
                  <a:lnTo>
                    <a:pt x="3382" y="92"/>
                  </a:lnTo>
                  <a:lnTo>
                    <a:pt x="3240" y="132"/>
                  </a:lnTo>
                  <a:lnTo>
                    <a:pt x="2532" y="335"/>
                  </a:lnTo>
                  <a:lnTo>
                    <a:pt x="2329" y="497"/>
                  </a:lnTo>
                  <a:lnTo>
                    <a:pt x="2137" y="649"/>
                  </a:lnTo>
                  <a:lnTo>
                    <a:pt x="1955" y="821"/>
                  </a:lnTo>
                  <a:lnTo>
                    <a:pt x="1772" y="1003"/>
                  </a:lnTo>
                  <a:lnTo>
                    <a:pt x="1600" y="1185"/>
                  </a:lnTo>
                  <a:lnTo>
                    <a:pt x="1438" y="1377"/>
                  </a:lnTo>
                  <a:lnTo>
                    <a:pt x="1287" y="1570"/>
                  </a:lnTo>
                  <a:lnTo>
                    <a:pt x="1145" y="1772"/>
                  </a:lnTo>
                  <a:lnTo>
                    <a:pt x="1003" y="1985"/>
                  </a:lnTo>
                  <a:lnTo>
                    <a:pt x="871" y="2197"/>
                  </a:lnTo>
                  <a:lnTo>
                    <a:pt x="750" y="2420"/>
                  </a:lnTo>
                  <a:lnTo>
                    <a:pt x="639" y="2643"/>
                  </a:lnTo>
                  <a:lnTo>
                    <a:pt x="537" y="2876"/>
                  </a:lnTo>
                  <a:lnTo>
                    <a:pt x="446" y="3108"/>
                  </a:lnTo>
                  <a:lnTo>
                    <a:pt x="355" y="3341"/>
                  </a:lnTo>
                  <a:lnTo>
                    <a:pt x="274" y="3584"/>
                  </a:lnTo>
                  <a:lnTo>
                    <a:pt x="214" y="3827"/>
                  </a:lnTo>
                  <a:lnTo>
                    <a:pt x="153" y="4070"/>
                  </a:lnTo>
                  <a:lnTo>
                    <a:pt x="102" y="4313"/>
                  </a:lnTo>
                  <a:lnTo>
                    <a:pt x="62" y="4566"/>
                  </a:lnTo>
                  <a:lnTo>
                    <a:pt x="31" y="4819"/>
                  </a:lnTo>
                  <a:lnTo>
                    <a:pt x="11" y="5062"/>
                  </a:lnTo>
                  <a:lnTo>
                    <a:pt x="1" y="5315"/>
                  </a:lnTo>
                  <a:lnTo>
                    <a:pt x="1" y="5568"/>
                  </a:lnTo>
                  <a:lnTo>
                    <a:pt x="11" y="5821"/>
                  </a:lnTo>
                  <a:lnTo>
                    <a:pt x="21" y="6064"/>
                  </a:lnTo>
                  <a:lnTo>
                    <a:pt x="52" y="6317"/>
                  </a:lnTo>
                  <a:lnTo>
                    <a:pt x="92" y="6560"/>
                  </a:lnTo>
                  <a:lnTo>
                    <a:pt x="143" y="6813"/>
                  </a:lnTo>
                  <a:lnTo>
                    <a:pt x="203" y="7056"/>
                  </a:lnTo>
                  <a:lnTo>
                    <a:pt x="274" y="7289"/>
                  </a:lnTo>
                  <a:lnTo>
                    <a:pt x="355" y="7532"/>
                  </a:lnTo>
                  <a:lnTo>
                    <a:pt x="446" y="7765"/>
                  </a:lnTo>
                  <a:lnTo>
                    <a:pt x="558" y="7998"/>
                  </a:lnTo>
                  <a:lnTo>
                    <a:pt x="669" y="8220"/>
                  </a:lnTo>
                  <a:lnTo>
                    <a:pt x="791" y="8443"/>
                  </a:lnTo>
                  <a:lnTo>
                    <a:pt x="922" y="8656"/>
                  </a:lnTo>
                  <a:lnTo>
                    <a:pt x="1064" y="8858"/>
                  </a:lnTo>
                  <a:lnTo>
                    <a:pt x="1206" y="9061"/>
                  </a:lnTo>
                  <a:lnTo>
                    <a:pt x="1367" y="9253"/>
                  </a:lnTo>
                  <a:lnTo>
                    <a:pt x="1529" y="9445"/>
                  </a:lnTo>
                  <a:lnTo>
                    <a:pt x="1702" y="9627"/>
                  </a:lnTo>
                  <a:lnTo>
                    <a:pt x="1884" y="9810"/>
                  </a:lnTo>
                  <a:lnTo>
                    <a:pt x="2066" y="9972"/>
                  </a:lnTo>
                  <a:lnTo>
                    <a:pt x="2258" y="10133"/>
                  </a:lnTo>
                  <a:lnTo>
                    <a:pt x="2461" y="10295"/>
                  </a:lnTo>
                  <a:lnTo>
                    <a:pt x="2663" y="10437"/>
                  </a:lnTo>
                  <a:lnTo>
                    <a:pt x="2866" y="10579"/>
                  </a:lnTo>
                  <a:lnTo>
                    <a:pt x="3088" y="10710"/>
                  </a:lnTo>
                  <a:lnTo>
                    <a:pt x="3301" y="10832"/>
                  </a:lnTo>
                  <a:lnTo>
                    <a:pt x="3524" y="10943"/>
                  </a:lnTo>
                  <a:lnTo>
                    <a:pt x="3756" y="11055"/>
                  </a:lnTo>
                  <a:lnTo>
                    <a:pt x="3989" y="11156"/>
                  </a:lnTo>
                  <a:lnTo>
                    <a:pt x="4222" y="11237"/>
                  </a:lnTo>
                  <a:lnTo>
                    <a:pt x="4465" y="11318"/>
                  </a:lnTo>
                  <a:lnTo>
                    <a:pt x="4698" y="11389"/>
                  </a:lnTo>
                  <a:lnTo>
                    <a:pt x="4941" y="11449"/>
                  </a:lnTo>
                  <a:lnTo>
                    <a:pt x="5194" y="11500"/>
                  </a:lnTo>
                  <a:lnTo>
                    <a:pt x="5437" y="11541"/>
                  </a:lnTo>
                  <a:lnTo>
                    <a:pt x="5690" y="11561"/>
                  </a:lnTo>
                  <a:lnTo>
                    <a:pt x="5933" y="11581"/>
                  </a:lnTo>
                  <a:lnTo>
                    <a:pt x="6186" y="11591"/>
                  </a:lnTo>
                  <a:lnTo>
                    <a:pt x="6439" y="11591"/>
                  </a:lnTo>
                  <a:lnTo>
                    <a:pt x="6692" y="11571"/>
                  </a:lnTo>
                  <a:lnTo>
                    <a:pt x="6672" y="11277"/>
                  </a:lnTo>
                  <a:lnTo>
                    <a:pt x="6662" y="10984"/>
                  </a:lnTo>
                  <a:lnTo>
                    <a:pt x="6662" y="10680"/>
                  </a:lnTo>
                  <a:lnTo>
                    <a:pt x="6672" y="10387"/>
                  </a:lnTo>
                  <a:lnTo>
                    <a:pt x="6692" y="10093"/>
                  </a:lnTo>
                  <a:lnTo>
                    <a:pt x="6722" y="9799"/>
                  </a:lnTo>
                  <a:lnTo>
                    <a:pt x="6763" y="9506"/>
                  </a:lnTo>
                  <a:lnTo>
                    <a:pt x="6803" y="9212"/>
                  </a:lnTo>
                  <a:lnTo>
                    <a:pt x="6905" y="8615"/>
                  </a:lnTo>
                  <a:lnTo>
                    <a:pt x="7026" y="8028"/>
                  </a:lnTo>
                  <a:lnTo>
                    <a:pt x="7259" y="6854"/>
                  </a:lnTo>
                  <a:lnTo>
                    <a:pt x="7360" y="6267"/>
                  </a:lnTo>
                  <a:lnTo>
                    <a:pt x="7411" y="5963"/>
                  </a:lnTo>
                  <a:lnTo>
                    <a:pt x="7451" y="5669"/>
                  </a:lnTo>
                  <a:lnTo>
                    <a:pt x="7482" y="5366"/>
                  </a:lnTo>
                  <a:lnTo>
                    <a:pt x="7502" y="5072"/>
                  </a:lnTo>
                  <a:lnTo>
                    <a:pt x="7512" y="4769"/>
                  </a:lnTo>
                  <a:lnTo>
                    <a:pt x="7522" y="4465"/>
                  </a:lnTo>
                  <a:lnTo>
                    <a:pt x="7512" y="4171"/>
                  </a:lnTo>
                  <a:lnTo>
                    <a:pt x="7492" y="3878"/>
                  </a:lnTo>
                  <a:lnTo>
                    <a:pt x="7461" y="3584"/>
                  </a:lnTo>
                  <a:lnTo>
                    <a:pt x="7421" y="3291"/>
                  </a:lnTo>
                  <a:lnTo>
                    <a:pt x="7360" y="2997"/>
                  </a:lnTo>
                  <a:lnTo>
                    <a:pt x="7279" y="2714"/>
                  </a:lnTo>
                  <a:lnTo>
                    <a:pt x="7188" y="2440"/>
                  </a:lnTo>
                  <a:lnTo>
                    <a:pt x="7077" y="2167"/>
                  </a:lnTo>
                  <a:lnTo>
                    <a:pt x="7016" y="2025"/>
                  </a:lnTo>
                  <a:lnTo>
                    <a:pt x="6945" y="1894"/>
                  </a:lnTo>
                  <a:lnTo>
                    <a:pt x="6864" y="1762"/>
                  </a:lnTo>
                  <a:lnTo>
                    <a:pt x="6783" y="1641"/>
                  </a:lnTo>
                  <a:lnTo>
                    <a:pt x="6611" y="1388"/>
                  </a:lnTo>
                  <a:lnTo>
                    <a:pt x="6419" y="1155"/>
                  </a:lnTo>
                  <a:lnTo>
                    <a:pt x="6206" y="942"/>
                  </a:lnTo>
                  <a:lnTo>
                    <a:pt x="5973" y="740"/>
                  </a:lnTo>
                  <a:lnTo>
                    <a:pt x="5730" y="568"/>
                  </a:lnTo>
                  <a:lnTo>
                    <a:pt x="5609" y="487"/>
                  </a:lnTo>
                  <a:lnTo>
                    <a:pt x="5477" y="406"/>
                  </a:lnTo>
                  <a:lnTo>
                    <a:pt x="5346" y="335"/>
                  </a:lnTo>
                  <a:lnTo>
                    <a:pt x="5214" y="274"/>
                  </a:lnTo>
                  <a:lnTo>
                    <a:pt x="5082" y="213"/>
                  </a:lnTo>
                  <a:lnTo>
                    <a:pt x="4941" y="163"/>
                  </a:lnTo>
                  <a:lnTo>
                    <a:pt x="4809" y="112"/>
                  </a:lnTo>
                  <a:lnTo>
                    <a:pt x="4667" y="82"/>
                  </a:lnTo>
                  <a:lnTo>
                    <a:pt x="4526" y="51"/>
                  </a:lnTo>
                  <a:lnTo>
                    <a:pt x="4384" y="21"/>
                  </a:lnTo>
                  <a:lnTo>
                    <a:pt x="4242" y="11"/>
                  </a:lnTo>
                  <a:lnTo>
                    <a:pt x="4101"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377"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67;p15">
              <a:extLst>
                <a:ext uri="{FF2B5EF4-FFF2-40B4-BE49-F238E27FC236}">
                  <a16:creationId xmlns:a16="http://schemas.microsoft.com/office/drawing/2014/main" id="{4781D057-502B-5E70-9716-196EFE768A41}"/>
                </a:ext>
              </a:extLst>
            </p:cNvPr>
            <p:cNvSpPr/>
            <p:nvPr/>
          </p:nvSpPr>
          <p:spPr>
            <a:xfrm>
              <a:off x="1204475" y="2213075"/>
              <a:ext cx="188075" cy="289800"/>
            </a:xfrm>
            <a:custGeom>
              <a:avLst/>
              <a:gdLst/>
              <a:ahLst/>
              <a:cxnLst/>
              <a:rect l="l" t="t" r="r" b="b"/>
              <a:pathLst>
                <a:path w="7523" h="11592" fill="none" extrusionOk="0">
                  <a:moveTo>
                    <a:pt x="2532" y="335"/>
                  </a:moveTo>
                  <a:lnTo>
                    <a:pt x="2532" y="335"/>
                  </a:lnTo>
                  <a:lnTo>
                    <a:pt x="2329" y="497"/>
                  </a:lnTo>
                  <a:lnTo>
                    <a:pt x="2137" y="649"/>
                  </a:lnTo>
                  <a:lnTo>
                    <a:pt x="1955" y="821"/>
                  </a:lnTo>
                  <a:lnTo>
                    <a:pt x="1772" y="1003"/>
                  </a:lnTo>
                  <a:lnTo>
                    <a:pt x="1600" y="1185"/>
                  </a:lnTo>
                  <a:lnTo>
                    <a:pt x="1438" y="1377"/>
                  </a:lnTo>
                  <a:lnTo>
                    <a:pt x="1287" y="1570"/>
                  </a:lnTo>
                  <a:lnTo>
                    <a:pt x="1145" y="1772"/>
                  </a:lnTo>
                  <a:lnTo>
                    <a:pt x="1003" y="1985"/>
                  </a:lnTo>
                  <a:lnTo>
                    <a:pt x="871" y="2197"/>
                  </a:lnTo>
                  <a:lnTo>
                    <a:pt x="750" y="2420"/>
                  </a:lnTo>
                  <a:lnTo>
                    <a:pt x="639" y="2643"/>
                  </a:lnTo>
                  <a:lnTo>
                    <a:pt x="537" y="2876"/>
                  </a:lnTo>
                  <a:lnTo>
                    <a:pt x="446" y="3108"/>
                  </a:lnTo>
                  <a:lnTo>
                    <a:pt x="355" y="3341"/>
                  </a:lnTo>
                  <a:lnTo>
                    <a:pt x="274" y="3584"/>
                  </a:lnTo>
                  <a:lnTo>
                    <a:pt x="214" y="3827"/>
                  </a:lnTo>
                  <a:lnTo>
                    <a:pt x="153" y="4070"/>
                  </a:lnTo>
                  <a:lnTo>
                    <a:pt x="102" y="4313"/>
                  </a:lnTo>
                  <a:lnTo>
                    <a:pt x="62" y="4566"/>
                  </a:lnTo>
                  <a:lnTo>
                    <a:pt x="31" y="4819"/>
                  </a:lnTo>
                  <a:lnTo>
                    <a:pt x="11" y="5062"/>
                  </a:lnTo>
                  <a:lnTo>
                    <a:pt x="1" y="5315"/>
                  </a:lnTo>
                  <a:lnTo>
                    <a:pt x="1" y="5568"/>
                  </a:lnTo>
                  <a:lnTo>
                    <a:pt x="11" y="5821"/>
                  </a:lnTo>
                  <a:lnTo>
                    <a:pt x="21" y="6064"/>
                  </a:lnTo>
                  <a:lnTo>
                    <a:pt x="52" y="6317"/>
                  </a:lnTo>
                  <a:lnTo>
                    <a:pt x="92" y="6560"/>
                  </a:lnTo>
                  <a:lnTo>
                    <a:pt x="143" y="6813"/>
                  </a:lnTo>
                  <a:lnTo>
                    <a:pt x="203" y="7056"/>
                  </a:lnTo>
                  <a:lnTo>
                    <a:pt x="274" y="7289"/>
                  </a:lnTo>
                  <a:lnTo>
                    <a:pt x="355" y="7532"/>
                  </a:lnTo>
                  <a:lnTo>
                    <a:pt x="355" y="7532"/>
                  </a:lnTo>
                  <a:lnTo>
                    <a:pt x="446" y="7765"/>
                  </a:lnTo>
                  <a:lnTo>
                    <a:pt x="558" y="7998"/>
                  </a:lnTo>
                  <a:lnTo>
                    <a:pt x="669" y="8220"/>
                  </a:lnTo>
                  <a:lnTo>
                    <a:pt x="791" y="8443"/>
                  </a:lnTo>
                  <a:lnTo>
                    <a:pt x="922" y="8656"/>
                  </a:lnTo>
                  <a:lnTo>
                    <a:pt x="1064" y="8858"/>
                  </a:lnTo>
                  <a:lnTo>
                    <a:pt x="1206" y="9061"/>
                  </a:lnTo>
                  <a:lnTo>
                    <a:pt x="1367" y="9253"/>
                  </a:lnTo>
                  <a:lnTo>
                    <a:pt x="1529" y="9445"/>
                  </a:lnTo>
                  <a:lnTo>
                    <a:pt x="1702" y="9627"/>
                  </a:lnTo>
                  <a:lnTo>
                    <a:pt x="1884" y="9810"/>
                  </a:lnTo>
                  <a:lnTo>
                    <a:pt x="2066" y="9972"/>
                  </a:lnTo>
                  <a:lnTo>
                    <a:pt x="2258" y="10133"/>
                  </a:lnTo>
                  <a:lnTo>
                    <a:pt x="2461" y="10295"/>
                  </a:lnTo>
                  <a:lnTo>
                    <a:pt x="2663" y="10437"/>
                  </a:lnTo>
                  <a:lnTo>
                    <a:pt x="2866" y="10579"/>
                  </a:lnTo>
                  <a:lnTo>
                    <a:pt x="3088" y="10710"/>
                  </a:lnTo>
                  <a:lnTo>
                    <a:pt x="3301" y="10832"/>
                  </a:lnTo>
                  <a:lnTo>
                    <a:pt x="3524" y="10943"/>
                  </a:lnTo>
                  <a:lnTo>
                    <a:pt x="3756" y="11055"/>
                  </a:lnTo>
                  <a:lnTo>
                    <a:pt x="3989" y="11156"/>
                  </a:lnTo>
                  <a:lnTo>
                    <a:pt x="4222" y="11237"/>
                  </a:lnTo>
                  <a:lnTo>
                    <a:pt x="4465" y="11318"/>
                  </a:lnTo>
                  <a:lnTo>
                    <a:pt x="4698" y="11389"/>
                  </a:lnTo>
                  <a:lnTo>
                    <a:pt x="4941" y="11449"/>
                  </a:lnTo>
                  <a:lnTo>
                    <a:pt x="5194" y="11500"/>
                  </a:lnTo>
                  <a:lnTo>
                    <a:pt x="5437" y="11541"/>
                  </a:lnTo>
                  <a:lnTo>
                    <a:pt x="5690" y="11561"/>
                  </a:lnTo>
                  <a:lnTo>
                    <a:pt x="5933" y="11581"/>
                  </a:lnTo>
                  <a:lnTo>
                    <a:pt x="6186" y="11591"/>
                  </a:lnTo>
                  <a:lnTo>
                    <a:pt x="6439" y="11591"/>
                  </a:lnTo>
                  <a:lnTo>
                    <a:pt x="6692" y="11571"/>
                  </a:lnTo>
                  <a:lnTo>
                    <a:pt x="6692" y="11571"/>
                  </a:lnTo>
                  <a:lnTo>
                    <a:pt x="6672" y="11277"/>
                  </a:lnTo>
                  <a:lnTo>
                    <a:pt x="6662" y="10984"/>
                  </a:lnTo>
                  <a:lnTo>
                    <a:pt x="6662" y="10680"/>
                  </a:lnTo>
                  <a:lnTo>
                    <a:pt x="6672" y="10387"/>
                  </a:lnTo>
                  <a:lnTo>
                    <a:pt x="6692" y="10093"/>
                  </a:lnTo>
                  <a:lnTo>
                    <a:pt x="6722" y="9799"/>
                  </a:lnTo>
                  <a:lnTo>
                    <a:pt x="6763" y="9506"/>
                  </a:lnTo>
                  <a:lnTo>
                    <a:pt x="6803" y="9212"/>
                  </a:lnTo>
                  <a:lnTo>
                    <a:pt x="6905" y="8615"/>
                  </a:lnTo>
                  <a:lnTo>
                    <a:pt x="7026" y="8028"/>
                  </a:lnTo>
                  <a:lnTo>
                    <a:pt x="7259" y="6854"/>
                  </a:lnTo>
                  <a:lnTo>
                    <a:pt x="7259" y="6854"/>
                  </a:lnTo>
                  <a:lnTo>
                    <a:pt x="7360" y="6267"/>
                  </a:lnTo>
                  <a:lnTo>
                    <a:pt x="7411" y="5963"/>
                  </a:lnTo>
                  <a:lnTo>
                    <a:pt x="7451" y="5669"/>
                  </a:lnTo>
                  <a:lnTo>
                    <a:pt x="7482" y="5366"/>
                  </a:lnTo>
                  <a:lnTo>
                    <a:pt x="7502" y="5072"/>
                  </a:lnTo>
                  <a:lnTo>
                    <a:pt x="7512" y="4769"/>
                  </a:lnTo>
                  <a:lnTo>
                    <a:pt x="7522" y="4465"/>
                  </a:lnTo>
                  <a:lnTo>
                    <a:pt x="7512" y="4171"/>
                  </a:lnTo>
                  <a:lnTo>
                    <a:pt x="7492" y="3878"/>
                  </a:lnTo>
                  <a:lnTo>
                    <a:pt x="7461" y="3584"/>
                  </a:lnTo>
                  <a:lnTo>
                    <a:pt x="7421" y="3291"/>
                  </a:lnTo>
                  <a:lnTo>
                    <a:pt x="7360" y="2997"/>
                  </a:lnTo>
                  <a:lnTo>
                    <a:pt x="7279" y="2714"/>
                  </a:lnTo>
                  <a:lnTo>
                    <a:pt x="7188" y="2440"/>
                  </a:lnTo>
                  <a:lnTo>
                    <a:pt x="7077" y="2167"/>
                  </a:lnTo>
                  <a:lnTo>
                    <a:pt x="7077" y="2167"/>
                  </a:lnTo>
                  <a:lnTo>
                    <a:pt x="7016" y="2025"/>
                  </a:lnTo>
                  <a:lnTo>
                    <a:pt x="6945" y="1894"/>
                  </a:lnTo>
                  <a:lnTo>
                    <a:pt x="6864" y="1762"/>
                  </a:lnTo>
                  <a:lnTo>
                    <a:pt x="6783" y="1641"/>
                  </a:lnTo>
                  <a:lnTo>
                    <a:pt x="6611" y="1388"/>
                  </a:lnTo>
                  <a:lnTo>
                    <a:pt x="6419" y="1155"/>
                  </a:lnTo>
                  <a:lnTo>
                    <a:pt x="6206" y="942"/>
                  </a:lnTo>
                  <a:lnTo>
                    <a:pt x="5973" y="740"/>
                  </a:lnTo>
                  <a:lnTo>
                    <a:pt x="5730" y="568"/>
                  </a:lnTo>
                  <a:lnTo>
                    <a:pt x="5609" y="487"/>
                  </a:lnTo>
                  <a:lnTo>
                    <a:pt x="5477" y="406"/>
                  </a:lnTo>
                  <a:lnTo>
                    <a:pt x="5346" y="335"/>
                  </a:lnTo>
                  <a:lnTo>
                    <a:pt x="5214" y="274"/>
                  </a:lnTo>
                  <a:lnTo>
                    <a:pt x="5082" y="213"/>
                  </a:lnTo>
                  <a:lnTo>
                    <a:pt x="4941" y="163"/>
                  </a:lnTo>
                  <a:lnTo>
                    <a:pt x="4809" y="112"/>
                  </a:lnTo>
                  <a:lnTo>
                    <a:pt x="4667" y="82"/>
                  </a:lnTo>
                  <a:lnTo>
                    <a:pt x="4526" y="51"/>
                  </a:lnTo>
                  <a:lnTo>
                    <a:pt x="4384" y="21"/>
                  </a:lnTo>
                  <a:lnTo>
                    <a:pt x="4242" y="11"/>
                  </a:lnTo>
                  <a:lnTo>
                    <a:pt x="4101" y="1"/>
                  </a:lnTo>
                  <a:lnTo>
                    <a:pt x="3949" y="1"/>
                  </a:lnTo>
                  <a:lnTo>
                    <a:pt x="3807" y="11"/>
                  </a:lnTo>
                  <a:lnTo>
                    <a:pt x="3665" y="31"/>
                  </a:lnTo>
                  <a:lnTo>
                    <a:pt x="3524" y="51"/>
                  </a:lnTo>
                  <a:lnTo>
                    <a:pt x="3382" y="92"/>
                  </a:lnTo>
                  <a:lnTo>
                    <a:pt x="3240" y="132"/>
                  </a:lnTo>
                </a:path>
              </a:pathLst>
            </a:cu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377"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68;p15">
              <a:extLst>
                <a:ext uri="{FF2B5EF4-FFF2-40B4-BE49-F238E27FC236}">
                  <a16:creationId xmlns:a16="http://schemas.microsoft.com/office/drawing/2014/main" id="{A6CEDC0F-175E-8285-AC81-40010504C094}"/>
                </a:ext>
              </a:extLst>
            </p:cNvPr>
            <p:cNvSpPr/>
            <p:nvPr/>
          </p:nvSpPr>
          <p:spPr>
            <a:xfrm>
              <a:off x="1271550" y="1755300"/>
              <a:ext cx="904225" cy="912300"/>
            </a:xfrm>
            <a:custGeom>
              <a:avLst/>
              <a:gdLst/>
              <a:ahLst/>
              <a:cxnLst/>
              <a:rect l="l" t="t" r="r" b="b"/>
              <a:pathLst>
                <a:path w="36169" h="36492" extrusionOk="0">
                  <a:moveTo>
                    <a:pt x="17239" y="0"/>
                  </a:moveTo>
                  <a:lnTo>
                    <a:pt x="16814" y="10"/>
                  </a:lnTo>
                  <a:lnTo>
                    <a:pt x="16389" y="20"/>
                  </a:lnTo>
                  <a:lnTo>
                    <a:pt x="15974" y="41"/>
                  </a:lnTo>
                  <a:lnTo>
                    <a:pt x="15549" y="81"/>
                  </a:lnTo>
                  <a:lnTo>
                    <a:pt x="15134" y="122"/>
                  </a:lnTo>
                  <a:lnTo>
                    <a:pt x="14709" y="172"/>
                  </a:lnTo>
                  <a:lnTo>
                    <a:pt x="14293" y="233"/>
                  </a:lnTo>
                  <a:lnTo>
                    <a:pt x="13878" y="304"/>
                  </a:lnTo>
                  <a:lnTo>
                    <a:pt x="13474" y="385"/>
                  </a:lnTo>
                  <a:lnTo>
                    <a:pt x="13059" y="466"/>
                  </a:lnTo>
                  <a:lnTo>
                    <a:pt x="12654" y="567"/>
                  </a:lnTo>
                  <a:lnTo>
                    <a:pt x="12249" y="678"/>
                  </a:lnTo>
                  <a:lnTo>
                    <a:pt x="11844" y="790"/>
                  </a:lnTo>
                  <a:lnTo>
                    <a:pt x="11449" y="921"/>
                  </a:lnTo>
                  <a:lnTo>
                    <a:pt x="11054" y="1053"/>
                  </a:lnTo>
                  <a:lnTo>
                    <a:pt x="10659" y="1195"/>
                  </a:lnTo>
                  <a:lnTo>
                    <a:pt x="10275" y="1357"/>
                  </a:lnTo>
                  <a:lnTo>
                    <a:pt x="9890" y="1518"/>
                  </a:lnTo>
                  <a:lnTo>
                    <a:pt x="9506" y="1691"/>
                  </a:lnTo>
                  <a:lnTo>
                    <a:pt x="9131" y="1873"/>
                  </a:lnTo>
                  <a:lnTo>
                    <a:pt x="8756" y="2065"/>
                  </a:lnTo>
                  <a:lnTo>
                    <a:pt x="8392" y="2278"/>
                  </a:lnTo>
                  <a:lnTo>
                    <a:pt x="8028" y="2490"/>
                  </a:lnTo>
                  <a:lnTo>
                    <a:pt x="7673" y="2713"/>
                  </a:lnTo>
                  <a:lnTo>
                    <a:pt x="7319" y="2936"/>
                  </a:lnTo>
                  <a:lnTo>
                    <a:pt x="6975" y="3179"/>
                  </a:lnTo>
                  <a:lnTo>
                    <a:pt x="6641" y="3432"/>
                  </a:lnTo>
                  <a:lnTo>
                    <a:pt x="6307" y="3695"/>
                  </a:lnTo>
                  <a:lnTo>
                    <a:pt x="5973" y="3968"/>
                  </a:lnTo>
                  <a:lnTo>
                    <a:pt x="5659" y="4252"/>
                  </a:lnTo>
                  <a:lnTo>
                    <a:pt x="5345" y="4545"/>
                  </a:lnTo>
                  <a:lnTo>
                    <a:pt x="5031" y="4839"/>
                  </a:lnTo>
                  <a:lnTo>
                    <a:pt x="4728" y="5152"/>
                  </a:lnTo>
                  <a:lnTo>
                    <a:pt x="4434" y="5476"/>
                  </a:lnTo>
                  <a:lnTo>
                    <a:pt x="4151" y="5810"/>
                  </a:lnTo>
                  <a:lnTo>
                    <a:pt x="3877" y="6144"/>
                  </a:lnTo>
                  <a:lnTo>
                    <a:pt x="3604" y="6499"/>
                  </a:lnTo>
                  <a:lnTo>
                    <a:pt x="3341" y="6863"/>
                  </a:lnTo>
                  <a:lnTo>
                    <a:pt x="3088" y="7228"/>
                  </a:lnTo>
                  <a:lnTo>
                    <a:pt x="2845" y="7612"/>
                  </a:lnTo>
                  <a:lnTo>
                    <a:pt x="2602" y="8007"/>
                  </a:lnTo>
                  <a:lnTo>
                    <a:pt x="2379" y="8412"/>
                  </a:lnTo>
                  <a:lnTo>
                    <a:pt x="2157" y="8817"/>
                  </a:lnTo>
                  <a:lnTo>
                    <a:pt x="1944" y="9242"/>
                  </a:lnTo>
                  <a:lnTo>
                    <a:pt x="1752" y="9677"/>
                  </a:lnTo>
                  <a:lnTo>
                    <a:pt x="1559" y="10123"/>
                  </a:lnTo>
                  <a:lnTo>
                    <a:pt x="1377" y="10568"/>
                  </a:lnTo>
                  <a:lnTo>
                    <a:pt x="1205" y="11034"/>
                  </a:lnTo>
                  <a:lnTo>
                    <a:pt x="1043" y="11509"/>
                  </a:lnTo>
                  <a:lnTo>
                    <a:pt x="901" y="11995"/>
                  </a:lnTo>
                  <a:lnTo>
                    <a:pt x="760" y="12491"/>
                  </a:lnTo>
                  <a:lnTo>
                    <a:pt x="628" y="12997"/>
                  </a:lnTo>
                  <a:lnTo>
                    <a:pt x="517" y="13514"/>
                  </a:lnTo>
                  <a:lnTo>
                    <a:pt x="405" y="14040"/>
                  </a:lnTo>
                  <a:lnTo>
                    <a:pt x="314" y="14577"/>
                  </a:lnTo>
                  <a:lnTo>
                    <a:pt x="233" y="15123"/>
                  </a:lnTo>
                  <a:lnTo>
                    <a:pt x="162" y="15680"/>
                  </a:lnTo>
                  <a:lnTo>
                    <a:pt x="112" y="16247"/>
                  </a:lnTo>
                  <a:lnTo>
                    <a:pt x="61" y="16824"/>
                  </a:lnTo>
                  <a:lnTo>
                    <a:pt x="31" y="17421"/>
                  </a:lnTo>
                  <a:lnTo>
                    <a:pt x="11" y="18018"/>
                  </a:lnTo>
                  <a:lnTo>
                    <a:pt x="0" y="18626"/>
                  </a:lnTo>
                  <a:lnTo>
                    <a:pt x="11" y="19668"/>
                  </a:lnTo>
                  <a:lnTo>
                    <a:pt x="41" y="20680"/>
                  </a:lnTo>
                  <a:lnTo>
                    <a:pt x="92" y="21672"/>
                  </a:lnTo>
                  <a:lnTo>
                    <a:pt x="122" y="22148"/>
                  </a:lnTo>
                  <a:lnTo>
                    <a:pt x="162" y="22624"/>
                  </a:lnTo>
                  <a:lnTo>
                    <a:pt x="203" y="23100"/>
                  </a:lnTo>
                  <a:lnTo>
                    <a:pt x="253" y="23555"/>
                  </a:lnTo>
                  <a:lnTo>
                    <a:pt x="304" y="24011"/>
                  </a:lnTo>
                  <a:lnTo>
                    <a:pt x="375" y="24456"/>
                  </a:lnTo>
                  <a:lnTo>
                    <a:pt x="446" y="24891"/>
                  </a:lnTo>
                  <a:lnTo>
                    <a:pt x="517" y="25327"/>
                  </a:lnTo>
                  <a:lnTo>
                    <a:pt x="598" y="25752"/>
                  </a:lnTo>
                  <a:lnTo>
                    <a:pt x="689" y="26167"/>
                  </a:lnTo>
                  <a:lnTo>
                    <a:pt x="790" y="26582"/>
                  </a:lnTo>
                  <a:lnTo>
                    <a:pt x="901" y="26977"/>
                  </a:lnTo>
                  <a:lnTo>
                    <a:pt x="1013" y="27372"/>
                  </a:lnTo>
                  <a:lnTo>
                    <a:pt x="1134" y="27756"/>
                  </a:lnTo>
                  <a:lnTo>
                    <a:pt x="1276" y="28141"/>
                  </a:lnTo>
                  <a:lnTo>
                    <a:pt x="1407" y="28505"/>
                  </a:lnTo>
                  <a:lnTo>
                    <a:pt x="1559" y="28870"/>
                  </a:lnTo>
                  <a:lnTo>
                    <a:pt x="1721" y="29224"/>
                  </a:lnTo>
                  <a:lnTo>
                    <a:pt x="1893" y="29578"/>
                  </a:lnTo>
                  <a:lnTo>
                    <a:pt x="2065" y="29912"/>
                  </a:lnTo>
                  <a:lnTo>
                    <a:pt x="2258" y="30246"/>
                  </a:lnTo>
                  <a:lnTo>
                    <a:pt x="2450" y="30570"/>
                  </a:lnTo>
                  <a:lnTo>
                    <a:pt x="2663" y="30884"/>
                  </a:lnTo>
                  <a:lnTo>
                    <a:pt x="2875" y="31188"/>
                  </a:lnTo>
                  <a:lnTo>
                    <a:pt x="3108" y="31491"/>
                  </a:lnTo>
                  <a:lnTo>
                    <a:pt x="3351" y="31785"/>
                  </a:lnTo>
                  <a:lnTo>
                    <a:pt x="3604" y="32068"/>
                  </a:lnTo>
                  <a:lnTo>
                    <a:pt x="3867" y="32342"/>
                  </a:lnTo>
                  <a:lnTo>
                    <a:pt x="4141" y="32605"/>
                  </a:lnTo>
                  <a:lnTo>
                    <a:pt x="4424" y="32858"/>
                  </a:lnTo>
                  <a:lnTo>
                    <a:pt x="4718" y="33111"/>
                  </a:lnTo>
                  <a:lnTo>
                    <a:pt x="5031" y="33354"/>
                  </a:lnTo>
                  <a:lnTo>
                    <a:pt x="5355" y="33587"/>
                  </a:lnTo>
                  <a:lnTo>
                    <a:pt x="5689" y="33809"/>
                  </a:lnTo>
                  <a:lnTo>
                    <a:pt x="6044" y="34022"/>
                  </a:lnTo>
                  <a:lnTo>
                    <a:pt x="6398" y="34224"/>
                  </a:lnTo>
                  <a:lnTo>
                    <a:pt x="6772" y="34427"/>
                  </a:lnTo>
                  <a:lnTo>
                    <a:pt x="7167" y="34619"/>
                  </a:lnTo>
                  <a:lnTo>
                    <a:pt x="7562" y="34791"/>
                  </a:lnTo>
                  <a:lnTo>
                    <a:pt x="7977" y="34963"/>
                  </a:lnTo>
                  <a:lnTo>
                    <a:pt x="8412" y="35125"/>
                  </a:lnTo>
                  <a:lnTo>
                    <a:pt x="8858" y="35287"/>
                  </a:lnTo>
                  <a:lnTo>
                    <a:pt x="9313" y="35429"/>
                  </a:lnTo>
                  <a:lnTo>
                    <a:pt x="9789" y="35561"/>
                  </a:lnTo>
                  <a:lnTo>
                    <a:pt x="10275" y="35692"/>
                  </a:lnTo>
                  <a:lnTo>
                    <a:pt x="10781" y="35804"/>
                  </a:lnTo>
                  <a:lnTo>
                    <a:pt x="11297" y="35915"/>
                  </a:lnTo>
                  <a:lnTo>
                    <a:pt x="11834" y="36016"/>
                  </a:lnTo>
                  <a:lnTo>
                    <a:pt x="12380" y="36107"/>
                  </a:lnTo>
                  <a:lnTo>
                    <a:pt x="12947" y="36188"/>
                  </a:lnTo>
                  <a:lnTo>
                    <a:pt x="13534" y="36259"/>
                  </a:lnTo>
                  <a:lnTo>
                    <a:pt x="14132" y="36320"/>
                  </a:lnTo>
                  <a:lnTo>
                    <a:pt x="14749" y="36370"/>
                  </a:lnTo>
                  <a:lnTo>
                    <a:pt x="15377" y="36411"/>
                  </a:lnTo>
                  <a:lnTo>
                    <a:pt x="16035" y="36451"/>
                  </a:lnTo>
                  <a:lnTo>
                    <a:pt x="16703" y="36472"/>
                  </a:lnTo>
                  <a:lnTo>
                    <a:pt x="17381" y="36482"/>
                  </a:lnTo>
                  <a:lnTo>
                    <a:pt x="18089" y="36492"/>
                  </a:lnTo>
                  <a:lnTo>
                    <a:pt x="18788" y="36482"/>
                  </a:lnTo>
                  <a:lnTo>
                    <a:pt x="19476" y="36472"/>
                  </a:lnTo>
                  <a:lnTo>
                    <a:pt x="20144" y="36451"/>
                  </a:lnTo>
                  <a:lnTo>
                    <a:pt x="20792" y="36411"/>
                  </a:lnTo>
                  <a:lnTo>
                    <a:pt x="21430" y="36370"/>
                  </a:lnTo>
                  <a:lnTo>
                    <a:pt x="22037" y="36320"/>
                  </a:lnTo>
                  <a:lnTo>
                    <a:pt x="22645" y="36259"/>
                  </a:lnTo>
                  <a:lnTo>
                    <a:pt x="23222" y="36188"/>
                  </a:lnTo>
                  <a:lnTo>
                    <a:pt x="23788" y="36107"/>
                  </a:lnTo>
                  <a:lnTo>
                    <a:pt x="24345" y="36016"/>
                  </a:lnTo>
                  <a:lnTo>
                    <a:pt x="24872" y="35915"/>
                  </a:lnTo>
                  <a:lnTo>
                    <a:pt x="25398" y="35804"/>
                  </a:lnTo>
                  <a:lnTo>
                    <a:pt x="25894" y="35692"/>
                  </a:lnTo>
                  <a:lnTo>
                    <a:pt x="26390" y="35561"/>
                  </a:lnTo>
                  <a:lnTo>
                    <a:pt x="26856" y="35429"/>
                  </a:lnTo>
                  <a:lnTo>
                    <a:pt x="27321" y="35287"/>
                  </a:lnTo>
                  <a:lnTo>
                    <a:pt x="27767" y="35125"/>
                  </a:lnTo>
                  <a:lnTo>
                    <a:pt x="28192" y="34963"/>
                  </a:lnTo>
                  <a:lnTo>
                    <a:pt x="28607" y="34791"/>
                  </a:lnTo>
                  <a:lnTo>
                    <a:pt x="29012" y="34619"/>
                  </a:lnTo>
                  <a:lnTo>
                    <a:pt x="29396" y="34427"/>
                  </a:lnTo>
                  <a:lnTo>
                    <a:pt x="29771" y="34224"/>
                  </a:lnTo>
                  <a:lnTo>
                    <a:pt x="30135" y="34022"/>
                  </a:lnTo>
                  <a:lnTo>
                    <a:pt x="30479" y="33809"/>
                  </a:lnTo>
                  <a:lnTo>
                    <a:pt x="30814" y="33587"/>
                  </a:lnTo>
                  <a:lnTo>
                    <a:pt x="31137" y="33354"/>
                  </a:lnTo>
                  <a:lnTo>
                    <a:pt x="31451" y="33111"/>
                  </a:lnTo>
                  <a:lnTo>
                    <a:pt x="31745" y="32858"/>
                  </a:lnTo>
                  <a:lnTo>
                    <a:pt x="32038" y="32605"/>
                  </a:lnTo>
                  <a:lnTo>
                    <a:pt x="32312" y="32342"/>
                  </a:lnTo>
                  <a:lnTo>
                    <a:pt x="32575" y="32068"/>
                  </a:lnTo>
                  <a:lnTo>
                    <a:pt x="32828" y="31785"/>
                  </a:lnTo>
                  <a:lnTo>
                    <a:pt x="33061" y="31491"/>
                  </a:lnTo>
                  <a:lnTo>
                    <a:pt x="33294" y="31188"/>
                  </a:lnTo>
                  <a:lnTo>
                    <a:pt x="33516" y="30884"/>
                  </a:lnTo>
                  <a:lnTo>
                    <a:pt x="33719" y="30570"/>
                  </a:lnTo>
                  <a:lnTo>
                    <a:pt x="33921" y="30246"/>
                  </a:lnTo>
                  <a:lnTo>
                    <a:pt x="34103" y="29912"/>
                  </a:lnTo>
                  <a:lnTo>
                    <a:pt x="34286" y="29578"/>
                  </a:lnTo>
                  <a:lnTo>
                    <a:pt x="34448" y="29224"/>
                  </a:lnTo>
                  <a:lnTo>
                    <a:pt x="34609" y="28870"/>
                  </a:lnTo>
                  <a:lnTo>
                    <a:pt x="34761" y="28505"/>
                  </a:lnTo>
                  <a:lnTo>
                    <a:pt x="34903" y="28141"/>
                  </a:lnTo>
                  <a:lnTo>
                    <a:pt x="35035" y="27756"/>
                  </a:lnTo>
                  <a:lnTo>
                    <a:pt x="35156" y="27372"/>
                  </a:lnTo>
                  <a:lnTo>
                    <a:pt x="35278" y="26977"/>
                  </a:lnTo>
                  <a:lnTo>
                    <a:pt x="35379" y="26582"/>
                  </a:lnTo>
                  <a:lnTo>
                    <a:pt x="35480" y="26167"/>
                  </a:lnTo>
                  <a:lnTo>
                    <a:pt x="35571" y="25752"/>
                  </a:lnTo>
                  <a:lnTo>
                    <a:pt x="35652" y="25327"/>
                  </a:lnTo>
                  <a:lnTo>
                    <a:pt x="35733" y="24891"/>
                  </a:lnTo>
                  <a:lnTo>
                    <a:pt x="35804" y="24456"/>
                  </a:lnTo>
                  <a:lnTo>
                    <a:pt x="35865" y="24011"/>
                  </a:lnTo>
                  <a:lnTo>
                    <a:pt x="35925" y="23555"/>
                  </a:lnTo>
                  <a:lnTo>
                    <a:pt x="35966" y="23100"/>
                  </a:lnTo>
                  <a:lnTo>
                    <a:pt x="36017" y="22624"/>
                  </a:lnTo>
                  <a:lnTo>
                    <a:pt x="36057" y="22148"/>
                  </a:lnTo>
                  <a:lnTo>
                    <a:pt x="36087" y="21672"/>
                  </a:lnTo>
                  <a:lnTo>
                    <a:pt x="36128" y="20680"/>
                  </a:lnTo>
                  <a:lnTo>
                    <a:pt x="36158" y="19668"/>
                  </a:lnTo>
                  <a:lnTo>
                    <a:pt x="36168" y="18626"/>
                  </a:lnTo>
                  <a:lnTo>
                    <a:pt x="36158" y="18089"/>
                  </a:lnTo>
                  <a:lnTo>
                    <a:pt x="36138" y="17553"/>
                  </a:lnTo>
                  <a:lnTo>
                    <a:pt x="36108" y="17026"/>
                  </a:lnTo>
                  <a:lnTo>
                    <a:pt x="36067" y="16500"/>
                  </a:lnTo>
                  <a:lnTo>
                    <a:pt x="36006" y="15994"/>
                  </a:lnTo>
                  <a:lnTo>
                    <a:pt x="35936" y="15488"/>
                  </a:lnTo>
                  <a:lnTo>
                    <a:pt x="35855" y="14992"/>
                  </a:lnTo>
                  <a:lnTo>
                    <a:pt x="35763" y="14496"/>
                  </a:lnTo>
                  <a:lnTo>
                    <a:pt x="35662" y="14020"/>
                  </a:lnTo>
                  <a:lnTo>
                    <a:pt x="35541" y="13544"/>
                  </a:lnTo>
                  <a:lnTo>
                    <a:pt x="35409" y="13078"/>
                  </a:lnTo>
                  <a:lnTo>
                    <a:pt x="35278" y="12613"/>
                  </a:lnTo>
                  <a:lnTo>
                    <a:pt x="35126" y="12167"/>
                  </a:lnTo>
                  <a:lnTo>
                    <a:pt x="34964" y="11722"/>
                  </a:lnTo>
                  <a:lnTo>
                    <a:pt x="34792" y="11287"/>
                  </a:lnTo>
                  <a:lnTo>
                    <a:pt x="34620" y="10851"/>
                  </a:lnTo>
                  <a:lnTo>
                    <a:pt x="34427" y="10436"/>
                  </a:lnTo>
                  <a:lnTo>
                    <a:pt x="34225" y="10021"/>
                  </a:lnTo>
                  <a:lnTo>
                    <a:pt x="34012" y="9617"/>
                  </a:lnTo>
                  <a:lnTo>
                    <a:pt x="33800" y="9222"/>
                  </a:lnTo>
                  <a:lnTo>
                    <a:pt x="33567" y="8837"/>
                  </a:lnTo>
                  <a:lnTo>
                    <a:pt x="33334" y="8452"/>
                  </a:lnTo>
                  <a:lnTo>
                    <a:pt x="33081" y="8078"/>
                  </a:lnTo>
                  <a:lnTo>
                    <a:pt x="32828" y="7713"/>
                  </a:lnTo>
                  <a:lnTo>
                    <a:pt x="32565" y="7359"/>
                  </a:lnTo>
                  <a:lnTo>
                    <a:pt x="32302" y="7015"/>
                  </a:lnTo>
                  <a:lnTo>
                    <a:pt x="32018" y="6671"/>
                  </a:lnTo>
                  <a:lnTo>
                    <a:pt x="31735" y="6337"/>
                  </a:lnTo>
                  <a:lnTo>
                    <a:pt x="31441" y="6013"/>
                  </a:lnTo>
                  <a:lnTo>
                    <a:pt x="31137" y="5699"/>
                  </a:lnTo>
                  <a:lnTo>
                    <a:pt x="30834" y="5395"/>
                  </a:lnTo>
                  <a:lnTo>
                    <a:pt x="30520" y="5092"/>
                  </a:lnTo>
                  <a:lnTo>
                    <a:pt x="30196" y="4798"/>
                  </a:lnTo>
                  <a:lnTo>
                    <a:pt x="29872" y="4515"/>
                  </a:lnTo>
                  <a:lnTo>
                    <a:pt x="29538" y="4241"/>
                  </a:lnTo>
                  <a:lnTo>
                    <a:pt x="29194" y="3978"/>
                  </a:lnTo>
                  <a:lnTo>
                    <a:pt x="28850" y="3715"/>
                  </a:lnTo>
                  <a:lnTo>
                    <a:pt x="28495" y="3472"/>
                  </a:lnTo>
                  <a:lnTo>
                    <a:pt x="28141" y="3229"/>
                  </a:lnTo>
                  <a:lnTo>
                    <a:pt x="27777" y="2996"/>
                  </a:lnTo>
                  <a:lnTo>
                    <a:pt x="27412" y="2774"/>
                  </a:lnTo>
                  <a:lnTo>
                    <a:pt x="27048" y="2561"/>
                  </a:lnTo>
                  <a:lnTo>
                    <a:pt x="26663" y="2349"/>
                  </a:lnTo>
                  <a:lnTo>
                    <a:pt x="26289" y="2156"/>
                  </a:lnTo>
                  <a:lnTo>
                    <a:pt x="25904" y="1964"/>
                  </a:lnTo>
                  <a:lnTo>
                    <a:pt x="25509" y="1782"/>
                  </a:lnTo>
                  <a:lnTo>
                    <a:pt x="25125" y="1610"/>
                  </a:lnTo>
                  <a:lnTo>
                    <a:pt x="24730" y="1448"/>
                  </a:lnTo>
                  <a:lnTo>
                    <a:pt x="24325" y="1286"/>
                  </a:lnTo>
                  <a:lnTo>
                    <a:pt x="23920" y="1144"/>
                  </a:lnTo>
                  <a:lnTo>
                    <a:pt x="23515" y="1002"/>
                  </a:lnTo>
                  <a:lnTo>
                    <a:pt x="23110" y="871"/>
                  </a:lnTo>
                  <a:lnTo>
                    <a:pt x="22705" y="759"/>
                  </a:lnTo>
                  <a:lnTo>
                    <a:pt x="22290" y="648"/>
                  </a:lnTo>
                  <a:lnTo>
                    <a:pt x="21875" y="537"/>
                  </a:lnTo>
                  <a:lnTo>
                    <a:pt x="21460" y="445"/>
                  </a:lnTo>
                  <a:lnTo>
                    <a:pt x="21045" y="365"/>
                  </a:lnTo>
                  <a:lnTo>
                    <a:pt x="20620" y="284"/>
                  </a:lnTo>
                  <a:lnTo>
                    <a:pt x="20205" y="223"/>
                  </a:lnTo>
                  <a:lnTo>
                    <a:pt x="19780" y="162"/>
                  </a:lnTo>
                  <a:lnTo>
                    <a:pt x="19355" y="111"/>
                  </a:lnTo>
                  <a:lnTo>
                    <a:pt x="18930" y="71"/>
                  </a:lnTo>
                  <a:lnTo>
                    <a:pt x="18515" y="41"/>
                  </a:lnTo>
                  <a:lnTo>
                    <a:pt x="18089" y="20"/>
                  </a:lnTo>
                  <a:lnTo>
                    <a:pt x="17664" y="0"/>
                  </a:lnTo>
                  <a:close/>
                </a:path>
              </a:pathLst>
            </a:custGeom>
            <a:solidFill>
              <a:srgbClr val="F4B1A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377"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0" name="Google Shape;69;p15">
              <a:extLst>
                <a:ext uri="{FF2B5EF4-FFF2-40B4-BE49-F238E27FC236}">
                  <a16:creationId xmlns:a16="http://schemas.microsoft.com/office/drawing/2014/main" id="{5F84CF81-5443-246C-66E4-C41EE54008F4}"/>
                </a:ext>
              </a:extLst>
            </p:cNvPr>
            <p:cNvSpPr/>
            <p:nvPr/>
          </p:nvSpPr>
          <p:spPr>
            <a:xfrm>
              <a:off x="1495500" y="2639250"/>
              <a:ext cx="439100" cy="50375"/>
            </a:xfrm>
            <a:custGeom>
              <a:avLst/>
              <a:gdLst/>
              <a:ahLst/>
              <a:cxnLst/>
              <a:rect l="l" t="t" r="r" b="b"/>
              <a:pathLst>
                <a:path w="17564" h="2015" extrusionOk="0">
                  <a:moveTo>
                    <a:pt x="52" y="0"/>
                  </a:moveTo>
                  <a:lnTo>
                    <a:pt x="21" y="10"/>
                  </a:lnTo>
                  <a:lnTo>
                    <a:pt x="11" y="20"/>
                  </a:lnTo>
                  <a:lnTo>
                    <a:pt x="1" y="51"/>
                  </a:lnTo>
                  <a:lnTo>
                    <a:pt x="21" y="61"/>
                  </a:lnTo>
                  <a:lnTo>
                    <a:pt x="527" y="294"/>
                  </a:lnTo>
                  <a:lnTo>
                    <a:pt x="1044" y="506"/>
                  </a:lnTo>
                  <a:lnTo>
                    <a:pt x="1560" y="709"/>
                  </a:lnTo>
                  <a:lnTo>
                    <a:pt x="2086" y="891"/>
                  </a:lnTo>
                  <a:lnTo>
                    <a:pt x="2613" y="1063"/>
                  </a:lnTo>
                  <a:lnTo>
                    <a:pt x="3139" y="1215"/>
                  </a:lnTo>
                  <a:lnTo>
                    <a:pt x="3675" y="1357"/>
                  </a:lnTo>
                  <a:lnTo>
                    <a:pt x="4212" y="1488"/>
                  </a:lnTo>
                  <a:lnTo>
                    <a:pt x="4748" y="1600"/>
                  </a:lnTo>
                  <a:lnTo>
                    <a:pt x="5285" y="1701"/>
                  </a:lnTo>
                  <a:lnTo>
                    <a:pt x="5832" y="1782"/>
                  </a:lnTo>
                  <a:lnTo>
                    <a:pt x="6378" y="1853"/>
                  </a:lnTo>
                  <a:lnTo>
                    <a:pt x="6925" y="1913"/>
                  </a:lnTo>
                  <a:lnTo>
                    <a:pt x="7481" y="1954"/>
                  </a:lnTo>
                  <a:lnTo>
                    <a:pt x="8028" y="1984"/>
                  </a:lnTo>
                  <a:lnTo>
                    <a:pt x="8585" y="2004"/>
                  </a:lnTo>
                  <a:lnTo>
                    <a:pt x="9131" y="2015"/>
                  </a:lnTo>
                  <a:lnTo>
                    <a:pt x="9688" y="2015"/>
                  </a:lnTo>
                  <a:lnTo>
                    <a:pt x="10245" y="1994"/>
                  </a:lnTo>
                  <a:lnTo>
                    <a:pt x="10792" y="1964"/>
                  </a:lnTo>
                  <a:lnTo>
                    <a:pt x="11348" y="1934"/>
                  </a:lnTo>
                  <a:lnTo>
                    <a:pt x="11895" y="1883"/>
                  </a:lnTo>
                  <a:lnTo>
                    <a:pt x="12452" y="1822"/>
                  </a:lnTo>
                  <a:lnTo>
                    <a:pt x="12998" y="1741"/>
                  </a:lnTo>
                  <a:lnTo>
                    <a:pt x="13545" y="1660"/>
                  </a:lnTo>
                  <a:lnTo>
                    <a:pt x="14092" y="1569"/>
                  </a:lnTo>
                  <a:lnTo>
                    <a:pt x="14638" y="1468"/>
                  </a:lnTo>
                  <a:lnTo>
                    <a:pt x="15185" y="1357"/>
                  </a:lnTo>
                  <a:lnTo>
                    <a:pt x="15721" y="1235"/>
                  </a:lnTo>
                  <a:lnTo>
                    <a:pt x="16258" y="1104"/>
                  </a:lnTo>
                  <a:lnTo>
                    <a:pt x="16794" y="962"/>
                  </a:lnTo>
                  <a:lnTo>
                    <a:pt x="17321" y="810"/>
                  </a:lnTo>
                  <a:lnTo>
                    <a:pt x="17391" y="780"/>
                  </a:lnTo>
                  <a:lnTo>
                    <a:pt x="17452" y="739"/>
                  </a:lnTo>
                  <a:lnTo>
                    <a:pt x="17493" y="689"/>
                  </a:lnTo>
                  <a:lnTo>
                    <a:pt x="17533" y="638"/>
                  </a:lnTo>
                  <a:lnTo>
                    <a:pt x="17553" y="577"/>
                  </a:lnTo>
                  <a:lnTo>
                    <a:pt x="17564" y="506"/>
                  </a:lnTo>
                  <a:lnTo>
                    <a:pt x="17553" y="446"/>
                  </a:lnTo>
                  <a:lnTo>
                    <a:pt x="17543" y="385"/>
                  </a:lnTo>
                  <a:lnTo>
                    <a:pt x="17523" y="324"/>
                  </a:lnTo>
                  <a:lnTo>
                    <a:pt x="17493" y="263"/>
                  </a:lnTo>
                  <a:lnTo>
                    <a:pt x="17452" y="223"/>
                  </a:lnTo>
                  <a:lnTo>
                    <a:pt x="17402" y="182"/>
                  </a:lnTo>
                  <a:lnTo>
                    <a:pt x="17351" y="152"/>
                  </a:lnTo>
                  <a:lnTo>
                    <a:pt x="17280" y="132"/>
                  </a:lnTo>
                  <a:lnTo>
                    <a:pt x="17219" y="132"/>
                  </a:lnTo>
                  <a:lnTo>
                    <a:pt x="17138" y="152"/>
                  </a:lnTo>
                  <a:lnTo>
                    <a:pt x="16592" y="314"/>
                  </a:lnTo>
                  <a:lnTo>
                    <a:pt x="16045" y="456"/>
                  </a:lnTo>
                  <a:lnTo>
                    <a:pt x="15509" y="597"/>
                  </a:lnTo>
                  <a:lnTo>
                    <a:pt x="14962" y="719"/>
                  </a:lnTo>
                  <a:lnTo>
                    <a:pt x="14426" y="830"/>
                  </a:lnTo>
                  <a:lnTo>
                    <a:pt x="13889" y="931"/>
                  </a:lnTo>
                  <a:lnTo>
                    <a:pt x="13363" y="1012"/>
                  </a:lnTo>
                  <a:lnTo>
                    <a:pt x="12826" y="1093"/>
                  </a:lnTo>
                  <a:lnTo>
                    <a:pt x="12290" y="1154"/>
                  </a:lnTo>
                  <a:lnTo>
                    <a:pt x="11763" y="1205"/>
                  </a:lnTo>
                  <a:lnTo>
                    <a:pt x="11237" y="1245"/>
                  </a:lnTo>
                  <a:lnTo>
                    <a:pt x="10700" y="1276"/>
                  </a:lnTo>
                  <a:lnTo>
                    <a:pt x="10174" y="1296"/>
                  </a:lnTo>
                  <a:lnTo>
                    <a:pt x="9648" y="1306"/>
                  </a:lnTo>
                  <a:lnTo>
                    <a:pt x="9121" y="1306"/>
                  </a:lnTo>
                  <a:lnTo>
                    <a:pt x="8595" y="1296"/>
                  </a:lnTo>
                  <a:lnTo>
                    <a:pt x="8069" y="1276"/>
                  </a:lnTo>
                  <a:lnTo>
                    <a:pt x="7542" y="1245"/>
                  </a:lnTo>
                  <a:lnTo>
                    <a:pt x="7006" y="1215"/>
                  </a:lnTo>
                  <a:lnTo>
                    <a:pt x="6479" y="1164"/>
                  </a:lnTo>
                  <a:lnTo>
                    <a:pt x="5953" y="1114"/>
                  </a:lnTo>
                  <a:lnTo>
                    <a:pt x="5427" y="1043"/>
                  </a:lnTo>
                  <a:lnTo>
                    <a:pt x="4890" y="972"/>
                  </a:lnTo>
                  <a:lnTo>
                    <a:pt x="4364" y="891"/>
                  </a:lnTo>
                  <a:lnTo>
                    <a:pt x="3827" y="810"/>
                  </a:lnTo>
                  <a:lnTo>
                    <a:pt x="3291" y="709"/>
                  </a:lnTo>
                  <a:lnTo>
                    <a:pt x="2754" y="608"/>
                  </a:lnTo>
                  <a:lnTo>
                    <a:pt x="2218" y="506"/>
                  </a:lnTo>
                  <a:lnTo>
                    <a:pt x="1135" y="263"/>
                  </a:lnTo>
                  <a:lnTo>
                    <a:pt x="52" y="0"/>
                  </a:lnTo>
                  <a:close/>
                </a:path>
              </a:pathLst>
            </a:custGeom>
            <a:solidFill>
              <a:srgbClr val="863E3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377"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70;p15">
              <a:extLst>
                <a:ext uri="{FF2B5EF4-FFF2-40B4-BE49-F238E27FC236}">
                  <a16:creationId xmlns:a16="http://schemas.microsoft.com/office/drawing/2014/main" id="{C3110D32-A4A8-55CC-F5B3-4F41B5C22842}"/>
                </a:ext>
              </a:extLst>
            </p:cNvPr>
            <p:cNvSpPr/>
            <p:nvPr/>
          </p:nvSpPr>
          <p:spPr>
            <a:xfrm>
              <a:off x="1115400" y="1608525"/>
              <a:ext cx="1060625" cy="614700"/>
            </a:xfrm>
            <a:custGeom>
              <a:avLst/>
              <a:gdLst/>
              <a:ahLst/>
              <a:cxnLst/>
              <a:rect l="l" t="t" r="r" b="b"/>
              <a:pathLst>
                <a:path w="42425" h="24588" extrusionOk="0">
                  <a:moveTo>
                    <a:pt x="27443" y="0"/>
                  </a:moveTo>
                  <a:lnTo>
                    <a:pt x="27220" y="10"/>
                  </a:lnTo>
                  <a:lnTo>
                    <a:pt x="26998" y="20"/>
                  </a:lnTo>
                  <a:lnTo>
                    <a:pt x="26765" y="40"/>
                  </a:lnTo>
                  <a:lnTo>
                    <a:pt x="26542" y="71"/>
                  </a:lnTo>
                  <a:lnTo>
                    <a:pt x="26309" y="101"/>
                  </a:lnTo>
                  <a:lnTo>
                    <a:pt x="26087" y="142"/>
                  </a:lnTo>
                  <a:lnTo>
                    <a:pt x="25854" y="192"/>
                  </a:lnTo>
                  <a:lnTo>
                    <a:pt x="25631" y="243"/>
                  </a:lnTo>
                  <a:lnTo>
                    <a:pt x="25408" y="304"/>
                  </a:lnTo>
                  <a:lnTo>
                    <a:pt x="25186" y="375"/>
                  </a:lnTo>
                  <a:lnTo>
                    <a:pt x="24963" y="445"/>
                  </a:lnTo>
                  <a:lnTo>
                    <a:pt x="24750" y="526"/>
                  </a:lnTo>
                  <a:lnTo>
                    <a:pt x="24538" y="617"/>
                  </a:lnTo>
                  <a:lnTo>
                    <a:pt x="24325" y="709"/>
                  </a:lnTo>
                  <a:lnTo>
                    <a:pt x="24113" y="810"/>
                  </a:lnTo>
                  <a:lnTo>
                    <a:pt x="23910" y="911"/>
                  </a:lnTo>
                  <a:lnTo>
                    <a:pt x="23708" y="1022"/>
                  </a:lnTo>
                  <a:lnTo>
                    <a:pt x="23505" y="1144"/>
                  </a:lnTo>
                  <a:lnTo>
                    <a:pt x="23313" y="1275"/>
                  </a:lnTo>
                  <a:lnTo>
                    <a:pt x="23121" y="1407"/>
                  </a:lnTo>
                  <a:lnTo>
                    <a:pt x="22939" y="1539"/>
                  </a:lnTo>
                  <a:lnTo>
                    <a:pt x="22756" y="1690"/>
                  </a:lnTo>
                  <a:lnTo>
                    <a:pt x="22584" y="1842"/>
                  </a:lnTo>
                  <a:lnTo>
                    <a:pt x="22412" y="1994"/>
                  </a:lnTo>
                  <a:lnTo>
                    <a:pt x="22250" y="2156"/>
                  </a:lnTo>
                  <a:lnTo>
                    <a:pt x="22098" y="2328"/>
                  </a:lnTo>
                  <a:lnTo>
                    <a:pt x="21947" y="2500"/>
                  </a:lnTo>
                  <a:lnTo>
                    <a:pt x="21805" y="2682"/>
                  </a:lnTo>
                  <a:lnTo>
                    <a:pt x="21542" y="2450"/>
                  </a:lnTo>
                  <a:lnTo>
                    <a:pt x="21268" y="2237"/>
                  </a:lnTo>
                  <a:lnTo>
                    <a:pt x="20995" y="2035"/>
                  </a:lnTo>
                  <a:lnTo>
                    <a:pt x="20722" y="1842"/>
                  </a:lnTo>
                  <a:lnTo>
                    <a:pt x="20438" y="1670"/>
                  </a:lnTo>
                  <a:lnTo>
                    <a:pt x="20155" y="1508"/>
                  </a:lnTo>
                  <a:lnTo>
                    <a:pt x="19871" y="1356"/>
                  </a:lnTo>
                  <a:lnTo>
                    <a:pt x="19578" y="1225"/>
                  </a:lnTo>
                  <a:lnTo>
                    <a:pt x="19284" y="1103"/>
                  </a:lnTo>
                  <a:lnTo>
                    <a:pt x="18991" y="992"/>
                  </a:lnTo>
                  <a:lnTo>
                    <a:pt x="18697" y="901"/>
                  </a:lnTo>
                  <a:lnTo>
                    <a:pt x="18394" y="820"/>
                  </a:lnTo>
                  <a:lnTo>
                    <a:pt x="18090" y="749"/>
                  </a:lnTo>
                  <a:lnTo>
                    <a:pt x="17796" y="698"/>
                  </a:lnTo>
                  <a:lnTo>
                    <a:pt x="17482" y="648"/>
                  </a:lnTo>
                  <a:lnTo>
                    <a:pt x="17179" y="617"/>
                  </a:lnTo>
                  <a:lnTo>
                    <a:pt x="16875" y="597"/>
                  </a:lnTo>
                  <a:lnTo>
                    <a:pt x="16571" y="587"/>
                  </a:lnTo>
                  <a:lnTo>
                    <a:pt x="16268" y="597"/>
                  </a:lnTo>
                  <a:lnTo>
                    <a:pt x="15964" y="607"/>
                  </a:lnTo>
                  <a:lnTo>
                    <a:pt x="15660" y="638"/>
                  </a:lnTo>
                  <a:lnTo>
                    <a:pt x="15357" y="668"/>
                  </a:lnTo>
                  <a:lnTo>
                    <a:pt x="15053" y="719"/>
                  </a:lnTo>
                  <a:lnTo>
                    <a:pt x="14749" y="779"/>
                  </a:lnTo>
                  <a:lnTo>
                    <a:pt x="14446" y="850"/>
                  </a:lnTo>
                  <a:lnTo>
                    <a:pt x="14152" y="931"/>
                  </a:lnTo>
                  <a:lnTo>
                    <a:pt x="13859" y="1012"/>
                  </a:lnTo>
                  <a:lnTo>
                    <a:pt x="13565" y="1113"/>
                  </a:lnTo>
                  <a:lnTo>
                    <a:pt x="13271" y="1225"/>
                  </a:lnTo>
                  <a:lnTo>
                    <a:pt x="12988" y="1346"/>
                  </a:lnTo>
                  <a:lnTo>
                    <a:pt x="12695" y="1468"/>
                  </a:lnTo>
                  <a:lnTo>
                    <a:pt x="12421" y="1609"/>
                  </a:lnTo>
                  <a:lnTo>
                    <a:pt x="12138" y="1751"/>
                  </a:lnTo>
                  <a:lnTo>
                    <a:pt x="11864" y="1913"/>
                  </a:lnTo>
                  <a:lnTo>
                    <a:pt x="11601" y="2075"/>
                  </a:lnTo>
                  <a:lnTo>
                    <a:pt x="11338" y="2247"/>
                  </a:lnTo>
                  <a:lnTo>
                    <a:pt x="11075" y="2419"/>
                  </a:lnTo>
                  <a:lnTo>
                    <a:pt x="10822" y="2612"/>
                  </a:lnTo>
                  <a:lnTo>
                    <a:pt x="10569" y="2804"/>
                  </a:lnTo>
                  <a:lnTo>
                    <a:pt x="10326" y="3006"/>
                  </a:lnTo>
                  <a:lnTo>
                    <a:pt x="10093" y="3219"/>
                  </a:lnTo>
                  <a:lnTo>
                    <a:pt x="9860" y="3442"/>
                  </a:lnTo>
                  <a:lnTo>
                    <a:pt x="9637" y="3664"/>
                  </a:lnTo>
                  <a:lnTo>
                    <a:pt x="9425" y="3897"/>
                  </a:lnTo>
                  <a:lnTo>
                    <a:pt x="9212" y="4130"/>
                  </a:lnTo>
                  <a:lnTo>
                    <a:pt x="9010" y="4383"/>
                  </a:lnTo>
                  <a:lnTo>
                    <a:pt x="8818" y="4636"/>
                  </a:lnTo>
                  <a:lnTo>
                    <a:pt x="8625" y="4889"/>
                  </a:lnTo>
                  <a:lnTo>
                    <a:pt x="8443" y="5152"/>
                  </a:lnTo>
                  <a:lnTo>
                    <a:pt x="8271" y="5426"/>
                  </a:lnTo>
                  <a:lnTo>
                    <a:pt x="8109" y="5699"/>
                  </a:lnTo>
                  <a:lnTo>
                    <a:pt x="7957" y="5982"/>
                  </a:lnTo>
                  <a:lnTo>
                    <a:pt x="7815" y="6266"/>
                  </a:lnTo>
                  <a:lnTo>
                    <a:pt x="7684" y="6559"/>
                  </a:lnTo>
                  <a:lnTo>
                    <a:pt x="7562" y="6853"/>
                  </a:lnTo>
                  <a:lnTo>
                    <a:pt x="7441" y="7147"/>
                  </a:lnTo>
                  <a:lnTo>
                    <a:pt x="7340" y="7460"/>
                  </a:lnTo>
                  <a:lnTo>
                    <a:pt x="7249" y="7764"/>
                  </a:lnTo>
                  <a:lnTo>
                    <a:pt x="7168" y="8078"/>
                  </a:lnTo>
                  <a:lnTo>
                    <a:pt x="7097" y="8392"/>
                  </a:lnTo>
                  <a:lnTo>
                    <a:pt x="7036" y="8716"/>
                  </a:lnTo>
                  <a:lnTo>
                    <a:pt x="6985" y="9039"/>
                  </a:lnTo>
                  <a:lnTo>
                    <a:pt x="6945" y="9363"/>
                  </a:lnTo>
                  <a:lnTo>
                    <a:pt x="6925" y="9697"/>
                  </a:lnTo>
                  <a:lnTo>
                    <a:pt x="6641" y="9697"/>
                  </a:lnTo>
                  <a:lnTo>
                    <a:pt x="6368" y="9708"/>
                  </a:lnTo>
                  <a:lnTo>
                    <a:pt x="6095" y="9718"/>
                  </a:lnTo>
                  <a:lnTo>
                    <a:pt x="5831" y="9748"/>
                  </a:lnTo>
                  <a:lnTo>
                    <a:pt x="5568" y="9789"/>
                  </a:lnTo>
                  <a:lnTo>
                    <a:pt x="5315" y="9839"/>
                  </a:lnTo>
                  <a:lnTo>
                    <a:pt x="5062" y="9900"/>
                  </a:lnTo>
                  <a:lnTo>
                    <a:pt x="4819" y="9961"/>
                  </a:lnTo>
                  <a:lnTo>
                    <a:pt x="4576" y="10042"/>
                  </a:lnTo>
                  <a:lnTo>
                    <a:pt x="4343" y="10133"/>
                  </a:lnTo>
                  <a:lnTo>
                    <a:pt x="4121" y="10224"/>
                  </a:lnTo>
                  <a:lnTo>
                    <a:pt x="3898" y="10325"/>
                  </a:lnTo>
                  <a:lnTo>
                    <a:pt x="3675" y="10436"/>
                  </a:lnTo>
                  <a:lnTo>
                    <a:pt x="3463" y="10558"/>
                  </a:lnTo>
                  <a:lnTo>
                    <a:pt x="3260" y="10689"/>
                  </a:lnTo>
                  <a:lnTo>
                    <a:pt x="3058" y="10831"/>
                  </a:lnTo>
                  <a:lnTo>
                    <a:pt x="2865" y="10973"/>
                  </a:lnTo>
                  <a:lnTo>
                    <a:pt x="2673" y="11125"/>
                  </a:lnTo>
                  <a:lnTo>
                    <a:pt x="2491" y="11277"/>
                  </a:lnTo>
                  <a:lnTo>
                    <a:pt x="2319" y="11449"/>
                  </a:lnTo>
                  <a:lnTo>
                    <a:pt x="2147" y="11621"/>
                  </a:lnTo>
                  <a:lnTo>
                    <a:pt x="1985" y="11793"/>
                  </a:lnTo>
                  <a:lnTo>
                    <a:pt x="1823" y="11985"/>
                  </a:lnTo>
                  <a:lnTo>
                    <a:pt x="1671" y="12167"/>
                  </a:lnTo>
                  <a:lnTo>
                    <a:pt x="1529" y="12370"/>
                  </a:lnTo>
                  <a:lnTo>
                    <a:pt x="1388" y="12572"/>
                  </a:lnTo>
                  <a:lnTo>
                    <a:pt x="1256" y="12775"/>
                  </a:lnTo>
                  <a:lnTo>
                    <a:pt x="1124" y="12987"/>
                  </a:lnTo>
                  <a:lnTo>
                    <a:pt x="1003" y="13210"/>
                  </a:lnTo>
                  <a:lnTo>
                    <a:pt x="892" y="13433"/>
                  </a:lnTo>
                  <a:lnTo>
                    <a:pt x="790" y="13655"/>
                  </a:lnTo>
                  <a:lnTo>
                    <a:pt x="689" y="13888"/>
                  </a:lnTo>
                  <a:lnTo>
                    <a:pt x="588" y="14121"/>
                  </a:lnTo>
                  <a:lnTo>
                    <a:pt x="507" y="14354"/>
                  </a:lnTo>
                  <a:lnTo>
                    <a:pt x="426" y="14597"/>
                  </a:lnTo>
                  <a:lnTo>
                    <a:pt x="345" y="14850"/>
                  </a:lnTo>
                  <a:lnTo>
                    <a:pt x="284" y="15093"/>
                  </a:lnTo>
                  <a:lnTo>
                    <a:pt x="224" y="15346"/>
                  </a:lnTo>
                  <a:lnTo>
                    <a:pt x="173" y="15599"/>
                  </a:lnTo>
                  <a:lnTo>
                    <a:pt x="122" y="15852"/>
                  </a:lnTo>
                  <a:lnTo>
                    <a:pt x="82" y="16115"/>
                  </a:lnTo>
                  <a:lnTo>
                    <a:pt x="51" y="16378"/>
                  </a:lnTo>
                  <a:lnTo>
                    <a:pt x="31" y="16641"/>
                  </a:lnTo>
                  <a:lnTo>
                    <a:pt x="11" y="16905"/>
                  </a:lnTo>
                  <a:lnTo>
                    <a:pt x="1" y="17168"/>
                  </a:lnTo>
                  <a:lnTo>
                    <a:pt x="1" y="17431"/>
                  </a:lnTo>
                  <a:lnTo>
                    <a:pt x="11" y="17704"/>
                  </a:lnTo>
                  <a:lnTo>
                    <a:pt x="21" y="17968"/>
                  </a:lnTo>
                  <a:lnTo>
                    <a:pt x="41" y="18241"/>
                  </a:lnTo>
                  <a:lnTo>
                    <a:pt x="72" y="18514"/>
                  </a:lnTo>
                  <a:lnTo>
                    <a:pt x="102" y="18777"/>
                  </a:lnTo>
                  <a:lnTo>
                    <a:pt x="143" y="19051"/>
                  </a:lnTo>
                  <a:lnTo>
                    <a:pt x="193" y="19314"/>
                  </a:lnTo>
                  <a:lnTo>
                    <a:pt x="254" y="19587"/>
                  </a:lnTo>
                  <a:lnTo>
                    <a:pt x="325" y="19850"/>
                  </a:lnTo>
                  <a:lnTo>
                    <a:pt x="396" y="20124"/>
                  </a:lnTo>
                  <a:lnTo>
                    <a:pt x="477" y="20387"/>
                  </a:lnTo>
                  <a:lnTo>
                    <a:pt x="568" y="20650"/>
                  </a:lnTo>
                  <a:lnTo>
                    <a:pt x="669" y="20913"/>
                  </a:lnTo>
                  <a:lnTo>
                    <a:pt x="780" y="21166"/>
                  </a:lnTo>
                  <a:lnTo>
                    <a:pt x="892" y="21429"/>
                  </a:lnTo>
                  <a:lnTo>
                    <a:pt x="1013" y="21683"/>
                  </a:lnTo>
                  <a:lnTo>
                    <a:pt x="1145" y="21936"/>
                  </a:lnTo>
                  <a:lnTo>
                    <a:pt x="1286" y="22189"/>
                  </a:lnTo>
                  <a:lnTo>
                    <a:pt x="1489" y="22442"/>
                  </a:lnTo>
                  <a:lnTo>
                    <a:pt x="1691" y="22675"/>
                  </a:lnTo>
                  <a:lnTo>
                    <a:pt x="1904" y="22907"/>
                  </a:lnTo>
                  <a:lnTo>
                    <a:pt x="2106" y="23110"/>
                  </a:lnTo>
                  <a:lnTo>
                    <a:pt x="2329" y="23302"/>
                  </a:lnTo>
                  <a:lnTo>
                    <a:pt x="2542" y="23484"/>
                  </a:lnTo>
                  <a:lnTo>
                    <a:pt x="2764" y="23646"/>
                  </a:lnTo>
                  <a:lnTo>
                    <a:pt x="2987" y="23798"/>
                  </a:lnTo>
                  <a:lnTo>
                    <a:pt x="3210" y="23940"/>
                  </a:lnTo>
                  <a:lnTo>
                    <a:pt x="3442" y="24061"/>
                  </a:lnTo>
                  <a:lnTo>
                    <a:pt x="3665" y="24173"/>
                  </a:lnTo>
                  <a:lnTo>
                    <a:pt x="3898" y="24264"/>
                  </a:lnTo>
                  <a:lnTo>
                    <a:pt x="4131" y="24345"/>
                  </a:lnTo>
                  <a:lnTo>
                    <a:pt x="4364" y="24416"/>
                  </a:lnTo>
                  <a:lnTo>
                    <a:pt x="4596" y="24476"/>
                  </a:lnTo>
                  <a:lnTo>
                    <a:pt x="4829" y="24517"/>
                  </a:lnTo>
                  <a:lnTo>
                    <a:pt x="5072" y="24557"/>
                  </a:lnTo>
                  <a:lnTo>
                    <a:pt x="5305" y="24578"/>
                  </a:lnTo>
                  <a:lnTo>
                    <a:pt x="5538" y="24588"/>
                  </a:lnTo>
                  <a:lnTo>
                    <a:pt x="5771" y="24578"/>
                  </a:lnTo>
                  <a:lnTo>
                    <a:pt x="6014" y="24567"/>
                  </a:lnTo>
                  <a:lnTo>
                    <a:pt x="6246" y="24547"/>
                  </a:lnTo>
                  <a:lnTo>
                    <a:pt x="6479" y="24507"/>
                  </a:lnTo>
                  <a:lnTo>
                    <a:pt x="6702" y="24466"/>
                  </a:lnTo>
                  <a:lnTo>
                    <a:pt x="6935" y="24406"/>
                  </a:lnTo>
                  <a:lnTo>
                    <a:pt x="7168" y="24335"/>
                  </a:lnTo>
                  <a:lnTo>
                    <a:pt x="7390" y="24264"/>
                  </a:lnTo>
                  <a:lnTo>
                    <a:pt x="7613" y="24173"/>
                  </a:lnTo>
                  <a:lnTo>
                    <a:pt x="7836" y="24082"/>
                  </a:lnTo>
                  <a:lnTo>
                    <a:pt x="8058" y="23980"/>
                  </a:lnTo>
                  <a:lnTo>
                    <a:pt x="8271" y="23859"/>
                  </a:lnTo>
                  <a:lnTo>
                    <a:pt x="8484" y="23737"/>
                  </a:lnTo>
                  <a:lnTo>
                    <a:pt x="8696" y="23606"/>
                  </a:lnTo>
                  <a:lnTo>
                    <a:pt x="8909" y="23474"/>
                  </a:lnTo>
                  <a:lnTo>
                    <a:pt x="9111" y="23322"/>
                  </a:lnTo>
                  <a:lnTo>
                    <a:pt x="9303" y="23171"/>
                  </a:lnTo>
                  <a:lnTo>
                    <a:pt x="9496" y="23009"/>
                  </a:lnTo>
                  <a:lnTo>
                    <a:pt x="9688" y="22837"/>
                  </a:lnTo>
                  <a:lnTo>
                    <a:pt x="9870" y="22654"/>
                  </a:lnTo>
                  <a:lnTo>
                    <a:pt x="10053" y="22472"/>
                  </a:lnTo>
                  <a:lnTo>
                    <a:pt x="10235" y="22280"/>
                  </a:lnTo>
                  <a:lnTo>
                    <a:pt x="10397" y="22077"/>
                  </a:lnTo>
                  <a:lnTo>
                    <a:pt x="10559" y="21875"/>
                  </a:lnTo>
                  <a:lnTo>
                    <a:pt x="10721" y="21672"/>
                  </a:lnTo>
                  <a:lnTo>
                    <a:pt x="10872" y="21450"/>
                  </a:lnTo>
                  <a:lnTo>
                    <a:pt x="11014" y="21227"/>
                  </a:lnTo>
                  <a:lnTo>
                    <a:pt x="11156" y="21004"/>
                  </a:lnTo>
                  <a:lnTo>
                    <a:pt x="11287" y="20772"/>
                  </a:lnTo>
                  <a:lnTo>
                    <a:pt x="11419" y="20539"/>
                  </a:lnTo>
                  <a:lnTo>
                    <a:pt x="11530" y="20296"/>
                  </a:lnTo>
                  <a:lnTo>
                    <a:pt x="11642" y="20043"/>
                  </a:lnTo>
                  <a:lnTo>
                    <a:pt x="11743" y="19800"/>
                  </a:lnTo>
                  <a:lnTo>
                    <a:pt x="11834" y="19547"/>
                  </a:lnTo>
                  <a:lnTo>
                    <a:pt x="11925" y="19283"/>
                  </a:lnTo>
                  <a:lnTo>
                    <a:pt x="12006" y="19020"/>
                  </a:lnTo>
                  <a:lnTo>
                    <a:pt x="12067" y="18757"/>
                  </a:lnTo>
                  <a:lnTo>
                    <a:pt x="12128" y="18494"/>
                  </a:lnTo>
                  <a:lnTo>
                    <a:pt x="12178" y="18221"/>
                  </a:lnTo>
                  <a:lnTo>
                    <a:pt x="12219" y="17947"/>
                  </a:lnTo>
                  <a:lnTo>
                    <a:pt x="12249" y="17664"/>
                  </a:lnTo>
                  <a:lnTo>
                    <a:pt x="12279" y="17391"/>
                  </a:lnTo>
                  <a:lnTo>
                    <a:pt x="12290" y="17107"/>
                  </a:lnTo>
                  <a:lnTo>
                    <a:pt x="12290" y="16824"/>
                  </a:lnTo>
                  <a:lnTo>
                    <a:pt x="12279" y="16540"/>
                  </a:lnTo>
                  <a:lnTo>
                    <a:pt x="12522" y="16540"/>
                  </a:lnTo>
                  <a:lnTo>
                    <a:pt x="12765" y="16520"/>
                  </a:lnTo>
                  <a:lnTo>
                    <a:pt x="13018" y="16490"/>
                  </a:lnTo>
                  <a:lnTo>
                    <a:pt x="13261" y="16459"/>
                  </a:lnTo>
                  <a:lnTo>
                    <a:pt x="13494" y="16409"/>
                  </a:lnTo>
                  <a:lnTo>
                    <a:pt x="13737" y="16348"/>
                  </a:lnTo>
                  <a:lnTo>
                    <a:pt x="13970" y="16287"/>
                  </a:lnTo>
                  <a:lnTo>
                    <a:pt x="14213" y="16216"/>
                  </a:lnTo>
                  <a:lnTo>
                    <a:pt x="14436" y="16135"/>
                  </a:lnTo>
                  <a:lnTo>
                    <a:pt x="14668" y="16044"/>
                  </a:lnTo>
                  <a:lnTo>
                    <a:pt x="14891" y="15943"/>
                  </a:lnTo>
                  <a:lnTo>
                    <a:pt x="15114" y="15842"/>
                  </a:lnTo>
                  <a:lnTo>
                    <a:pt x="15336" y="15730"/>
                  </a:lnTo>
                  <a:lnTo>
                    <a:pt x="15549" y="15609"/>
                  </a:lnTo>
                  <a:lnTo>
                    <a:pt x="15762" y="15477"/>
                  </a:lnTo>
                  <a:lnTo>
                    <a:pt x="15964" y="15346"/>
                  </a:lnTo>
                  <a:lnTo>
                    <a:pt x="16167" y="15204"/>
                  </a:lnTo>
                  <a:lnTo>
                    <a:pt x="16359" y="15052"/>
                  </a:lnTo>
                  <a:lnTo>
                    <a:pt x="16551" y="14890"/>
                  </a:lnTo>
                  <a:lnTo>
                    <a:pt x="16733" y="14728"/>
                  </a:lnTo>
                  <a:lnTo>
                    <a:pt x="16916" y="14566"/>
                  </a:lnTo>
                  <a:lnTo>
                    <a:pt x="17088" y="14384"/>
                  </a:lnTo>
                  <a:lnTo>
                    <a:pt x="17250" y="14202"/>
                  </a:lnTo>
                  <a:lnTo>
                    <a:pt x="17412" y="14020"/>
                  </a:lnTo>
                  <a:lnTo>
                    <a:pt x="17563" y="13827"/>
                  </a:lnTo>
                  <a:lnTo>
                    <a:pt x="17705" y="13625"/>
                  </a:lnTo>
                  <a:lnTo>
                    <a:pt x="17847" y="13423"/>
                  </a:lnTo>
                  <a:lnTo>
                    <a:pt x="17978" y="13220"/>
                  </a:lnTo>
                  <a:lnTo>
                    <a:pt x="18100" y="13007"/>
                  </a:lnTo>
                  <a:lnTo>
                    <a:pt x="18211" y="12785"/>
                  </a:lnTo>
                  <a:lnTo>
                    <a:pt x="18313" y="12562"/>
                  </a:lnTo>
                  <a:lnTo>
                    <a:pt x="18414" y="12339"/>
                  </a:lnTo>
                  <a:lnTo>
                    <a:pt x="18545" y="12481"/>
                  </a:lnTo>
                  <a:lnTo>
                    <a:pt x="18677" y="12623"/>
                  </a:lnTo>
                  <a:lnTo>
                    <a:pt x="18819" y="12765"/>
                  </a:lnTo>
                  <a:lnTo>
                    <a:pt x="18960" y="12896"/>
                  </a:lnTo>
                  <a:lnTo>
                    <a:pt x="19112" y="13018"/>
                  </a:lnTo>
                  <a:lnTo>
                    <a:pt x="19264" y="13139"/>
                  </a:lnTo>
                  <a:lnTo>
                    <a:pt x="19416" y="13261"/>
                  </a:lnTo>
                  <a:lnTo>
                    <a:pt x="19568" y="13372"/>
                  </a:lnTo>
                  <a:lnTo>
                    <a:pt x="19730" y="13473"/>
                  </a:lnTo>
                  <a:lnTo>
                    <a:pt x="19892" y="13574"/>
                  </a:lnTo>
                  <a:lnTo>
                    <a:pt x="20226" y="13757"/>
                  </a:lnTo>
                  <a:lnTo>
                    <a:pt x="20570" y="13919"/>
                  </a:lnTo>
                  <a:lnTo>
                    <a:pt x="20924" y="14050"/>
                  </a:lnTo>
                  <a:lnTo>
                    <a:pt x="21278" y="14172"/>
                  </a:lnTo>
                  <a:lnTo>
                    <a:pt x="21643" y="14273"/>
                  </a:lnTo>
                  <a:lnTo>
                    <a:pt x="22017" y="14344"/>
                  </a:lnTo>
                  <a:lnTo>
                    <a:pt x="22392" y="14404"/>
                  </a:lnTo>
                  <a:lnTo>
                    <a:pt x="22766" y="14435"/>
                  </a:lnTo>
                  <a:lnTo>
                    <a:pt x="23141" y="14445"/>
                  </a:lnTo>
                  <a:lnTo>
                    <a:pt x="23516" y="14445"/>
                  </a:lnTo>
                  <a:lnTo>
                    <a:pt x="23900" y="14415"/>
                  </a:lnTo>
                  <a:lnTo>
                    <a:pt x="24275" y="14374"/>
                  </a:lnTo>
                  <a:lnTo>
                    <a:pt x="24639" y="14303"/>
                  </a:lnTo>
                  <a:lnTo>
                    <a:pt x="25014" y="14212"/>
                  </a:lnTo>
                  <a:lnTo>
                    <a:pt x="25368" y="14111"/>
                  </a:lnTo>
                  <a:lnTo>
                    <a:pt x="25732" y="13979"/>
                  </a:lnTo>
                  <a:lnTo>
                    <a:pt x="26077" y="13827"/>
                  </a:lnTo>
                  <a:lnTo>
                    <a:pt x="26411" y="13665"/>
                  </a:lnTo>
                  <a:lnTo>
                    <a:pt x="26745" y="13483"/>
                  </a:lnTo>
                  <a:lnTo>
                    <a:pt x="27058" y="13271"/>
                  </a:lnTo>
                  <a:lnTo>
                    <a:pt x="27362" y="13048"/>
                  </a:lnTo>
                  <a:lnTo>
                    <a:pt x="27656" y="12805"/>
                  </a:lnTo>
                  <a:lnTo>
                    <a:pt x="27797" y="12673"/>
                  </a:lnTo>
                  <a:lnTo>
                    <a:pt x="27929" y="12542"/>
                  </a:lnTo>
                  <a:lnTo>
                    <a:pt x="28061" y="12400"/>
                  </a:lnTo>
                  <a:lnTo>
                    <a:pt x="28192" y="12258"/>
                  </a:lnTo>
                  <a:lnTo>
                    <a:pt x="28314" y="12117"/>
                  </a:lnTo>
                  <a:lnTo>
                    <a:pt x="28435" y="11955"/>
                  </a:lnTo>
                  <a:lnTo>
                    <a:pt x="28557" y="11803"/>
                  </a:lnTo>
                  <a:lnTo>
                    <a:pt x="28668" y="11641"/>
                  </a:lnTo>
                  <a:lnTo>
                    <a:pt x="28769" y="11469"/>
                  </a:lnTo>
                  <a:lnTo>
                    <a:pt x="28870" y="11297"/>
                  </a:lnTo>
                  <a:lnTo>
                    <a:pt x="28972" y="11469"/>
                  </a:lnTo>
                  <a:lnTo>
                    <a:pt x="29083" y="11631"/>
                  </a:lnTo>
                  <a:lnTo>
                    <a:pt x="29326" y="11945"/>
                  </a:lnTo>
                  <a:lnTo>
                    <a:pt x="29589" y="12258"/>
                  </a:lnTo>
                  <a:lnTo>
                    <a:pt x="29873" y="12562"/>
                  </a:lnTo>
                  <a:lnTo>
                    <a:pt x="30176" y="12866"/>
                  </a:lnTo>
                  <a:lnTo>
                    <a:pt x="30500" y="13149"/>
                  </a:lnTo>
                  <a:lnTo>
                    <a:pt x="30844" y="13433"/>
                  </a:lnTo>
                  <a:lnTo>
                    <a:pt x="31199" y="13706"/>
                  </a:lnTo>
                  <a:lnTo>
                    <a:pt x="31573" y="13959"/>
                  </a:lnTo>
                  <a:lnTo>
                    <a:pt x="31958" y="14212"/>
                  </a:lnTo>
                  <a:lnTo>
                    <a:pt x="32353" y="14445"/>
                  </a:lnTo>
                  <a:lnTo>
                    <a:pt x="32757" y="14668"/>
                  </a:lnTo>
                  <a:lnTo>
                    <a:pt x="33172" y="14870"/>
                  </a:lnTo>
                  <a:lnTo>
                    <a:pt x="33587" y="15062"/>
                  </a:lnTo>
                  <a:lnTo>
                    <a:pt x="34013" y="15234"/>
                  </a:lnTo>
                  <a:lnTo>
                    <a:pt x="34438" y="15396"/>
                  </a:lnTo>
                  <a:lnTo>
                    <a:pt x="34873" y="15538"/>
                  </a:lnTo>
                  <a:lnTo>
                    <a:pt x="35298" y="15660"/>
                  </a:lnTo>
                  <a:lnTo>
                    <a:pt x="35723" y="15761"/>
                  </a:lnTo>
                  <a:lnTo>
                    <a:pt x="36148" y="15852"/>
                  </a:lnTo>
                  <a:lnTo>
                    <a:pt x="36564" y="15913"/>
                  </a:lnTo>
                  <a:lnTo>
                    <a:pt x="36968" y="15953"/>
                  </a:lnTo>
                  <a:lnTo>
                    <a:pt x="37373" y="15973"/>
                  </a:lnTo>
                  <a:lnTo>
                    <a:pt x="37768" y="15963"/>
                  </a:lnTo>
                  <a:lnTo>
                    <a:pt x="37960" y="15953"/>
                  </a:lnTo>
                  <a:lnTo>
                    <a:pt x="38153" y="15933"/>
                  </a:lnTo>
                  <a:lnTo>
                    <a:pt x="38335" y="15913"/>
                  </a:lnTo>
                  <a:lnTo>
                    <a:pt x="38517" y="15882"/>
                  </a:lnTo>
                  <a:lnTo>
                    <a:pt x="38689" y="15842"/>
                  </a:lnTo>
                  <a:lnTo>
                    <a:pt x="38871" y="15801"/>
                  </a:lnTo>
                  <a:lnTo>
                    <a:pt x="39033" y="15751"/>
                  </a:lnTo>
                  <a:lnTo>
                    <a:pt x="39206" y="15690"/>
                  </a:lnTo>
                  <a:lnTo>
                    <a:pt x="39367" y="15629"/>
                  </a:lnTo>
                  <a:lnTo>
                    <a:pt x="39519" y="15558"/>
                  </a:lnTo>
                  <a:lnTo>
                    <a:pt x="39671" y="15477"/>
                  </a:lnTo>
                  <a:lnTo>
                    <a:pt x="39823" y="15396"/>
                  </a:lnTo>
                  <a:lnTo>
                    <a:pt x="39965" y="15305"/>
                  </a:lnTo>
                  <a:lnTo>
                    <a:pt x="40096" y="15204"/>
                  </a:lnTo>
                  <a:lnTo>
                    <a:pt x="40228" y="15103"/>
                  </a:lnTo>
                  <a:lnTo>
                    <a:pt x="40349" y="14981"/>
                  </a:lnTo>
                  <a:lnTo>
                    <a:pt x="40623" y="14708"/>
                  </a:lnTo>
                  <a:lnTo>
                    <a:pt x="40876" y="14425"/>
                  </a:lnTo>
                  <a:lnTo>
                    <a:pt x="41109" y="14151"/>
                  </a:lnTo>
                  <a:lnTo>
                    <a:pt x="41311" y="13868"/>
                  </a:lnTo>
                  <a:lnTo>
                    <a:pt x="41503" y="13584"/>
                  </a:lnTo>
                  <a:lnTo>
                    <a:pt x="41675" y="13301"/>
                  </a:lnTo>
                  <a:lnTo>
                    <a:pt x="41827" y="13018"/>
                  </a:lnTo>
                  <a:lnTo>
                    <a:pt x="41959" y="12734"/>
                  </a:lnTo>
                  <a:lnTo>
                    <a:pt x="42080" y="12451"/>
                  </a:lnTo>
                  <a:lnTo>
                    <a:pt x="42182" y="12167"/>
                  </a:lnTo>
                  <a:lnTo>
                    <a:pt x="42263" y="11884"/>
                  </a:lnTo>
                  <a:lnTo>
                    <a:pt x="42323" y="11611"/>
                  </a:lnTo>
                  <a:lnTo>
                    <a:pt x="42374" y="11327"/>
                  </a:lnTo>
                  <a:lnTo>
                    <a:pt x="42404" y="11044"/>
                  </a:lnTo>
                  <a:lnTo>
                    <a:pt x="42424" y="10770"/>
                  </a:lnTo>
                  <a:lnTo>
                    <a:pt x="42424" y="10497"/>
                  </a:lnTo>
                  <a:lnTo>
                    <a:pt x="42414" y="10224"/>
                  </a:lnTo>
                  <a:lnTo>
                    <a:pt x="42384" y="9950"/>
                  </a:lnTo>
                  <a:lnTo>
                    <a:pt x="42344" y="9677"/>
                  </a:lnTo>
                  <a:lnTo>
                    <a:pt x="42283" y="9414"/>
                  </a:lnTo>
                  <a:lnTo>
                    <a:pt x="42222" y="9151"/>
                  </a:lnTo>
                  <a:lnTo>
                    <a:pt x="42141" y="8898"/>
                  </a:lnTo>
                  <a:lnTo>
                    <a:pt x="42040" y="8645"/>
                  </a:lnTo>
                  <a:lnTo>
                    <a:pt x="41939" y="8392"/>
                  </a:lnTo>
                  <a:lnTo>
                    <a:pt x="41827" y="8149"/>
                  </a:lnTo>
                  <a:lnTo>
                    <a:pt x="41696" y="7906"/>
                  </a:lnTo>
                  <a:lnTo>
                    <a:pt x="41564" y="7663"/>
                  </a:lnTo>
                  <a:lnTo>
                    <a:pt x="41412" y="7430"/>
                  </a:lnTo>
                  <a:lnTo>
                    <a:pt x="41250" y="7207"/>
                  </a:lnTo>
                  <a:lnTo>
                    <a:pt x="41088" y="6985"/>
                  </a:lnTo>
                  <a:lnTo>
                    <a:pt x="40916" y="6772"/>
                  </a:lnTo>
                  <a:lnTo>
                    <a:pt x="40724" y="6559"/>
                  </a:lnTo>
                  <a:lnTo>
                    <a:pt x="40532" y="6357"/>
                  </a:lnTo>
                  <a:lnTo>
                    <a:pt x="40339" y="6165"/>
                  </a:lnTo>
                  <a:lnTo>
                    <a:pt x="40127" y="5972"/>
                  </a:lnTo>
                  <a:lnTo>
                    <a:pt x="39914" y="5790"/>
                  </a:lnTo>
                  <a:lnTo>
                    <a:pt x="39691" y="5618"/>
                  </a:lnTo>
                  <a:lnTo>
                    <a:pt x="39469" y="5456"/>
                  </a:lnTo>
                  <a:lnTo>
                    <a:pt x="39236" y="5294"/>
                  </a:lnTo>
                  <a:lnTo>
                    <a:pt x="38993" y="5142"/>
                  </a:lnTo>
                  <a:lnTo>
                    <a:pt x="38750" y="5001"/>
                  </a:lnTo>
                  <a:lnTo>
                    <a:pt x="38507" y="4869"/>
                  </a:lnTo>
                  <a:lnTo>
                    <a:pt x="38254" y="4737"/>
                  </a:lnTo>
                  <a:lnTo>
                    <a:pt x="38001" y="4626"/>
                  </a:lnTo>
                  <a:lnTo>
                    <a:pt x="37748" y="4525"/>
                  </a:lnTo>
                  <a:lnTo>
                    <a:pt x="37485" y="4424"/>
                  </a:lnTo>
                  <a:lnTo>
                    <a:pt x="37221" y="4343"/>
                  </a:lnTo>
                  <a:lnTo>
                    <a:pt x="36958" y="4262"/>
                  </a:lnTo>
                  <a:lnTo>
                    <a:pt x="36695" y="4201"/>
                  </a:lnTo>
                  <a:lnTo>
                    <a:pt x="36432" y="4150"/>
                  </a:lnTo>
                  <a:lnTo>
                    <a:pt x="36159" y="4100"/>
                  </a:lnTo>
                  <a:lnTo>
                    <a:pt x="35895" y="4069"/>
                  </a:lnTo>
                  <a:lnTo>
                    <a:pt x="35622" y="4049"/>
                  </a:lnTo>
                  <a:lnTo>
                    <a:pt x="35359" y="4039"/>
                  </a:lnTo>
                  <a:lnTo>
                    <a:pt x="35096" y="4049"/>
                  </a:lnTo>
                  <a:lnTo>
                    <a:pt x="34833" y="4059"/>
                  </a:lnTo>
                  <a:lnTo>
                    <a:pt x="34569" y="4090"/>
                  </a:lnTo>
                  <a:lnTo>
                    <a:pt x="34306" y="4140"/>
                  </a:lnTo>
                  <a:lnTo>
                    <a:pt x="34043" y="4191"/>
                  </a:lnTo>
                  <a:lnTo>
                    <a:pt x="33790" y="4262"/>
                  </a:lnTo>
                  <a:lnTo>
                    <a:pt x="33537" y="4343"/>
                  </a:lnTo>
                  <a:lnTo>
                    <a:pt x="33294" y="4434"/>
                  </a:lnTo>
                  <a:lnTo>
                    <a:pt x="33051" y="4545"/>
                  </a:lnTo>
                  <a:lnTo>
                    <a:pt x="32808" y="4677"/>
                  </a:lnTo>
                  <a:lnTo>
                    <a:pt x="32798" y="4413"/>
                  </a:lnTo>
                  <a:lnTo>
                    <a:pt x="32768" y="4150"/>
                  </a:lnTo>
                  <a:lnTo>
                    <a:pt x="32737" y="3907"/>
                  </a:lnTo>
                  <a:lnTo>
                    <a:pt x="32687" y="3664"/>
                  </a:lnTo>
                  <a:lnTo>
                    <a:pt x="32626" y="3432"/>
                  </a:lnTo>
                  <a:lnTo>
                    <a:pt x="32565" y="3199"/>
                  </a:lnTo>
                  <a:lnTo>
                    <a:pt x="32484" y="2986"/>
                  </a:lnTo>
                  <a:lnTo>
                    <a:pt x="32403" y="2774"/>
                  </a:lnTo>
                  <a:lnTo>
                    <a:pt x="32302" y="2571"/>
                  </a:lnTo>
                  <a:lnTo>
                    <a:pt x="32201" y="2379"/>
                  </a:lnTo>
                  <a:lnTo>
                    <a:pt x="32089" y="2197"/>
                  </a:lnTo>
                  <a:lnTo>
                    <a:pt x="31968" y="2014"/>
                  </a:lnTo>
                  <a:lnTo>
                    <a:pt x="31846" y="1852"/>
                  </a:lnTo>
                  <a:lnTo>
                    <a:pt x="31705" y="1690"/>
                  </a:lnTo>
                  <a:lnTo>
                    <a:pt x="31563" y="1529"/>
                  </a:lnTo>
                  <a:lnTo>
                    <a:pt x="31421" y="1387"/>
                  </a:lnTo>
                  <a:lnTo>
                    <a:pt x="31259" y="1245"/>
                  </a:lnTo>
                  <a:lnTo>
                    <a:pt x="31107" y="1113"/>
                  </a:lnTo>
                  <a:lnTo>
                    <a:pt x="30935" y="992"/>
                  </a:lnTo>
                  <a:lnTo>
                    <a:pt x="30763" y="871"/>
                  </a:lnTo>
                  <a:lnTo>
                    <a:pt x="30581" y="759"/>
                  </a:lnTo>
                  <a:lnTo>
                    <a:pt x="30399" y="658"/>
                  </a:lnTo>
                  <a:lnTo>
                    <a:pt x="30217" y="567"/>
                  </a:lnTo>
                  <a:lnTo>
                    <a:pt x="30014" y="476"/>
                  </a:lnTo>
                  <a:lnTo>
                    <a:pt x="29822" y="395"/>
                  </a:lnTo>
                  <a:lnTo>
                    <a:pt x="29619" y="324"/>
                  </a:lnTo>
                  <a:lnTo>
                    <a:pt x="29417" y="263"/>
                  </a:lnTo>
                  <a:lnTo>
                    <a:pt x="29204" y="202"/>
                  </a:lnTo>
                  <a:lnTo>
                    <a:pt x="28992" y="152"/>
                  </a:lnTo>
                  <a:lnTo>
                    <a:pt x="28779" y="111"/>
                  </a:lnTo>
                  <a:lnTo>
                    <a:pt x="28567" y="71"/>
                  </a:lnTo>
                  <a:lnTo>
                    <a:pt x="28344" y="51"/>
                  </a:lnTo>
                  <a:lnTo>
                    <a:pt x="28121" y="20"/>
                  </a:lnTo>
                  <a:lnTo>
                    <a:pt x="27899" y="10"/>
                  </a:lnTo>
                  <a:lnTo>
                    <a:pt x="27676"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377"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71;p15">
              <a:extLst>
                <a:ext uri="{FF2B5EF4-FFF2-40B4-BE49-F238E27FC236}">
                  <a16:creationId xmlns:a16="http://schemas.microsoft.com/office/drawing/2014/main" id="{068D5A7E-9348-3AFA-5083-54693894F9E7}"/>
                </a:ext>
              </a:extLst>
            </p:cNvPr>
            <p:cNvSpPr/>
            <p:nvPr/>
          </p:nvSpPr>
          <p:spPr>
            <a:xfrm>
              <a:off x="2015300" y="1838050"/>
              <a:ext cx="280175" cy="415050"/>
            </a:xfrm>
            <a:custGeom>
              <a:avLst/>
              <a:gdLst/>
              <a:ahLst/>
              <a:cxnLst/>
              <a:rect l="l" t="t" r="r" b="b"/>
              <a:pathLst>
                <a:path w="11207" h="16602" extrusionOk="0">
                  <a:moveTo>
                    <a:pt x="4222" y="0"/>
                  </a:moveTo>
                  <a:lnTo>
                    <a:pt x="3979" y="20"/>
                  </a:lnTo>
                  <a:lnTo>
                    <a:pt x="3746" y="61"/>
                  </a:lnTo>
                  <a:lnTo>
                    <a:pt x="3523" y="122"/>
                  </a:lnTo>
                  <a:lnTo>
                    <a:pt x="3311" y="192"/>
                  </a:lnTo>
                  <a:lnTo>
                    <a:pt x="3098" y="273"/>
                  </a:lnTo>
                  <a:lnTo>
                    <a:pt x="2906" y="385"/>
                  </a:lnTo>
                  <a:lnTo>
                    <a:pt x="2714" y="496"/>
                  </a:lnTo>
                  <a:lnTo>
                    <a:pt x="2531" y="628"/>
                  </a:lnTo>
                  <a:lnTo>
                    <a:pt x="2349" y="769"/>
                  </a:lnTo>
                  <a:lnTo>
                    <a:pt x="2187" y="931"/>
                  </a:lnTo>
                  <a:lnTo>
                    <a:pt x="2025" y="1093"/>
                  </a:lnTo>
                  <a:lnTo>
                    <a:pt x="1873" y="1276"/>
                  </a:lnTo>
                  <a:lnTo>
                    <a:pt x="1721" y="1468"/>
                  </a:lnTo>
                  <a:lnTo>
                    <a:pt x="1590" y="1660"/>
                  </a:lnTo>
                  <a:lnTo>
                    <a:pt x="1448" y="1873"/>
                  </a:lnTo>
                  <a:lnTo>
                    <a:pt x="1327" y="2085"/>
                  </a:lnTo>
                  <a:lnTo>
                    <a:pt x="1205" y="2318"/>
                  </a:lnTo>
                  <a:lnTo>
                    <a:pt x="1094" y="2551"/>
                  </a:lnTo>
                  <a:lnTo>
                    <a:pt x="993" y="2794"/>
                  </a:lnTo>
                  <a:lnTo>
                    <a:pt x="891" y="3037"/>
                  </a:lnTo>
                  <a:lnTo>
                    <a:pt x="800" y="3290"/>
                  </a:lnTo>
                  <a:lnTo>
                    <a:pt x="709" y="3553"/>
                  </a:lnTo>
                  <a:lnTo>
                    <a:pt x="628" y="3806"/>
                  </a:lnTo>
                  <a:lnTo>
                    <a:pt x="557" y="4080"/>
                  </a:lnTo>
                  <a:lnTo>
                    <a:pt x="416" y="4616"/>
                  </a:lnTo>
                  <a:lnTo>
                    <a:pt x="304" y="5173"/>
                  </a:lnTo>
                  <a:lnTo>
                    <a:pt x="213" y="5730"/>
                  </a:lnTo>
                  <a:lnTo>
                    <a:pt x="132" y="6276"/>
                  </a:lnTo>
                  <a:lnTo>
                    <a:pt x="72" y="6823"/>
                  </a:lnTo>
                  <a:lnTo>
                    <a:pt x="31" y="7359"/>
                  </a:lnTo>
                  <a:lnTo>
                    <a:pt x="11" y="7886"/>
                  </a:lnTo>
                  <a:lnTo>
                    <a:pt x="1" y="8382"/>
                  </a:lnTo>
                  <a:lnTo>
                    <a:pt x="1" y="8857"/>
                  </a:lnTo>
                  <a:lnTo>
                    <a:pt x="11" y="9303"/>
                  </a:lnTo>
                  <a:lnTo>
                    <a:pt x="41" y="9708"/>
                  </a:lnTo>
                  <a:lnTo>
                    <a:pt x="82" y="10082"/>
                  </a:lnTo>
                  <a:lnTo>
                    <a:pt x="122" y="10406"/>
                  </a:lnTo>
                  <a:lnTo>
                    <a:pt x="173" y="10679"/>
                  </a:lnTo>
                  <a:lnTo>
                    <a:pt x="233" y="10922"/>
                  </a:lnTo>
                  <a:lnTo>
                    <a:pt x="304" y="11175"/>
                  </a:lnTo>
                  <a:lnTo>
                    <a:pt x="385" y="11418"/>
                  </a:lnTo>
                  <a:lnTo>
                    <a:pt x="466" y="11661"/>
                  </a:lnTo>
                  <a:lnTo>
                    <a:pt x="557" y="11894"/>
                  </a:lnTo>
                  <a:lnTo>
                    <a:pt x="659" y="12137"/>
                  </a:lnTo>
                  <a:lnTo>
                    <a:pt x="760" y="12370"/>
                  </a:lnTo>
                  <a:lnTo>
                    <a:pt x="871" y="12603"/>
                  </a:lnTo>
                  <a:lnTo>
                    <a:pt x="983" y="12825"/>
                  </a:lnTo>
                  <a:lnTo>
                    <a:pt x="1114" y="13048"/>
                  </a:lnTo>
                  <a:lnTo>
                    <a:pt x="1246" y="13271"/>
                  </a:lnTo>
                  <a:lnTo>
                    <a:pt x="1377" y="13494"/>
                  </a:lnTo>
                  <a:lnTo>
                    <a:pt x="1529" y="13696"/>
                  </a:lnTo>
                  <a:lnTo>
                    <a:pt x="1671" y="13909"/>
                  </a:lnTo>
                  <a:lnTo>
                    <a:pt x="1833" y="14111"/>
                  </a:lnTo>
                  <a:lnTo>
                    <a:pt x="1995" y="14303"/>
                  </a:lnTo>
                  <a:lnTo>
                    <a:pt x="2167" y="14496"/>
                  </a:lnTo>
                  <a:lnTo>
                    <a:pt x="2339" y="14678"/>
                  </a:lnTo>
                  <a:lnTo>
                    <a:pt x="2511" y="14860"/>
                  </a:lnTo>
                  <a:lnTo>
                    <a:pt x="2703" y="15032"/>
                  </a:lnTo>
                  <a:lnTo>
                    <a:pt x="2896" y="15194"/>
                  </a:lnTo>
                  <a:lnTo>
                    <a:pt x="3088" y="15356"/>
                  </a:lnTo>
                  <a:lnTo>
                    <a:pt x="3290" y="15508"/>
                  </a:lnTo>
                  <a:lnTo>
                    <a:pt x="3493" y="15650"/>
                  </a:lnTo>
                  <a:lnTo>
                    <a:pt x="3706" y="15781"/>
                  </a:lnTo>
                  <a:lnTo>
                    <a:pt x="3918" y="15913"/>
                  </a:lnTo>
                  <a:lnTo>
                    <a:pt x="4141" y="16024"/>
                  </a:lnTo>
                  <a:lnTo>
                    <a:pt x="4374" y="16136"/>
                  </a:lnTo>
                  <a:lnTo>
                    <a:pt x="4596" y="16237"/>
                  </a:lnTo>
                  <a:lnTo>
                    <a:pt x="4829" y="16328"/>
                  </a:lnTo>
                  <a:lnTo>
                    <a:pt x="5072" y="16419"/>
                  </a:lnTo>
                  <a:lnTo>
                    <a:pt x="5315" y="16490"/>
                  </a:lnTo>
                  <a:lnTo>
                    <a:pt x="5578" y="16551"/>
                  </a:lnTo>
                  <a:lnTo>
                    <a:pt x="5710" y="16571"/>
                  </a:lnTo>
                  <a:lnTo>
                    <a:pt x="5841" y="16591"/>
                  </a:lnTo>
                  <a:lnTo>
                    <a:pt x="5973" y="16601"/>
                  </a:lnTo>
                  <a:lnTo>
                    <a:pt x="6105" y="16601"/>
                  </a:lnTo>
                  <a:lnTo>
                    <a:pt x="6236" y="16581"/>
                  </a:lnTo>
                  <a:lnTo>
                    <a:pt x="6368" y="16551"/>
                  </a:lnTo>
                  <a:lnTo>
                    <a:pt x="6509" y="16510"/>
                  </a:lnTo>
                  <a:lnTo>
                    <a:pt x="6651" y="16439"/>
                  </a:lnTo>
                  <a:lnTo>
                    <a:pt x="6783" y="16358"/>
                  </a:lnTo>
                  <a:lnTo>
                    <a:pt x="6904" y="16267"/>
                  </a:lnTo>
                  <a:lnTo>
                    <a:pt x="7026" y="16176"/>
                  </a:lnTo>
                  <a:lnTo>
                    <a:pt x="7147" y="16065"/>
                  </a:lnTo>
                  <a:lnTo>
                    <a:pt x="7360" y="15842"/>
                  </a:lnTo>
                  <a:lnTo>
                    <a:pt x="7653" y="15518"/>
                  </a:lnTo>
                  <a:lnTo>
                    <a:pt x="7937" y="15194"/>
                  </a:lnTo>
                  <a:lnTo>
                    <a:pt x="8210" y="14850"/>
                  </a:lnTo>
                  <a:lnTo>
                    <a:pt x="8473" y="14506"/>
                  </a:lnTo>
                  <a:lnTo>
                    <a:pt x="8726" y="14162"/>
                  </a:lnTo>
                  <a:lnTo>
                    <a:pt x="8979" y="13807"/>
                  </a:lnTo>
                  <a:lnTo>
                    <a:pt x="9212" y="13443"/>
                  </a:lnTo>
                  <a:lnTo>
                    <a:pt x="9445" y="13068"/>
                  </a:lnTo>
                  <a:lnTo>
                    <a:pt x="9647" y="12714"/>
                  </a:lnTo>
                  <a:lnTo>
                    <a:pt x="9850" y="12340"/>
                  </a:lnTo>
                  <a:lnTo>
                    <a:pt x="10042" y="11965"/>
                  </a:lnTo>
                  <a:lnTo>
                    <a:pt x="10214" y="11591"/>
                  </a:lnTo>
                  <a:lnTo>
                    <a:pt x="10386" y="11206"/>
                  </a:lnTo>
                  <a:lnTo>
                    <a:pt x="10538" y="10811"/>
                  </a:lnTo>
                  <a:lnTo>
                    <a:pt x="10680" y="10416"/>
                  </a:lnTo>
                  <a:lnTo>
                    <a:pt x="10801" y="10022"/>
                  </a:lnTo>
                  <a:lnTo>
                    <a:pt x="10913" y="9617"/>
                  </a:lnTo>
                  <a:lnTo>
                    <a:pt x="11004" y="9212"/>
                  </a:lnTo>
                  <a:lnTo>
                    <a:pt x="11085" y="8807"/>
                  </a:lnTo>
                  <a:lnTo>
                    <a:pt x="11135" y="8402"/>
                  </a:lnTo>
                  <a:lnTo>
                    <a:pt x="11176" y="7987"/>
                  </a:lnTo>
                  <a:lnTo>
                    <a:pt x="11206" y="7572"/>
                  </a:lnTo>
                  <a:lnTo>
                    <a:pt x="11206" y="7157"/>
                  </a:lnTo>
                  <a:lnTo>
                    <a:pt x="11186" y="6742"/>
                  </a:lnTo>
                  <a:lnTo>
                    <a:pt x="11166" y="6539"/>
                  </a:lnTo>
                  <a:lnTo>
                    <a:pt x="11135" y="6327"/>
                  </a:lnTo>
                  <a:lnTo>
                    <a:pt x="11105" y="6124"/>
                  </a:lnTo>
                  <a:lnTo>
                    <a:pt x="11065" y="5922"/>
                  </a:lnTo>
                  <a:lnTo>
                    <a:pt x="11024" y="5719"/>
                  </a:lnTo>
                  <a:lnTo>
                    <a:pt x="10974" y="5527"/>
                  </a:lnTo>
                  <a:lnTo>
                    <a:pt x="10913" y="5325"/>
                  </a:lnTo>
                  <a:lnTo>
                    <a:pt x="10852" y="5132"/>
                  </a:lnTo>
                  <a:lnTo>
                    <a:pt x="10781" y="4940"/>
                  </a:lnTo>
                  <a:lnTo>
                    <a:pt x="10710" y="4748"/>
                  </a:lnTo>
                  <a:lnTo>
                    <a:pt x="10538" y="4383"/>
                  </a:lnTo>
                  <a:lnTo>
                    <a:pt x="10356" y="4019"/>
                  </a:lnTo>
                  <a:lnTo>
                    <a:pt x="10143" y="3665"/>
                  </a:lnTo>
                  <a:lnTo>
                    <a:pt x="9911" y="3320"/>
                  </a:lnTo>
                  <a:lnTo>
                    <a:pt x="9668" y="2996"/>
                  </a:lnTo>
                  <a:lnTo>
                    <a:pt x="9405" y="2673"/>
                  </a:lnTo>
                  <a:lnTo>
                    <a:pt x="9121" y="2369"/>
                  </a:lnTo>
                  <a:lnTo>
                    <a:pt x="8817" y="2085"/>
                  </a:lnTo>
                  <a:lnTo>
                    <a:pt x="8514" y="1812"/>
                  </a:lnTo>
                  <a:lnTo>
                    <a:pt x="8180" y="1549"/>
                  </a:lnTo>
                  <a:lnTo>
                    <a:pt x="7846" y="1306"/>
                  </a:lnTo>
                  <a:lnTo>
                    <a:pt x="7491" y="1073"/>
                  </a:lnTo>
                  <a:lnTo>
                    <a:pt x="7147" y="871"/>
                  </a:lnTo>
                  <a:lnTo>
                    <a:pt x="6803" y="678"/>
                  </a:lnTo>
                  <a:lnTo>
                    <a:pt x="6479" y="527"/>
                  </a:lnTo>
                  <a:lnTo>
                    <a:pt x="6165" y="385"/>
                  </a:lnTo>
                  <a:lnTo>
                    <a:pt x="5862" y="263"/>
                  </a:lnTo>
                  <a:lnTo>
                    <a:pt x="5568" y="172"/>
                  </a:lnTo>
                  <a:lnTo>
                    <a:pt x="5275" y="101"/>
                  </a:lnTo>
                  <a:lnTo>
                    <a:pt x="5001" y="41"/>
                  </a:lnTo>
                  <a:lnTo>
                    <a:pt x="4728" y="10"/>
                  </a:lnTo>
                  <a:lnTo>
                    <a:pt x="4475"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377"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72;p15">
              <a:extLst>
                <a:ext uri="{FF2B5EF4-FFF2-40B4-BE49-F238E27FC236}">
                  <a16:creationId xmlns:a16="http://schemas.microsoft.com/office/drawing/2014/main" id="{DB034968-6D2F-3907-BAEB-ADD34FA67E50}"/>
                </a:ext>
              </a:extLst>
            </p:cNvPr>
            <p:cNvSpPr/>
            <p:nvPr/>
          </p:nvSpPr>
          <p:spPr>
            <a:xfrm>
              <a:off x="1548150" y="2176125"/>
              <a:ext cx="53175" cy="88600"/>
            </a:xfrm>
            <a:custGeom>
              <a:avLst/>
              <a:gdLst/>
              <a:ahLst/>
              <a:cxnLst/>
              <a:rect l="l" t="t" r="r" b="b"/>
              <a:pathLst>
                <a:path w="2127" h="3544" extrusionOk="0">
                  <a:moveTo>
                    <a:pt x="1063" y="1"/>
                  </a:moveTo>
                  <a:lnTo>
                    <a:pt x="962" y="11"/>
                  </a:lnTo>
                  <a:lnTo>
                    <a:pt x="851" y="41"/>
                  </a:lnTo>
                  <a:lnTo>
                    <a:pt x="749" y="82"/>
                  </a:lnTo>
                  <a:lnTo>
                    <a:pt x="658" y="143"/>
                  </a:lnTo>
                  <a:lnTo>
                    <a:pt x="557" y="213"/>
                  </a:lnTo>
                  <a:lnTo>
                    <a:pt x="476" y="305"/>
                  </a:lnTo>
                  <a:lnTo>
                    <a:pt x="395" y="406"/>
                  </a:lnTo>
                  <a:lnTo>
                    <a:pt x="314" y="517"/>
                  </a:lnTo>
                  <a:lnTo>
                    <a:pt x="243" y="649"/>
                  </a:lnTo>
                  <a:lnTo>
                    <a:pt x="183" y="780"/>
                  </a:lnTo>
                  <a:lnTo>
                    <a:pt x="132" y="932"/>
                  </a:lnTo>
                  <a:lnTo>
                    <a:pt x="91" y="1084"/>
                  </a:lnTo>
                  <a:lnTo>
                    <a:pt x="51" y="1246"/>
                  </a:lnTo>
                  <a:lnTo>
                    <a:pt x="31" y="1418"/>
                  </a:lnTo>
                  <a:lnTo>
                    <a:pt x="11" y="1590"/>
                  </a:lnTo>
                  <a:lnTo>
                    <a:pt x="0" y="1772"/>
                  </a:lnTo>
                  <a:lnTo>
                    <a:pt x="11" y="1955"/>
                  </a:lnTo>
                  <a:lnTo>
                    <a:pt x="31" y="2127"/>
                  </a:lnTo>
                  <a:lnTo>
                    <a:pt x="51" y="2299"/>
                  </a:lnTo>
                  <a:lnTo>
                    <a:pt x="91" y="2461"/>
                  </a:lnTo>
                  <a:lnTo>
                    <a:pt x="132" y="2613"/>
                  </a:lnTo>
                  <a:lnTo>
                    <a:pt x="183" y="2764"/>
                  </a:lnTo>
                  <a:lnTo>
                    <a:pt x="243" y="2896"/>
                  </a:lnTo>
                  <a:lnTo>
                    <a:pt x="314" y="3028"/>
                  </a:lnTo>
                  <a:lnTo>
                    <a:pt x="395" y="3139"/>
                  </a:lnTo>
                  <a:lnTo>
                    <a:pt x="476" y="3240"/>
                  </a:lnTo>
                  <a:lnTo>
                    <a:pt x="557" y="3331"/>
                  </a:lnTo>
                  <a:lnTo>
                    <a:pt x="658" y="3402"/>
                  </a:lnTo>
                  <a:lnTo>
                    <a:pt x="749" y="3463"/>
                  </a:lnTo>
                  <a:lnTo>
                    <a:pt x="851" y="3503"/>
                  </a:lnTo>
                  <a:lnTo>
                    <a:pt x="962" y="3534"/>
                  </a:lnTo>
                  <a:lnTo>
                    <a:pt x="1063" y="3544"/>
                  </a:lnTo>
                  <a:lnTo>
                    <a:pt x="1175" y="3534"/>
                  </a:lnTo>
                  <a:lnTo>
                    <a:pt x="1286" y="3503"/>
                  </a:lnTo>
                  <a:lnTo>
                    <a:pt x="1387" y="3463"/>
                  </a:lnTo>
                  <a:lnTo>
                    <a:pt x="1478" y="3402"/>
                  </a:lnTo>
                  <a:lnTo>
                    <a:pt x="1569" y="3331"/>
                  </a:lnTo>
                  <a:lnTo>
                    <a:pt x="1660" y="3240"/>
                  </a:lnTo>
                  <a:lnTo>
                    <a:pt x="1741" y="3139"/>
                  </a:lnTo>
                  <a:lnTo>
                    <a:pt x="1822" y="3028"/>
                  </a:lnTo>
                  <a:lnTo>
                    <a:pt x="1883" y="2896"/>
                  </a:lnTo>
                  <a:lnTo>
                    <a:pt x="1944" y="2764"/>
                  </a:lnTo>
                  <a:lnTo>
                    <a:pt x="2005" y="2613"/>
                  </a:lnTo>
                  <a:lnTo>
                    <a:pt x="2045" y="2461"/>
                  </a:lnTo>
                  <a:lnTo>
                    <a:pt x="2086" y="2299"/>
                  </a:lnTo>
                  <a:lnTo>
                    <a:pt x="2106" y="2127"/>
                  </a:lnTo>
                  <a:lnTo>
                    <a:pt x="2126" y="1955"/>
                  </a:lnTo>
                  <a:lnTo>
                    <a:pt x="2126" y="1772"/>
                  </a:lnTo>
                  <a:lnTo>
                    <a:pt x="2126" y="1590"/>
                  </a:lnTo>
                  <a:lnTo>
                    <a:pt x="2106" y="1418"/>
                  </a:lnTo>
                  <a:lnTo>
                    <a:pt x="2086" y="1246"/>
                  </a:lnTo>
                  <a:lnTo>
                    <a:pt x="2045" y="1084"/>
                  </a:lnTo>
                  <a:lnTo>
                    <a:pt x="2005" y="932"/>
                  </a:lnTo>
                  <a:lnTo>
                    <a:pt x="1944" y="780"/>
                  </a:lnTo>
                  <a:lnTo>
                    <a:pt x="1883" y="649"/>
                  </a:lnTo>
                  <a:lnTo>
                    <a:pt x="1822" y="517"/>
                  </a:lnTo>
                  <a:lnTo>
                    <a:pt x="1741" y="406"/>
                  </a:lnTo>
                  <a:lnTo>
                    <a:pt x="1660" y="305"/>
                  </a:lnTo>
                  <a:lnTo>
                    <a:pt x="1569" y="213"/>
                  </a:lnTo>
                  <a:lnTo>
                    <a:pt x="1478" y="143"/>
                  </a:lnTo>
                  <a:lnTo>
                    <a:pt x="1387" y="82"/>
                  </a:lnTo>
                  <a:lnTo>
                    <a:pt x="1286" y="41"/>
                  </a:lnTo>
                  <a:lnTo>
                    <a:pt x="1175" y="11"/>
                  </a:lnTo>
                  <a:lnTo>
                    <a:pt x="1063"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377"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73;p15">
              <a:extLst>
                <a:ext uri="{FF2B5EF4-FFF2-40B4-BE49-F238E27FC236}">
                  <a16:creationId xmlns:a16="http://schemas.microsoft.com/office/drawing/2014/main" id="{290BDCB3-75EF-5DC9-4640-DED479A3FA06}"/>
                </a:ext>
              </a:extLst>
            </p:cNvPr>
            <p:cNvSpPr/>
            <p:nvPr/>
          </p:nvSpPr>
          <p:spPr>
            <a:xfrm>
              <a:off x="1835625" y="2176125"/>
              <a:ext cx="53175" cy="88600"/>
            </a:xfrm>
            <a:custGeom>
              <a:avLst/>
              <a:gdLst/>
              <a:ahLst/>
              <a:cxnLst/>
              <a:rect l="l" t="t" r="r" b="b"/>
              <a:pathLst>
                <a:path w="2127" h="3544" extrusionOk="0">
                  <a:moveTo>
                    <a:pt x="1064" y="1"/>
                  </a:moveTo>
                  <a:lnTo>
                    <a:pt x="952" y="11"/>
                  </a:lnTo>
                  <a:lnTo>
                    <a:pt x="851" y="41"/>
                  </a:lnTo>
                  <a:lnTo>
                    <a:pt x="750" y="82"/>
                  </a:lnTo>
                  <a:lnTo>
                    <a:pt x="648" y="143"/>
                  </a:lnTo>
                  <a:lnTo>
                    <a:pt x="557" y="213"/>
                  </a:lnTo>
                  <a:lnTo>
                    <a:pt x="476" y="305"/>
                  </a:lnTo>
                  <a:lnTo>
                    <a:pt x="385" y="406"/>
                  </a:lnTo>
                  <a:lnTo>
                    <a:pt x="314" y="517"/>
                  </a:lnTo>
                  <a:lnTo>
                    <a:pt x="244" y="649"/>
                  </a:lnTo>
                  <a:lnTo>
                    <a:pt x="183" y="780"/>
                  </a:lnTo>
                  <a:lnTo>
                    <a:pt x="132" y="932"/>
                  </a:lnTo>
                  <a:lnTo>
                    <a:pt x="92" y="1084"/>
                  </a:lnTo>
                  <a:lnTo>
                    <a:pt x="51" y="1246"/>
                  </a:lnTo>
                  <a:lnTo>
                    <a:pt x="21" y="1418"/>
                  </a:lnTo>
                  <a:lnTo>
                    <a:pt x="11" y="1590"/>
                  </a:lnTo>
                  <a:lnTo>
                    <a:pt x="1" y="1772"/>
                  </a:lnTo>
                  <a:lnTo>
                    <a:pt x="11" y="1955"/>
                  </a:lnTo>
                  <a:lnTo>
                    <a:pt x="21" y="2127"/>
                  </a:lnTo>
                  <a:lnTo>
                    <a:pt x="51" y="2299"/>
                  </a:lnTo>
                  <a:lnTo>
                    <a:pt x="92" y="2461"/>
                  </a:lnTo>
                  <a:lnTo>
                    <a:pt x="132" y="2613"/>
                  </a:lnTo>
                  <a:lnTo>
                    <a:pt x="183" y="2764"/>
                  </a:lnTo>
                  <a:lnTo>
                    <a:pt x="244" y="2896"/>
                  </a:lnTo>
                  <a:lnTo>
                    <a:pt x="314" y="3028"/>
                  </a:lnTo>
                  <a:lnTo>
                    <a:pt x="385" y="3139"/>
                  </a:lnTo>
                  <a:lnTo>
                    <a:pt x="476" y="3240"/>
                  </a:lnTo>
                  <a:lnTo>
                    <a:pt x="557" y="3331"/>
                  </a:lnTo>
                  <a:lnTo>
                    <a:pt x="648" y="3402"/>
                  </a:lnTo>
                  <a:lnTo>
                    <a:pt x="750" y="3463"/>
                  </a:lnTo>
                  <a:lnTo>
                    <a:pt x="851" y="3503"/>
                  </a:lnTo>
                  <a:lnTo>
                    <a:pt x="952" y="3534"/>
                  </a:lnTo>
                  <a:lnTo>
                    <a:pt x="1064" y="3544"/>
                  </a:lnTo>
                  <a:lnTo>
                    <a:pt x="1175" y="3534"/>
                  </a:lnTo>
                  <a:lnTo>
                    <a:pt x="1276" y="3503"/>
                  </a:lnTo>
                  <a:lnTo>
                    <a:pt x="1377" y="3463"/>
                  </a:lnTo>
                  <a:lnTo>
                    <a:pt x="1479" y="3402"/>
                  </a:lnTo>
                  <a:lnTo>
                    <a:pt x="1570" y="3331"/>
                  </a:lnTo>
                  <a:lnTo>
                    <a:pt x="1661" y="3240"/>
                  </a:lnTo>
                  <a:lnTo>
                    <a:pt x="1742" y="3139"/>
                  </a:lnTo>
                  <a:lnTo>
                    <a:pt x="1813" y="3028"/>
                  </a:lnTo>
                  <a:lnTo>
                    <a:pt x="1883" y="2896"/>
                  </a:lnTo>
                  <a:lnTo>
                    <a:pt x="1944" y="2764"/>
                  </a:lnTo>
                  <a:lnTo>
                    <a:pt x="1995" y="2613"/>
                  </a:lnTo>
                  <a:lnTo>
                    <a:pt x="2045" y="2461"/>
                  </a:lnTo>
                  <a:lnTo>
                    <a:pt x="2076" y="2299"/>
                  </a:lnTo>
                  <a:lnTo>
                    <a:pt x="2106" y="2127"/>
                  </a:lnTo>
                  <a:lnTo>
                    <a:pt x="2126" y="1955"/>
                  </a:lnTo>
                  <a:lnTo>
                    <a:pt x="2126" y="1772"/>
                  </a:lnTo>
                  <a:lnTo>
                    <a:pt x="2126" y="1590"/>
                  </a:lnTo>
                  <a:lnTo>
                    <a:pt x="2106" y="1418"/>
                  </a:lnTo>
                  <a:lnTo>
                    <a:pt x="2076" y="1246"/>
                  </a:lnTo>
                  <a:lnTo>
                    <a:pt x="2045" y="1084"/>
                  </a:lnTo>
                  <a:lnTo>
                    <a:pt x="1995" y="932"/>
                  </a:lnTo>
                  <a:lnTo>
                    <a:pt x="1944" y="780"/>
                  </a:lnTo>
                  <a:lnTo>
                    <a:pt x="1883" y="649"/>
                  </a:lnTo>
                  <a:lnTo>
                    <a:pt x="1813" y="517"/>
                  </a:lnTo>
                  <a:lnTo>
                    <a:pt x="1742" y="406"/>
                  </a:lnTo>
                  <a:lnTo>
                    <a:pt x="1661" y="305"/>
                  </a:lnTo>
                  <a:lnTo>
                    <a:pt x="1570" y="213"/>
                  </a:lnTo>
                  <a:lnTo>
                    <a:pt x="1479" y="143"/>
                  </a:lnTo>
                  <a:lnTo>
                    <a:pt x="1377" y="82"/>
                  </a:lnTo>
                  <a:lnTo>
                    <a:pt x="1276" y="41"/>
                  </a:lnTo>
                  <a:lnTo>
                    <a:pt x="1175" y="11"/>
                  </a:lnTo>
                  <a:lnTo>
                    <a:pt x="1064"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377"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74;p15">
              <a:extLst>
                <a:ext uri="{FF2B5EF4-FFF2-40B4-BE49-F238E27FC236}">
                  <a16:creationId xmlns:a16="http://schemas.microsoft.com/office/drawing/2014/main" id="{56B3A9E7-4B73-A6FF-B67F-70C0CABF1D3C}"/>
                </a:ext>
              </a:extLst>
            </p:cNvPr>
            <p:cNvSpPr/>
            <p:nvPr/>
          </p:nvSpPr>
          <p:spPr>
            <a:xfrm>
              <a:off x="1822475" y="2089575"/>
              <a:ext cx="100225" cy="30650"/>
            </a:xfrm>
            <a:custGeom>
              <a:avLst/>
              <a:gdLst/>
              <a:ahLst/>
              <a:cxnLst/>
              <a:rect l="l" t="t" r="r" b="b"/>
              <a:pathLst>
                <a:path w="4009" h="1226" extrusionOk="0">
                  <a:moveTo>
                    <a:pt x="1893" y="1"/>
                  </a:moveTo>
                  <a:lnTo>
                    <a:pt x="1620" y="11"/>
                  </a:lnTo>
                  <a:lnTo>
                    <a:pt x="1347" y="31"/>
                  </a:lnTo>
                  <a:lnTo>
                    <a:pt x="1073" y="72"/>
                  </a:lnTo>
                  <a:lnTo>
                    <a:pt x="820" y="133"/>
                  </a:lnTo>
                  <a:lnTo>
                    <a:pt x="567" y="193"/>
                  </a:lnTo>
                  <a:lnTo>
                    <a:pt x="334" y="274"/>
                  </a:lnTo>
                  <a:lnTo>
                    <a:pt x="122" y="355"/>
                  </a:lnTo>
                  <a:lnTo>
                    <a:pt x="81" y="386"/>
                  </a:lnTo>
                  <a:lnTo>
                    <a:pt x="51" y="416"/>
                  </a:lnTo>
                  <a:lnTo>
                    <a:pt x="31" y="446"/>
                  </a:lnTo>
                  <a:lnTo>
                    <a:pt x="10" y="487"/>
                  </a:lnTo>
                  <a:lnTo>
                    <a:pt x="0" y="527"/>
                  </a:lnTo>
                  <a:lnTo>
                    <a:pt x="10" y="568"/>
                  </a:lnTo>
                  <a:lnTo>
                    <a:pt x="10" y="608"/>
                  </a:lnTo>
                  <a:lnTo>
                    <a:pt x="31" y="659"/>
                  </a:lnTo>
                  <a:lnTo>
                    <a:pt x="51" y="689"/>
                  </a:lnTo>
                  <a:lnTo>
                    <a:pt x="71" y="730"/>
                  </a:lnTo>
                  <a:lnTo>
                    <a:pt x="101" y="760"/>
                  </a:lnTo>
                  <a:lnTo>
                    <a:pt x="132" y="780"/>
                  </a:lnTo>
                  <a:lnTo>
                    <a:pt x="172" y="801"/>
                  </a:lnTo>
                  <a:lnTo>
                    <a:pt x="213" y="811"/>
                  </a:lnTo>
                  <a:lnTo>
                    <a:pt x="263" y="811"/>
                  </a:lnTo>
                  <a:lnTo>
                    <a:pt x="304" y="791"/>
                  </a:lnTo>
                  <a:lnTo>
                    <a:pt x="537" y="710"/>
                  </a:lnTo>
                  <a:lnTo>
                    <a:pt x="770" y="649"/>
                  </a:lnTo>
                  <a:lnTo>
                    <a:pt x="1002" y="598"/>
                  </a:lnTo>
                  <a:lnTo>
                    <a:pt x="1235" y="558"/>
                  </a:lnTo>
                  <a:lnTo>
                    <a:pt x="1478" y="537"/>
                  </a:lnTo>
                  <a:lnTo>
                    <a:pt x="1711" y="537"/>
                  </a:lnTo>
                  <a:lnTo>
                    <a:pt x="1954" y="558"/>
                  </a:lnTo>
                  <a:lnTo>
                    <a:pt x="2197" y="598"/>
                  </a:lnTo>
                  <a:lnTo>
                    <a:pt x="2399" y="649"/>
                  </a:lnTo>
                  <a:lnTo>
                    <a:pt x="2592" y="720"/>
                  </a:lnTo>
                  <a:lnTo>
                    <a:pt x="2784" y="801"/>
                  </a:lnTo>
                  <a:lnTo>
                    <a:pt x="2966" y="882"/>
                  </a:lnTo>
                  <a:lnTo>
                    <a:pt x="3320" y="1064"/>
                  </a:lnTo>
                  <a:lnTo>
                    <a:pt x="3513" y="1155"/>
                  </a:lnTo>
                  <a:lnTo>
                    <a:pt x="3705" y="1226"/>
                  </a:lnTo>
                  <a:lnTo>
                    <a:pt x="3776" y="1226"/>
                  </a:lnTo>
                  <a:lnTo>
                    <a:pt x="3847" y="1216"/>
                  </a:lnTo>
                  <a:lnTo>
                    <a:pt x="3908" y="1185"/>
                  </a:lnTo>
                  <a:lnTo>
                    <a:pt x="3958" y="1135"/>
                  </a:lnTo>
                  <a:lnTo>
                    <a:pt x="3989" y="1074"/>
                  </a:lnTo>
                  <a:lnTo>
                    <a:pt x="4009" y="1003"/>
                  </a:lnTo>
                  <a:lnTo>
                    <a:pt x="4009" y="973"/>
                  </a:lnTo>
                  <a:lnTo>
                    <a:pt x="3999" y="932"/>
                  </a:lnTo>
                  <a:lnTo>
                    <a:pt x="3989" y="902"/>
                  </a:lnTo>
                  <a:lnTo>
                    <a:pt x="3968" y="872"/>
                  </a:lnTo>
                  <a:lnTo>
                    <a:pt x="3897" y="770"/>
                  </a:lnTo>
                  <a:lnTo>
                    <a:pt x="3816" y="669"/>
                  </a:lnTo>
                  <a:lnTo>
                    <a:pt x="3725" y="588"/>
                  </a:lnTo>
                  <a:lnTo>
                    <a:pt x="3624" y="507"/>
                  </a:lnTo>
                  <a:lnTo>
                    <a:pt x="3523" y="426"/>
                  </a:lnTo>
                  <a:lnTo>
                    <a:pt x="3422" y="365"/>
                  </a:lnTo>
                  <a:lnTo>
                    <a:pt x="3310" y="305"/>
                  </a:lnTo>
                  <a:lnTo>
                    <a:pt x="3199" y="244"/>
                  </a:lnTo>
                  <a:lnTo>
                    <a:pt x="3078" y="193"/>
                  </a:lnTo>
                  <a:lnTo>
                    <a:pt x="2956" y="153"/>
                  </a:lnTo>
                  <a:lnTo>
                    <a:pt x="2824" y="122"/>
                  </a:lnTo>
                  <a:lnTo>
                    <a:pt x="2703" y="82"/>
                  </a:lnTo>
                  <a:lnTo>
                    <a:pt x="2440" y="41"/>
                  </a:lnTo>
                  <a:lnTo>
                    <a:pt x="2166" y="11"/>
                  </a:lnTo>
                  <a:lnTo>
                    <a:pt x="1893"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377"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75;p15">
              <a:extLst>
                <a:ext uri="{FF2B5EF4-FFF2-40B4-BE49-F238E27FC236}">
                  <a16:creationId xmlns:a16="http://schemas.microsoft.com/office/drawing/2014/main" id="{93FBFF98-8FAF-CBAC-A926-AA97B278AB59}"/>
                </a:ext>
              </a:extLst>
            </p:cNvPr>
            <p:cNvSpPr/>
            <p:nvPr/>
          </p:nvSpPr>
          <p:spPr>
            <a:xfrm>
              <a:off x="1524600" y="2089575"/>
              <a:ext cx="100250" cy="30650"/>
            </a:xfrm>
            <a:custGeom>
              <a:avLst/>
              <a:gdLst/>
              <a:ahLst/>
              <a:cxnLst/>
              <a:rect l="l" t="t" r="r" b="b"/>
              <a:pathLst>
                <a:path w="4010" h="1226" extrusionOk="0">
                  <a:moveTo>
                    <a:pt x="2127" y="1"/>
                  </a:moveTo>
                  <a:lnTo>
                    <a:pt x="1853" y="11"/>
                  </a:lnTo>
                  <a:lnTo>
                    <a:pt x="1580" y="41"/>
                  </a:lnTo>
                  <a:lnTo>
                    <a:pt x="1317" y="82"/>
                  </a:lnTo>
                  <a:lnTo>
                    <a:pt x="1185" y="122"/>
                  </a:lnTo>
                  <a:lnTo>
                    <a:pt x="1064" y="153"/>
                  </a:lnTo>
                  <a:lnTo>
                    <a:pt x="942" y="193"/>
                  </a:lnTo>
                  <a:lnTo>
                    <a:pt x="821" y="244"/>
                  </a:lnTo>
                  <a:lnTo>
                    <a:pt x="699" y="305"/>
                  </a:lnTo>
                  <a:lnTo>
                    <a:pt x="598" y="365"/>
                  </a:lnTo>
                  <a:lnTo>
                    <a:pt x="487" y="426"/>
                  </a:lnTo>
                  <a:lnTo>
                    <a:pt x="386" y="507"/>
                  </a:lnTo>
                  <a:lnTo>
                    <a:pt x="295" y="588"/>
                  </a:lnTo>
                  <a:lnTo>
                    <a:pt x="203" y="669"/>
                  </a:lnTo>
                  <a:lnTo>
                    <a:pt x="122" y="770"/>
                  </a:lnTo>
                  <a:lnTo>
                    <a:pt x="41" y="872"/>
                  </a:lnTo>
                  <a:lnTo>
                    <a:pt x="21" y="902"/>
                  </a:lnTo>
                  <a:lnTo>
                    <a:pt x="11" y="932"/>
                  </a:lnTo>
                  <a:lnTo>
                    <a:pt x="1" y="973"/>
                  </a:lnTo>
                  <a:lnTo>
                    <a:pt x="1" y="1003"/>
                  </a:lnTo>
                  <a:lnTo>
                    <a:pt x="21" y="1074"/>
                  </a:lnTo>
                  <a:lnTo>
                    <a:pt x="62" y="1135"/>
                  </a:lnTo>
                  <a:lnTo>
                    <a:pt x="112" y="1185"/>
                  </a:lnTo>
                  <a:lnTo>
                    <a:pt x="173" y="1216"/>
                  </a:lnTo>
                  <a:lnTo>
                    <a:pt x="244" y="1226"/>
                  </a:lnTo>
                  <a:lnTo>
                    <a:pt x="315" y="1226"/>
                  </a:lnTo>
                  <a:lnTo>
                    <a:pt x="507" y="1155"/>
                  </a:lnTo>
                  <a:lnTo>
                    <a:pt x="689" y="1064"/>
                  </a:lnTo>
                  <a:lnTo>
                    <a:pt x="1054" y="882"/>
                  </a:lnTo>
                  <a:lnTo>
                    <a:pt x="1236" y="801"/>
                  </a:lnTo>
                  <a:lnTo>
                    <a:pt x="1418" y="720"/>
                  </a:lnTo>
                  <a:lnTo>
                    <a:pt x="1610" y="649"/>
                  </a:lnTo>
                  <a:lnTo>
                    <a:pt x="1823" y="598"/>
                  </a:lnTo>
                  <a:lnTo>
                    <a:pt x="2066" y="558"/>
                  </a:lnTo>
                  <a:lnTo>
                    <a:pt x="2299" y="537"/>
                  </a:lnTo>
                  <a:lnTo>
                    <a:pt x="2542" y="537"/>
                  </a:lnTo>
                  <a:lnTo>
                    <a:pt x="2775" y="558"/>
                  </a:lnTo>
                  <a:lnTo>
                    <a:pt x="3018" y="598"/>
                  </a:lnTo>
                  <a:lnTo>
                    <a:pt x="3250" y="649"/>
                  </a:lnTo>
                  <a:lnTo>
                    <a:pt x="3483" y="710"/>
                  </a:lnTo>
                  <a:lnTo>
                    <a:pt x="3706" y="791"/>
                  </a:lnTo>
                  <a:lnTo>
                    <a:pt x="3756" y="811"/>
                  </a:lnTo>
                  <a:lnTo>
                    <a:pt x="3797" y="811"/>
                  </a:lnTo>
                  <a:lnTo>
                    <a:pt x="3837" y="801"/>
                  </a:lnTo>
                  <a:lnTo>
                    <a:pt x="3878" y="780"/>
                  </a:lnTo>
                  <a:lnTo>
                    <a:pt x="3908" y="760"/>
                  </a:lnTo>
                  <a:lnTo>
                    <a:pt x="3939" y="730"/>
                  </a:lnTo>
                  <a:lnTo>
                    <a:pt x="3969" y="689"/>
                  </a:lnTo>
                  <a:lnTo>
                    <a:pt x="3989" y="659"/>
                  </a:lnTo>
                  <a:lnTo>
                    <a:pt x="3999" y="608"/>
                  </a:lnTo>
                  <a:lnTo>
                    <a:pt x="4010" y="568"/>
                  </a:lnTo>
                  <a:lnTo>
                    <a:pt x="4010" y="527"/>
                  </a:lnTo>
                  <a:lnTo>
                    <a:pt x="3999" y="487"/>
                  </a:lnTo>
                  <a:lnTo>
                    <a:pt x="3989" y="446"/>
                  </a:lnTo>
                  <a:lnTo>
                    <a:pt x="3969" y="416"/>
                  </a:lnTo>
                  <a:lnTo>
                    <a:pt x="3929" y="386"/>
                  </a:lnTo>
                  <a:lnTo>
                    <a:pt x="3888" y="355"/>
                  </a:lnTo>
                  <a:lnTo>
                    <a:pt x="3675" y="274"/>
                  </a:lnTo>
                  <a:lnTo>
                    <a:pt x="3443" y="193"/>
                  </a:lnTo>
                  <a:lnTo>
                    <a:pt x="3200" y="133"/>
                  </a:lnTo>
                  <a:lnTo>
                    <a:pt x="2937" y="72"/>
                  </a:lnTo>
                  <a:lnTo>
                    <a:pt x="2673" y="31"/>
                  </a:lnTo>
                  <a:lnTo>
                    <a:pt x="2400" y="11"/>
                  </a:lnTo>
                  <a:lnTo>
                    <a:pt x="2127"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377"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76;p15">
              <a:extLst>
                <a:ext uri="{FF2B5EF4-FFF2-40B4-BE49-F238E27FC236}">
                  <a16:creationId xmlns:a16="http://schemas.microsoft.com/office/drawing/2014/main" id="{4605591F-1BE5-9FE9-ADE6-E1706B50C68C}"/>
                </a:ext>
              </a:extLst>
            </p:cNvPr>
            <p:cNvSpPr/>
            <p:nvPr/>
          </p:nvSpPr>
          <p:spPr>
            <a:xfrm>
              <a:off x="1674175" y="2136650"/>
              <a:ext cx="52650" cy="220950"/>
            </a:xfrm>
            <a:custGeom>
              <a:avLst/>
              <a:gdLst/>
              <a:ahLst/>
              <a:cxnLst/>
              <a:rect l="l" t="t" r="r" b="b"/>
              <a:pathLst>
                <a:path w="2106" h="8838" extrusionOk="0">
                  <a:moveTo>
                    <a:pt x="1974" y="1"/>
                  </a:moveTo>
                  <a:lnTo>
                    <a:pt x="1974" y="11"/>
                  </a:lnTo>
                  <a:lnTo>
                    <a:pt x="1954" y="507"/>
                  </a:lnTo>
                  <a:lnTo>
                    <a:pt x="1924" y="1003"/>
                  </a:lnTo>
                  <a:lnTo>
                    <a:pt x="1883" y="1499"/>
                  </a:lnTo>
                  <a:lnTo>
                    <a:pt x="1822" y="1995"/>
                  </a:lnTo>
                  <a:lnTo>
                    <a:pt x="1752" y="2481"/>
                  </a:lnTo>
                  <a:lnTo>
                    <a:pt x="1661" y="2977"/>
                  </a:lnTo>
                  <a:lnTo>
                    <a:pt x="1559" y="3463"/>
                  </a:lnTo>
                  <a:lnTo>
                    <a:pt x="1438" y="3938"/>
                  </a:lnTo>
                  <a:lnTo>
                    <a:pt x="1367" y="4212"/>
                  </a:lnTo>
                  <a:lnTo>
                    <a:pt x="1286" y="4475"/>
                  </a:lnTo>
                  <a:lnTo>
                    <a:pt x="1205" y="4748"/>
                  </a:lnTo>
                  <a:lnTo>
                    <a:pt x="1104" y="5011"/>
                  </a:lnTo>
                  <a:lnTo>
                    <a:pt x="1013" y="5275"/>
                  </a:lnTo>
                  <a:lnTo>
                    <a:pt x="901" y="5538"/>
                  </a:lnTo>
                  <a:lnTo>
                    <a:pt x="790" y="5791"/>
                  </a:lnTo>
                  <a:lnTo>
                    <a:pt x="679" y="6044"/>
                  </a:lnTo>
                  <a:lnTo>
                    <a:pt x="608" y="6176"/>
                  </a:lnTo>
                  <a:lnTo>
                    <a:pt x="517" y="6317"/>
                  </a:lnTo>
                  <a:lnTo>
                    <a:pt x="294" y="6661"/>
                  </a:lnTo>
                  <a:lnTo>
                    <a:pt x="193" y="6844"/>
                  </a:lnTo>
                  <a:lnTo>
                    <a:pt x="102" y="7016"/>
                  </a:lnTo>
                  <a:lnTo>
                    <a:pt x="31" y="7178"/>
                  </a:lnTo>
                  <a:lnTo>
                    <a:pt x="11" y="7249"/>
                  </a:lnTo>
                  <a:lnTo>
                    <a:pt x="0" y="7319"/>
                  </a:lnTo>
                  <a:lnTo>
                    <a:pt x="0" y="7411"/>
                  </a:lnTo>
                  <a:lnTo>
                    <a:pt x="0" y="7491"/>
                  </a:lnTo>
                  <a:lnTo>
                    <a:pt x="11" y="7572"/>
                  </a:lnTo>
                  <a:lnTo>
                    <a:pt x="21" y="7643"/>
                  </a:lnTo>
                  <a:lnTo>
                    <a:pt x="41" y="7724"/>
                  </a:lnTo>
                  <a:lnTo>
                    <a:pt x="71" y="7785"/>
                  </a:lnTo>
                  <a:lnTo>
                    <a:pt x="112" y="7856"/>
                  </a:lnTo>
                  <a:lnTo>
                    <a:pt x="142" y="7917"/>
                  </a:lnTo>
                  <a:lnTo>
                    <a:pt x="243" y="8038"/>
                  </a:lnTo>
                  <a:lnTo>
                    <a:pt x="345" y="8139"/>
                  </a:lnTo>
                  <a:lnTo>
                    <a:pt x="476" y="8241"/>
                  </a:lnTo>
                  <a:lnTo>
                    <a:pt x="608" y="8332"/>
                  </a:lnTo>
                  <a:lnTo>
                    <a:pt x="760" y="8413"/>
                  </a:lnTo>
                  <a:lnTo>
                    <a:pt x="911" y="8484"/>
                  </a:lnTo>
                  <a:lnTo>
                    <a:pt x="1073" y="8554"/>
                  </a:lnTo>
                  <a:lnTo>
                    <a:pt x="1235" y="8615"/>
                  </a:lnTo>
                  <a:lnTo>
                    <a:pt x="1863" y="8838"/>
                  </a:lnTo>
                  <a:lnTo>
                    <a:pt x="1893" y="8838"/>
                  </a:lnTo>
                  <a:lnTo>
                    <a:pt x="1924" y="8828"/>
                  </a:lnTo>
                  <a:lnTo>
                    <a:pt x="1944" y="8807"/>
                  </a:lnTo>
                  <a:lnTo>
                    <a:pt x="1954" y="8787"/>
                  </a:lnTo>
                  <a:lnTo>
                    <a:pt x="1964" y="8757"/>
                  </a:lnTo>
                  <a:lnTo>
                    <a:pt x="1964" y="8726"/>
                  </a:lnTo>
                  <a:lnTo>
                    <a:pt x="1954" y="8696"/>
                  </a:lnTo>
                  <a:lnTo>
                    <a:pt x="1924" y="8676"/>
                  </a:lnTo>
                  <a:lnTo>
                    <a:pt x="1671" y="8554"/>
                  </a:lnTo>
                  <a:lnTo>
                    <a:pt x="1397" y="8433"/>
                  </a:lnTo>
                  <a:lnTo>
                    <a:pt x="1266" y="8362"/>
                  </a:lnTo>
                  <a:lnTo>
                    <a:pt x="1134" y="8291"/>
                  </a:lnTo>
                  <a:lnTo>
                    <a:pt x="1023" y="8210"/>
                  </a:lnTo>
                  <a:lnTo>
                    <a:pt x="922" y="8119"/>
                  </a:lnTo>
                  <a:lnTo>
                    <a:pt x="790" y="7977"/>
                  </a:lnTo>
                  <a:lnTo>
                    <a:pt x="689" y="7856"/>
                  </a:lnTo>
                  <a:lnTo>
                    <a:pt x="608" y="7734"/>
                  </a:lnTo>
                  <a:lnTo>
                    <a:pt x="547" y="7633"/>
                  </a:lnTo>
                  <a:lnTo>
                    <a:pt x="507" y="7532"/>
                  </a:lnTo>
                  <a:lnTo>
                    <a:pt x="476" y="7441"/>
                  </a:lnTo>
                  <a:lnTo>
                    <a:pt x="476" y="7350"/>
                  </a:lnTo>
                  <a:lnTo>
                    <a:pt x="486" y="7259"/>
                  </a:lnTo>
                  <a:lnTo>
                    <a:pt x="507" y="7178"/>
                  </a:lnTo>
                  <a:lnTo>
                    <a:pt x="537" y="7097"/>
                  </a:lnTo>
                  <a:lnTo>
                    <a:pt x="628" y="6915"/>
                  </a:lnTo>
                  <a:lnTo>
                    <a:pt x="750" y="6722"/>
                  </a:lnTo>
                  <a:lnTo>
                    <a:pt x="871" y="6489"/>
                  </a:lnTo>
                  <a:lnTo>
                    <a:pt x="1094" y="6034"/>
                  </a:lnTo>
                  <a:lnTo>
                    <a:pt x="1296" y="5558"/>
                  </a:lnTo>
                  <a:lnTo>
                    <a:pt x="1478" y="5082"/>
                  </a:lnTo>
                  <a:lnTo>
                    <a:pt x="1650" y="4596"/>
                  </a:lnTo>
                  <a:lnTo>
                    <a:pt x="1731" y="4303"/>
                  </a:lnTo>
                  <a:lnTo>
                    <a:pt x="1802" y="4019"/>
                  </a:lnTo>
                  <a:lnTo>
                    <a:pt x="1873" y="3736"/>
                  </a:lnTo>
                  <a:lnTo>
                    <a:pt x="1934" y="3453"/>
                  </a:lnTo>
                  <a:lnTo>
                    <a:pt x="1984" y="3169"/>
                  </a:lnTo>
                  <a:lnTo>
                    <a:pt x="2025" y="2886"/>
                  </a:lnTo>
                  <a:lnTo>
                    <a:pt x="2055" y="2612"/>
                  </a:lnTo>
                  <a:lnTo>
                    <a:pt x="2076" y="2329"/>
                  </a:lnTo>
                  <a:lnTo>
                    <a:pt x="2096" y="2046"/>
                  </a:lnTo>
                  <a:lnTo>
                    <a:pt x="2106" y="1752"/>
                  </a:lnTo>
                  <a:lnTo>
                    <a:pt x="2106" y="1469"/>
                  </a:lnTo>
                  <a:lnTo>
                    <a:pt x="2096" y="1185"/>
                  </a:lnTo>
                  <a:lnTo>
                    <a:pt x="2086" y="892"/>
                  </a:lnTo>
                  <a:lnTo>
                    <a:pt x="2065" y="598"/>
                  </a:lnTo>
                  <a:lnTo>
                    <a:pt x="2035" y="304"/>
                  </a:lnTo>
                  <a:lnTo>
                    <a:pt x="2005" y="11"/>
                  </a:lnTo>
                  <a:lnTo>
                    <a:pt x="2005"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377"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77;p15">
              <a:extLst>
                <a:ext uri="{FF2B5EF4-FFF2-40B4-BE49-F238E27FC236}">
                  <a16:creationId xmlns:a16="http://schemas.microsoft.com/office/drawing/2014/main" id="{8C89C1F1-219C-E9F8-E170-41A5819A80D5}"/>
                </a:ext>
              </a:extLst>
            </p:cNvPr>
            <p:cNvSpPr/>
            <p:nvPr/>
          </p:nvSpPr>
          <p:spPr>
            <a:xfrm>
              <a:off x="1652400" y="2402625"/>
              <a:ext cx="125300" cy="53175"/>
            </a:xfrm>
            <a:custGeom>
              <a:avLst/>
              <a:gdLst/>
              <a:ahLst/>
              <a:cxnLst/>
              <a:rect l="l" t="t" r="r" b="b"/>
              <a:pathLst>
                <a:path w="5012" h="2127" extrusionOk="0">
                  <a:moveTo>
                    <a:pt x="2501" y="1"/>
                  </a:moveTo>
                  <a:lnTo>
                    <a:pt x="2036" y="11"/>
                  </a:lnTo>
                  <a:lnTo>
                    <a:pt x="1580" y="31"/>
                  </a:lnTo>
                  <a:lnTo>
                    <a:pt x="1165" y="61"/>
                  </a:lnTo>
                  <a:lnTo>
                    <a:pt x="780" y="112"/>
                  </a:lnTo>
                  <a:lnTo>
                    <a:pt x="608" y="142"/>
                  </a:lnTo>
                  <a:lnTo>
                    <a:pt x="456" y="173"/>
                  </a:lnTo>
                  <a:lnTo>
                    <a:pt x="325" y="213"/>
                  </a:lnTo>
                  <a:lnTo>
                    <a:pt x="213" y="244"/>
                  </a:lnTo>
                  <a:lnTo>
                    <a:pt x="122" y="294"/>
                  </a:lnTo>
                  <a:lnTo>
                    <a:pt x="52" y="335"/>
                  </a:lnTo>
                  <a:lnTo>
                    <a:pt x="11" y="385"/>
                  </a:lnTo>
                  <a:lnTo>
                    <a:pt x="1" y="416"/>
                  </a:lnTo>
                  <a:lnTo>
                    <a:pt x="1" y="436"/>
                  </a:lnTo>
                  <a:lnTo>
                    <a:pt x="1" y="497"/>
                  </a:lnTo>
                  <a:lnTo>
                    <a:pt x="11" y="547"/>
                  </a:lnTo>
                  <a:lnTo>
                    <a:pt x="52" y="679"/>
                  </a:lnTo>
                  <a:lnTo>
                    <a:pt x="112" y="810"/>
                  </a:lnTo>
                  <a:lnTo>
                    <a:pt x="193" y="942"/>
                  </a:lnTo>
                  <a:lnTo>
                    <a:pt x="305" y="1084"/>
                  </a:lnTo>
                  <a:lnTo>
                    <a:pt x="426" y="1225"/>
                  </a:lnTo>
                  <a:lnTo>
                    <a:pt x="568" y="1367"/>
                  </a:lnTo>
                  <a:lnTo>
                    <a:pt x="730" y="1499"/>
                  </a:lnTo>
                  <a:lnTo>
                    <a:pt x="912" y="1630"/>
                  </a:lnTo>
                  <a:lnTo>
                    <a:pt x="1104" y="1742"/>
                  </a:lnTo>
                  <a:lnTo>
                    <a:pt x="1307" y="1853"/>
                  </a:lnTo>
                  <a:lnTo>
                    <a:pt x="1529" y="1944"/>
                  </a:lnTo>
                  <a:lnTo>
                    <a:pt x="1762" y="2025"/>
                  </a:lnTo>
                  <a:lnTo>
                    <a:pt x="1995" y="2076"/>
                  </a:lnTo>
                  <a:lnTo>
                    <a:pt x="2248" y="2116"/>
                  </a:lnTo>
                  <a:lnTo>
                    <a:pt x="2380" y="2126"/>
                  </a:lnTo>
                  <a:lnTo>
                    <a:pt x="2633" y="2126"/>
                  </a:lnTo>
                  <a:lnTo>
                    <a:pt x="2764" y="2116"/>
                  </a:lnTo>
                  <a:lnTo>
                    <a:pt x="3007" y="2076"/>
                  </a:lnTo>
                  <a:lnTo>
                    <a:pt x="3250" y="2025"/>
                  </a:lnTo>
                  <a:lnTo>
                    <a:pt x="3483" y="1944"/>
                  </a:lnTo>
                  <a:lnTo>
                    <a:pt x="3696" y="1853"/>
                  </a:lnTo>
                  <a:lnTo>
                    <a:pt x="3908" y="1742"/>
                  </a:lnTo>
                  <a:lnTo>
                    <a:pt x="4101" y="1630"/>
                  </a:lnTo>
                  <a:lnTo>
                    <a:pt x="4273" y="1499"/>
                  </a:lnTo>
                  <a:lnTo>
                    <a:pt x="4435" y="1367"/>
                  </a:lnTo>
                  <a:lnTo>
                    <a:pt x="4586" y="1225"/>
                  </a:lnTo>
                  <a:lnTo>
                    <a:pt x="4708" y="1084"/>
                  </a:lnTo>
                  <a:lnTo>
                    <a:pt x="4819" y="942"/>
                  </a:lnTo>
                  <a:lnTo>
                    <a:pt x="4900" y="810"/>
                  </a:lnTo>
                  <a:lnTo>
                    <a:pt x="4961" y="679"/>
                  </a:lnTo>
                  <a:lnTo>
                    <a:pt x="5001" y="547"/>
                  </a:lnTo>
                  <a:lnTo>
                    <a:pt x="5012" y="497"/>
                  </a:lnTo>
                  <a:lnTo>
                    <a:pt x="5012" y="436"/>
                  </a:lnTo>
                  <a:lnTo>
                    <a:pt x="5012" y="416"/>
                  </a:lnTo>
                  <a:lnTo>
                    <a:pt x="5001" y="385"/>
                  </a:lnTo>
                  <a:lnTo>
                    <a:pt x="4951" y="335"/>
                  </a:lnTo>
                  <a:lnTo>
                    <a:pt x="4890" y="294"/>
                  </a:lnTo>
                  <a:lnTo>
                    <a:pt x="4799" y="244"/>
                  </a:lnTo>
                  <a:lnTo>
                    <a:pt x="4688" y="213"/>
                  </a:lnTo>
                  <a:lnTo>
                    <a:pt x="4546" y="173"/>
                  </a:lnTo>
                  <a:lnTo>
                    <a:pt x="4394" y="142"/>
                  </a:lnTo>
                  <a:lnTo>
                    <a:pt x="4232" y="112"/>
                  </a:lnTo>
                  <a:lnTo>
                    <a:pt x="3847" y="61"/>
                  </a:lnTo>
                  <a:lnTo>
                    <a:pt x="3422" y="31"/>
                  </a:lnTo>
                  <a:lnTo>
                    <a:pt x="2977" y="11"/>
                  </a:lnTo>
                  <a:lnTo>
                    <a:pt x="2501"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377"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83;p15">
              <a:extLst>
                <a:ext uri="{FF2B5EF4-FFF2-40B4-BE49-F238E27FC236}">
                  <a16:creationId xmlns:a16="http://schemas.microsoft.com/office/drawing/2014/main" id="{2FD62389-1447-D438-3989-583EB98E503D}"/>
                </a:ext>
              </a:extLst>
            </p:cNvPr>
            <p:cNvSpPr/>
            <p:nvPr/>
          </p:nvSpPr>
          <p:spPr>
            <a:xfrm>
              <a:off x="2109700" y="2090850"/>
              <a:ext cx="155650" cy="297125"/>
            </a:xfrm>
            <a:custGeom>
              <a:avLst/>
              <a:gdLst/>
              <a:ahLst/>
              <a:cxnLst/>
              <a:rect l="l" t="t" r="r" b="b"/>
              <a:pathLst>
                <a:path w="6226" h="11885" extrusionOk="0">
                  <a:moveTo>
                    <a:pt x="2997" y="1"/>
                  </a:moveTo>
                  <a:lnTo>
                    <a:pt x="2835" y="11"/>
                  </a:lnTo>
                  <a:lnTo>
                    <a:pt x="2673" y="31"/>
                  </a:lnTo>
                  <a:lnTo>
                    <a:pt x="2511" y="61"/>
                  </a:lnTo>
                  <a:lnTo>
                    <a:pt x="2349" y="102"/>
                  </a:lnTo>
                  <a:lnTo>
                    <a:pt x="2177" y="142"/>
                  </a:lnTo>
                  <a:lnTo>
                    <a:pt x="2055" y="193"/>
                  </a:lnTo>
                  <a:lnTo>
                    <a:pt x="1934" y="254"/>
                  </a:lnTo>
                  <a:lnTo>
                    <a:pt x="1812" y="325"/>
                  </a:lnTo>
                  <a:lnTo>
                    <a:pt x="1701" y="406"/>
                  </a:lnTo>
                  <a:lnTo>
                    <a:pt x="1590" y="497"/>
                  </a:lnTo>
                  <a:lnTo>
                    <a:pt x="1488" y="598"/>
                  </a:lnTo>
                  <a:lnTo>
                    <a:pt x="1387" y="709"/>
                  </a:lnTo>
                  <a:lnTo>
                    <a:pt x="1296" y="831"/>
                  </a:lnTo>
                  <a:lnTo>
                    <a:pt x="1205" y="962"/>
                  </a:lnTo>
                  <a:lnTo>
                    <a:pt x="1114" y="1104"/>
                  </a:lnTo>
                  <a:lnTo>
                    <a:pt x="1033" y="1256"/>
                  </a:lnTo>
                  <a:lnTo>
                    <a:pt x="952" y="1408"/>
                  </a:lnTo>
                  <a:lnTo>
                    <a:pt x="881" y="1570"/>
                  </a:lnTo>
                  <a:lnTo>
                    <a:pt x="800" y="1742"/>
                  </a:lnTo>
                  <a:lnTo>
                    <a:pt x="668" y="2106"/>
                  </a:lnTo>
                  <a:lnTo>
                    <a:pt x="547" y="2501"/>
                  </a:lnTo>
                  <a:lnTo>
                    <a:pt x="446" y="2906"/>
                  </a:lnTo>
                  <a:lnTo>
                    <a:pt x="355" y="3341"/>
                  </a:lnTo>
                  <a:lnTo>
                    <a:pt x="274" y="3786"/>
                  </a:lnTo>
                  <a:lnTo>
                    <a:pt x="203" y="4252"/>
                  </a:lnTo>
                  <a:lnTo>
                    <a:pt x="142" y="4728"/>
                  </a:lnTo>
                  <a:lnTo>
                    <a:pt x="102" y="5204"/>
                  </a:lnTo>
                  <a:lnTo>
                    <a:pt x="61" y="5689"/>
                  </a:lnTo>
                  <a:lnTo>
                    <a:pt x="31" y="6185"/>
                  </a:lnTo>
                  <a:lnTo>
                    <a:pt x="11" y="6671"/>
                  </a:lnTo>
                  <a:lnTo>
                    <a:pt x="0" y="7157"/>
                  </a:lnTo>
                  <a:lnTo>
                    <a:pt x="0" y="7643"/>
                  </a:lnTo>
                  <a:lnTo>
                    <a:pt x="0" y="8109"/>
                  </a:lnTo>
                  <a:lnTo>
                    <a:pt x="11" y="8564"/>
                  </a:lnTo>
                  <a:lnTo>
                    <a:pt x="31" y="9010"/>
                  </a:lnTo>
                  <a:lnTo>
                    <a:pt x="51" y="9445"/>
                  </a:lnTo>
                  <a:lnTo>
                    <a:pt x="112" y="10235"/>
                  </a:lnTo>
                  <a:lnTo>
                    <a:pt x="142" y="10589"/>
                  </a:lnTo>
                  <a:lnTo>
                    <a:pt x="183" y="10913"/>
                  </a:lnTo>
                  <a:lnTo>
                    <a:pt x="223" y="11216"/>
                  </a:lnTo>
                  <a:lnTo>
                    <a:pt x="264" y="11480"/>
                  </a:lnTo>
                  <a:lnTo>
                    <a:pt x="304" y="11702"/>
                  </a:lnTo>
                  <a:lnTo>
                    <a:pt x="345" y="11884"/>
                  </a:lnTo>
                  <a:lnTo>
                    <a:pt x="891" y="11449"/>
                  </a:lnTo>
                  <a:lnTo>
                    <a:pt x="1448" y="11004"/>
                  </a:lnTo>
                  <a:lnTo>
                    <a:pt x="2015" y="10528"/>
                  </a:lnTo>
                  <a:lnTo>
                    <a:pt x="2582" y="10042"/>
                  </a:lnTo>
                  <a:lnTo>
                    <a:pt x="2865" y="9789"/>
                  </a:lnTo>
                  <a:lnTo>
                    <a:pt x="3138" y="9526"/>
                  </a:lnTo>
                  <a:lnTo>
                    <a:pt x="3412" y="9263"/>
                  </a:lnTo>
                  <a:lnTo>
                    <a:pt x="3675" y="9000"/>
                  </a:lnTo>
                  <a:lnTo>
                    <a:pt x="3938" y="8726"/>
                  </a:lnTo>
                  <a:lnTo>
                    <a:pt x="4181" y="8443"/>
                  </a:lnTo>
                  <a:lnTo>
                    <a:pt x="4424" y="8159"/>
                  </a:lnTo>
                  <a:lnTo>
                    <a:pt x="4657" y="7866"/>
                  </a:lnTo>
                  <a:lnTo>
                    <a:pt x="4879" y="7572"/>
                  </a:lnTo>
                  <a:lnTo>
                    <a:pt x="5082" y="7269"/>
                  </a:lnTo>
                  <a:lnTo>
                    <a:pt x="5274" y="6965"/>
                  </a:lnTo>
                  <a:lnTo>
                    <a:pt x="5456" y="6651"/>
                  </a:lnTo>
                  <a:lnTo>
                    <a:pt x="5618" y="6327"/>
                  </a:lnTo>
                  <a:lnTo>
                    <a:pt x="5770" y="6003"/>
                  </a:lnTo>
                  <a:lnTo>
                    <a:pt x="5892" y="5669"/>
                  </a:lnTo>
                  <a:lnTo>
                    <a:pt x="6003" y="5335"/>
                  </a:lnTo>
                  <a:lnTo>
                    <a:pt x="6094" y="4991"/>
                  </a:lnTo>
                  <a:lnTo>
                    <a:pt x="6155" y="4647"/>
                  </a:lnTo>
                  <a:lnTo>
                    <a:pt x="6206" y="4282"/>
                  </a:lnTo>
                  <a:lnTo>
                    <a:pt x="6216" y="4110"/>
                  </a:lnTo>
                  <a:lnTo>
                    <a:pt x="6226" y="3928"/>
                  </a:lnTo>
                  <a:lnTo>
                    <a:pt x="6226" y="3746"/>
                  </a:lnTo>
                  <a:lnTo>
                    <a:pt x="6216" y="3554"/>
                  </a:lnTo>
                  <a:lnTo>
                    <a:pt x="6206" y="3371"/>
                  </a:lnTo>
                  <a:lnTo>
                    <a:pt x="6185" y="3179"/>
                  </a:lnTo>
                  <a:lnTo>
                    <a:pt x="6165" y="2997"/>
                  </a:lnTo>
                  <a:lnTo>
                    <a:pt x="6125" y="2805"/>
                  </a:lnTo>
                  <a:lnTo>
                    <a:pt x="6084" y="2612"/>
                  </a:lnTo>
                  <a:lnTo>
                    <a:pt x="6044" y="2420"/>
                  </a:lnTo>
                  <a:lnTo>
                    <a:pt x="6003" y="2258"/>
                  </a:lnTo>
                  <a:lnTo>
                    <a:pt x="5942" y="2106"/>
                  </a:lnTo>
                  <a:lnTo>
                    <a:pt x="5892" y="1954"/>
                  </a:lnTo>
                  <a:lnTo>
                    <a:pt x="5821" y="1813"/>
                  </a:lnTo>
                  <a:lnTo>
                    <a:pt x="5750" y="1671"/>
                  </a:lnTo>
                  <a:lnTo>
                    <a:pt x="5679" y="1539"/>
                  </a:lnTo>
                  <a:lnTo>
                    <a:pt x="5598" y="1408"/>
                  </a:lnTo>
                  <a:lnTo>
                    <a:pt x="5507" y="1276"/>
                  </a:lnTo>
                  <a:lnTo>
                    <a:pt x="5416" y="1155"/>
                  </a:lnTo>
                  <a:lnTo>
                    <a:pt x="5315" y="1033"/>
                  </a:lnTo>
                  <a:lnTo>
                    <a:pt x="5214" y="922"/>
                  </a:lnTo>
                  <a:lnTo>
                    <a:pt x="5102" y="810"/>
                  </a:lnTo>
                  <a:lnTo>
                    <a:pt x="4991" y="709"/>
                  </a:lnTo>
                  <a:lnTo>
                    <a:pt x="4869" y="608"/>
                  </a:lnTo>
                  <a:lnTo>
                    <a:pt x="4748" y="527"/>
                  </a:lnTo>
                  <a:lnTo>
                    <a:pt x="4616" y="436"/>
                  </a:lnTo>
                  <a:lnTo>
                    <a:pt x="4485" y="365"/>
                  </a:lnTo>
                  <a:lnTo>
                    <a:pt x="4353" y="294"/>
                  </a:lnTo>
                  <a:lnTo>
                    <a:pt x="4211" y="223"/>
                  </a:lnTo>
                  <a:lnTo>
                    <a:pt x="4070" y="173"/>
                  </a:lnTo>
                  <a:lnTo>
                    <a:pt x="3928" y="122"/>
                  </a:lnTo>
                  <a:lnTo>
                    <a:pt x="3776" y="82"/>
                  </a:lnTo>
                  <a:lnTo>
                    <a:pt x="3624" y="51"/>
                  </a:lnTo>
                  <a:lnTo>
                    <a:pt x="3472" y="21"/>
                  </a:lnTo>
                  <a:lnTo>
                    <a:pt x="3321" y="11"/>
                  </a:lnTo>
                  <a:lnTo>
                    <a:pt x="3159" y="1"/>
                  </a:lnTo>
                  <a:close/>
                </a:path>
              </a:pathLst>
            </a:custGeom>
            <a:solidFill>
              <a:srgbClr val="F4B1A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377"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0" name="Google Shape;84;p15">
              <a:extLst>
                <a:ext uri="{FF2B5EF4-FFF2-40B4-BE49-F238E27FC236}">
                  <a16:creationId xmlns:a16="http://schemas.microsoft.com/office/drawing/2014/main" id="{1F822737-C5E7-9972-AA5E-406B855B260C}"/>
                </a:ext>
              </a:extLst>
            </p:cNvPr>
            <p:cNvSpPr/>
            <p:nvPr/>
          </p:nvSpPr>
          <p:spPr>
            <a:xfrm>
              <a:off x="1182225" y="2090850"/>
              <a:ext cx="155400" cy="297125"/>
            </a:xfrm>
            <a:custGeom>
              <a:avLst/>
              <a:gdLst/>
              <a:ahLst/>
              <a:cxnLst/>
              <a:rect l="l" t="t" r="r" b="b"/>
              <a:pathLst>
                <a:path w="6216" h="11885" extrusionOk="0">
                  <a:moveTo>
                    <a:pt x="3057" y="1"/>
                  </a:moveTo>
                  <a:lnTo>
                    <a:pt x="2905" y="11"/>
                  </a:lnTo>
                  <a:lnTo>
                    <a:pt x="2743" y="21"/>
                  </a:lnTo>
                  <a:lnTo>
                    <a:pt x="2592" y="51"/>
                  </a:lnTo>
                  <a:lnTo>
                    <a:pt x="2440" y="82"/>
                  </a:lnTo>
                  <a:lnTo>
                    <a:pt x="2288" y="122"/>
                  </a:lnTo>
                  <a:lnTo>
                    <a:pt x="2146" y="173"/>
                  </a:lnTo>
                  <a:lnTo>
                    <a:pt x="2004" y="223"/>
                  </a:lnTo>
                  <a:lnTo>
                    <a:pt x="1863" y="294"/>
                  </a:lnTo>
                  <a:lnTo>
                    <a:pt x="1731" y="365"/>
                  </a:lnTo>
                  <a:lnTo>
                    <a:pt x="1600" y="436"/>
                  </a:lnTo>
                  <a:lnTo>
                    <a:pt x="1478" y="527"/>
                  </a:lnTo>
                  <a:lnTo>
                    <a:pt x="1357" y="608"/>
                  </a:lnTo>
                  <a:lnTo>
                    <a:pt x="1235" y="709"/>
                  </a:lnTo>
                  <a:lnTo>
                    <a:pt x="1124" y="810"/>
                  </a:lnTo>
                  <a:lnTo>
                    <a:pt x="1012" y="922"/>
                  </a:lnTo>
                  <a:lnTo>
                    <a:pt x="901" y="1033"/>
                  </a:lnTo>
                  <a:lnTo>
                    <a:pt x="810" y="1155"/>
                  </a:lnTo>
                  <a:lnTo>
                    <a:pt x="709" y="1276"/>
                  </a:lnTo>
                  <a:lnTo>
                    <a:pt x="628" y="1408"/>
                  </a:lnTo>
                  <a:lnTo>
                    <a:pt x="537" y="1539"/>
                  </a:lnTo>
                  <a:lnTo>
                    <a:pt x="466" y="1671"/>
                  </a:lnTo>
                  <a:lnTo>
                    <a:pt x="395" y="1813"/>
                  </a:lnTo>
                  <a:lnTo>
                    <a:pt x="334" y="1954"/>
                  </a:lnTo>
                  <a:lnTo>
                    <a:pt x="273" y="2106"/>
                  </a:lnTo>
                  <a:lnTo>
                    <a:pt x="223" y="2258"/>
                  </a:lnTo>
                  <a:lnTo>
                    <a:pt x="182" y="2420"/>
                  </a:lnTo>
                  <a:lnTo>
                    <a:pt x="132" y="2612"/>
                  </a:lnTo>
                  <a:lnTo>
                    <a:pt x="91" y="2805"/>
                  </a:lnTo>
                  <a:lnTo>
                    <a:pt x="61" y="2997"/>
                  </a:lnTo>
                  <a:lnTo>
                    <a:pt x="31" y="3179"/>
                  </a:lnTo>
                  <a:lnTo>
                    <a:pt x="10" y="3371"/>
                  </a:lnTo>
                  <a:lnTo>
                    <a:pt x="0" y="3554"/>
                  </a:lnTo>
                  <a:lnTo>
                    <a:pt x="0" y="3746"/>
                  </a:lnTo>
                  <a:lnTo>
                    <a:pt x="0" y="3928"/>
                  </a:lnTo>
                  <a:lnTo>
                    <a:pt x="0" y="4110"/>
                  </a:lnTo>
                  <a:lnTo>
                    <a:pt x="20" y="4282"/>
                  </a:lnTo>
                  <a:lnTo>
                    <a:pt x="61" y="4647"/>
                  </a:lnTo>
                  <a:lnTo>
                    <a:pt x="132" y="4991"/>
                  </a:lnTo>
                  <a:lnTo>
                    <a:pt x="213" y="5335"/>
                  </a:lnTo>
                  <a:lnTo>
                    <a:pt x="324" y="5669"/>
                  </a:lnTo>
                  <a:lnTo>
                    <a:pt x="456" y="6003"/>
                  </a:lnTo>
                  <a:lnTo>
                    <a:pt x="597" y="6327"/>
                  </a:lnTo>
                  <a:lnTo>
                    <a:pt x="759" y="6651"/>
                  </a:lnTo>
                  <a:lnTo>
                    <a:pt x="942" y="6965"/>
                  </a:lnTo>
                  <a:lnTo>
                    <a:pt x="1134" y="7269"/>
                  </a:lnTo>
                  <a:lnTo>
                    <a:pt x="1346" y="7572"/>
                  </a:lnTo>
                  <a:lnTo>
                    <a:pt x="1559" y="7866"/>
                  </a:lnTo>
                  <a:lnTo>
                    <a:pt x="1792" y="8159"/>
                  </a:lnTo>
                  <a:lnTo>
                    <a:pt x="2035" y="8443"/>
                  </a:lnTo>
                  <a:lnTo>
                    <a:pt x="2288" y="8726"/>
                  </a:lnTo>
                  <a:lnTo>
                    <a:pt x="2541" y="9000"/>
                  </a:lnTo>
                  <a:lnTo>
                    <a:pt x="2814" y="9263"/>
                  </a:lnTo>
                  <a:lnTo>
                    <a:pt x="3088" y="9526"/>
                  </a:lnTo>
                  <a:lnTo>
                    <a:pt x="3361" y="9789"/>
                  </a:lnTo>
                  <a:lnTo>
                    <a:pt x="3644" y="10042"/>
                  </a:lnTo>
                  <a:lnTo>
                    <a:pt x="4201" y="10528"/>
                  </a:lnTo>
                  <a:lnTo>
                    <a:pt x="4768" y="11004"/>
                  </a:lnTo>
                  <a:lnTo>
                    <a:pt x="5335" y="11449"/>
                  </a:lnTo>
                  <a:lnTo>
                    <a:pt x="5871" y="11884"/>
                  </a:lnTo>
                  <a:lnTo>
                    <a:pt x="5912" y="11702"/>
                  </a:lnTo>
                  <a:lnTo>
                    <a:pt x="5962" y="11480"/>
                  </a:lnTo>
                  <a:lnTo>
                    <a:pt x="6003" y="11216"/>
                  </a:lnTo>
                  <a:lnTo>
                    <a:pt x="6043" y="10913"/>
                  </a:lnTo>
                  <a:lnTo>
                    <a:pt x="6074" y="10589"/>
                  </a:lnTo>
                  <a:lnTo>
                    <a:pt x="6114" y="10235"/>
                  </a:lnTo>
                  <a:lnTo>
                    <a:pt x="6165" y="9445"/>
                  </a:lnTo>
                  <a:lnTo>
                    <a:pt x="6185" y="9010"/>
                  </a:lnTo>
                  <a:lnTo>
                    <a:pt x="6205" y="8564"/>
                  </a:lnTo>
                  <a:lnTo>
                    <a:pt x="6215" y="8109"/>
                  </a:lnTo>
                  <a:lnTo>
                    <a:pt x="6215" y="7643"/>
                  </a:lnTo>
                  <a:lnTo>
                    <a:pt x="6215" y="7157"/>
                  </a:lnTo>
                  <a:lnTo>
                    <a:pt x="6205" y="6671"/>
                  </a:lnTo>
                  <a:lnTo>
                    <a:pt x="6185" y="6185"/>
                  </a:lnTo>
                  <a:lnTo>
                    <a:pt x="6155" y="5689"/>
                  </a:lnTo>
                  <a:lnTo>
                    <a:pt x="6124" y="5204"/>
                  </a:lnTo>
                  <a:lnTo>
                    <a:pt x="6074" y="4728"/>
                  </a:lnTo>
                  <a:lnTo>
                    <a:pt x="6013" y="4252"/>
                  </a:lnTo>
                  <a:lnTo>
                    <a:pt x="5952" y="3786"/>
                  </a:lnTo>
                  <a:lnTo>
                    <a:pt x="5871" y="3341"/>
                  </a:lnTo>
                  <a:lnTo>
                    <a:pt x="5770" y="2906"/>
                  </a:lnTo>
                  <a:lnTo>
                    <a:pt x="5669" y="2501"/>
                  </a:lnTo>
                  <a:lnTo>
                    <a:pt x="5547" y="2106"/>
                  </a:lnTo>
                  <a:lnTo>
                    <a:pt x="5416" y="1742"/>
                  </a:lnTo>
                  <a:lnTo>
                    <a:pt x="5345" y="1570"/>
                  </a:lnTo>
                  <a:lnTo>
                    <a:pt x="5264" y="1408"/>
                  </a:lnTo>
                  <a:lnTo>
                    <a:pt x="5193" y="1256"/>
                  </a:lnTo>
                  <a:lnTo>
                    <a:pt x="5102" y="1104"/>
                  </a:lnTo>
                  <a:lnTo>
                    <a:pt x="5021" y="962"/>
                  </a:lnTo>
                  <a:lnTo>
                    <a:pt x="4930" y="831"/>
                  </a:lnTo>
                  <a:lnTo>
                    <a:pt x="4829" y="709"/>
                  </a:lnTo>
                  <a:lnTo>
                    <a:pt x="4727" y="598"/>
                  </a:lnTo>
                  <a:lnTo>
                    <a:pt x="4626" y="497"/>
                  </a:lnTo>
                  <a:lnTo>
                    <a:pt x="4515" y="406"/>
                  </a:lnTo>
                  <a:lnTo>
                    <a:pt x="4403" y="325"/>
                  </a:lnTo>
                  <a:lnTo>
                    <a:pt x="4292" y="254"/>
                  </a:lnTo>
                  <a:lnTo>
                    <a:pt x="4171" y="193"/>
                  </a:lnTo>
                  <a:lnTo>
                    <a:pt x="4039" y="142"/>
                  </a:lnTo>
                  <a:lnTo>
                    <a:pt x="3877" y="102"/>
                  </a:lnTo>
                  <a:lnTo>
                    <a:pt x="3705" y="61"/>
                  </a:lnTo>
                  <a:lnTo>
                    <a:pt x="3543" y="31"/>
                  </a:lnTo>
                  <a:lnTo>
                    <a:pt x="3381" y="11"/>
                  </a:lnTo>
                  <a:lnTo>
                    <a:pt x="3219" y="1"/>
                  </a:lnTo>
                  <a:close/>
                </a:path>
              </a:pathLst>
            </a:custGeom>
            <a:solidFill>
              <a:srgbClr val="F4B1A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377"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85;p15">
              <a:extLst>
                <a:ext uri="{FF2B5EF4-FFF2-40B4-BE49-F238E27FC236}">
                  <a16:creationId xmlns:a16="http://schemas.microsoft.com/office/drawing/2014/main" id="{F02DD69A-B41C-4BEE-30B6-E1D13CA761AB}"/>
                </a:ext>
              </a:extLst>
            </p:cNvPr>
            <p:cNvSpPr/>
            <p:nvPr/>
          </p:nvSpPr>
          <p:spPr>
            <a:xfrm>
              <a:off x="2139050" y="2139450"/>
              <a:ext cx="98475" cy="124525"/>
            </a:xfrm>
            <a:custGeom>
              <a:avLst/>
              <a:gdLst/>
              <a:ahLst/>
              <a:cxnLst/>
              <a:rect l="l" t="t" r="r" b="b"/>
              <a:pathLst>
                <a:path w="3939" h="4981" extrusionOk="0">
                  <a:moveTo>
                    <a:pt x="3250" y="0"/>
                  </a:moveTo>
                  <a:lnTo>
                    <a:pt x="3068" y="20"/>
                  </a:lnTo>
                  <a:lnTo>
                    <a:pt x="2886" y="61"/>
                  </a:lnTo>
                  <a:lnTo>
                    <a:pt x="2713" y="111"/>
                  </a:lnTo>
                  <a:lnTo>
                    <a:pt x="2541" y="172"/>
                  </a:lnTo>
                  <a:lnTo>
                    <a:pt x="2379" y="253"/>
                  </a:lnTo>
                  <a:lnTo>
                    <a:pt x="2217" y="344"/>
                  </a:lnTo>
                  <a:lnTo>
                    <a:pt x="2066" y="456"/>
                  </a:lnTo>
                  <a:lnTo>
                    <a:pt x="1914" y="567"/>
                  </a:lnTo>
                  <a:lnTo>
                    <a:pt x="1762" y="688"/>
                  </a:lnTo>
                  <a:lnTo>
                    <a:pt x="1630" y="810"/>
                  </a:lnTo>
                  <a:lnTo>
                    <a:pt x="1499" y="942"/>
                  </a:lnTo>
                  <a:lnTo>
                    <a:pt x="1367" y="1073"/>
                  </a:lnTo>
                  <a:lnTo>
                    <a:pt x="1256" y="1215"/>
                  </a:lnTo>
                  <a:lnTo>
                    <a:pt x="1104" y="1407"/>
                  </a:lnTo>
                  <a:lnTo>
                    <a:pt x="972" y="1610"/>
                  </a:lnTo>
                  <a:lnTo>
                    <a:pt x="851" y="1812"/>
                  </a:lnTo>
                  <a:lnTo>
                    <a:pt x="729" y="2025"/>
                  </a:lnTo>
                  <a:lnTo>
                    <a:pt x="628" y="2247"/>
                  </a:lnTo>
                  <a:lnTo>
                    <a:pt x="537" y="2470"/>
                  </a:lnTo>
                  <a:lnTo>
                    <a:pt x="456" y="2693"/>
                  </a:lnTo>
                  <a:lnTo>
                    <a:pt x="385" y="2915"/>
                  </a:lnTo>
                  <a:lnTo>
                    <a:pt x="314" y="3148"/>
                  </a:lnTo>
                  <a:lnTo>
                    <a:pt x="254" y="3381"/>
                  </a:lnTo>
                  <a:lnTo>
                    <a:pt x="152" y="3857"/>
                  </a:lnTo>
                  <a:lnTo>
                    <a:pt x="71" y="4333"/>
                  </a:lnTo>
                  <a:lnTo>
                    <a:pt x="1" y="4808"/>
                  </a:lnTo>
                  <a:lnTo>
                    <a:pt x="11" y="4869"/>
                  </a:lnTo>
                  <a:lnTo>
                    <a:pt x="31" y="4920"/>
                  </a:lnTo>
                  <a:lnTo>
                    <a:pt x="71" y="4950"/>
                  </a:lnTo>
                  <a:lnTo>
                    <a:pt x="112" y="4970"/>
                  </a:lnTo>
                  <a:lnTo>
                    <a:pt x="163" y="4980"/>
                  </a:lnTo>
                  <a:lnTo>
                    <a:pt x="213" y="4970"/>
                  </a:lnTo>
                  <a:lnTo>
                    <a:pt x="223" y="4950"/>
                  </a:lnTo>
                  <a:lnTo>
                    <a:pt x="244" y="4940"/>
                  </a:lnTo>
                  <a:lnTo>
                    <a:pt x="264" y="4910"/>
                  </a:lnTo>
                  <a:lnTo>
                    <a:pt x="264" y="4879"/>
                  </a:lnTo>
                  <a:lnTo>
                    <a:pt x="345" y="4495"/>
                  </a:lnTo>
                  <a:lnTo>
                    <a:pt x="436" y="4120"/>
                  </a:lnTo>
                  <a:lnTo>
                    <a:pt x="537" y="3735"/>
                  </a:lnTo>
                  <a:lnTo>
                    <a:pt x="648" y="3361"/>
                  </a:lnTo>
                  <a:lnTo>
                    <a:pt x="790" y="2996"/>
                  </a:lnTo>
                  <a:lnTo>
                    <a:pt x="861" y="2814"/>
                  </a:lnTo>
                  <a:lnTo>
                    <a:pt x="942" y="2632"/>
                  </a:lnTo>
                  <a:lnTo>
                    <a:pt x="1033" y="2460"/>
                  </a:lnTo>
                  <a:lnTo>
                    <a:pt x="1124" y="2288"/>
                  </a:lnTo>
                  <a:lnTo>
                    <a:pt x="1225" y="2116"/>
                  </a:lnTo>
                  <a:lnTo>
                    <a:pt x="1337" y="1954"/>
                  </a:lnTo>
                  <a:lnTo>
                    <a:pt x="1458" y="1792"/>
                  </a:lnTo>
                  <a:lnTo>
                    <a:pt x="1580" y="1650"/>
                  </a:lnTo>
                  <a:lnTo>
                    <a:pt x="1711" y="1519"/>
                  </a:lnTo>
                  <a:lnTo>
                    <a:pt x="1853" y="1387"/>
                  </a:lnTo>
                  <a:lnTo>
                    <a:pt x="1985" y="1276"/>
                  </a:lnTo>
                  <a:lnTo>
                    <a:pt x="2136" y="1174"/>
                  </a:lnTo>
                  <a:lnTo>
                    <a:pt x="2278" y="1083"/>
                  </a:lnTo>
                  <a:lnTo>
                    <a:pt x="2430" y="1002"/>
                  </a:lnTo>
                  <a:lnTo>
                    <a:pt x="2592" y="921"/>
                  </a:lnTo>
                  <a:lnTo>
                    <a:pt x="2754" y="850"/>
                  </a:lnTo>
                  <a:lnTo>
                    <a:pt x="3088" y="719"/>
                  </a:lnTo>
                  <a:lnTo>
                    <a:pt x="3432" y="587"/>
                  </a:lnTo>
                  <a:lnTo>
                    <a:pt x="3797" y="456"/>
                  </a:lnTo>
                  <a:lnTo>
                    <a:pt x="3857" y="425"/>
                  </a:lnTo>
                  <a:lnTo>
                    <a:pt x="3898" y="375"/>
                  </a:lnTo>
                  <a:lnTo>
                    <a:pt x="3928" y="314"/>
                  </a:lnTo>
                  <a:lnTo>
                    <a:pt x="3938" y="253"/>
                  </a:lnTo>
                  <a:lnTo>
                    <a:pt x="3928" y="192"/>
                  </a:lnTo>
                  <a:lnTo>
                    <a:pt x="3908" y="142"/>
                  </a:lnTo>
                  <a:lnTo>
                    <a:pt x="3857" y="91"/>
                  </a:lnTo>
                  <a:lnTo>
                    <a:pt x="3827" y="71"/>
                  </a:lnTo>
                  <a:lnTo>
                    <a:pt x="3797" y="61"/>
                  </a:lnTo>
                  <a:lnTo>
                    <a:pt x="3614" y="20"/>
                  </a:lnTo>
                  <a:lnTo>
                    <a:pt x="3432"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377"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86;p15">
              <a:extLst>
                <a:ext uri="{FF2B5EF4-FFF2-40B4-BE49-F238E27FC236}">
                  <a16:creationId xmlns:a16="http://schemas.microsoft.com/office/drawing/2014/main" id="{F52A3643-F2EF-5D2D-675E-5AB0DE46981B}"/>
                </a:ext>
              </a:extLst>
            </p:cNvPr>
            <p:cNvSpPr/>
            <p:nvPr/>
          </p:nvSpPr>
          <p:spPr>
            <a:xfrm>
              <a:off x="2179300" y="2175875"/>
              <a:ext cx="40250" cy="59250"/>
            </a:xfrm>
            <a:custGeom>
              <a:avLst/>
              <a:gdLst/>
              <a:ahLst/>
              <a:cxnLst/>
              <a:rect l="l" t="t" r="r" b="b"/>
              <a:pathLst>
                <a:path w="1610" h="2370" extrusionOk="0">
                  <a:moveTo>
                    <a:pt x="122" y="1"/>
                  </a:moveTo>
                  <a:lnTo>
                    <a:pt x="81" y="11"/>
                  </a:lnTo>
                  <a:lnTo>
                    <a:pt x="41" y="41"/>
                  </a:lnTo>
                  <a:lnTo>
                    <a:pt x="20" y="82"/>
                  </a:lnTo>
                  <a:lnTo>
                    <a:pt x="0" y="132"/>
                  </a:lnTo>
                  <a:lnTo>
                    <a:pt x="10" y="183"/>
                  </a:lnTo>
                  <a:lnTo>
                    <a:pt x="30" y="223"/>
                  </a:lnTo>
                  <a:lnTo>
                    <a:pt x="71" y="254"/>
                  </a:lnTo>
                  <a:lnTo>
                    <a:pt x="213" y="335"/>
                  </a:lnTo>
                  <a:lnTo>
                    <a:pt x="354" y="436"/>
                  </a:lnTo>
                  <a:lnTo>
                    <a:pt x="486" y="537"/>
                  </a:lnTo>
                  <a:lnTo>
                    <a:pt x="607" y="649"/>
                  </a:lnTo>
                  <a:lnTo>
                    <a:pt x="709" y="780"/>
                  </a:lnTo>
                  <a:lnTo>
                    <a:pt x="800" y="912"/>
                  </a:lnTo>
                  <a:lnTo>
                    <a:pt x="891" y="1064"/>
                  </a:lnTo>
                  <a:lnTo>
                    <a:pt x="952" y="1215"/>
                  </a:lnTo>
                  <a:lnTo>
                    <a:pt x="1002" y="1347"/>
                  </a:lnTo>
                  <a:lnTo>
                    <a:pt x="1033" y="1489"/>
                  </a:lnTo>
                  <a:lnTo>
                    <a:pt x="1053" y="1620"/>
                  </a:lnTo>
                  <a:lnTo>
                    <a:pt x="1073" y="1762"/>
                  </a:lnTo>
                  <a:lnTo>
                    <a:pt x="1073" y="1904"/>
                  </a:lnTo>
                  <a:lnTo>
                    <a:pt x="1073" y="2025"/>
                  </a:lnTo>
                  <a:lnTo>
                    <a:pt x="1073" y="2086"/>
                  </a:lnTo>
                  <a:lnTo>
                    <a:pt x="1083" y="2137"/>
                  </a:lnTo>
                  <a:lnTo>
                    <a:pt x="1103" y="2197"/>
                  </a:lnTo>
                  <a:lnTo>
                    <a:pt x="1144" y="2268"/>
                  </a:lnTo>
                  <a:lnTo>
                    <a:pt x="1174" y="2299"/>
                  </a:lnTo>
                  <a:lnTo>
                    <a:pt x="1205" y="2329"/>
                  </a:lnTo>
                  <a:lnTo>
                    <a:pt x="1245" y="2349"/>
                  </a:lnTo>
                  <a:lnTo>
                    <a:pt x="1296" y="2369"/>
                  </a:lnTo>
                  <a:lnTo>
                    <a:pt x="1336" y="2369"/>
                  </a:lnTo>
                  <a:lnTo>
                    <a:pt x="1387" y="2359"/>
                  </a:lnTo>
                  <a:lnTo>
                    <a:pt x="1427" y="2339"/>
                  </a:lnTo>
                  <a:lnTo>
                    <a:pt x="1468" y="2309"/>
                  </a:lnTo>
                  <a:lnTo>
                    <a:pt x="1518" y="2238"/>
                  </a:lnTo>
                  <a:lnTo>
                    <a:pt x="1559" y="2167"/>
                  </a:lnTo>
                  <a:lnTo>
                    <a:pt x="1579" y="2086"/>
                  </a:lnTo>
                  <a:lnTo>
                    <a:pt x="1599" y="1995"/>
                  </a:lnTo>
                  <a:lnTo>
                    <a:pt x="1610" y="1914"/>
                  </a:lnTo>
                  <a:lnTo>
                    <a:pt x="1610" y="1823"/>
                  </a:lnTo>
                  <a:lnTo>
                    <a:pt x="1599" y="1722"/>
                  </a:lnTo>
                  <a:lnTo>
                    <a:pt x="1579" y="1631"/>
                  </a:lnTo>
                  <a:lnTo>
                    <a:pt x="1529" y="1438"/>
                  </a:lnTo>
                  <a:lnTo>
                    <a:pt x="1458" y="1256"/>
                  </a:lnTo>
                  <a:lnTo>
                    <a:pt x="1387" y="1094"/>
                  </a:lnTo>
                  <a:lnTo>
                    <a:pt x="1306" y="942"/>
                  </a:lnTo>
                  <a:lnTo>
                    <a:pt x="1205" y="790"/>
                  </a:lnTo>
                  <a:lnTo>
                    <a:pt x="1083" y="639"/>
                  </a:lnTo>
                  <a:lnTo>
                    <a:pt x="962" y="497"/>
                  </a:lnTo>
                  <a:lnTo>
                    <a:pt x="820" y="375"/>
                  </a:lnTo>
                  <a:lnTo>
                    <a:pt x="678" y="264"/>
                  </a:lnTo>
                  <a:lnTo>
                    <a:pt x="516" y="163"/>
                  </a:lnTo>
                  <a:lnTo>
                    <a:pt x="354" y="82"/>
                  </a:lnTo>
                  <a:lnTo>
                    <a:pt x="172"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377"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87;p15">
              <a:extLst>
                <a:ext uri="{FF2B5EF4-FFF2-40B4-BE49-F238E27FC236}">
                  <a16:creationId xmlns:a16="http://schemas.microsoft.com/office/drawing/2014/main" id="{DFBEA13D-D818-E26A-46BF-6D7D76BDC301}"/>
                </a:ext>
              </a:extLst>
            </p:cNvPr>
            <p:cNvSpPr/>
            <p:nvPr/>
          </p:nvSpPr>
          <p:spPr>
            <a:xfrm>
              <a:off x="1209800" y="2139450"/>
              <a:ext cx="98475" cy="124525"/>
            </a:xfrm>
            <a:custGeom>
              <a:avLst/>
              <a:gdLst/>
              <a:ahLst/>
              <a:cxnLst/>
              <a:rect l="l" t="t" r="r" b="b"/>
              <a:pathLst>
                <a:path w="3939" h="4981" extrusionOk="0">
                  <a:moveTo>
                    <a:pt x="517" y="0"/>
                  </a:moveTo>
                  <a:lnTo>
                    <a:pt x="335" y="20"/>
                  </a:lnTo>
                  <a:lnTo>
                    <a:pt x="152" y="61"/>
                  </a:lnTo>
                  <a:lnTo>
                    <a:pt x="112" y="71"/>
                  </a:lnTo>
                  <a:lnTo>
                    <a:pt x="82" y="91"/>
                  </a:lnTo>
                  <a:lnTo>
                    <a:pt x="41" y="142"/>
                  </a:lnTo>
                  <a:lnTo>
                    <a:pt x="11" y="192"/>
                  </a:lnTo>
                  <a:lnTo>
                    <a:pt x="1" y="253"/>
                  </a:lnTo>
                  <a:lnTo>
                    <a:pt x="11" y="314"/>
                  </a:lnTo>
                  <a:lnTo>
                    <a:pt x="41" y="375"/>
                  </a:lnTo>
                  <a:lnTo>
                    <a:pt x="92" y="425"/>
                  </a:lnTo>
                  <a:lnTo>
                    <a:pt x="152" y="456"/>
                  </a:lnTo>
                  <a:lnTo>
                    <a:pt x="861" y="719"/>
                  </a:lnTo>
                  <a:lnTo>
                    <a:pt x="1195" y="850"/>
                  </a:lnTo>
                  <a:lnTo>
                    <a:pt x="1357" y="921"/>
                  </a:lnTo>
                  <a:lnTo>
                    <a:pt x="1509" y="1002"/>
                  </a:lnTo>
                  <a:lnTo>
                    <a:pt x="1661" y="1083"/>
                  </a:lnTo>
                  <a:lnTo>
                    <a:pt x="1812" y="1174"/>
                  </a:lnTo>
                  <a:lnTo>
                    <a:pt x="1954" y="1276"/>
                  </a:lnTo>
                  <a:lnTo>
                    <a:pt x="2096" y="1387"/>
                  </a:lnTo>
                  <a:lnTo>
                    <a:pt x="2227" y="1508"/>
                  </a:lnTo>
                  <a:lnTo>
                    <a:pt x="2359" y="1650"/>
                  </a:lnTo>
                  <a:lnTo>
                    <a:pt x="2481" y="1792"/>
                  </a:lnTo>
                  <a:lnTo>
                    <a:pt x="2612" y="1954"/>
                  </a:lnTo>
                  <a:lnTo>
                    <a:pt x="2713" y="2116"/>
                  </a:lnTo>
                  <a:lnTo>
                    <a:pt x="2815" y="2288"/>
                  </a:lnTo>
                  <a:lnTo>
                    <a:pt x="2916" y="2460"/>
                  </a:lnTo>
                  <a:lnTo>
                    <a:pt x="2997" y="2632"/>
                  </a:lnTo>
                  <a:lnTo>
                    <a:pt x="3078" y="2814"/>
                  </a:lnTo>
                  <a:lnTo>
                    <a:pt x="3159" y="2996"/>
                  </a:lnTo>
                  <a:lnTo>
                    <a:pt x="3290" y="3361"/>
                  </a:lnTo>
                  <a:lnTo>
                    <a:pt x="3402" y="3735"/>
                  </a:lnTo>
                  <a:lnTo>
                    <a:pt x="3503" y="4120"/>
                  </a:lnTo>
                  <a:lnTo>
                    <a:pt x="3594" y="4495"/>
                  </a:lnTo>
                  <a:lnTo>
                    <a:pt x="3675" y="4879"/>
                  </a:lnTo>
                  <a:lnTo>
                    <a:pt x="3685" y="4910"/>
                  </a:lnTo>
                  <a:lnTo>
                    <a:pt x="3695" y="4940"/>
                  </a:lnTo>
                  <a:lnTo>
                    <a:pt x="3716" y="4950"/>
                  </a:lnTo>
                  <a:lnTo>
                    <a:pt x="3736" y="4970"/>
                  </a:lnTo>
                  <a:lnTo>
                    <a:pt x="3776" y="4980"/>
                  </a:lnTo>
                  <a:lnTo>
                    <a:pt x="3827" y="4970"/>
                  </a:lnTo>
                  <a:lnTo>
                    <a:pt x="3877" y="4950"/>
                  </a:lnTo>
                  <a:lnTo>
                    <a:pt x="3908" y="4920"/>
                  </a:lnTo>
                  <a:lnTo>
                    <a:pt x="3938" y="4869"/>
                  </a:lnTo>
                  <a:lnTo>
                    <a:pt x="3938" y="4808"/>
                  </a:lnTo>
                  <a:lnTo>
                    <a:pt x="3867" y="4333"/>
                  </a:lnTo>
                  <a:lnTo>
                    <a:pt x="3786" y="3857"/>
                  </a:lnTo>
                  <a:lnTo>
                    <a:pt x="3685" y="3381"/>
                  </a:lnTo>
                  <a:lnTo>
                    <a:pt x="3624" y="3148"/>
                  </a:lnTo>
                  <a:lnTo>
                    <a:pt x="3564" y="2915"/>
                  </a:lnTo>
                  <a:lnTo>
                    <a:pt x="3483" y="2693"/>
                  </a:lnTo>
                  <a:lnTo>
                    <a:pt x="3402" y="2470"/>
                  </a:lnTo>
                  <a:lnTo>
                    <a:pt x="3311" y="2247"/>
                  </a:lnTo>
                  <a:lnTo>
                    <a:pt x="3209" y="2025"/>
                  </a:lnTo>
                  <a:lnTo>
                    <a:pt x="3098" y="1812"/>
                  </a:lnTo>
                  <a:lnTo>
                    <a:pt x="2977" y="1610"/>
                  </a:lnTo>
                  <a:lnTo>
                    <a:pt x="2835" y="1407"/>
                  </a:lnTo>
                  <a:lnTo>
                    <a:pt x="2693" y="1215"/>
                  </a:lnTo>
                  <a:lnTo>
                    <a:pt x="2572" y="1073"/>
                  </a:lnTo>
                  <a:lnTo>
                    <a:pt x="2450" y="942"/>
                  </a:lnTo>
                  <a:lnTo>
                    <a:pt x="2319" y="810"/>
                  </a:lnTo>
                  <a:lnTo>
                    <a:pt x="2177" y="688"/>
                  </a:lnTo>
                  <a:lnTo>
                    <a:pt x="2035" y="567"/>
                  </a:lnTo>
                  <a:lnTo>
                    <a:pt x="1883" y="456"/>
                  </a:lnTo>
                  <a:lnTo>
                    <a:pt x="1721" y="344"/>
                  </a:lnTo>
                  <a:lnTo>
                    <a:pt x="1559" y="253"/>
                  </a:lnTo>
                  <a:lnTo>
                    <a:pt x="1397" y="172"/>
                  </a:lnTo>
                  <a:lnTo>
                    <a:pt x="1225" y="111"/>
                  </a:lnTo>
                  <a:lnTo>
                    <a:pt x="1053" y="61"/>
                  </a:lnTo>
                  <a:lnTo>
                    <a:pt x="871" y="20"/>
                  </a:lnTo>
                  <a:lnTo>
                    <a:pt x="699"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377"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88;p15">
              <a:extLst>
                <a:ext uri="{FF2B5EF4-FFF2-40B4-BE49-F238E27FC236}">
                  <a16:creationId xmlns:a16="http://schemas.microsoft.com/office/drawing/2014/main" id="{026DF4E1-A648-B37C-CAAE-10E9C906D94D}"/>
                </a:ext>
              </a:extLst>
            </p:cNvPr>
            <p:cNvSpPr/>
            <p:nvPr/>
          </p:nvSpPr>
          <p:spPr>
            <a:xfrm>
              <a:off x="1228025" y="2175875"/>
              <a:ext cx="40000" cy="59250"/>
            </a:xfrm>
            <a:custGeom>
              <a:avLst/>
              <a:gdLst/>
              <a:ahLst/>
              <a:cxnLst/>
              <a:rect l="l" t="t" r="r" b="b"/>
              <a:pathLst>
                <a:path w="1600" h="2370" extrusionOk="0">
                  <a:moveTo>
                    <a:pt x="1428" y="1"/>
                  </a:moveTo>
                  <a:lnTo>
                    <a:pt x="1256" y="82"/>
                  </a:lnTo>
                  <a:lnTo>
                    <a:pt x="1083" y="163"/>
                  </a:lnTo>
                  <a:lnTo>
                    <a:pt x="932" y="264"/>
                  </a:lnTo>
                  <a:lnTo>
                    <a:pt x="780" y="375"/>
                  </a:lnTo>
                  <a:lnTo>
                    <a:pt x="648" y="497"/>
                  </a:lnTo>
                  <a:lnTo>
                    <a:pt x="517" y="639"/>
                  </a:lnTo>
                  <a:lnTo>
                    <a:pt x="405" y="790"/>
                  </a:lnTo>
                  <a:lnTo>
                    <a:pt x="304" y="942"/>
                  </a:lnTo>
                  <a:lnTo>
                    <a:pt x="223" y="1094"/>
                  </a:lnTo>
                  <a:lnTo>
                    <a:pt x="142" y="1266"/>
                  </a:lnTo>
                  <a:lnTo>
                    <a:pt x="71" y="1438"/>
                  </a:lnTo>
                  <a:lnTo>
                    <a:pt x="21" y="1631"/>
                  </a:lnTo>
                  <a:lnTo>
                    <a:pt x="10" y="1722"/>
                  </a:lnTo>
                  <a:lnTo>
                    <a:pt x="0" y="1823"/>
                  </a:lnTo>
                  <a:lnTo>
                    <a:pt x="0" y="1914"/>
                  </a:lnTo>
                  <a:lnTo>
                    <a:pt x="0" y="1995"/>
                  </a:lnTo>
                  <a:lnTo>
                    <a:pt x="21" y="2086"/>
                  </a:lnTo>
                  <a:lnTo>
                    <a:pt x="51" y="2167"/>
                  </a:lnTo>
                  <a:lnTo>
                    <a:pt x="91" y="2238"/>
                  </a:lnTo>
                  <a:lnTo>
                    <a:pt x="142" y="2309"/>
                  </a:lnTo>
                  <a:lnTo>
                    <a:pt x="172" y="2339"/>
                  </a:lnTo>
                  <a:lnTo>
                    <a:pt x="223" y="2359"/>
                  </a:lnTo>
                  <a:lnTo>
                    <a:pt x="264" y="2369"/>
                  </a:lnTo>
                  <a:lnTo>
                    <a:pt x="314" y="2369"/>
                  </a:lnTo>
                  <a:lnTo>
                    <a:pt x="355" y="2349"/>
                  </a:lnTo>
                  <a:lnTo>
                    <a:pt x="395" y="2329"/>
                  </a:lnTo>
                  <a:lnTo>
                    <a:pt x="436" y="2299"/>
                  </a:lnTo>
                  <a:lnTo>
                    <a:pt x="466" y="2268"/>
                  </a:lnTo>
                  <a:lnTo>
                    <a:pt x="496" y="2208"/>
                  </a:lnTo>
                  <a:lnTo>
                    <a:pt x="517" y="2157"/>
                  </a:lnTo>
                  <a:lnTo>
                    <a:pt x="527" y="2106"/>
                  </a:lnTo>
                  <a:lnTo>
                    <a:pt x="537" y="2056"/>
                  </a:lnTo>
                  <a:lnTo>
                    <a:pt x="537" y="1944"/>
                  </a:lnTo>
                  <a:lnTo>
                    <a:pt x="537" y="1823"/>
                  </a:lnTo>
                  <a:lnTo>
                    <a:pt x="537" y="1671"/>
                  </a:lnTo>
                  <a:lnTo>
                    <a:pt x="567" y="1509"/>
                  </a:lnTo>
                  <a:lnTo>
                    <a:pt x="598" y="1367"/>
                  </a:lnTo>
                  <a:lnTo>
                    <a:pt x="648" y="1215"/>
                  </a:lnTo>
                  <a:lnTo>
                    <a:pt x="719" y="1064"/>
                  </a:lnTo>
                  <a:lnTo>
                    <a:pt x="800" y="912"/>
                  </a:lnTo>
                  <a:lnTo>
                    <a:pt x="891" y="780"/>
                  </a:lnTo>
                  <a:lnTo>
                    <a:pt x="1002" y="649"/>
                  </a:lnTo>
                  <a:lnTo>
                    <a:pt x="1124" y="537"/>
                  </a:lnTo>
                  <a:lnTo>
                    <a:pt x="1245" y="436"/>
                  </a:lnTo>
                  <a:lnTo>
                    <a:pt x="1387" y="335"/>
                  </a:lnTo>
                  <a:lnTo>
                    <a:pt x="1529" y="254"/>
                  </a:lnTo>
                  <a:lnTo>
                    <a:pt x="1569" y="223"/>
                  </a:lnTo>
                  <a:lnTo>
                    <a:pt x="1600" y="183"/>
                  </a:lnTo>
                  <a:lnTo>
                    <a:pt x="1600" y="132"/>
                  </a:lnTo>
                  <a:lnTo>
                    <a:pt x="1590" y="82"/>
                  </a:lnTo>
                  <a:lnTo>
                    <a:pt x="1559" y="41"/>
                  </a:lnTo>
                  <a:lnTo>
                    <a:pt x="1529" y="11"/>
                  </a:lnTo>
                  <a:lnTo>
                    <a:pt x="1478"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377"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TextBox 54">
            <a:extLst>
              <a:ext uri="{FF2B5EF4-FFF2-40B4-BE49-F238E27FC236}">
                <a16:creationId xmlns:a16="http://schemas.microsoft.com/office/drawing/2014/main" id="{F3A38AC4-B3F3-6F95-3E41-A8FE1BCE8152}"/>
              </a:ext>
            </a:extLst>
          </p:cNvPr>
          <p:cNvSpPr txBox="1"/>
          <p:nvPr/>
        </p:nvSpPr>
        <p:spPr>
          <a:xfrm>
            <a:off x="1953446" y="1622013"/>
            <a:ext cx="8521013" cy="4647041"/>
          </a:xfrm>
          <a:prstGeom prst="rect">
            <a:avLst/>
          </a:prstGeom>
          <a:noFill/>
        </p:spPr>
        <p:txBody>
          <a:bodyPr wrap="square">
            <a:spAutoFit/>
          </a:bodyPr>
          <a:lstStyle/>
          <a:p>
            <a:pPr marL="0" marR="0" lvl="0" indent="0" algn="just" defTabSz="914377" rtl="0" eaLnBrk="1" fontAlgn="auto" latinLnBrk="0" hangingPunct="1">
              <a:lnSpc>
                <a:spcPct val="100000"/>
              </a:lnSpc>
              <a:spcBef>
                <a:spcPts val="0"/>
              </a:spcBef>
              <a:spcAft>
                <a:spcPts val="0"/>
              </a:spcAft>
              <a:buClrTx/>
              <a:buSzTx/>
              <a:buFontTx/>
              <a:buNone/>
              <a:tabLst/>
              <a:defRPr/>
            </a:pPr>
            <a:r>
              <a:rPr kumimoji="0" lang="vi-VN" sz="3733" b="0" i="0" u="none" strike="noStrike" kern="0" cap="none" spc="0" normalizeH="0" baseline="0" noProof="0" dirty="0">
                <a:ln>
                  <a:noFill/>
                </a:ln>
                <a:solidFill>
                  <a:srgbClr val="000000"/>
                </a:solidFill>
                <a:effectLst/>
                <a:uLnTx/>
                <a:uFillTx/>
                <a:latin typeface="Times New Roman" panose="02020603050405020304" pitchFamily="18" charset="0"/>
                <a:ea typeface="+mn-ea"/>
                <a:cs typeface="Arial"/>
                <a:sym typeface="Arial"/>
              </a:rPr>
              <a:t>HS đọc khung Yêu cầu cần đạt trong SGK, tên đề mục phần kĩ năng Viết và trả lời câu hỏi sau để xác định nhiệm vụ học tập: Dựa vào yêu cầu cần đạt và tên đề mục phần kĩ năng Viết, cho biết ở bài học này, chúng ta sẽ thực hiện nhiệm vụ viết nào.</a:t>
            </a:r>
            <a:endParaRPr kumimoji="0" lang="en-SG" sz="3733"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just" defTabSz="914377" rtl="0" eaLnBrk="1" fontAlgn="auto" latinLnBrk="0" hangingPunct="1">
              <a:lnSpc>
                <a:spcPct val="100000"/>
              </a:lnSpc>
              <a:spcBef>
                <a:spcPts val="0"/>
              </a:spcBef>
              <a:spcAft>
                <a:spcPts val="0"/>
              </a:spcAft>
              <a:buClrTx/>
              <a:buSzTx/>
              <a:buFontTx/>
              <a:buNone/>
              <a:tabLst/>
              <a:defRPr/>
            </a:pPr>
            <a:endParaRPr kumimoji="0" lang="en-SG" sz="72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6314819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89D03E-9FFF-90E7-6BD5-96E548DCC084}"/>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87F3F9A9-6A33-0FE7-0E6C-6B1DE119E582}"/>
              </a:ext>
            </a:extLst>
          </p:cNvPr>
          <p:cNvSpPr txBox="1"/>
          <p:nvPr/>
        </p:nvSpPr>
        <p:spPr>
          <a:xfrm>
            <a:off x="3198281" y="155832"/>
            <a:ext cx="6096000" cy="669542"/>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66241B"/>
                </a:solidFill>
                <a:effectLst/>
                <a:uLnTx/>
                <a:uFillTx/>
                <a:latin typeface="Times New Roman" panose="02020603050405020304" pitchFamily="18" charset="0"/>
                <a:ea typeface="Calibri" panose="020F0502020204030204" pitchFamily="34" charset="0"/>
                <a:cs typeface="Times New Roman" panose="02020603050405020304" pitchFamily="18" charset="0"/>
              </a:rPr>
              <a:t>2. </a:t>
            </a:r>
            <a:r>
              <a:rPr kumimoji="0" lang="en-US" sz="2800" b="1" i="0" u="none" strike="noStrike" kern="1200" cap="none" spc="0" normalizeH="0" baseline="0" noProof="0" dirty="0" err="1">
                <a:ln>
                  <a:noFill/>
                </a:ln>
                <a:solidFill>
                  <a:srgbClr val="66241B"/>
                </a:solidFill>
                <a:effectLst/>
                <a:uLnTx/>
                <a:uFillTx/>
                <a:latin typeface="Times New Roman" panose="02020603050405020304" pitchFamily="18" charset="0"/>
                <a:ea typeface="Calibri" panose="020F0502020204030204" pitchFamily="34" charset="0"/>
                <a:cs typeface="Times New Roman" panose="02020603050405020304" pitchFamily="18" charset="0"/>
              </a:rPr>
              <a:t>Hoạt</a:t>
            </a:r>
            <a:r>
              <a:rPr kumimoji="0" lang="en-US" sz="2800" b="1" i="0" u="none" strike="noStrike" kern="1200" cap="none" spc="0" normalizeH="0" baseline="0" noProof="0" dirty="0">
                <a:ln>
                  <a:noFill/>
                </a:ln>
                <a:solidFill>
                  <a:srgbClr val="66241B"/>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66241B"/>
                </a:solidFill>
                <a:effectLst/>
                <a:uLnTx/>
                <a:uFillTx/>
                <a:latin typeface="Times New Roman" panose="02020603050405020304" pitchFamily="18" charset="0"/>
                <a:ea typeface="Calibri" panose="020F0502020204030204" pitchFamily="34" charset="0"/>
                <a:cs typeface="Times New Roman" panose="02020603050405020304" pitchFamily="18" charset="0"/>
              </a:rPr>
              <a:t>động</a:t>
            </a:r>
            <a:r>
              <a:rPr kumimoji="0" lang="en-US" sz="2800" b="1" i="0" u="none" strike="noStrike" kern="1200" cap="none" spc="0" normalizeH="0" baseline="0" noProof="0" dirty="0">
                <a:ln>
                  <a:noFill/>
                </a:ln>
                <a:solidFill>
                  <a:srgbClr val="66241B"/>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66241B"/>
                </a:solidFill>
                <a:effectLst/>
                <a:uLnTx/>
                <a:uFillTx/>
                <a:latin typeface="Times New Roman" panose="02020603050405020304" pitchFamily="18" charset="0"/>
                <a:ea typeface="Calibri" panose="020F0502020204030204" pitchFamily="34" charset="0"/>
                <a:cs typeface="Times New Roman" panose="02020603050405020304" pitchFamily="18" charset="0"/>
              </a:rPr>
              <a:t>xác</a:t>
            </a:r>
            <a:r>
              <a:rPr kumimoji="0" lang="en-US" sz="2800" b="1" i="0" u="none" strike="noStrike" kern="1200" cap="none" spc="0" normalizeH="0" baseline="0" noProof="0" dirty="0">
                <a:ln>
                  <a:noFill/>
                </a:ln>
                <a:solidFill>
                  <a:srgbClr val="66241B"/>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66241B"/>
                </a:solidFill>
                <a:effectLst/>
                <a:uLnTx/>
                <a:uFillTx/>
                <a:latin typeface="Times New Roman" panose="02020603050405020304" pitchFamily="18" charset="0"/>
                <a:ea typeface="Calibri" panose="020F0502020204030204" pitchFamily="34" charset="0"/>
                <a:cs typeface="Times New Roman" panose="02020603050405020304" pitchFamily="18" charset="0"/>
              </a:rPr>
              <a:t>định</a:t>
            </a:r>
            <a:r>
              <a:rPr kumimoji="0" lang="en-US" sz="2800" b="1" i="0" u="none" strike="noStrike" kern="1200" cap="none" spc="0" normalizeH="0" baseline="0" noProof="0" dirty="0">
                <a:ln>
                  <a:noFill/>
                </a:ln>
                <a:solidFill>
                  <a:srgbClr val="66241B"/>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66241B"/>
                </a:solidFill>
                <a:effectLst/>
                <a:uLnTx/>
                <a:uFillTx/>
                <a:latin typeface="Times New Roman" panose="02020603050405020304" pitchFamily="18" charset="0"/>
                <a:ea typeface="Calibri" panose="020F0502020204030204" pitchFamily="34" charset="0"/>
                <a:cs typeface="Times New Roman" panose="02020603050405020304" pitchFamily="18" charset="0"/>
              </a:rPr>
              <a:t>nhiệm</a:t>
            </a:r>
            <a:r>
              <a:rPr kumimoji="0" lang="en-US" sz="2800" b="1" i="0" u="none" strike="noStrike" kern="1200" cap="none" spc="0" normalizeH="0" baseline="0" noProof="0" dirty="0">
                <a:ln>
                  <a:noFill/>
                </a:ln>
                <a:solidFill>
                  <a:srgbClr val="66241B"/>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66241B"/>
                </a:solidFill>
                <a:effectLst/>
                <a:uLnTx/>
                <a:uFillTx/>
                <a:latin typeface="Times New Roman" panose="02020603050405020304" pitchFamily="18" charset="0"/>
                <a:ea typeface="Calibri" panose="020F0502020204030204" pitchFamily="34" charset="0"/>
                <a:cs typeface="Times New Roman" panose="02020603050405020304" pitchFamily="18" charset="0"/>
              </a:rPr>
              <a:t>vụ</a:t>
            </a:r>
            <a:r>
              <a:rPr kumimoji="0" lang="en-US" sz="2800" b="1" i="0" u="none" strike="noStrike" kern="1200" cap="none" spc="0" normalizeH="0" baseline="0" noProof="0" dirty="0">
                <a:ln>
                  <a:noFill/>
                </a:ln>
                <a:solidFill>
                  <a:srgbClr val="66241B"/>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66241B"/>
                </a:solidFill>
                <a:effectLst/>
                <a:uLnTx/>
                <a:uFillTx/>
                <a:latin typeface="Times New Roman" panose="02020603050405020304" pitchFamily="18" charset="0"/>
                <a:ea typeface="Calibri" panose="020F0502020204030204" pitchFamily="34" charset="0"/>
                <a:cs typeface="Times New Roman" panose="02020603050405020304" pitchFamily="18" charset="0"/>
              </a:rPr>
              <a:t>viết</a:t>
            </a:r>
            <a:endParaRPr kumimoji="0" lang="en-SG" sz="2800" b="0" i="0" u="none" strike="noStrike" kern="1200" cap="none" spc="0" normalizeH="0" baseline="0" noProof="0" dirty="0">
              <a:ln>
                <a:noFill/>
              </a:ln>
              <a:solidFill>
                <a:srgbClr val="66241B"/>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2" name="Group 1">
            <a:extLst>
              <a:ext uri="{FF2B5EF4-FFF2-40B4-BE49-F238E27FC236}">
                <a16:creationId xmlns:a16="http://schemas.microsoft.com/office/drawing/2014/main" id="{A00B317E-9F55-49B5-1CD0-463F4FF7E095}"/>
              </a:ext>
            </a:extLst>
          </p:cNvPr>
          <p:cNvGrpSpPr/>
          <p:nvPr/>
        </p:nvGrpSpPr>
        <p:grpSpPr>
          <a:xfrm>
            <a:off x="5359077" y="1200437"/>
            <a:ext cx="5812059" cy="4917498"/>
            <a:chOff x="5359078" y="1200436"/>
            <a:chExt cx="5812058" cy="4917497"/>
          </a:xfrm>
        </p:grpSpPr>
        <p:pic>
          <p:nvPicPr>
            <p:cNvPr id="4" name="图片 10245" descr="22">
              <a:extLst>
                <a:ext uri="{FF2B5EF4-FFF2-40B4-BE49-F238E27FC236}">
                  <a16:creationId xmlns:a16="http://schemas.microsoft.com/office/drawing/2014/main" id="{2C39EDF7-8B1F-2F0A-07D5-99C88B53590C}"/>
                </a:ext>
              </a:extLst>
            </p:cNvPr>
            <p:cNvPicPr>
              <a:picLocks noChangeAspect="1"/>
            </p:cNvPicPr>
            <p:nvPr/>
          </p:nvPicPr>
          <p:blipFill>
            <a:blip r:embed="rId3"/>
            <a:stretch>
              <a:fillRect/>
            </a:stretch>
          </p:blipFill>
          <p:spPr>
            <a:xfrm>
              <a:off x="5359078" y="1200436"/>
              <a:ext cx="5812058" cy="4917497"/>
            </a:xfrm>
            <a:prstGeom prst="rect">
              <a:avLst/>
            </a:prstGeom>
            <a:noFill/>
            <a:ln w="9525">
              <a:noFill/>
            </a:ln>
          </p:spPr>
        </p:pic>
        <p:sp>
          <p:nvSpPr>
            <p:cNvPr id="6" name="TextBox 5">
              <a:extLst>
                <a:ext uri="{FF2B5EF4-FFF2-40B4-BE49-F238E27FC236}">
                  <a16:creationId xmlns:a16="http://schemas.microsoft.com/office/drawing/2014/main" id="{D51D6984-4C9E-7F92-9F6E-48CCAEBA28C8}"/>
                </a:ext>
              </a:extLst>
            </p:cNvPr>
            <p:cNvSpPr txBox="1"/>
            <p:nvPr/>
          </p:nvSpPr>
          <p:spPr>
            <a:xfrm>
              <a:off x="5848333" y="2655040"/>
              <a:ext cx="5135353" cy="3046987"/>
            </a:xfrm>
            <a:prstGeom prst="rect">
              <a:avLst/>
            </a:prstGeom>
            <a:noFill/>
          </p:spPr>
          <p:txBody>
            <a:bodyPr wrap="square">
              <a:spAutoFit/>
            </a:bodyPr>
            <a:lstStyle/>
            <a:p>
              <a:pPr marL="0" marR="0" lvl="0" indent="0" algn="just" defTabSz="914377" rtl="0" eaLnBrk="1" fontAlgn="auto" latinLnBrk="0" hangingPunct="1">
                <a:lnSpc>
                  <a:spcPct val="100000"/>
                </a:lnSpc>
                <a:spcBef>
                  <a:spcPts val="0"/>
                </a:spcBef>
                <a:spcAft>
                  <a:spcPts val="0"/>
                </a:spcAft>
                <a:buClrTx/>
                <a:buSzTx/>
                <a:buFontTx/>
                <a:buNone/>
                <a:tabLst/>
                <a:defRPr/>
              </a:pPr>
              <a:r>
                <a:rPr lang="en-US" sz="4800" dirty="0">
                  <a:solidFill>
                    <a:srgbClr val="000000"/>
                  </a:solidFill>
                  <a:effectLst/>
                  <a:latin typeface="Times New Roman" panose="02020603050405020304" pitchFamily="18" charset="0"/>
                  <a:ea typeface="Times New Roman" panose="02020603050405020304" pitchFamily="18" charset="0"/>
                </a:rPr>
                <a:t>HS </a:t>
              </a:r>
              <a:r>
                <a:rPr lang="en-US" sz="4800" dirty="0" err="1">
                  <a:solidFill>
                    <a:srgbClr val="000000"/>
                  </a:solidFill>
                  <a:effectLst/>
                  <a:latin typeface="Times New Roman" panose="02020603050405020304" pitchFamily="18" charset="0"/>
                  <a:ea typeface="Times New Roman" panose="02020603050405020304" pitchFamily="18" charset="0"/>
                </a:rPr>
                <a:t>học</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cách</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viết</a:t>
              </a:r>
              <a:r>
                <a:rPr lang="en-US" sz="4800" dirty="0">
                  <a:solidFill>
                    <a:srgbClr val="000000"/>
                  </a:solidFill>
                  <a:effectLst/>
                  <a:latin typeface="Times New Roman" panose="02020603050405020304" pitchFamily="18" charset="0"/>
                  <a:ea typeface="Times New Roman" panose="02020603050405020304" pitchFamily="18" charset="0"/>
                </a:rPr>
                <a:t> </a:t>
              </a:r>
              <a:r>
                <a:rPr lang="vi-VN" sz="4800" dirty="0">
                  <a:solidFill>
                    <a:srgbClr val="000000"/>
                  </a:solidFill>
                  <a:effectLst/>
                  <a:latin typeface="Times New Roman" panose="02020603050405020304" pitchFamily="18" charset="0"/>
                  <a:ea typeface="Times New Roman" panose="02020603050405020304" pitchFamily="18" charset="0"/>
                </a:rPr>
                <a:t>VB nghị luận phân tích một tác phẩm văn học</a:t>
              </a:r>
              <a:r>
                <a:rPr lang="en-US" sz="4800" dirty="0">
                  <a:solidFill>
                    <a:srgbClr val="000000"/>
                  </a:solidFill>
                  <a:effectLst/>
                  <a:latin typeface="Times New Roman" panose="02020603050405020304" pitchFamily="18" charset="0"/>
                  <a:ea typeface="Times New Roman" panose="02020603050405020304" pitchFamily="18" charset="0"/>
                </a:rPr>
                <a:t>.</a:t>
              </a:r>
              <a:endParaRPr kumimoji="0" lang="en-SG" sz="71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grpSp>
      <p:grpSp>
        <p:nvGrpSpPr>
          <p:cNvPr id="7" name="Group 6">
            <a:extLst>
              <a:ext uri="{FF2B5EF4-FFF2-40B4-BE49-F238E27FC236}">
                <a16:creationId xmlns:a16="http://schemas.microsoft.com/office/drawing/2014/main" id="{CB763BEF-061E-85DB-500B-31789E75285E}"/>
              </a:ext>
            </a:extLst>
          </p:cNvPr>
          <p:cNvGrpSpPr/>
          <p:nvPr/>
        </p:nvGrpSpPr>
        <p:grpSpPr>
          <a:xfrm>
            <a:off x="830451" y="2023568"/>
            <a:ext cx="3698176" cy="4834432"/>
            <a:chOff x="862249" y="1737359"/>
            <a:chExt cx="3698176" cy="4834432"/>
          </a:xfrm>
        </p:grpSpPr>
        <p:sp>
          <p:nvSpPr>
            <p:cNvPr id="8" name="Freeform 20">
              <a:extLst>
                <a:ext uri="{FF2B5EF4-FFF2-40B4-BE49-F238E27FC236}">
                  <a16:creationId xmlns:a16="http://schemas.microsoft.com/office/drawing/2014/main" id="{68E71525-BEC7-7858-FB12-274FF76E3EAC}"/>
                </a:ext>
              </a:extLst>
            </p:cNvPr>
            <p:cNvSpPr/>
            <p:nvPr/>
          </p:nvSpPr>
          <p:spPr>
            <a:xfrm>
              <a:off x="1148080" y="1737359"/>
              <a:ext cx="3190135" cy="1816069"/>
            </a:xfrm>
            <a:custGeom>
              <a:avLst/>
              <a:gdLst/>
              <a:ahLst/>
              <a:cxnLst/>
              <a:rect l="l" t="t" r="r" b="b"/>
              <a:pathLst>
                <a:path w="1538442" h="726914">
                  <a:moveTo>
                    <a:pt x="0" y="0"/>
                  </a:moveTo>
                  <a:lnTo>
                    <a:pt x="1538441" y="0"/>
                  </a:lnTo>
                  <a:lnTo>
                    <a:pt x="1538441" y="726913"/>
                  </a:lnTo>
                  <a:lnTo>
                    <a:pt x="0" y="72691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nchor="t"/>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3733"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NHIỆM VỤ HỌC TẬP</a:t>
              </a:r>
              <a:endParaRPr kumimoji="0" lang="en-SG" sz="3733"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9" name="Freeform 21">
              <a:extLst>
                <a:ext uri="{FF2B5EF4-FFF2-40B4-BE49-F238E27FC236}">
                  <a16:creationId xmlns:a16="http://schemas.microsoft.com/office/drawing/2014/main" id="{001BF241-7EF4-860A-C46A-74BEA203D790}"/>
                </a:ext>
              </a:extLst>
            </p:cNvPr>
            <p:cNvSpPr/>
            <p:nvPr/>
          </p:nvSpPr>
          <p:spPr>
            <a:xfrm>
              <a:off x="862249" y="3530910"/>
              <a:ext cx="3698176" cy="3040881"/>
            </a:xfrm>
            <a:custGeom>
              <a:avLst/>
              <a:gdLst/>
              <a:ahLst/>
              <a:cxnLst/>
              <a:rect l="l" t="t" r="r" b="b"/>
              <a:pathLst>
                <a:path w="1958574" h="1570013">
                  <a:moveTo>
                    <a:pt x="0" y="0"/>
                  </a:moveTo>
                  <a:lnTo>
                    <a:pt x="1958575" y="0"/>
                  </a:lnTo>
                  <a:lnTo>
                    <a:pt x="1958575" y="1570013"/>
                  </a:lnTo>
                  <a:lnTo>
                    <a:pt x="0" y="1570013"/>
                  </a:lnTo>
                  <a:lnTo>
                    <a:pt x="0" y="0"/>
                  </a:lnTo>
                  <a:close/>
                </a:path>
              </a:pathLst>
            </a:custGeom>
            <a:blipFill>
              <a:blip r:embed="rId6">
                <a:extLst>
                  <a:ext uri="{96DAC541-7B7A-43D3-8B79-37D633B846F1}">
                    <asvg:svgBlip xmlns:asvg="http://schemas.microsoft.com/office/drawing/2016/SVG/main" r:embed="rId7"/>
                  </a:ext>
                </a:extLst>
              </a:blip>
              <a:stretch>
                <a:fillRect r="-69273" b="-52568"/>
              </a:stretch>
            </a:blipFill>
            <a:ln cap="sq">
              <a:noFill/>
              <a:prstDash val="solid"/>
              <a:miter/>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grpSp>
    </p:spTree>
    <p:extLst>
      <p:ext uri="{BB962C8B-B14F-4D97-AF65-F5344CB8AC3E}">
        <p14:creationId xmlns:p14="http://schemas.microsoft.com/office/powerpoint/2010/main" val="14774395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81EB90-FDC8-6B4B-E42A-AC5A6BC3B846}"/>
              </a:ext>
            </a:extLst>
          </p:cNvPr>
          <p:cNvPicPr>
            <a:picLocks noChangeAspect="1"/>
          </p:cNvPicPr>
          <p:nvPr/>
        </p:nvPicPr>
        <p:blipFill>
          <a:blip r:embed="rId2"/>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AC53AC6A-D5FB-A513-8E00-066EE05A85C2}"/>
              </a:ext>
            </a:extLst>
          </p:cNvPr>
          <p:cNvPicPr>
            <a:picLocks noChangeAspect="1"/>
          </p:cNvPicPr>
          <p:nvPr/>
        </p:nvPicPr>
        <p:blipFill rotWithShape="1">
          <a:blip r:embed="rId3">
            <a:clrChange>
              <a:clrFrom>
                <a:srgbClr val="FFFFFF"/>
              </a:clrFrom>
              <a:clrTo>
                <a:srgbClr val="FFFFFF">
                  <a:alpha val="0"/>
                </a:srgbClr>
              </a:clrTo>
            </a:clrChange>
          </a:blip>
          <a:srcRect t="38989" r="1250"/>
          <a:stretch/>
        </p:blipFill>
        <p:spPr>
          <a:xfrm>
            <a:off x="-81280" y="514839"/>
            <a:ext cx="12687739" cy="5389396"/>
          </a:xfrm>
          <a:prstGeom prst="rect">
            <a:avLst/>
          </a:prstGeom>
        </p:spPr>
      </p:pic>
    </p:spTree>
    <p:extLst>
      <p:ext uri="{BB962C8B-B14F-4D97-AF65-F5344CB8AC3E}">
        <p14:creationId xmlns:p14="http://schemas.microsoft.com/office/powerpoint/2010/main" val="18068568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5B703E-B5B3-C167-C34D-C2AFBB6377ED}"/>
              </a:ext>
            </a:extLst>
          </p:cNvPr>
          <p:cNvPicPr>
            <a:picLocks noChangeAspect="1"/>
          </p:cNvPicPr>
          <p:nvPr/>
        </p:nvPicPr>
        <p:blipFill>
          <a:blip r:embed="rId2"/>
          <a:stretch>
            <a:fillRect/>
          </a:stretch>
        </p:blipFill>
        <p:spPr>
          <a:xfrm>
            <a:off x="0" y="0"/>
            <a:ext cx="12192000" cy="6858000"/>
          </a:xfrm>
          <a:prstGeom prst="rect">
            <a:avLst/>
          </a:prstGeom>
        </p:spPr>
      </p:pic>
      <p:sp>
        <p:nvSpPr>
          <p:cNvPr id="4" name="Google Shape;1270;p51">
            <a:extLst>
              <a:ext uri="{FF2B5EF4-FFF2-40B4-BE49-F238E27FC236}">
                <a16:creationId xmlns:a16="http://schemas.microsoft.com/office/drawing/2014/main" id="{3D6C40C2-5D6B-4AB0-FECA-B8F9843A2186}"/>
              </a:ext>
            </a:extLst>
          </p:cNvPr>
          <p:cNvSpPr txBox="1">
            <a:spLocks/>
          </p:cNvSpPr>
          <p:nvPr/>
        </p:nvSpPr>
        <p:spPr>
          <a:xfrm>
            <a:off x="2794386" y="3505956"/>
            <a:ext cx="6603228" cy="2099200"/>
          </a:xfrm>
          <a:prstGeom prst="rect">
            <a:avLst/>
          </a:prstGeom>
          <a:noFill/>
          <a:ln>
            <a:noFill/>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ctr" rtl="0">
              <a:lnSpc>
                <a:spcPct val="115000"/>
              </a:lnSpc>
              <a:spcBef>
                <a:spcPts val="0"/>
              </a:spcBef>
              <a:spcAft>
                <a:spcPts val="0"/>
              </a:spcAft>
              <a:buClr>
                <a:schemeClr val="dk1"/>
              </a:buClr>
              <a:buSzPts val="7000"/>
              <a:buFont typeface="Denk One"/>
              <a:buNone/>
              <a:defRPr sz="7333" b="0" i="0" u="none" strike="noStrike" cap="none">
                <a:solidFill>
                  <a:schemeClr val="lt1"/>
                </a:solidFill>
                <a:latin typeface="Denk One"/>
                <a:ea typeface="Denk One"/>
                <a:cs typeface="Denk One"/>
                <a:sym typeface="Denk One"/>
              </a:defRPr>
            </a:lvl1pPr>
            <a:lvl2pPr marR="0" lvl="1"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2pPr>
            <a:lvl3pPr marR="0" lvl="2"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3pPr>
            <a:lvl4pPr marR="0" lvl="3"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4pPr>
            <a:lvl5pPr marR="0" lvl="4"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5pPr>
            <a:lvl6pPr marR="0" lvl="5"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6pPr>
            <a:lvl7pPr marR="0" lvl="6"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7pPr>
            <a:lvl8pPr marR="0" lvl="7"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8pPr>
            <a:lvl9pPr marR="0" lvl="8"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9pPr>
          </a:lstStyle>
          <a:p>
            <a:r>
              <a:rPr lang="vi-VN" sz="6000" b="1" dirty="0">
                <a:solidFill>
                  <a:schemeClr val="bg1">
                    <a:lumMod val="10000"/>
                  </a:schemeClr>
                </a:solidFill>
              </a:rPr>
              <a:t>Hoạt động củng cố kiến thức về </a:t>
            </a:r>
            <a:endParaRPr lang="en-US" sz="6000" b="1" dirty="0">
              <a:solidFill>
                <a:schemeClr val="bg1">
                  <a:lumMod val="10000"/>
                </a:schemeClr>
              </a:solidFill>
            </a:endParaRPr>
          </a:p>
          <a:p>
            <a:r>
              <a:rPr lang="vi-VN" sz="6000" b="1" dirty="0">
                <a:solidFill>
                  <a:schemeClr val="bg1">
                    <a:lumMod val="10000"/>
                  </a:schemeClr>
                </a:solidFill>
              </a:rPr>
              <a:t>kiểu bài</a:t>
            </a:r>
            <a:endParaRPr lang="en-SG" sz="6000" dirty="0">
              <a:solidFill>
                <a:schemeClr val="bg1">
                  <a:lumMod val="10000"/>
                </a:schemeClr>
              </a:solidFill>
            </a:endParaRPr>
          </a:p>
        </p:txBody>
      </p:sp>
      <p:sp>
        <p:nvSpPr>
          <p:cNvPr id="5" name="Google Shape;1272;p51">
            <a:extLst>
              <a:ext uri="{FF2B5EF4-FFF2-40B4-BE49-F238E27FC236}">
                <a16:creationId xmlns:a16="http://schemas.microsoft.com/office/drawing/2014/main" id="{400D137E-6171-1FD4-2A91-D57C7FDA71EB}"/>
              </a:ext>
            </a:extLst>
          </p:cNvPr>
          <p:cNvSpPr txBox="1">
            <a:spLocks/>
          </p:cNvSpPr>
          <p:nvPr/>
        </p:nvSpPr>
        <p:spPr>
          <a:xfrm>
            <a:off x="4961679" y="236614"/>
            <a:ext cx="1899291" cy="1743053"/>
          </a:xfrm>
          <a:prstGeom prst="rect">
            <a:avLst/>
          </a:prstGeom>
          <a:solidFill>
            <a:srgbClr val="F9DB0E">
              <a:lumMod val="20000"/>
              <a:lumOff val="80000"/>
            </a:srgbClr>
          </a:solidFill>
          <a:ln>
            <a:noFill/>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ctr" rtl="0">
              <a:lnSpc>
                <a:spcPct val="115000"/>
              </a:lnSpc>
              <a:spcBef>
                <a:spcPts val="0"/>
              </a:spcBef>
              <a:spcAft>
                <a:spcPts val="0"/>
              </a:spcAft>
              <a:buClr>
                <a:schemeClr val="dk1"/>
              </a:buClr>
              <a:buSzPts val="5000"/>
              <a:buFont typeface="Denk One"/>
              <a:buNone/>
              <a:defRPr sz="13333" b="0" i="0" u="none" strike="noStrike" cap="none">
                <a:solidFill>
                  <a:schemeClr val="lt1"/>
                </a:solidFill>
                <a:latin typeface="Denk One"/>
                <a:ea typeface="Denk One"/>
                <a:cs typeface="Denk One"/>
                <a:sym typeface="Denk One"/>
              </a:defRPr>
            </a:lvl1pPr>
            <a:lvl2pPr marR="0" lvl="1"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2pPr>
            <a:lvl3pPr marR="0" lvl="2"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3pPr>
            <a:lvl4pPr marR="0" lvl="3"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4pPr>
            <a:lvl5pPr marR="0" lvl="4"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5pPr>
            <a:lvl6pPr marR="0" lvl="5"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6pPr>
            <a:lvl7pPr marR="0" lvl="6"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7pPr>
            <a:lvl8pPr marR="0" lvl="7"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8pPr>
            <a:lvl9pPr marR="0" lvl="8"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9pPr>
          </a:lstStyle>
          <a:p>
            <a:pPr marL="0" marR="0" lvl="0" indent="0" algn="ctr" defTabSz="1219170" rtl="0" eaLnBrk="1" fontAlgn="auto" latinLnBrk="0" hangingPunct="1">
              <a:lnSpc>
                <a:spcPct val="115000"/>
              </a:lnSpc>
              <a:spcBef>
                <a:spcPts val="0"/>
              </a:spcBef>
              <a:spcAft>
                <a:spcPts val="0"/>
              </a:spcAft>
              <a:buClr>
                <a:srgbClr val="2A1B4C"/>
              </a:buClr>
              <a:buSzPts val="5000"/>
              <a:buFont typeface="Denk One"/>
              <a:buNone/>
              <a:tabLst/>
              <a:defRPr/>
            </a:pPr>
            <a:r>
              <a:rPr kumimoji="0" lang="en" sz="10666" b="1" i="0" u="none" strike="noStrike" kern="0" cap="none" spc="0" normalizeH="0" baseline="0" noProof="0" dirty="0">
                <a:ln>
                  <a:noFill/>
                </a:ln>
                <a:solidFill>
                  <a:srgbClr val="2A1B4C"/>
                </a:solidFill>
                <a:effectLst/>
                <a:uLnTx/>
                <a:uFillTx/>
                <a:latin typeface="Denk One"/>
                <a:sym typeface="Denk One"/>
              </a:rPr>
              <a:t>I</a:t>
            </a:r>
          </a:p>
        </p:txBody>
      </p:sp>
      <p:sp>
        <p:nvSpPr>
          <p:cNvPr id="6" name="Google Shape;1290;p51">
            <a:extLst>
              <a:ext uri="{FF2B5EF4-FFF2-40B4-BE49-F238E27FC236}">
                <a16:creationId xmlns:a16="http://schemas.microsoft.com/office/drawing/2014/main" id="{4384F7BE-6F38-A8F6-1B1A-696689CD2AAF}"/>
              </a:ext>
            </a:extLst>
          </p:cNvPr>
          <p:cNvSpPr/>
          <p:nvPr/>
        </p:nvSpPr>
        <p:spPr>
          <a:xfrm>
            <a:off x="3751566" y="2575889"/>
            <a:ext cx="4441879" cy="98623"/>
          </a:xfrm>
          <a:custGeom>
            <a:avLst/>
            <a:gdLst/>
            <a:ahLst/>
            <a:cxnLst/>
            <a:rect l="l" t="t" r="r" b="b"/>
            <a:pathLst>
              <a:path w="14773" h="328" extrusionOk="0">
                <a:moveTo>
                  <a:pt x="8311" y="0"/>
                </a:moveTo>
                <a:cubicBezTo>
                  <a:pt x="8003" y="0"/>
                  <a:pt x="7695" y="2"/>
                  <a:pt x="7387" y="5"/>
                </a:cubicBezTo>
                <a:cubicBezTo>
                  <a:pt x="6155" y="5"/>
                  <a:pt x="4923" y="28"/>
                  <a:pt x="3691" y="58"/>
                </a:cubicBezTo>
                <a:cubicBezTo>
                  <a:pt x="2465" y="87"/>
                  <a:pt x="1233" y="134"/>
                  <a:pt x="1" y="175"/>
                </a:cubicBezTo>
                <a:lnTo>
                  <a:pt x="7" y="263"/>
                </a:lnTo>
                <a:cubicBezTo>
                  <a:pt x="1233" y="198"/>
                  <a:pt x="2465" y="169"/>
                  <a:pt x="3697" y="151"/>
                </a:cubicBezTo>
                <a:cubicBezTo>
                  <a:pt x="4253" y="144"/>
                  <a:pt x="4808" y="140"/>
                  <a:pt x="5362" y="140"/>
                </a:cubicBezTo>
                <a:cubicBezTo>
                  <a:pt x="6037" y="140"/>
                  <a:pt x="6711" y="145"/>
                  <a:pt x="7387" y="151"/>
                </a:cubicBezTo>
                <a:cubicBezTo>
                  <a:pt x="8003" y="163"/>
                  <a:pt x="8619" y="175"/>
                  <a:pt x="9235" y="193"/>
                </a:cubicBezTo>
                <a:lnTo>
                  <a:pt x="10156" y="210"/>
                </a:lnTo>
                <a:lnTo>
                  <a:pt x="11077" y="239"/>
                </a:lnTo>
                <a:cubicBezTo>
                  <a:pt x="12309" y="269"/>
                  <a:pt x="13535" y="316"/>
                  <a:pt x="14767" y="327"/>
                </a:cubicBezTo>
                <a:lnTo>
                  <a:pt x="14772" y="245"/>
                </a:lnTo>
                <a:cubicBezTo>
                  <a:pt x="13546" y="128"/>
                  <a:pt x="12314" y="75"/>
                  <a:pt x="11082" y="40"/>
                </a:cubicBezTo>
                <a:cubicBezTo>
                  <a:pt x="10467" y="28"/>
                  <a:pt x="9851" y="11"/>
                  <a:pt x="9235" y="5"/>
                </a:cubicBezTo>
                <a:cubicBezTo>
                  <a:pt x="8927" y="2"/>
                  <a:pt x="8619" y="0"/>
                  <a:pt x="8311" y="0"/>
                </a:cubicBezTo>
                <a:close/>
              </a:path>
            </a:pathLst>
          </a:custGeom>
          <a:solidFill>
            <a:schemeClr val="bg1">
              <a:lumMod val="10000"/>
            </a:schemeClr>
          </a:solidFill>
          <a:ln>
            <a:noFill/>
          </a:ln>
        </p:spPr>
        <p:txBody>
          <a:bodyPr spcFirstLastPara="1" wrap="square" lIns="162533" tIns="162533" rIns="162533" bIns="162533" anchor="ctr" anchorCtr="0">
            <a:noAutofit/>
          </a:bodyPr>
          <a:lstStyle/>
          <a:p>
            <a:pPr marL="0" marR="0" lvl="0" indent="0" algn="l" defTabSz="1625519" rtl="0" eaLnBrk="1" fontAlgn="auto" latinLnBrk="0" hangingPunct="1">
              <a:lnSpc>
                <a:spcPct val="100000"/>
              </a:lnSpc>
              <a:spcBef>
                <a:spcPts val="0"/>
              </a:spcBef>
              <a:spcAft>
                <a:spcPts val="0"/>
              </a:spcAft>
              <a:buClrTx/>
              <a:buSzTx/>
              <a:buFontTx/>
              <a:buNone/>
              <a:tabLst/>
              <a:defRPr/>
            </a:pPr>
            <a:endParaRPr kumimoji="0" sz="2489"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Tree>
    <p:extLst>
      <p:ext uri="{BB962C8B-B14F-4D97-AF65-F5344CB8AC3E}">
        <p14:creationId xmlns:p14="http://schemas.microsoft.com/office/powerpoint/2010/main" val="36014063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89D03E-9FFF-90E7-6BD5-96E548DCC084}"/>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87F3F9A9-6A33-0FE7-0E6C-6B1DE119E582}"/>
              </a:ext>
            </a:extLst>
          </p:cNvPr>
          <p:cNvSpPr txBox="1"/>
          <p:nvPr/>
        </p:nvSpPr>
        <p:spPr>
          <a:xfrm>
            <a:off x="3198281" y="155832"/>
            <a:ext cx="6096000" cy="669542"/>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66241B"/>
                </a:solidFill>
                <a:effectLst/>
                <a:uLnTx/>
                <a:uFillTx/>
                <a:latin typeface="Times New Roman" panose="02020603050405020304" pitchFamily="18" charset="0"/>
                <a:ea typeface="Calibri" panose="020F0502020204030204" pitchFamily="34" charset="0"/>
                <a:cs typeface="Times New Roman" panose="02020603050405020304" pitchFamily="18" charset="0"/>
              </a:rPr>
              <a:t>1. </a:t>
            </a:r>
            <a:r>
              <a:rPr kumimoji="0" lang="en-US" sz="2800" b="1" i="0" u="none" strike="noStrike" kern="1200" cap="none" spc="0" normalizeH="0" baseline="0" noProof="0" dirty="0" err="1">
                <a:ln>
                  <a:noFill/>
                </a:ln>
                <a:solidFill>
                  <a:srgbClr val="66241B"/>
                </a:solidFill>
                <a:effectLst/>
                <a:uLnTx/>
                <a:uFillTx/>
                <a:latin typeface="Times New Roman" panose="02020603050405020304" pitchFamily="18" charset="0"/>
                <a:ea typeface="Calibri" panose="020F0502020204030204" pitchFamily="34" charset="0"/>
                <a:cs typeface="Times New Roman" panose="02020603050405020304" pitchFamily="18" charset="0"/>
              </a:rPr>
              <a:t>Hoạt</a:t>
            </a:r>
            <a:r>
              <a:rPr kumimoji="0" lang="en-US" sz="2800" b="1" i="0" u="none" strike="noStrike" kern="1200" cap="none" spc="0" normalizeH="0" baseline="0" noProof="0" dirty="0">
                <a:ln>
                  <a:noFill/>
                </a:ln>
                <a:solidFill>
                  <a:srgbClr val="66241B"/>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66241B"/>
                </a:solidFill>
                <a:effectLst/>
                <a:uLnTx/>
                <a:uFillTx/>
                <a:latin typeface="Times New Roman" panose="02020603050405020304" pitchFamily="18" charset="0"/>
                <a:ea typeface="Calibri" panose="020F0502020204030204" pitchFamily="34" charset="0"/>
                <a:cs typeface="Times New Roman" panose="02020603050405020304" pitchFamily="18" charset="0"/>
              </a:rPr>
              <a:t>động</a:t>
            </a:r>
            <a:r>
              <a:rPr kumimoji="0" lang="en-US" sz="2800" b="1" i="0" u="none" strike="noStrike" kern="1200" cap="none" spc="0" normalizeH="0" baseline="0" noProof="0" dirty="0">
                <a:ln>
                  <a:noFill/>
                </a:ln>
                <a:solidFill>
                  <a:srgbClr val="66241B"/>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66241B"/>
                </a:solidFill>
                <a:effectLst/>
                <a:uLnTx/>
                <a:uFillTx/>
                <a:latin typeface="Times New Roman" panose="02020603050405020304" pitchFamily="18" charset="0"/>
                <a:ea typeface="Calibri" panose="020F0502020204030204" pitchFamily="34" charset="0"/>
                <a:cs typeface="Times New Roman" panose="02020603050405020304" pitchFamily="18" charset="0"/>
              </a:rPr>
              <a:t>xác</a:t>
            </a:r>
            <a:r>
              <a:rPr kumimoji="0" lang="en-US" sz="2800" b="1" i="0" u="none" strike="noStrike" kern="1200" cap="none" spc="0" normalizeH="0" baseline="0" noProof="0" dirty="0">
                <a:ln>
                  <a:noFill/>
                </a:ln>
                <a:solidFill>
                  <a:srgbClr val="66241B"/>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66241B"/>
                </a:solidFill>
                <a:effectLst/>
                <a:uLnTx/>
                <a:uFillTx/>
                <a:latin typeface="Times New Roman" panose="02020603050405020304" pitchFamily="18" charset="0"/>
                <a:ea typeface="Calibri" panose="020F0502020204030204" pitchFamily="34" charset="0"/>
                <a:cs typeface="Times New Roman" panose="02020603050405020304" pitchFamily="18" charset="0"/>
              </a:rPr>
              <a:t>định</a:t>
            </a:r>
            <a:r>
              <a:rPr kumimoji="0" lang="en-US" sz="2800" b="1" i="0" u="none" strike="noStrike" kern="1200" cap="none" spc="0" normalizeH="0" baseline="0" noProof="0" dirty="0">
                <a:ln>
                  <a:noFill/>
                </a:ln>
                <a:solidFill>
                  <a:srgbClr val="66241B"/>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66241B"/>
                </a:solidFill>
                <a:effectLst/>
                <a:uLnTx/>
                <a:uFillTx/>
                <a:latin typeface="Times New Roman" panose="02020603050405020304" pitchFamily="18" charset="0"/>
                <a:ea typeface="Calibri" panose="020F0502020204030204" pitchFamily="34" charset="0"/>
                <a:cs typeface="Times New Roman" panose="02020603050405020304" pitchFamily="18" charset="0"/>
              </a:rPr>
              <a:t>nhiệm</a:t>
            </a:r>
            <a:r>
              <a:rPr kumimoji="0" lang="en-US" sz="2800" b="1" i="0" u="none" strike="noStrike" kern="1200" cap="none" spc="0" normalizeH="0" baseline="0" noProof="0" dirty="0">
                <a:ln>
                  <a:noFill/>
                </a:ln>
                <a:solidFill>
                  <a:srgbClr val="66241B"/>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66241B"/>
                </a:solidFill>
                <a:effectLst/>
                <a:uLnTx/>
                <a:uFillTx/>
                <a:latin typeface="Times New Roman" panose="02020603050405020304" pitchFamily="18" charset="0"/>
                <a:ea typeface="Calibri" panose="020F0502020204030204" pitchFamily="34" charset="0"/>
                <a:cs typeface="Times New Roman" panose="02020603050405020304" pitchFamily="18" charset="0"/>
              </a:rPr>
              <a:t>vụ</a:t>
            </a:r>
            <a:r>
              <a:rPr kumimoji="0" lang="en-US" sz="2800" b="1" i="0" u="none" strike="noStrike" kern="1200" cap="none" spc="0" normalizeH="0" baseline="0" noProof="0" dirty="0">
                <a:ln>
                  <a:noFill/>
                </a:ln>
                <a:solidFill>
                  <a:srgbClr val="66241B"/>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66241B"/>
                </a:solidFill>
                <a:effectLst/>
                <a:uLnTx/>
                <a:uFillTx/>
                <a:latin typeface="Times New Roman" panose="02020603050405020304" pitchFamily="18" charset="0"/>
                <a:ea typeface="Calibri" panose="020F0502020204030204" pitchFamily="34" charset="0"/>
                <a:cs typeface="Times New Roman" panose="02020603050405020304" pitchFamily="18" charset="0"/>
              </a:rPr>
              <a:t>viết</a:t>
            </a:r>
            <a:endParaRPr kumimoji="0" lang="en-SG" sz="2800" b="0" i="0" u="none" strike="noStrike" kern="1200" cap="none" spc="0" normalizeH="0" baseline="0" noProof="0" dirty="0">
              <a:ln>
                <a:noFill/>
              </a:ln>
              <a:solidFill>
                <a:srgbClr val="66241B"/>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4674A3E6-EC1D-9B04-F3D3-868F3A2BB5E5}"/>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B8F32745-7789-E38B-93C3-603A116CEEB1}"/>
              </a:ext>
            </a:extLst>
          </p:cNvPr>
          <p:cNvSpPr txBox="1"/>
          <p:nvPr/>
        </p:nvSpPr>
        <p:spPr>
          <a:xfrm>
            <a:off x="2784475" y="187573"/>
            <a:ext cx="7268753" cy="669542"/>
          </a:xfrm>
          <a:prstGeom prst="rect">
            <a:avLst/>
          </a:prstGeom>
          <a:noFill/>
        </p:spPr>
        <p:txBody>
          <a:bodyPr wrap="square">
            <a:spAutoFit/>
          </a:bodyPr>
          <a:lstStyle/>
          <a:p>
            <a:pPr algn="just">
              <a:lnSpc>
                <a:spcPct val="150000"/>
              </a:lnSpc>
              <a:spcAft>
                <a:spcPts val="8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I</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 Hoạt động củng cố kiến thức về kiểu bài</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Freeform 5">
            <a:extLst>
              <a:ext uri="{FF2B5EF4-FFF2-40B4-BE49-F238E27FC236}">
                <a16:creationId xmlns:a16="http://schemas.microsoft.com/office/drawing/2014/main" id="{DB439952-85B5-B0D9-BEC9-0FF58E9EBBDB}"/>
              </a:ext>
            </a:extLst>
          </p:cNvPr>
          <p:cNvSpPr/>
          <p:nvPr/>
        </p:nvSpPr>
        <p:spPr>
          <a:xfrm flipH="1">
            <a:off x="-192018" y="3585994"/>
            <a:ext cx="3624892" cy="3397151"/>
          </a:xfrm>
          <a:custGeom>
            <a:avLst/>
            <a:gdLst/>
            <a:ahLst/>
            <a:cxnLst/>
            <a:rect l="l" t="t" r="r" b="b"/>
            <a:pathLst>
              <a:path w="6768342" h="11569816">
                <a:moveTo>
                  <a:pt x="0" y="0"/>
                </a:moveTo>
                <a:lnTo>
                  <a:pt x="6768343" y="0"/>
                </a:lnTo>
                <a:lnTo>
                  <a:pt x="6768343" y="11569816"/>
                </a:lnTo>
                <a:lnTo>
                  <a:pt x="0" y="11569816"/>
                </a:lnTo>
                <a:lnTo>
                  <a:pt x="0" y="0"/>
                </a:lnTo>
                <a:close/>
              </a:path>
            </a:pathLst>
          </a:custGeom>
          <a:blipFill>
            <a:blip r:embed="rId4">
              <a:extLst>
                <a:ext uri="{96DAC541-7B7A-43D3-8B79-37D633B846F1}">
                  <asvg:svgBlip xmlns:asvg="http://schemas.microsoft.com/office/drawing/2016/SVG/main" r:embed="rId5"/>
                </a:ext>
              </a:extLst>
            </a:blip>
            <a:stretch>
              <a:fillRect r="4276" b="-81316"/>
            </a:stretch>
          </a:blipFill>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srgbClr val="646B96"/>
              </a:solidFill>
              <a:effectLst/>
              <a:uLnTx/>
              <a:uFillTx/>
              <a:latin typeface="Arial"/>
              <a:ea typeface="+mn-ea"/>
              <a:cs typeface="Arial"/>
              <a:sym typeface="Arial"/>
            </a:endParaRPr>
          </a:p>
        </p:txBody>
      </p:sp>
      <p:pic>
        <p:nvPicPr>
          <p:cNvPr id="7" name="图片 40">
            <a:extLst>
              <a:ext uri="{FF2B5EF4-FFF2-40B4-BE49-F238E27FC236}">
                <a16:creationId xmlns:a16="http://schemas.microsoft.com/office/drawing/2014/main" id="{0DB6F16D-5715-7CEF-6FC3-799DAE2C1607}"/>
              </a:ext>
            </a:extLst>
          </p:cNvPr>
          <p:cNvPicPr>
            <a:picLocks noChangeAspect="1"/>
          </p:cNvPicPr>
          <p:nvPr/>
        </p:nvPicPr>
        <p:blipFill>
          <a:blip r:embed="rId6" cstate="hqprint">
            <a:extLst>
              <a:ext uri="{28A0092B-C50C-407E-A947-70E740481C1C}">
                <a14:useLocalDpi xmlns:a14="http://schemas.microsoft.com/office/drawing/2010/main" val="0"/>
              </a:ext>
            </a:extLst>
          </a:blip>
          <a:srcRect t="8219" r="79378" b="59187"/>
          <a:stretch>
            <a:fillRect/>
          </a:stretch>
        </p:blipFill>
        <p:spPr>
          <a:xfrm>
            <a:off x="3035260" y="1676998"/>
            <a:ext cx="2258532" cy="1699791"/>
          </a:xfrm>
          <a:custGeom>
            <a:avLst/>
            <a:gdLst>
              <a:gd name="connsiteX0" fmla="*/ 1358623 w 2514323"/>
              <a:gd name="connsiteY0" fmla="*/ 0 h 1892300"/>
              <a:gd name="connsiteX1" fmla="*/ 1803123 w 2514323"/>
              <a:gd name="connsiteY1" fmla="*/ 0 h 1892300"/>
              <a:gd name="connsiteX2" fmla="*/ 2057123 w 2514323"/>
              <a:gd name="connsiteY2" fmla="*/ 177800 h 1892300"/>
              <a:gd name="connsiteX3" fmla="*/ 2209523 w 2514323"/>
              <a:gd name="connsiteY3" fmla="*/ 393700 h 1892300"/>
              <a:gd name="connsiteX4" fmla="*/ 2514323 w 2514323"/>
              <a:gd name="connsiteY4" fmla="*/ 736600 h 1892300"/>
              <a:gd name="connsiteX5" fmla="*/ 2400023 w 2514323"/>
              <a:gd name="connsiteY5" fmla="*/ 1384300 h 1892300"/>
              <a:gd name="connsiteX6" fmla="*/ 1739623 w 2514323"/>
              <a:gd name="connsiteY6" fmla="*/ 1892300 h 1892300"/>
              <a:gd name="connsiteX7" fmla="*/ 1257023 w 2514323"/>
              <a:gd name="connsiteY7" fmla="*/ 1892300 h 1892300"/>
              <a:gd name="connsiteX8" fmla="*/ 1066523 w 2514323"/>
              <a:gd name="connsiteY8" fmla="*/ 1892300 h 1892300"/>
              <a:gd name="connsiteX9" fmla="*/ 0 w 2514323"/>
              <a:gd name="connsiteY9" fmla="*/ 1515880 h 1892300"/>
              <a:gd name="connsiteX10" fmla="*/ 0 w 2514323"/>
              <a:gd name="connsiteY10" fmla="*/ 1130162 h 1892300"/>
              <a:gd name="connsiteX11" fmla="*/ 329923 w 2514323"/>
              <a:gd name="connsiteY11" fmla="*/ 965200 h 1892300"/>
              <a:gd name="connsiteX12" fmla="*/ 939523 w 2514323"/>
              <a:gd name="connsiteY12" fmla="*/ 812800 h 1892300"/>
              <a:gd name="connsiteX13" fmla="*/ 1091923 w 2514323"/>
              <a:gd name="connsiteY13" fmla="*/ 482600 h 1892300"/>
              <a:gd name="connsiteX14" fmla="*/ 1358623 w 2514323"/>
              <a:gd name="connsiteY14" fmla="*/ 0 h 189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14323" h="1892300">
                <a:moveTo>
                  <a:pt x="1358623" y="0"/>
                </a:moveTo>
                <a:lnTo>
                  <a:pt x="1803123" y="0"/>
                </a:lnTo>
                <a:lnTo>
                  <a:pt x="2057123" y="177800"/>
                </a:lnTo>
                <a:lnTo>
                  <a:pt x="2209523" y="393700"/>
                </a:lnTo>
                <a:lnTo>
                  <a:pt x="2514323" y="736600"/>
                </a:lnTo>
                <a:lnTo>
                  <a:pt x="2400023" y="1384300"/>
                </a:lnTo>
                <a:lnTo>
                  <a:pt x="1739623" y="1892300"/>
                </a:lnTo>
                <a:lnTo>
                  <a:pt x="1257023" y="1892300"/>
                </a:lnTo>
                <a:lnTo>
                  <a:pt x="1066523" y="1892300"/>
                </a:lnTo>
                <a:lnTo>
                  <a:pt x="0" y="1515880"/>
                </a:lnTo>
                <a:lnTo>
                  <a:pt x="0" y="1130162"/>
                </a:lnTo>
                <a:lnTo>
                  <a:pt x="329923" y="965200"/>
                </a:lnTo>
                <a:lnTo>
                  <a:pt x="939523" y="812800"/>
                </a:lnTo>
                <a:lnTo>
                  <a:pt x="1091923" y="482600"/>
                </a:lnTo>
                <a:lnTo>
                  <a:pt x="1358623" y="0"/>
                </a:lnTo>
                <a:close/>
              </a:path>
            </a:pathLst>
          </a:custGeom>
        </p:spPr>
      </p:pic>
      <p:sp>
        <p:nvSpPr>
          <p:cNvPr id="8" name="TextBox 7">
            <a:extLst>
              <a:ext uri="{FF2B5EF4-FFF2-40B4-BE49-F238E27FC236}">
                <a16:creationId xmlns:a16="http://schemas.microsoft.com/office/drawing/2014/main" id="{F1A46385-3314-07FF-6810-7CC52DBBD6CA}"/>
              </a:ext>
            </a:extLst>
          </p:cNvPr>
          <p:cNvSpPr txBox="1"/>
          <p:nvPr/>
        </p:nvSpPr>
        <p:spPr>
          <a:xfrm>
            <a:off x="5474825" y="1373008"/>
            <a:ext cx="6574421" cy="3046988"/>
          </a:xfrm>
          <a:prstGeom prst="rect">
            <a:avLst/>
          </a:prstGeom>
          <a:noFill/>
        </p:spPr>
        <p:txBody>
          <a:bodyPr wrap="square">
            <a:spAutoFit/>
          </a:bodyPr>
          <a:lstStyle/>
          <a:p>
            <a:pPr algn="just"/>
            <a:r>
              <a:rPr lang="en-US" sz="3200" dirty="0" err="1">
                <a:solidFill>
                  <a:schemeClr val="bg1">
                    <a:lumMod val="10000"/>
                  </a:schemeClr>
                </a:solidFill>
                <a:latin typeface="Times New Roman" panose="02020603050405020304" pitchFamily="18" charset="0"/>
                <a:cs typeface="Times New Roman" panose="02020603050405020304" pitchFamily="18" charset="0"/>
              </a:rPr>
              <a:t>Liệt</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kê</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những</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điều</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đã</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biết</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về</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kiểu</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bài</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nghị</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luận</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phân</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tích</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một</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tác</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phẩm</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văn</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học</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trong</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thời</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gian</a:t>
            </a:r>
            <a:r>
              <a:rPr lang="en-US" sz="3200" dirty="0">
                <a:solidFill>
                  <a:schemeClr val="bg1">
                    <a:lumMod val="10000"/>
                  </a:schemeClr>
                </a:solidFill>
                <a:latin typeface="Times New Roman" panose="02020603050405020304" pitchFamily="18" charset="0"/>
                <a:cs typeface="Times New Roman" panose="02020603050405020304" pitchFamily="18" charset="0"/>
              </a:rPr>
              <a:t> 1 </a:t>
            </a:r>
            <a:r>
              <a:rPr lang="en-US" sz="3200" dirty="0" err="1">
                <a:solidFill>
                  <a:schemeClr val="bg1">
                    <a:lumMod val="10000"/>
                  </a:schemeClr>
                </a:solidFill>
                <a:latin typeface="Times New Roman" panose="02020603050405020304" pitchFamily="18" charset="0"/>
                <a:cs typeface="Times New Roman" panose="02020603050405020304" pitchFamily="18" charset="0"/>
              </a:rPr>
              <a:t>phút</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có</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thể</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dựa</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trên</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những</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câu</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hỏi</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gợi</a:t>
            </a:r>
            <a:r>
              <a:rPr lang="en-US" sz="3200" dirty="0">
                <a:solidFill>
                  <a:schemeClr val="bg1">
                    <a:lumMod val="10000"/>
                  </a:schemeClr>
                </a:solidFill>
                <a:latin typeface="Times New Roman" panose="02020603050405020304" pitchFamily="18" charset="0"/>
                <a:cs typeface="Times New Roman" panose="02020603050405020304" pitchFamily="18" charset="0"/>
              </a:rPr>
              <a:t> ý </a:t>
            </a:r>
            <a:r>
              <a:rPr lang="en-US" sz="3200" dirty="0" err="1">
                <a:solidFill>
                  <a:schemeClr val="bg1">
                    <a:lumMod val="10000"/>
                  </a:schemeClr>
                </a:solidFill>
                <a:latin typeface="Times New Roman" panose="02020603050405020304" pitchFamily="18" charset="0"/>
                <a:cs typeface="Times New Roman" panose="02020603050405020304" pitchFamily="18" charset="0"/>
              </a:rPr>
              <a:t>sau</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Thế</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nào</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là</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một</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bài</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nghị</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luận</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phân</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tích</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một</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tác</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phẩm</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văn</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học</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đạt</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yêu</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cầu</a:t>
            </a:r>
            <a:r>
              <a:rPr lang="en-US" sz="3200" dirty="0">
                <a:solidFill>
                  <a:schemeClr val="bg1">
                    <a:lumMod val="10000"/>
                  </a:schemeClr>
                </a:solidFill>
                <a:latin typeface="Times New Roman" panose="02020603050405020304" pitchFamily="18" charset="0"/>
                <a:cs typeface="Times New Roman" panose="02020603050405020304" pitchFamily="18" charset="0"/>
              </a:rPr>
              <a:t>? </a:t>
            </a:r>
            <a:endParaRPr lang="en-SG" sz="3200" dirty="0">
              <a:solidFill>
                <a:schemeClr val="bg1">
                  <a:lumMod val="10000"/>
                </a:schemeClr>
              </a:solidFill>
              <a:latin typeface="Times New Roman" panose="02020603050405020304" pitchFamily="18" charset="0"/>
              <a:cs typeface="Times New Roman" panose="02020603050405020304" pitchFamily="18" charset="0"/>
            </a:endParaRPr>
          </a:p>
        </p:txBody>
      </p:sp>
      <p:pic>
        <p:nvPicPr>
          <p:cNvPr id="9" name="图片 40">
            <a:extLst>
              <a:ext uri="{FF2B5EF4-FFF2-40B4-BE49-F238E27FC236}">
                <a16:creationId xmlns:a16="http://schemas.microsoft.com/office/drawing/2014/main" id="{AD708415-A442-5EE7-1949-AD86C8426A68}"/>
              </a:ext>
            </a:extLst>
          </p:cNvPr>
          <p:cNvPicPr>
            <a:picLocks noChangeAspect="1"/>
          </p:cNvPicPr>
          <p:nvPr/>
        </p:nvPicPr>
        <p:blipFill>
          <a:blip r:embed="rId6" cstate="hqprint">
            <a:extLst>
              <a:ext uri="{28A0092B-C50C-407E-A947-70E740481C1C}">
                <a14:useLocalDpi xmlns:a14="http://schemas.microsoft.com/office/drawing/2010/main" val="0"/>
              </a:ext>
            </a:extLst>
          </a:blip>
          <a:srcRect t="8219" r="79378" b="59187"/>
          <a:stretch>
            <a:fillRect/>
          </a:stretch>
        </p:blipFill>
        <p:spPr>
          <a:xfrm>
            <a:off x="2270973" y="4196672"/>
            <a:ext cx="2258532" cy="1699791"/>
          </a:xfrm>
          <a:custGeom>
            <a:avLst/>
            <a:gdLst>
              <a:gd name="connsiteX0" fmla="*/ 1358623 w 2514323"/>
              <a:gd name="connsiteY0" fmla="*/ 0 h 1892300"/>
              <a:gd name="connsiteX1" fmla="*/ 1803123 w 2514323"/>
              <a:gd name="connsiteY1" fmla="*/ 0 h 1892300"/>
              <a:gd name="connsiteX2" fmla="*/ 2057123 w 2514323"/>
              <a:gd name="connsiteY2" fmla="*/ 177800 h 1892300"/>
              <a:gd name="connsiteX3" fmla="*/ 2209523 w 2514323"/>
              <a:gd name="connsiteY3" fmla="*/ 393700 h 1892300"/>
              <a:gd name="connsiteX4" fmla="*/ 2514323 w 2514323"/>
              <a:gd name="connsiteY4" fmla="*/ 736600 h 1892300"/>
              <a:gd name="connsiteX5" fmla="*/ 2400023 w 2514323"/>
              <a:gd name="connsiteY5" fmla="*/ 1384300 h 1892300"/>
              <a:gd name="connsiteX6" fmla="*/ 1739623 w 2514323"/>
              <a:gd name="connsiteY6" fmla="*/ 1892300 h 1892300"/>
              <a:gd name="connsiteX7" fmla="*/ 1257023 w 2514323"/>
              <a:gd name="connsiteY7" fmla="*/ 1892300 h 1892300"/>
              <a:gd name="connsiteX8" fmla="*/ 1066523 w 2514323"/>
              <a:gd name="connsiteY8" fmla="*/ 1892300 h 1892300"/>
              <a:gd name="connsiteX9" fmla="*/ 0 w 2514323"/>
              <a:gd name="connsiteY9" fmla="*/ 1515880 h 1892300"/>
              <a:gd name="connsiteX10" fmla="*/ 0 w 2514323"/>
              <a:gd name="connsiteY10" fmla="*/ 1130162 h 1892300"/>
              <a:gd name="connsiteX11" fmla="*/ 329923 w 2514323"/>
              <a:gd name="connsiteY11" fmla="*/ 965200 h 1892300"/>
              <a:gd name="connsiteX12" fmla="*/ 939523 w 2514323"/>
              <a:gd name="connsiteY12" fmla="*/ 812800 h 1892300"/>
              <a:gd name="connsiteX13" fmla="*/ 1091923 w 2514323"/>
              <a:gd name="connsiteY13" fmla="*/ 482600 h 1892300"/>
              <a:gd name="connsiteX14" fmla="*/ 1358623 w 2514323"/>
              <a:gd name="connsiteY14" fmla="*/ 0 h 189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14323" h="1892300">
                <a:moveTo>
                  <a:pt x="1358623" y="0"/>
                </a:moveTo>
                <a:lnTo>
                  <a:pt x="1803123" y="0"/>
                </a:lnTo>
                <a:lnTo>
                  <a:pt x="2057123" y="177800"/>
                </a:lnTo>
                <a:lnTo>
                  <a:pt x="2209523" y="393700"/>
                </a:lnTo>
                <a:lnTo>
                  <a:pt x="2514323" y="736600"/>
                </a:lnTo>
                <a:lnTo>
                  <a:pt x="2400023" y="1384300"/>
                </a:lnTo>
                <a:lnTo>
                  <a:pt x="1739623" y="1892300"/>
                </a:lnTo>
                <a:lnTo>
                  <a:pt x="1257023" y="1892300"/>
                </a:lnTo>
                <a:lnTo>
                  <a:pt x="1066523" y="1892300"/>
                </a:lnTo>
                <a:lnTo>
                  <a:pt x="0" y="1515880"/>
                </a:lnTo>
                <a:lnTo>
                  <a:pt x="0" y="1130162"/>
                </a:lnTo>
                <a:lnTo>
                  <a:pt x="329923" y="965200"/>
                </a:lnTo>
                <a:lnTo>
                  <a:pt x="939523" y="812800"/>
                </a:lnTo>
                <a:lnTo>
                  <a:pt x="1091923" y="482600"/>
                </a:lnTo>
                <a:lnTo>
                  <a:pt x="1358623" y="0"/>
                </a:lnTo>
                <a:close/>
              </a:path>
            </a:pathLst>
          </a:custGeom>
        </p:spPr>
      </p:pic>
      <p:sp>
        <p:nvSpPr>
          <p:cNvPr id="10" name="TextBox 9">
            <a:extLst>
              <a:ext uri="{FF2B5EF4-FFF2-40B4-BE49-F238E27FC236}">
                <a16:creationId xmlns:a16="http://schemas.microsoft.com/office/drawing/2014/main" id="{024F8A72-07D5-EB7F-7BC1-275F2488654F}"/>
              </a:ext>
            </a:extLst>
          </p:cNvPr>
          <p:cNvSpPr txBox="1"/>
          <p:nvPr/>
        </p:nvSpPr>
        <p:spPr>
          <a:xfrm>
            <a:off x="4749945" y="4700162"/>
            <a:ext cx="6801520" cy="1569660"/>
          </a:xfrm>
          <a:prstGeom prst="rect">
            <a:avLst/>
          </a:prstGeom>
          <a:noFill/>
        </p:spPr>
        <p:txBody>
          <a:bodyPr wrap="square">
            <a:spAutoFit/>
          </a:bodyPr>
          <a:lstStyle/>
          <a:p>
            <a:pPr algn="just"/>
            <a:r>
              <a:rPr lang="en-US" sz="3200" dirty="0">
                <a:solidFill>
                  <a:schemeClr val="bg1">
                    <a:lumMod val="10000"/>
                  </a:schemeClr>
                </a:solidFill>
                <a:latin typeface="Times New Roman" panose="02020603050405020304" pitchFamily="18" charset="0"/>
                <a:cs typeface="Times New Roman" panose="02020603050405020304" pitchFamily="18" charset="0"/>
              </a:rPr>
              <a:t>Em </a:t>
            </a:r>
            <a:r>
              <a:rPr lang="en-US" sz="3200" dirty="0" err="1">
                <a:solidFill>
                  <a:schemeClr val="bg1">
                    <a:lumMod val="10000"/>
                  </a:schemeClr>
                </a:solidFill>
                <a:latin typeface="Times New Roman" panose="02020603050405020304" pitchFamily="18" charset="0"/>
                <a:cs typeface="Times New Roman" panose="02020603050405020304" pitchFamily="18" charset="0"/>
              </a:rPr>
              <a:t>muốn</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được</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rèn</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luyện</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thêm</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kĩ</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năng</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gì</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đối</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với</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kiểu</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bài</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nghị</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luận</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phân</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tích</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một</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tác</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phẩm</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văn</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học</a:t>
            </a:r>
            <a:r>
              <a:rPr lang="en-US" sz="3200" dirty="0">
                <a:solidFill>
                  <a:schemeClr val="bg1">
                    <a:lumMod val="10000"/>
                  </a:schemeClr>
                </a:solidFill>
                <a:latin typeface="Times New Roman" panose="02020603050405020304" pitchFamily="18" charset="0"/>
                <a:cs typeface="Times New Roman" panose="02020603050405020304" pitchFamily="18" charset="0"/>
              </a:rPr>
              <a:t> ở </a:t>
            </a:r>
            <a:r>
              <a:rPr lang="en-US" sz="3200" dirty="0" err="1">
                <a:solidFill>
                  <a:schemeClr val="bg1">
                    <a:lumMod val="10000"/>
                  </a:schemeClr>
                </a:solidFill>
                <a:latin typeface="Times New Roman" panose="02020603050405020304" pitchFamily="18" charset="0"/>
                <a:cs typeface="Times New Roman" panose="02020603050405020304" pitchFamily="18" charset="0"/>
              </a:rPr>
              <a:t>bài</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học</a:t>
            </a:r>
            <a:r>
              <a:rPr 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sz="3200" dirty="0" err="1">
                <a:solidFill>
                  <a:schemeClr val="bg1">
                    <a:lumMod val="10000"/>
                  </a:schemeClr>
                </a:solidFill>
                <a:latin typeface="Times New Roman" panose="02020603050405020304" pitchFamily="18" charset="0"/>
                <a:cs typeface="Times New Roman" panose="02020603050405020304" pitchFamily="18" charset="0"/>
              </a:rPr>
              <a:t>này</a:t>
            </a:r>
            <a:r>
              <a:rPr lang="en-US" sz="3200" dirty="0">
                <a:solidFill>
                  <a:schemeClr val="bg1">
                    <a:lumMod val="10000"/>
                  </a:schemeClr>
                </a:solidFill>
                <a:latin typeface="Times New Roman" panose="02020603050405020304" pitchFamily="18" charset="0"/>
                <a:cs typeface="Times New Roman" panose="02020603050405020304" pitchFamily="18" charset="0"/>
              </a:rPr>
              <a:t>? </a:t>
            </a:r>
            <a:endParaRPr lang="en-SG" sz="3200"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11" name="Freeform 20">
            <a:extLst>
              <a:ext uri="{FF2B5EF4-FFF2-40B4-BE49-F238E27FC236}">
                <a16:creationId xmlns:a16="http://schemas.microsoft.com/office/drawing/2014/main" id="{89370280-41BA-C05A-1E57-66F47F9336DA}"/>
              </a:ext>
            </a:extLst>
          </p:cNvPr>
          <p:cNvSpPr/>
          <p:nvPr/>
        </p:nvSpPr>
        <p:spPr>
          <a:xfrm>
            <a:off x="629204" y="1858616"/>
            <a:ext cx="2954981" cy="1518173"/>
          </a:xfrm>
          <a:custGeom>
            <a:avLst/>
            <a:gdLst/>
            <a:ahLst/>
            <a:cxnLst/>
            <a:rect l="l" t="t" r="r" b="b"/>
            <a:pathLst>
              <a:path w="1538442" h="726914">
                <a:moveTo>
                  <a:pt x="0" y="0"/>
                </a:moveTo>
                <a:lnTo>
                  <a:pt x="1538441" y="0"/>
                </a:lnTo>
                <a:lnTo>
                  <a:pt x="1538441" y="726913"/>
                </a:lnTo>
                <a:lnTo>
                  <a:pt x="0" y="72691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nchor="t"/>
          <a:lstStyle/>
          <a:p>
            <a:pPr marL="0" marR="0" lvl="0" indent="0" algn="ctr" defTabSz="914377" rtl="0" eaLnBrk="1" fontAlgn="auto" latinLnBrk="0" hangingPunct="1">
              <a:lnSpc>
                <a:spcPct val="100000"/>
              </a:lnSpc>
              <a:spcBef>
                <a:spcPts val="0"/>
              </a:spcBef>
              <a:spcAft>
                <a:spcPts val="0"/>
              </a:spcAft>
              <a:buClr>
                <a:srgbClr val="000000"/>
              </a:buClr>
              <a:buSzTx/>
              <a:buFontTx/>
              <a:buNone/>
              <a:tabLst/>
              <a:defRPr/>
            </a:pPr>
            <a:r>
              <a:rPr kumimoji="0" lang="en-US" sz="3733" b="1" i="0" u="none" strike="noStrike" kern="1200" cap="none" spc="0" normalizeH="0" baseline="0" noProof="0" dirty="0" err="1">
                <a:ln>
                  <a:noFill/>
                </a:ln>
                <a:solidFill>
                  <a:srgbClr val="FAFAFA">
                    <a:lumMod val="10000"/>
                  </a:srgbClr>
                </a:solidFill>
                <a:effectLst/>
                <a:uLnTx/>
                <a:uFillTx/>
                <a:latin typeface="Times New Roman" panose="02020603050405020304" pitchFamily="18" charset="0"/>
                <a:ea typeface="+mn-ea"/>
                <a:cs typeface="Times New Roman" panose="02020603050405020304" pitchFamily="18" charset="0"/>
                <a:sym typeface="Arial"/>
              </a:rPr>
              <a:t>Nhiệm</a:t>
            </a:r>
            <a:r>
              <a:rPr kumimoji="0" lang="en-US" sz="3733" b="1" i="0" u="none" strike="noStrike" kern="1200" cap="none" spc="0" normalizeH="0" noProof="0" dirty="0">
                <a:ln>
                  <a:noFill/>
                </a:ln>
                <a:solidFill>
                  <a:srgbClr val="FAFAFA">
                    <a:lumMod val="1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3733" b="1" i="0" u="none" strike="noStrike" kern="1200" cap="none" spc="0" normalizeH="0" noProof="0" dirty="0" err="1">
                <a:ln>
                  <a:noFill/>
                </a:ln>
                <a:solidFill>
                  <a:srgbClr val="FAFAFA">
                    <a:lumMod val="10000"/>
                  </a:srgbClr>
                </a:solidFill>
                <a:effectLst/>
                <a:uLnTx/>
                <a:uFillTx/>
                <a:latin typeface="Times New Roman" panose="02020603050405020304" pitchFamily="18" charset="0"/>
                <a:ea typeface="+mn-ea"/>
                <a:cs typeface="Times New Roman" panose="02020603050405020304" pitchFamily="18" charset="0"/>
                <a:sym typeface="Arial"/>
              </a:rPr>
              <a:t>vụ</a:t>
            </a:r>
            <a:endParaRPr kumimoji="0" lang="en-SG" sz="3733" b="1" i="0" u="none" strike="noStrike" kern="0" cap="none" spc="0" normalizeH="0" baseline="0" noProof="0" dirty="0">
              <a:ln>
                <a:noFill/>
              </a:ln>
              <a:solidFill>
                <a:srgbClr val="FAFAFA">
                  <a:lumMod val="10000"/>
                </a:srgbClr>
              </a:solidFill>
              <a:effectLst/>
              <a:uLnTx/>
              <a:uFillTx/>
              <a:latin typeface="Times New Roman" panose="02020603050405020304" pitchFamily="18" charset="0"/>
              <a:ea typeface="+mn-ea"/>
              <a:cs typeface="Times New Roman" panose="02020603050405020304" pitchFamily="18" charset="0"/>
              <a:sym typeface="Arial"/>
            </a:endParaRPr>
          </a:p>
        </p:txBody>
      </p:sp>
    </p:spTree>
    <p:extLst>
      <p:ext uri="{BB962C8B-B14F-4D97-AF65-F5344CB8AC3E}">
        <p14:creationId xmlns:p14="http://schemas.microsoft.com/office/powerpoint/2010/main" val="12964514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5E0AE7A-ACE5-4234-56E2-EF167CC16A1D}"/>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87F3F9A9-6A33-0FE7-0E6C-6B1DE119E582}"/>
              </a:ext>
            </a:extLst>
          </p:cNvPr>
          <p:cNvSpPr txBox="1"/>
          <p:nvPr/>
        </p:nvSpPr>
        <p:spPr>
          <a:xfrm>
            <a:off x="2270968" y="321731"/>
            <a:ext cx="7650050" cy="553998"/>
          </a:xfrm>
          <a:prstGeom prst="rect">
            <a:avLst/>
          </a:prstGeom>
          <a:noFill/>
        </p:spPr>
        <p:txBody>
          <a:bodyPr wrap="square">
            <a:spAutoFit/>
          </a:bodyPr>
          <a:lstStyle/>
          <a:p>
            <a:pPr algn="ctr">
              <a:spcAft>
                <a:spcPts val="800"/>
              </a:spcAft>
            </a:pPr>
            <a:r>
              <a:rPr lang="en-US" sz="3000" b="1" dirty="0">
                <a:effectLst/>
                <a:latin typeface="Times New Roman" panose="02020603050405020304" pitchFamily="18" charset="0"/>
                <a:ea typeface="Calibri" panose="020F0502020204030204" pitchFamily="34" charset="0"/>
                <a:cs typeface="Times New Roman" panose="02020603050405020304" pitchFamily="18" charset="0"/>
              </a:rPr>
              <a:t>I</a:t>
            </a:r>
            <a:r>
              <a:rPr lang="vi-VN" sz="3000" b="1" dirty="0">
                <a:effectLst/>
                <a:latin typeface="Times New Roman" panose="02020603050405020304" pitchFamily="18" charset="0"/>
                <a:ea typeface="Calibri" panose="020F0502020204030204" pitchFamily="34" charset="0"/>
                <a:cs typeface="Times New Roman" panose="02020603050405020304" pitchFamily="18" charset="0"/>
              </a:rPr>
              <a:t>. Hoạt động củng cố kiến thức về kiểu bài</a:t>
            </a:r>
            <a:endParaRPr lang="en-SG" sz="30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 name="Google Shape;503;p21">
            <a:extLst>
              <a:ext uri="{FF2B5EF4-FFF2-40B4-BE49-F238E27FC236}">
                <a16:creationId xmlns:a16="http://schemas.microsoft.com/office/drawing/2014/main" id="{4AD7A9E8-F9C2-1D2F-9F27-5CEE005BB88B}"/>
              </a:ext>
            </a:extLst>
          </p:cNvPr>
          <p:cNvCxnSpPr>
            <a:cxnSpLocks/>
          </p:cNvCxnSpPr>
          <p:nvPr/>
        </p:nvCxnSpPr>
        <p:spPr>
          <a:xfrm rot="5400000">
            <a:off x="3811996" y="467825"/>
            <a:ext cx="1215243" cy="3352767"/>
          </a:xfrm>
          <a:prstGeom prst="bentConnector3">
            <a:avLst>
              <a:gd name="adj1" fmla="val 50000"/>
            </a:avLst>
          </a:prstGeom>
          <a:noFill/>
          <a:ln w="19050" cap="flat" cmpd="sng">
            <a:solidFill>
              <a:srgbClr val="F44B4B"/>
            </a:solidFill>
            <a:prstDash val="solid"/>
            <a:round/>
            <a:headEnd type="none" w="med" len="med"/>
            <a:tailEnd type="stealth" w="med" len="med"/>
          </a:ln>
        </p:spPr>
      </p:cxnSp>
      <p:cxnSp>
        <p:nvCxnSpPr>
          <p:cNvPr id="4" name="Google Shape;504;p21">
            <a:extLst>
              <a:ext uri="{FF2B5EF4-FFF2-40B4-BE49-F238E27FC236}">
                <a16:creationId xmlns:a16="http://schemas.microsoft.com/office/drawing/2014/main" id="{96287B8C-4221-3CCC-2237-2C2FC11CC39A}"/>
              </a:ext>
            </a:extLst>
          </p:cNvPr>
          <p:cNvCxnSpPr>
            <a:cxnSpLocks/>
          </p:cNvCxnSpPr>
          <p:nvPr/>
        </p:nvCxnSpPr>
        <p:spPr>
          <a:xfrm rot="16200000" flipH="1">
            <a:off x="7164423" y="468165"/>
            <a:ext cx="1215243" cy="3352087"/>
          </a:xfrm>
          <a:prstGeom prst="bentConnector3">
            <a:avLst>
              <a:gd name="adj1" fmla="val 50000"/>
            </a:avLst>
          </a:prstGeom>
          <a:noFill/>
          <a:ln w="19050" cap="flat" cmpd="sng">
            <a:solidFill>
              <a:srgbClr val="FEB01B"/>
            </a:solidFill>
            <a:prstDash val="solid"/>
            <a:round/>
            <a:headEnd type="none" w="med" len="med"/>
            <a:tailEnd type="stealth" w="med" len="med"/>
          </a:ln>
        </p:spPr>
      </p:cxnSp>
      <p:sp>
        <p:nvSpPr>
          <p:cNvPr id="6" name="Google Shape;495;p21">
            <a:extLst>
              <a:ext uri="{FF2B5EF4-FFF2-40B4-BE49-F238E27FC236}">
                <a16:creationId xmlns:a16="http://schemas.microsoft.com/office/drawing/2014/main" id="{04079D33-0000-4A61-1999-D0381E0ABD87}"/>
              </a:ext>
            </a:extLst>
          </p:cNvPr>
          <p:cNvSpPr/>
          <p:nvPr/>
        </p:nvSpPr>
        <p:spPr>
          <a:xfrm>
            <a:off x="1162514" y="2814268"/>
            <a:ext cx="3115164" cy="627507"/>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A8B8C0">
              <a:lumMod val="20000"/>
              <a:lumOff val="80000"/>
            </a:srgbClr>
          </a:solidFill>
          <a:ln>
            <a:noFill/>
          </a:ln>
          <a:effectLst>
            <a:outerShdw blurRad="28575" dist="19050" dir="1980000" algn="bl" rotWithShape="0">
              <a:srgbClr val="000000">
                <a:alpha val="10000"/>
              </a:srgbClr>
            </a:outerShdw>
          </a:effectLst>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7" name="Google Shape;496;p21">
            <a:extLst>
              <a:ext uri="{FF2B5EF4-FFF2-40B4-BE49-F238E27FC236}">
                <a16:creationId xmlns:a16="http://schemas.microsoft.com/office/drawing/2014/main" id="{D14C8EDD-A3B3-117C-6AF6-4299B0134AE7}"/>
              </a:ext>
            </a:extLst>
          </p:cNvPr>
          <p:cNvSpPr txBox="1"/>
          <p:nvPr/>
        </p:nvSpPr>
        <p:spPr>
          <a:xfrm>
            <a:off x="1046067" y="2762504"/>
            <a:ext cx="3115200" cy="703600"/>
          </a:xfrm>
          <a:prstGeom prst="rect">
            <a:avLst/>
          </a:prstGeom>
          <a:noFill/>
          <a:ln>
            <a:noFill/>
          </a:ln>
        </p:spPr>
        <p:txBody>
          <a:bodyPr spcFirstLastPara="1" wrap="square" lIns="121900" tIns="121900" rIns="121900" bIns="121900" anchor="ctr" anchorCtr="0">
            <a:noAutofit/>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3733"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Về</a:t>
            </a:r>
            <a:r>
              <a:rPr kumimoji="0" lang="en-US" sz="3733" b="1" i="0" u="none" strike="noStrike" kern="1200" cap="none" spc="0" normalizeH="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sz="3733" b="1" i="0" u="none" strike="noStrike" kern="1200" cap="none" spc="0" normalizeH="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nội</a:t>
            </a:r>
            <a:r>
              <a:rPr kumimoji="0" lang="en-US" sz="3733" b="1" i="0" u="none" strike="noStrike" kern="1200" cap="none" spc="0" normalizeH="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dung</a:t>
            </a:r>
            <a:endParaRPr kumimoji="0" sz="3733" b="1" i="0" u="none" strike="noStrike" kern="0" cap="none" spc="0" normalizeH="0" baseline="0" noProof="0" dirty="0">
              <a:ln>
                <a:noFill/>
              </a:ln>
              <a:solidFill>
                <a:srgbClr val="302F3D"/>
              </a:solidFill>
              <a:effectLst/>
              <a:uLnTx/>
              <a:uFillTx/>
              <a:latin typeface="Times New Roman" panose="02020603050405020304" pitchFamily="18" charset="0"/>
              <a:ea typeface="Covered By Your Grace"/>
              <a:cs typeface="Times New Roman" panose="02020603050405020304" pitchFamily="18" charset="0"/>
              <a:sym typeface="Covered By Your Grace"/>
            </a:endParaRPr>
          </a:p>
        </p:txBody>
      </p:sp>
      <p:sp>
        <p:nvSpPr>
          <p:cNvPr id="8" name="Google Shape;499;p21">
            <a:extLst>
              <a:ext uri="{FF2B5EF4-FFF2-40B4-BE49-F238E27FC236}">
                <a16:creationId xmlns:a16="http://schemas.microsoft.com/office/drawing/2014/main" id="{0741D640-5A79-916E-00CF-A6B0809CDEAC}"/>
              </a:ext>
            </a:extLst>
          </p:cNvPr>
          <p:cNvSpPr/>
          <p:nvPr/>
        </p:nvSpPr>
        <p:spPr>
          <a:xfrm>
            <a:off x="7760225" y="2736111"/>
            <a:ext cx="3875897" cy="627507"/>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A8B8C0">
              <a:lumMod val="20000"/>
              <a:lumOff val="80000"/>
            </a:srgbClr>
          </a:solidFill>
          <a:ln>
            <a:noFill/>
          </a:ln>
          <a:effectLst>
            <a:outerShdw blurRad="28575" dist="19050" dir="1980000" algn="bl" rotWithShape="0">
              <a:srgbClr val="000000">
                <a:alpha val="10000"/>
              </a:srgbClr>
            </a:outerShdw>
          </a:effectLst>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 name="Google Shape;500;p21">
            <a:extLst>
              <a:ext uri="{FF2B5EF4-FFF2-40B4-BE49-F238E27FC236}">
                <a16:creationId xmlns:a16="http://schemas.microsoft.com/office/drawing/2014/main" id="{44B7C257-47A3-6FF8-F51E-0D408052F4EA}"/>
              </a:ext>
            </a:extLst>
          </p:cNvPr>
          <p:cNvSpPr txBox="1"/>
          <p:nvPr/>
        </p:nvSpPr>
        <p:spPr>
          <a:xfrm>
            <a:off x="7757010" y="2736111"/>
            <a:ext cx="3875897" cy="703600"/>
          </a:xfrm>
          <a:prstGeom prst="rect">
            <a:avLst/>
          </a:prstGeom>
          <a:noFill/>
          <a:ln>
            <a:noFill/>
          </a:ln>
        </p:spPr>
        <p:txBody>
          <a:bodyPr spcFirstLastPara="1" wrap="square" lIns="121900" tIns="121900" rIns="121900" bIns="121900" anchor="ctr" anchorCtr="0">
            <a:noAutofit/>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3733" b="1" i="0" u="none" strike="noStrike" kern="0" cap="none" spc="0" normalizeH="0" baseline="0" noProof="0" dirty="0" err="1">
                <a:ln>
                  <a:noFill/>
                </a:ln>
                <a:solidFill>
                  <a:srgbClr val="302F3D"/>
                </a:solidFill>
                <a:effectLst/>
                <a:uLnTx/>
                <a:uFillTx/>
                <a:latin typeface="Times New Roman" panose="02020603050405020304" pitchFamily="18" charset="0"/>
                <a:ea typeface="Covered By Your Grace"/>
                <a:cs typeface="Times New Roman" panose="02020603050405020304" pitchFamily="18" charset="0"/>
                <a:sym typeface="Covered By Your Grace"/>
              </a:rPr>
              <a:t>Về</a:t>
            </a:r>
            <a:r>
              <a:rPr kumimoji="0" lang="en-US" sz="3733" b="1" i="0" u="none" strike="noStrike" kern="0" cap="none" spc="0" normalizeH="0" noProof="0" dirty="0">
                <a:ln>
                  <a:noFill/>
                </a:ln>
                <a:solidFill>
                  <a:srgbClr val="302F3D"/>
                </a:solidFill>
                <a:effectLst/>
                <a:uLnTx/>
                <a:uFillTx/>
                <a:latin typeface="Times New Roman" panose="02020603050405020304" pitchFamily="18" charset="0"/>
                <a:ea typeface="Covered By Your Grace"/>
                <a:cs typeface="Times New Roman" panose="02020603050405020304" pitchFamily="18" charset="0"/>
                <a:sym typeface="Covered By Your Grace"/>
              </a:rPr>
              <a:t> </a:t>
            </a:r>
            <a:r>
              <a:rPr kumimoji="0" lang="en-US" sz="3733" b="1" i="0" u="none" strike="noStrike" kern="0" cap="none" spc="0" normalizeH="0" noProof="0" dirty="0" err="1">
                <a:ln>
                  <a:noFill/>
                </a:ln>
                <a:solidFill>
                  <a:srgbClr val="302F3D"/>
                </a:solidFill>
                <a:effectLst/>
                <a:uLnTx/>
                <a:uFillTx/>
                <a:latin typeface="Times New Roman" panose="02020603050405020304" pitchFamily="18" charset="0"/>
                <a:ea typeface="Covered By Your Grace"/>
                <a:cs typeface="Times New Roman" panose="02020603050405020304" pitchFamily="18" charset="0"/>
                <a:sym typeface="Covered By Your Grace"/>
              </a:rPr>
              <a:t>hình</a:t>
            </a:r>
            <a:r>
              <a:rPr kumimoji="0" lang="en-US" sz="3733" b="1" i="0" u="none" strike="noStrike" kern="0" cap="none" spc="0" normalizeH="0" noProof="0" dirty="0">
                <a:ln>
                  <a:noFill/>
                </a:ln>
                <a:solidFill>
                  <a:srgbClr val="302F3D"/>
                </a:solidFill>
                <a:effectLst/>
                <a:uLnTx/>
                <a:uFillTx/>
                <a:latin typeface="Times New Roman" panose="02020603050405020304" pitchFamily="18" charset="0"/>
                <a:ea typeface="Covered By Your Grace"/>
                <a:cs typeface="Times New Roman" panose="02020603050405020304" pitchFamily="18" charset="0"/>
                <a:sym typeface="Covered By Your Grace"/>
              </a:rPr>
              <a:t> </a:t>
            </a:r>
            <a:r>
              <a:rPr kumimoji="0" lang="en-US" sz="3733" b="1" i="0" u="none" strike="noStrike" kern="0" cap="none" spc="0" normalizeH="0" noProof="0" dirty="0" err="1">
                <a:ln>
                  <a:noFill/>
                </a:ln>
                <a:solidFill>
                  <a:srgbClr val="302F3D"/>
                </a:solidFill>
                <a:effectLst/>
                <a:uLnTx/>
                <a:uFillTx/>
                <a:latin typeface="Times New Roman" panose="02020603050405020304" pitchFamily="18" charset="0"/>
                <a:ea typeface="Covered By Your Grace"/>
                <a:cs typeface="Times New Roman" panose="02020603050405020304" pitchFamily="18" charset="0"/>
                <a:sym typeface="Covered By Your Grace"/>
              </a:rPr>
              <a:t>thức</a:t>
            </a:r>
            <a:endParaRPr kumimoji="0" sz="3733" b="1" i="0" u="none" strike="noStrike" kern="0" cap="none" spc="0" normalizeH="0" baseline="0" noProof="0" dirty="0">
              <a:ln>
                <a:noFill/>
              </a:ln>
              <a:solidFill>
                <a:srgbClr val="302F3D"/>
              </a:solidFill>
              <a:effectLst/>
              <a:uLnTx/>
              <a:uFillTx/>
              <a:latin typeface="Times New Roman" panose="02020603050405020304" pitchFamily="18" charset="0"/>
              <a:ea typeface="Covered By Your Grace"/>
              <a:cs typeface="Times New Roman" panose="02020603050405020304" pitchFamily="18" charset="0"/>
              <a:sym typeface="Covered By Your Grace"/>
            </a:endParaRPr>
          </a:p>
        </p:txBody>
      </p:sp>
      <p:sp>
        <p:nvSpPr>
          <p:cNvPr id="10" name="Google Shape;501;p21">
            <a:extLst>
              <a:ext uri="{FF2B5EF4-FFF2-40B4-BE49-F238E27FC236}">
                <a16:creationId xmlns:a16="http://schemas.microsoft.com/office/drawing/2014/main" id="{3A1C707B-A4EA-DB09-E1A8-56D9AAF6F507}"/>
              </a:ext>
            </a:extLst>
          </p:cNvPr>
          <p:cNvSpPr/>
          <p:nvPr/>
        </p:nvSpPr>
        <p:spPr>
          <a:xfrm>
            <a:off x="3389985" y="1183947"/>
            <a:ext cx="5412017" cy="627507"/>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BF9000">
              <a:lumMod val="40000"/>
              <a:lumOff val="60000"/>
            </a:srgbClr>
          </a:solidFill>
          <a:ln>
            <a:noFill/>
          </a:ln>
          <a:effectLst>
            <a:outerShdw blurRad="28575" dist="19050" dir="1980000" algn="bl" rotWithShape="0">
              <a:srgbClr val="000000">
                <a:alpha val="10000"/>
              </a:srgbClr>
            </a:outerShdw>
          </a:effectLst>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1" name="Google Shape;502;p21">
            <a:extLst>
              <a:ext uri="{FF2B5EF4-FFF2-40B4-BE49-F238E27FC236}">
                <a16:creationId xmlns:a16="http://schemas.microsoft.com/office/drawing/2014/main" id="{00A9F754-E4CC-10BC-CC90-DBECEE05F395}"/>
              </a:ext>
            </a:extLst>
          </p:cNvPr>
          <p:cNvSpPr txBox="1"/>
          <p:nvPr/>
        </p:nvSpPr>
        <p:spPr>
          <a:xfrm>
            <a:off x="3390000" y="1065503"/>
            <a:ext cx="5412000" cy="775884"/>
          </a:xfrm>
          <a:prstGeom prst="rect">
            <a:avLst/>
          </a:prstGeom>
          <a:noFill/>
          <a:ln>
            <a:noFill/>
          </a:ln>
        </p:spPr>
        <p:txBody>
          <a:bodyPr spcFirstLastPara="1" wrap="square" lIns="121900" tIns="121900" rIns="121900" bIns="121900" anchor="ctr" anchorCtr="0">
            <a:noAutofit/>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a:ln>
                  <a:noFill/>
                </a:ln>
                <a:solidFill>
                  <a:srgbClr val="302F3D"/>
                </a:solidFill>
                <a:effectLst/>
                <a:uLnTx/>
                <a:uFillTx/>
                <a:latin typeface="Times New Roman" panose="02020603050405020304" pitchFamily="18" charset="0"/>
                <a:ea typeface="Covered By Your Grace"/>
                <a:cs typeface="Times New Roman" panose="02020603050405020304" pitchFamily="18" charset="0"/>
                <a:sym typeface="Covered By Your Grace"/>
              </a:rPr>
              <a:t>YÊU</a:t>
            </a:r>
            <a:r>
              <a:rPr kumimoji="0" lang="en-US" sz="4000" b="1" i="0" u="none" strike="noStrike" kern="0" cap="none" spc="0" normalizeH="0" noProof="0" dirty="0">
                <a:ln>
                  <a:noFill/>
                </a:ln>
                <a:solidFill>
                  <a:srgbClr val="302F3D"/>
                </a:solidFill>
                <a:effectLst/>
                <a:uLnTx/>
                <a:uFillTx/>
                <a:latin typeface="Times New Roman" panose="02020603050405020304" pitchFamily="18" charset="0"/>
                <a:ea typeface="Covered By Your Grace"/>
                <a:cs typeface="Times New Roman" panose="02020603050405020304" pitchFamily="18" charset="0"/>
                <a:sym typeface="Covered By Your Grace"/>
              </a:rPr>
              <a:t> CẦU</a:t>
            </a:r>
            <a:endParaRPr kumimoji="0" sz="4000" b="1" i="0" u="none" strike="noStrike" kern="0" cap="none" spc="0" normalizeH="0" baseline="0" noProof="0" dirty="0">
              <a:ln>
                <a:noFill/>
              </a:ln>
              <a:solidFill>
                <a:srgbClr val="302F3D"/>
              </a:solidFill>
              <a:effectLst/>
              <a:uLnTx/>
              <a:uFillTx/>
              <a:latin typeface="Times New Roman" panose="02020603050405020304" pitchFamily="18" charset="0"/>
              <a:ea typeface="Covered By Your Grace"/>
              <a:cs typeface="Times New Roman" panose="02020603050405020304" pitchFamily="18" charset="0"/>
              <a:sym typeface="Covered By Your Grace"/>
            </a:endParaRPr>
          </a:p>
        </p:txBody>
      </p:sp>
      <p:sp>
        <p:nvSpPr>
          <p:cNvPr id="12" name="TextBox 11">
            <a:extLst>
              <a:ext uri="{FF2B5EF4-FFF2-40B4-BE49-F238E27FC236}">
                <a16:creationId xmlns:a16="http://schemas.microsoft.com/office/drawing/2014/main" id="{E5415A75-D9A1-767B-77C0-FE12036A78EE}"/>
              </a:ext>
            </a:extLst>
          </p:cNvPr>
          <p:cNvSpPr txBox="1"/>
          <p:nvPr/>
        </p:nvSpPr>
        <p:spPr>
          <a:xfrm>
            <a:off x="185195" y="3517868"/>
            <a:ext cx="4338132" cy="3046988"/>
          </a:xfrm>
          <a:prstGeom prst="rect">
            <a:avLst/>
          </a:prstGeom>
          <a:noFill/>
        </p:spPr>
        <p:txBody>
          <a:bodyPr wrap="square">
            <a:spAutoFit/>
          </a:bodyPr>
          <a:lstStyle/>
          <a:p>
            <a:pPr lvl="0" algn="ctr"/>
            <a:r>
              <a:rPr lang="vi-VN" sz="3200" dirty="0">
                <a:solidFill>
                  <a:schemeClr val="bg1">
                    <a:lumMod val="10000"/>
                  </a:schemeClr>
                </a:solidFill>
                <a:latin typeface="+mj-lt"/>
              </a:rPr>
              <a:t>phân tích được nội dung chủ đề, nêu và phân tích được tác dụng của những nét đặc sắc về hình thức nghệ thuật đối với việc thể hiện nội dung.</a:t>
            </a:r>
            <a:endParaRPr kumimoji="0" lang="en-SG" sz="5400" b="0" i="0" u="none" strike="noStrike" kern="1200" cap="none" spc="0" normalizeH="0" baseline="0" noProof="0" dirty="0">
              <a:ln>
                <a:noFill/>
              </a:ln>
              <a:solidFill>
                <a:schemeClr val="bg1">
                  <a:lumMod val="10000"/>
                </a:schemeClr>
              </a:solidFill>
              <a:effectLst/>
              <a:uLnTx/>
              <a:uFillTx/>
              <a:latin typeface="+mj-lt"/>
            </a:endParaRPr>
          </a:p>
        </p:txBody>
      </p:sp>
      <p:sp>
        <p:nvSpPr>
          <p:cNvPr id="13" name="TextBox 12">
            <a:extLst>
              <a:ext uri="{FF2B5EF4-FFF2-40B4-BE49-F238E27FC236}">
                <a16:creationId xmlns:a16="http://schemas.microsoft.com/office/drawing/2014/main" id="{BFD43ECF-2590-CF1C-7787-3BA005D28CD2}"/>
              </a:ext>
            </a:extLst>
          </p:cNvPr>
          <p:cNvSpPr txBox="1"/>
          <p:nvPr/>
        </p:nvSpPr>
        <p:spPr>
          <a:xfrm>
            <a:off x="7424468" y="3271647"/>
            <a:ext cx="4338132" cy="3539430"/>
          </a:xfrm>
          <a:prstGeom prst="rect">
            <a:avLst/>
          </a:prstGeom>
          <a:noFill/>
        </p:spPr>
        <p:txBody>
          <a:bodyPr wrap="square">
            <a:spAutoFit/>
          </a:bodyPr>
          <a:lstStyle/>
          <a:p>
            <a:pPr algn="ctr"/>
            <a:r>
              <a:rPr lang="vi-VN" sz="3200" dirty="0">
                <a:solidFill>
                  <a:schemeClr val="bg1">
                    <a:lumMod val="10000"/>
                  </a:schemeClr>
                </a:solidFill>
                <a:latin typeface="+mj-lt"/>
              </a:rPr>
              <a:t>lập luận chặt chẽ, có bằng chứng tin cậy từ tác phẩm, diễn đạt mạch lạc, sử dụng các phương tiện liên kết hợp lí để giúp người đọc nhận ra mạch lập luận của văn bản.</a:t>
            </a:r>
            <a:endParaRPr lang="en-SG" sz="3200" dirty="0">
              <a:solidFill>
                <a:schemeClr val="bg1">
                  <a:lumMod val="10000"/>
                </a:schemeClr>
              </a:solidFill>
              <a:latin typeface="+mj-lt"/>
            </a:endParaRPr>
          </a:p>
        </p:txBody>
      </p:sp>
      <p:sp>
        <p:nvSpPr>
          <p:cNvPr id="14" name="Freeform 4">
            <a:extLst>
              <a:ext uri="{FF2B5EF4-FFF2-40B4-BE49-F238E27FC236}">
                <a16:creationId xmlns:a16="http://schemas.microsoft.com/office/drawing/2014/main" id="{CF8B624F-E3C5-CE37-1A46-66868EF7D45D}"/>
              </a:ext>
            </a:extLst>
          </p:cNvPr>
          <p:cNvSpPr/>
          <p:nvPr/>
        </p:nvSpPr>
        <p:spPr>
          <a:xfrm>
            <a:off x="4161267" y="3917389"/>
            <a:ext cx="2835875" cy="2966493"/>
          </a:xfrm>
          <a:custGeom>
            <a:avLst/>
            <a:gdLst/>
            <a:ahLst/>
            <a:cxnLst/>
            <a:rect l="l" t="t" r="r" b="b"/>
            <a:pathLst>
              <a:path w="3845468" h="4114800">
                <a:moveTo>
                  <a:pt x="0" y="0"/>
                </a:moveTo>
                <a:lnTo>
                  <a:pt x="3845468" y="0"/>
                </a:lnTo>
                <a:lnTo>
                  <a:pt x="384546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812800" rtl="0" eaLnBrk="1" fontAlgn="auto" latinLnBrk="0" hangingPunct="1">
              <a:lnSpc>
                <a:spcPct val="100000"/>
              </a:lnSpc>
              <a:spcBef>
                <a:spcPts val="0"/>
              </a:spcBef>
              <a:spcAft>
                <a:spcPts val="0"/>
              </a:spcAft>
              <a:buClr>
                <a:srgbClr val="000000"/>
              </a:buClr>
              <a:buSzTx/>
              <a:buFontTx/>
              <a:buNone/>
              <a:tabLst/>
              <a:defRPr/>
            </a:pPr>
            <a:endParaRPr kumimoji="0" lang="en-SG" sz="1600" b="0" i="0" u="none" strike="noStrike" kern="0" cap="none" spc="0" normalizeH="0" baseline="0" noProof="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21834732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2">
                                            <p:txEl>
                                              <p:pRg st="0" end="0"/>
                                            </p:txEl>
                                          </p:spTgt>
                                        </p:tgtEl>
                                        <p:attrNameLst>
                                          <p:attrName>style.visibility</p:attrName>
                                        </p:attrNameLst>
                                      </p:cBhvr>
                                      <p:to>
                                        <p:strVal val="visible"/>
                                      </p:to>
                                    </p:set>
                                    <p:animEffect transition="in" filter="barn(inVertical)">
                                      <p:cBhvr>
                                        <p:cTn id="32" dur="500"/>
                                        <p:tgtEl>
                                          <p:spTgt spid="1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arn(inVertical)">
                                      <p:cBhvr>
                                        <p:cTn id="37" dur="500"/>
                                        <p:tgtEl>
                                          <p:spTgt spid="4"/>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inVertical)">
                                      <p:cBhvr>
                                        <p:cTn id="40" dur="500"/>
                                        <p:tgtEl>
                                          <p:spTgt spid="9"/>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arn(inVertical)">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3">
                                            <p:txEl>
                                              <p:pRg st="0" end="0"/>
                                            </p:txEl>
                                          </p:spTgt>
                                        </p:tgtEl>
                                        <p:attrNameLst>
                                          <p:attrName>style.visibility</p:attrName>
                                        </p:attrNameLst>
                                      </p:cBhvr>
                                      <p:to>
                                        <p:strVal val="visible"/>
                                      </p:to>
                                    </p:set>
                                    <p:animEffect transition="in" filter="fade">
                                      <p:cBhvr>
                                        <p:cTn id="48" dur="1000"/>
                                        <p:tgtEl>
                                          <p:spTgt spid="13">
                                            <p:txEl>
                                              <p:pRg st="0" end="0"/>
                                            </p:txEl>
                                          </p:spTgt>
                                        </p:tgtEl>
                                      </p:cBhvr>
                                    </p:animEffect>
                                    <p:anim calcmode="lin" valueType="num">
                                      <p:cBhvr>
                                        <p:cTn id="4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P spid="10" grpId="0" animBg="1"/>
      <p:bldP spid="11" grpId="0"/>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World Literature Theme by Slidesgo">
  <a:themeElements>
    <a:clrScheme name="Simple Light">
      <a:dk1>
        <a:srgbClr val="66241B"/>
      </a:dk1>
      <a:lt1>
        <a:srgbClr val="FFFCEC"/>
      </a:lt1>
      <a:dk2>
        <a:srgbClr val="FD4C20"/>
      </a:dk2>
      <a:lt2>
        <a:srgbClr val="FFEACD"/>
      </a:lt2>
      <a:accent1>
        <a:srgbClr val="FFFFFF"/>
      </a:accent1>
      <a:accent2>
        <a:srgbClr val="55C2BC"/>
      </a:accent2>
      <a:accent3>
        <a:srgbClr val="FFC82A"/>
      </a:accent3>
      <a:accent4>
        <a:srgbClr val="FEC5AA"/>
      </a:accent4>
      <a:accent5>
        <a:srgbClr val="9F90EB"/>
      </a:accent5>
      <a:accent6>
        <a:srgbClr val="AA8F02"/>
      </a:accent6>
      <a:hlink>
        <a:srgbClr val="66241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areer Day for Elementary Students Infographics by Slidesgo">
  <a:themeElements>
    <a:clrScheme name="Simple Light">
      <a:dk1>
        <a:srgbClr val="191919"/>
      </a:dk1>
      <a:lt1>
        <a:srgbClr val="FFFFFF"/>
      </a:lt1>
      <a:dk2>
        <a:srgbClr val="595959"/>
      </a:dk2>
      <a:lt2>
        <a:srgbClr val="EEEEEE"/>
      </a:lt2>
      <a:accent1>
        <a:srgbClr val="187E89"/>
      </a:accent1>
      <a:accent2>
        <a:srgbClr val="13A8B1"/>
      </a:accent2>
      <a:accent3>
        <a:srgbClr val="FFC382"/>
      </a:accent3>
      <a:accent4>
        <a:srgbClr val="FF7C35"/>
      </a:accent4>
      <a:accent5>
        <a:srgbClr val="D95E0A"/>
      </a:accent5>
      <a:accent6>
        <a:srgbClr val="FFFFFF"/>
      </a:accent6>
      <a:hlink>
        <a:srgbClr val="D95E0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Career Day for Elementary Students Infographics by Slidesgo">
  <a:themeElements>
    <a:clrScheme name="Simple Light">
      <a:dk1>
        <a:srgbClr val="191919"/>
      </a:dk1>
      <a:lt1>
        <a:srgbClr val="FFFFFF"/>
      </a:lt1>
      <a:dk2>
        <a:srgbClr val="595959"/>
      </a:dk2>
      <a:lt2>
        <a:srgbClr val="EEEEEE"/>
      </a:lt2>
      <a:accent1>
        <a:srgbClr val="187E89"/>
      </a:accent1>
      <a:accent2>
        <a:srgbClr val="13A8B1"/>
      </a:accent2>
      <a:accent3>
        <a:srgbClr val="FFC382"/>
      </a:accent3>
      <a:accent4>
        <a:srgbClr val="FF7C35"/>
      </a:accent4>
      <a:accent5>
        <a:srgbClr val="D95E0A"/>
      </a:accent5>
      <a:accent6>
        <a:srgbClr val="FFFFFF"/>
      </a:accent6>
      <a:hlink>
        <a:srgbClr val="D95E0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255</TotalTime>
  <Words>1865</Words>
  <Application>Microsoft Office PowerPoint</Application>
  <PresentationFormat>Widescreen</PresentationFormat>
  <Paragraphs>204</Paragraphs>
  <Slides>34</Slides>
  <Notes>3</Notes>
  <HiddenSlides>0</HiddenSlides>
  <MMClips>0</MMClips>
  <ScaleCrop>false</ScaleCrop>
  <HeadingPairs>
    <vt:vector size="6" baseType="variant">
      <vt:variant>
        <vt:lpstr>Fonts Used</vt:lpstr>
      </vt:variant>
      <vt:variant>
        <vt:i4>17</vt:i4>
      </vt:variant>
      <vt:variant>
        <vt:lpstr>Theme</vt:lpstr>
      </vt:variant>
      <vt:variant>
        <vt:i4>5</vt:i4>
      </vt:variant>
      <vt:variant>
        <vt:lpstr>Slide Titles</vt:lpstr>
      </vt:variant>
      <vt:variant>
        <vt:i4>34</vt:i4>
      </vt:variant>
    </vt:vector>
  </HeadingPairs>
  <TitlesOfParts>
    <vt:vector size="56" baseType="lpstr">
      <vt:lpstr>Akatab</vt:lpstr>
      <vt:lpstr>Anaheim</vt:lpstr>
      <vt:lpstr>Aptos</vt:lpstr>
      <vt:lpstr>Arial</vt:lpstr>
      <vt:lpstr>Arial Black</vt:lpstr>
      <vt:lpstr>Bebas Neue</vt:lpstr>
      <vt:lpstr>Calibri</vt:lpstr>
      <vt:lpstr>Denk One</vt:lpstr>
      <vt:lpstr>Fira Sans Extra Condensed SemiBold</vt:lpstr>
      <vt:lpstr>Josefin Sans</vt:lpstr>
      <vt:lpstr>Montserrat</vt:lpstr>
      <vt:lpstr>Nunito Light</vt:lpstr>
      <vt:lpstr>Roboto Condensed Light</vt:lpstr>
      <vt:lpstr>Tajawal Medium</vt:lpstr>
      <vt:lpstr>Times New Roman</vt:lpstr>
      <vt:lpstr>思源宋体 CN</vt:lpstr>
      <vt:lpstr>思源黑体 CN Heavy</vt:lpstr>
      <vt:lpstr>World Literature Theme by Slidesgo</vt:lpstr>
      <vt:lpstr>2_Office 主题​​</vt:lpstr>
      <vt:lpstr>1_Office Theme</vt:lpstr>
      <vt:lpstr>Career Day for Elementary Students Infographics by Slidesgo</vt:lpstr>
      <vt:lpstr>1_Career Day for Elementary Students Infographics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DELL</cp:lastModifiedBy>
  <cp:revision>7</cp:revision>
  <dcterms:created xsi:type="dcterms:W3CDTF">2024-11-04T15:51:15Z</dcterms:created>
  <dcterms:modified xsi:type="dcterms:W3CDTF">2025-04-29T23:47:39Z</dcterms:modified>
</cp:coreProperties>
</file>