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 id="2147483679" r:id="rId2"/>
    <p:sldMasterId id="2147483715" r:id="rId3"/>
    <p:sldMasterId id="2147483722" r:id="rId4"/>
    <p:sldMasterId id="2147483735" r:id="rId5"/>
    <p:sldMasterId id="2147483744" r:id="rId6"/>
    <p:sldMasterId id="2147483756" r:id="rId7"/>
  </p:sldMasterIdLst>
  <p:notesMasterIdLst>
    <p:notesMasterId r:id="rId54"/>
  </p:notesMasterIdLst>
  <p:sldIdLst>
    <p:sldId id="298" r:id="rId8"/>
    <p:sldId id="299" r:id="rId9"/>
    <p:sldId id="300" r:id="rId10"/>
    <p:sldId id="2007578275" r:id="rId11"/>
    <p:sldId id="2007579236" r:id="rId12"/>
    <p:sldId id="2007579237" r:id="rId13"/>
    <p:sldId id="2007579238" r:id="rId14"/>
    <p:sldId id="2007579235" r:id="rId15"/>
    <p:sldId id="301" r:id="rId16"/>
    <p:sldId id="261" r:id="rId17"/>
    <p:sldId id="2007579239" r:id="rId18"/>
    <p:sldId id="2007579242" r:id="rId19"/>
    <p:sldId id="2007579243" r:id="rId20"/>
    <p:sldId id="2007579187" r:id="rId21"/>
    <p:sldId id="2007579240" r:id="rId22"/>
    <p:sldId id="2007579248" r:id="rId23"/>
    <p:sldId id="266" r:id="rId24"/>
    <p:sldId id="2007579247" r:id="rId25"/>
    <p:sldId id="2007579250" r:id="rId26"/>
    <p:sldId id="2007579249" r:id="rId27"/>
    <p:sldId id="2007579246" r:id="rId28"/>
    <p:sldId id="2007579253" r:id="rId29"/>
    <p:sldId id="2007579254" r:id="rId30"/>
    <p:sldId id="2007579251" r:id="rId31"/>
    <p:sldId id="2007579255" r:id="rId32"/>
    <p:sldId id="2007579241" r:id="rId33"/>
    <p:sldId id="2007579256" r:id="rId34"/>
    <p:sldId id="2007578409" r:id="rId35"/>
    <p:sldId id="2007577608" r:id="rId36"/>
    <p:sldId id="302" r:id="rId37"/>
    <p:sldId id="371" r:id="rId38"/>
    <p:sldId id="2007579134" r:id="rId39"/>
    <p:sldId id="2007579261" r:id="rId40"/>
    <p:sldId id="2007579260" r:id="rId41"/>
    <p:sldId id="2007579259" r:id="rId42"/>
    <p:sldId id="2007579258" r:id="rId43"/>
    <p:sldId id="2007579262" r:id="rId44"/>
    <p:sldId id="2007579263" r:id="rId45"/>
    <p:sldId id="2007579264" r:id="rId46"/>
    <p:sldId id="2007579267" r:id="rId47"/>
    <p:sldId id="2007579268" r:id="rId48"/>
    <p:sldId id="2007579269" r:id="rId49"/>
    <p:sldId id="2007579265" r:id="rId50"/>
    <p:sldId id="2007579266" r:id="rId51"/>
    <p:sldId id="303" r:id="rId52"/>
    <p:sldId id="2007579257" r:id="rId53"/>
  </p:sldIdLst>
  <p:sldSz cx="9144000" cy="5143500" type="screen16x9"/>
  <p:notesSz cx="6858000" cy="9144000"/>
  <p:embeddedFontLst>
    <p:embeddedFont>
      <p:font typeface="DengXian Light" panose="02010600030101010101" pitchFamily="2" charset="-122"/>
      <p:regular r:id="rId55"/>
    </p:embeddedFont>
    <p:embeddedFont>
      <p:font typeface="Bebas Neue" panose="020B0606020202050201" pitchFamily="34" charset="0"/>
      <p:regular r:id="rId56"/>
    </p:embeddedFont>
    <p:embeddedFont>
      <p:font typeface="DM Sans" pitchFamily="2" charset="0"/>
      <p:regular r:id="rId57"/>
      <p:bold r:id="rId58"/>
      <p:italic r:id="rId59"/>
      <p:boldItalic r:id="rId60"/>
    </p:embeddedFont>
    <p:embeddedFont>
      <p:font typeface="Josefin Sans" pitchFamily="2" charset="0"/>
      <p:regular r:id="rId61"/>
      <p:bold r:id="rId62"/>
    </p:embeddedFont>
    <p:embeddedFont>
      <p:font typeface="Montserrat" panose="00000500000000000000" pitchFamily="2" charset="0"/>
      <p:regular r:id="rId63"/>
      <p:bold r:id="rId64"/>
      <p:italic r:id="rId65"/>
      <p:boldItalic r:id="rId66"/>
    </p:embeddedFont>
    <p:embeddedFont>
      <p:font typeface="Nunito" pitchFamily="2" charset="0"/>
      <p:regular r:id="rId67"/>
      <p:bold r:id="rId68"/>
      <p:italic r:id="rId69"/>
      <p:boldItalic r:id="rId70"/>
    </p:embeddedFont>
    <p:embeddedFont>
      <p:font typeface="Nunito Light" pitchFamily="2" charset="0"/>
      <p:regular r:id="rId71"/>
      <p:italic r:id="rId72"/>
    </p:embeddedFont>
    <p:embeddedFont>
      <p:font typeface="Roboto Condensed Light" panose="02000000000000000000" pitchFamily="2" charset="0"/>
      <p:regular r:id="rId73"/>
      <p:italic r:id="rId74"/>
    </p:embeddedFont>
    <p:embeddedFont>
      <p:font typeface="Sora" panose="020B0604020202020204" charset="0"/>
      <p:regular r:id="rId75"/>
      <p:bold r:id="rId76"/>
    </p:embeddedFont>
    <p:embeddedFont>
      <p:font typeface="Syncopate" panose="020B0604020202020204" charset="0"/>
      <p:regular r:id="rId77"/>
      <p:bold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E6BF"/>
    <a:srgbClr val="3A9D76"/>
    <a:srgbClr val="FFF8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EF4BBB7-3820-4397-A131-AAD49B5F7506}">
  <a:tblStyle styleId="{3EF4BBB7-3820-4397-A131-AAD49B5F750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AC84D48-3909-4972-961A-695B32D9C88E}"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1363"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font" Target="fonts/font9.fntdata"/><Relationship Id="rId68" Type="http://schemas.openxmlformats.org/officeDocument/2006/relationships/font" Target="fonts/font14.fntdata"/><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font" Target="fonts/font4.fntdata"/><Relationship Id="rId74" Type="http://schemas.openxmlformats.org/officeDocument/2006/relationships/font" Target="fonts/font20.fntdata"/><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font" Target="fonts/font7.fntdata"/><Relationship Id="rId82" Type="http://schemas.openxmlformats.org/officeDocument/2006/relationships/tableStyles" Target="tableStyle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77" Type="http://schemas.openxmlformats.org/officeDocument/2006/relationships/font" Target="fonts/font23.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18.fntdata"/><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font" Target="fonts/font3.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font" Target="fonts/font19.fntdata"/><Relationship Id="rId78" Type="http://schemas.openxmlformats.org/officeDocument/2006/relationships/font" Target="fonts/font24.fntdata"/><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font" Target="fonts/font1.fntdata"/><Relationship Id="rId76" Type="http://schemas.openxmlformats.org/officeDocument/2006/relationships/font" Target="fonts/font22.fntdata"/><Relationship Id="rId7" Type="http://schemas.openxmlformats.org/officeDocument/2006/relationships/slideMaster" Target="slideMasters/slideMaster7.xml"/><Relationship Id="rId71" Type="http://schemas.openxmlformats.org/officeDocument/2006/relationships/font" Target="fonts/font17.fntdata"/><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algn="ctr"/>
            <a:r>
              <a:rPr lang="en-US" sz="11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11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11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1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1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11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1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a:t>
            </a:r>
          </a:p>
          <a:p>
            <a:endParaRPr lang="en-US" dirty="0"/>
          </a:p>
        </p:txBody>
      </p:sp>
    </p:spTree>
    <p:extLst>
      <p:ext uri="{BB962C8B-B14F-4D97-AF65-F5344CB8AC3E}">
        <p14:creationId xmlns:p14="http://schemas.microsoft.com/office/powerpoint/2010/main" val="4124215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https://www.facebook.com/baokefb</a:t>
            </a:r>
          </a:p>
        </p:txBody>
      </p:sp>
    </p:spTree>
    <p:extLst>
      <p:ext uri="{BB962C8B-B14F-4D97-AF65-F5344CB8AC3E}">
        <p14:creationId xmlns:p14="http://schemas.microsoft.com/office/powerpoint/2010/main" val="2985951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a:extLst>
            <a:ext uri="{FF2B5EF4-FFF2-40B4-BE49-F238E27FC236}">
              <a16:creationId xmlns:a16="http://schemas.microsoft.com/office/drawing/2014/main" id="{83DE9564-C6F7-7A68-064E-D91FE4185F39}"/>
            </a:ext>
          </a:extLst>
        </p:cNvPr>
        <p:cNvGrpSpPr/>
        <p:nvPr/>
      </p:nvGrpSpPr>
      <p:grpSpPr>
        <a:xfrm>
          <a:off x="0" y="0"/>
          <a:ext cx="0" cy="0"/>
          <a:chOff x="0" y="0"/>
          <a:chExt cx="0" cy="0"/>
        </a:xfrm>
      </p:grpSpPr>
      <p:sp>
        <p:nvSpPr>
          <p:cNvPr id="503" name="Google Shape;503;g99f2f57a71_0_207:notes">
            <a:extLst>
              <a:ext uri="{FF2B5EF4-FFF2-40B4-BE49-F238E27FC236}">
                <a16:creationId xmlns:a16="http://schemas.microsoft.com/office/drawing/2014/main" id="{1CD1D327-D660-2B7A-C9A6-051B45B42B1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99f2f57a71_0_207:notes">
            <a:extLst>
              <a:ext uri="{FF2B5EF4-FFF2-40B4-BE49-F238E27FC236}">
                <a16:creationId xmlns:a16="http://schemas.microsoft.com/office/drawing/2014/main" id="{BCA128C5-EF89-0E10-9E2A-9937AF187E9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60236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22ce3930b2b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6" name="Google Shape;746;g22ce3930b2b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Tree>
    <p:extLst>
      <p:ext uri="{BB962C8B-B14F-4D97-AF65-F5344CB8AC3E}">
        <p14:creationId xmlns:p14="http://schemas.microsoft.com/office/powerpoint/2010/main" val="3683563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a:extLst>
            <a:ext uri="{FF2B5EF4-FFF2-40B4-BE49-F238E27FC236}">
              <a16:creationId xmlns:a16="http://schemas.microsoft.com/office/drawing/2014/main" id="{E96BEEB6-53AB-6F08-D224-11611EE999FC}"/>
            </a:ext>
          </a:extLst>
        </p:cNvPr>
        <p:cNvGrpSpPr/>
        <p:nvPr/>
      </p:nvGrpSpPr>
      <p:grpSpPr>
        <a:xfrm>
          <a:off x="0" y="0"/>
          <a:ext cx="0" cy="0"/>
          <a:chOff x="0" y="0"/>
          <a:chExt cx="0" cy="0"/>
        </a:xfrm>
      </p:grpSpPr>
      <p:sp>
        <p:nvSpPr>
          <p:cNvPr id="745" name="Google Shape;745;g22ce3930b2b_0_34:notes">
            <a:extLst>
              <a:ext uri="{FF2B5EF4-FFF2-40B4-BE49-F238E27FC236}">
                <a16:creationId xmlns:a16="http://schemas.microsoft.com/office/drawing/2014/main" id="{8E1F4379-742A-DBCA-20EB-92243C67888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6" name="Google Shape;746;g22ce3930b2b_0_34:notes">
            <a:extLst>
              <a:ext uri="{FF2B5EF4-FFF2-40B4-BE49-F238E27FC236}">
                <a16:creationId xmlns:a16="http://schemas.microsoft.com/office/drawing/2014/main" id="{990A9FCA-6163-2D5D-2C48-CA6F6228F0D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algn="ctr"/>
            <a:r>
              <a:rPr lang="en-US" sz="11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11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11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1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1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11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1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042790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a:extLst>
            <a:ext uri="{FF2B5EF4-FFF2-40B4-BE49-F238E27FC236}">
              <a16:creationId xmlns:a16="http://schemas.microsoft.com/office/drawing/2014/main" id="{DCAD360E-257D-1F9C-C7CE-08D6D27F1150}"/>
            </a:ext>
          </a:extLst>
        </p:cNvPr>
        <p:cNvGrpSpPr/>
        <p:nvPr/>
      </p:nvGrpSpPr>
      <p:grpSpPr>
        <a:xfrm>
          <a:off x="0" y="0"/>
          <a:ext cx="0" cy="0"/>
          <a:chOff x="0" y="0"/>
          <a:chExt cx="0" cy="0"/>
        </a:xfrm>
      </p:grpSpPr>
      <p:sp>
        <p:nvSpPr>
          <p:cNvPr id="745" name="Google Shape;745;g22ce3930b2b_0_34:notes">
            <a:extLst>
              <a:ext uri="{FF2B5EF4-FFF2-40B4-BE49-F238E27FC236}">
                <a16:creationId xmlns:a16="http://schemas.microsoft.com/office/drawing/2014/main" id="{07586442-7A3B-80CB-5C96-F3CA9ACBFD1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6" name="Google Shape;746;g22ce3930b2b_0_34:notes">
            <a:extLst>
              <a:ext uri="{FF2B5EF4-FFF2-40B4-BE49-F238E27FC236}">
                <a16:creationId xmlns:a16="http://schemas.microsoft.com/office/drawing/2014/main" id="{068D0609-36D9-9CA7-EA8E-E2A4A428A6D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2978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a:extLst>
            <a:ext uri="{FF2B5EF4-FFF2-40B4-BE49-F238E27FC236}">
              <a16:creationId xmlns:a16="http://schemas.microsoft.com/office/drawing/2014/main" id="{EF5EF590-81B5-34A3-33A3-9E0E7BE6E84A}"/>
            </a:ext>
          </a:extLst>
        </p:cNvPr>
        <p:cNvGrpSpPr/>
        <p:nvPr/>
      </p:nvGrpSpPr>
      <p:grpSpPr>
        <a:xfrm>
          <a:off x="0" y="0"/>
          <a:ext cx="0" cy="0"/>
          <a:chOff x="0" y="0"/>
          <a:chExt cx="0" cy="0"/>
        </a:xfrm>
      </p:grpSpPr>
      <p:sp>
        <p:nvSpPr>
          <p:cNvPr id="503" name="Google Shape;503;g99f2f57a71_0_207:notes">
            <a:extLst>
              <a:ext uri="{FF2B5EF4-FFF2-40B4-BE49-F238E27FC236}">
                <a16:creationId xmlns:a16="http://schemas.microsoft.com/office/drawing/2014/main" id="{B53289CB-9BD1-E7C4-77C2-77F18D482F6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99f2f57a71_0_207:notes">
            <a:extLst>
              <a:ext uri="{FF2B5EF4-FFF2-40B4-BE49-F238E27FC236}">
                <a16:creationId xmlns:a16="http://schemas.microsoft.com/office/drawing/2014/main" id="{20C4FC55-7912-1256-B592-571C34A2267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66105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64BE0-00D9-40A0-AB64-9EC0621D2FD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3100809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p:nvPr/>
        </p:nvSpPr>
        <p:spPr>
          <a:xfrm>
            <a:off x="365234" y="371500"/>
            <a:ext cx="8420100" cy="4402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txBox="1">
            <a:spLocks noGrp="1"/>
          </p:cNvSpPr>
          <p:nvPr>
            <p:ph type="title"/>
          </p:nvPr>
        </p:nvSpPr>
        <p:spPr>
          <a:xfrm>
            <a:off x="2684725" y="2774000"/>
            <a:ext cx="37746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6" name="Google Shape;16;p3"/>
          <p:cNvSpPr txBox="1">
            <a:spLocks noGrp="1"/>
          </p:cNvSpPr>
          <p:nvPr>
            <p:ph type="title" idx="2" hasCustomPrompt="1"/>
          </p:nvPr>
        </p:nvSpPr>
        <p:spPr>
          <a:xfrm>
            <a:off x="3754700" y="1626025"/>
            <a:ext cx="1634700" cy="10716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D69B-4D24-22DE-BF01-88EE6044AC7D}"/>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BF8D572C-19F1-B39C-C761-2AF4B14879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1FE75A56-07D8-067E-B58E-4F8E2CD75F18}"/>
              </a:ext>
            </a:extLst>
          </p:cNvPr>
          <p:cNvSpPr>
            <a:spLocks noGrp="1"/>
          </p:cNvSpPr>
          <p:nvPr>
            <p:ph type="dt" sz="half" idx="10"/>
          </p:nvPr>
        </p:nvSpPr>
        <p:spPr/>
        <p:txBody>
          <a:bodyPr/>
          <a:lstStyle/>
          <a:p>
            <a:fld id="{37CA8B6D-9D70-435C-A9BD-59778688C217}" type="datetimeFigureOut">
              <a:rPr lang="en-SG" smtClean="0"/>
              <a:t>30/4/2025</a:t>
            </a:fld>
            <a:endParaRPr lang="en-SG"/>
          </a:p>
        </p:txBody>
      </p:sp>
      <p:sp>
        <p:nvSpPr>
          <p:cNvPr id="5" name="Footer Placeholder 4">
            <a:extLst>
              <a:ext uri="{FF2B5EF4-FFF2-40B4-BE49-F238E27FC236}">
                <a16:creationId xmlns:a16="http://schemas.microsoft.com/office/drawing/2014/main" id="{9E282D26-1842-3DD4-9030-1D9FD9FD8E09}"/>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A5F1242A-04F3-01AA-6A29-FC55B72D5ED4}"/>
              </a:ext>
            </a:extLst>
          </p:cNvPr>
          <p:cNvSpPr>
            <a:spLocks noGrp="1"/>
          </p:cNvSpPr>
          <p:nvPr>
            <p:ph type="sldNum" sz="quarter" idx="12"/>
          </p:nvPr>
        </p:nvSpPr>
        <p:spPr/>
        <p:txBody>
          <a:bodyPr/>
          <a:lstStyle/>
          <a:p>
            <a:fld id="{D72DF58A-A9BD-4D36-BC4C-55F8A9035960}" type="slidenum">
              <a:rPr lang="en-SG" smtClean="0"/>
              <a:t>‹#›</a:t>
            </a:fld>
            <a:endParaRPr lang="en-SG"/>
          </a:p>
        </p:txBody>
      </p:sp>
    </p:spTree>
    <p:extLst>
      <p:ext uri="{BB962C8B-B14F-4D97-AF65-F5344CB8AC3E}">
        <p14:creationId xmlns:p14="http://schemas.microsoft.com/office/powerpoint/2010/main" val="2315528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DEA19-27D7-9A38-D2C1-C47B5558DB9E}"/>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DEA40ECB-7FE6-6BCF-FF00-C92CC9C2B681}"/>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2273E3-C08C-85A8-A625-945C54E81358}"/>
              </a:ext>
            </a:extLst>
          </p:cNvPr>
          <p:cNvSpPr>
            <a:spLocks noGrp="1"/>
          </p:cNvSpPr>
          <p:nvPr>
            <p:ph type="dt" sz="half" idx="10"/>
          </p:nvPr>
        </p:nvSpPr>
        <p:spPr/>
        <p:txBody>
          <a:bodyPr/>
          <a:lstStyle/>
          <a:p>
            <a:fld id="{37CA8B6D-9D70-435C-A9BD-59778688C217}" type="datetimeFigureOut">
              <a:rPr lang="en-SG" smtClean="0"/>
              <a:t>30/4/2025</a:t>
            </a:fld>
            <a:endParaRPr lang="en-SG"/>
          </a:p>
        </p:txBody>
      </p:sp>
      <p:sp>
        <p:nvSpPr>
          <p:cNvPr id="5" name="Footer Placeholder 4">
            <a:extLst>
              <a:ext uri="{FF2B5EF4-FFF2-40B4-BE49-F238E27FC236}">
                <a16:creationId xmlns:a16="http://schemas.microsoft.com/office/drawing/2014/main" id="{7DF08EDC-D94C-554A-61F9-20F321790C14}"/>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CE5109BF-6037-F6FC-1BF0-CF7A83AED1A6}"/>
              </a:ext>
            </a:extLst>
          </p:cNvPr>
          <p:cNvSpPr>
            <a:spLocks noGrp="1"/>
          </p:cNvSpPr>
          <p:nvPr>
            <p:ph type="sldNum" sz="quarter" idx="12"/>
          </p:nvPr>
        </p:nvSpPr>
        <p:spPr/>
        <p:txBody>
          <a:bodyPr/>
          <a:lstStyle/>
          <a:p>
            <a:fld id="{D72DF58A-A9BD-4D36-BC4C-55F8A9035960}" type="slidenum">
              <a:rPr lang="en-SG" smtClean="0"/>
              <a:t>‹#›</a:t>
            </a:fld>
            <a:endParaRPr lang="en-SG"/>
          </a:p>
        </p:txBody>
      </p:sp>
    </p:spTree>
    <p:extLst>
      <p:ext uri="{BB962C8B-B14F-4D97-AF65-F5344CB8AC3E}">
        <p14:creationId xmlns:p14="http://schemas.microsoft.com/office/powerpoint/2010/main" val="2941058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03B93-2889-40AA-C51F-186F931AB037}"/>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D9D17E2F-5596-E3E2-5DD9-85FCC94DC07A}"/>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8752CA99-0C71-6B4A-DE9A-344BA893CEAC}"/>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1D3CACFB-CF26-C954-5920-4E1209654F29}"/>
              </a:ext>
            </a:extLst>
          </p:cNvPr>
          <p:cNvSpPr>
            <a:spLocks noGrp="1"/>
          </p:cNvSpPr>
          <p:nvPr>
            <p:ph type="dt" sz="half" idx="10"/>
          </p:nvPr>
        </p:nvSpPr>
        <p:spPr/>
        <p:txBody>
          <a:bodyPr/>
          <a:lstStyle/>
          <a:p>
            <a:fld id="{37CA8B6D-9D70-435C-A9BD-59778688C217}" type="datetimeFigureOut">
              <a:rPr lang="en-SG" smtClean="0"/>
              <a:t>30/4/2025</a:t>
            </a:fld>
            <a:endParaRPr lang="en-SG"/>
          </a:p>
        </p:txBody>
      </p:sp>
      <p:sp>
        <p:nvSpPr>
          <p:cNvPr id="6" name="Footer Placeholder 5">
            <a:extLst>
              <a:ext uri="{FF2B5EF4-FFF2-40B4-BE49-F238E27FC236}">
                <a16:creationId xmlns:a16="http://schemas.microsoft.com/office/drawing/2014/main" id="{441571D8-8EC4-3EEB-1830-3FB91F47BAC8}"/>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3D072171-F6C7-A1F1-6D52-73983EA7998C}"/>
              </a:ext>
            </a:extLst>
          </p:cNvPr>
          <p:cNvSpPr>
            <a:spLocks noGrp="1"/>
          </p:cNvSpPr>
          <p:nvPr>
            <p:ph type="sldNum" sz="quarter" idx="12"/>
          </p:nvPr>
        </p:nvSpPr>
        <p:spPr/>
        <p:txBody>
          <a:bodyPr/>
          <a:lstStyle/>
          <a:p>
            <a:fld id="{D72DF58A-A9BD-4D36-BC4C-55F8A9035960}" type="slidenum">
              <a:rPr lang="en-SG" smtClean="0"/>
              <a:t>‹#›</a:t>
            </a:fld>
            <a:endParaRPr lang="en-SG"/>
          </a:p>
        </p:txBody>
      </p:sp>
    </p:spTree>
    <p:extLst>
      <p:ext uri="{BB962C8B-B14F-4D97-AF65-F5344CB8AC3E}">
        <p14:creationId xmlns:p14="http://schemas.microsoft.com/office/powerpoint/2010/main" val="2675067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96A12-7112-36A9-021D-B0E61F23EFEE}"/>
              </a:ext>
            </a:extLst>
          </p:cNvPr>
          <p:cNvSpPr>
            <a:spLocks noGrp="1"/>
          </p:cNvSpPr>
          <p:nvPr>
            <p:ph type="title"/>
          </p:nvPr>
        </p:nvSpPr>
        <p:spPr>
          <a:xfrm>
            <a:off x="629841" y="273844"/>
            <a:ext cx="7886700" cy="994172"/>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495B1F1D-F6BE-A17E-2D78-E2D6096FCCE9}"/>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2886495-BA82-2481-2E18-6D9D828471C8}"/>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DCE080A7-818B-982B-F3DD-223BF75B284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C73C81D-DA66-A568-9B83-E00785ED7001}"/>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90C78DF0-295E-664D-FC62-7517BCB66D2A}"/>
              </a:ext>
            </a:extLst>
          </p:cNvPr>
          <p:cNvSpPr>
            <a:spLocks noGrp="1"/>
          </p:cNvSpPr>
          <p:nvPr>
            <p:ph type="dt" sz="half" idx="10"/>
          </p:nvPr>
        </p:nvSpPr>
        <p:spPr/>
        <p:txBody>
          <a:bodyPr/>
          <a:lstStyle/>
          <a:p>
            <a:fld id="{37CA8B6D-9D70-435C-A9BD-59778688C217}" type="datetimeFigureOut">
              <a:rPr lang="en-SG" smtClean="0"/>
              <a:t>30/4/2025</a:t>
            </a:fld>
            <a:endParaRPr lang="en-SG"/>
          </a:p>
        </p:txBody>
      </p:sp>
      <p:sp>
        <p:nvSpPr>
          <p:cNvPr id="8" name="Footer Placeholder 7">
            <a:extLst>
              <a:ext uri="{FF2B5EF4-FFF2-40B4-BE49-F238E27FC236}">
                <a16:creationId xmlns:a16="http://schemas.microsoft.com/office/drawing/2014/main" id="{2828855E-0AB8-7EEE-4CA2-3ED16BD619D0}"/>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5ADCB963-948E-1694-337B-3FF02A299097}"/>
              </a:ext>
            </a:extLst>
          </p:cNvPr>
          <p:cNvSpPr>
            <a:spLocks noGrp="1"/>
          </p:cNvSpPr>
          <p:nvPr>
            <p:ph type="sldNum" sz="quarter" idx="12"/>
          </p:nvPr>
        </p:nvSpPr>
        <p:spPr/>
        <p:txBody>
          <a:bodyPr/>
          <a:lstStyle/>
          <a:p>
            <a:fld id="{D72DF58A-A9BD-4D36-BC4C-55F8A9035960}" type="slidenum">
              <a:rPr lang="en-SG" smtClean="0"/>
              <a:t>‹#›</a:t>
            </a:fld>
            <a:endParaRPr lang="en-SG"/>
          </a:p>
        </p:txBody>
      </p:sp>
    </p:spTree>
    <p:extLst>
      <p:ext uri="{BB962C8B-B14F-4D97-AF65-F5344CB8AC3E}">
        <p14:creationId xmlns:p14="http://schemas.microsoft.com/office/powerpoint/2010/main" val="582233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7921D-9BDE-17F4-F834-DF949B861DB8}"/>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A911D326-221D-81D2-46AD-891547CC73CF}"/>
              </a:ext>
            </a:extLst>
          </p:cNvPr>
          <p:cNvSpPr>
            <a:spLocks noGrp="1"/>
          </p:cNvSpPr>
          <p:nvPr>
            <p:ph type="dt" sz="half" idx="10"/>
          </p:nvPr>
        </p:nvSpPr>
        <p:spPr/>
        <p:txBody>
          <a:bodyPr/>
          <a:lstStyle/>
          <a:p>
            <a:fld id="{37CA8B6D-9D70-435C-A9BD-59778688C217}" type="datetimeFigureOut">
              <a:rPr lang="en-SG" smtClean="0"/>
              <a:t>30/4/2025</a:t>
            </a:fld>
            <a:endParaRPr lang="en-SG"/>
          </a:p>
        </p:txBody>
      </p:sp>
      <p:sp>
        <p:nvSpPr>
          <p:cNvPr id="4" name="Footer Placeholder 3">
            <a:extLst>
              <a:ext uri="{FF2B5EF4-FFF2-40B4-BE49-F238E27FC236}">
                <a16:creationId xmlns:a16="http://schemas.microsoft.com/office/drawing/2014/main" id="{CE87DA61-739D-0C68-3571-EBE39724F7EE}"/>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2DA5AFBF-2762-B635-32EE-9A2F9A552DDB}"/>
              </a:ext>
            </a:extLst>
          </p:cNvPr>
          <p:cNvSpPr>
            <a:spLocks noGrp="1"/>
          </p:cNvSpPr>
          <p:nvPr>
            <p:ph type="sldNum" sz="quarter" idx="12"/>
          </p:nvPr>
        </p:nvSpPr>
        <p:spPr/>
        <p:txBody>
          <a:bodyPr/>
          <a:lstStyle/>
          <a:p>
            <a:fld id="{D72DF58A-A9BD-4D36-BC4C-55F8A9035960}" type="slidenum">
              <a:rPr lang="en-SG" smtClean="0"/>
              <a:t>‹#›</a:t>
            </a:fld>
            <a:endParaRPr lang="en-SG"/>
          </a:p>
        </p:txBody>
      </p:sp>
    </p:spTree>
    <p:extLst>
      <p:ext uri="{BB962C8B-B14F-4D97-AF65-F5344CB8AC3E}">
        <p14:creationId xmlns:p14="http://schemas.microsoft.com/office/powerpoint/2010/main" val="4288115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9FC2F3-BE2E-63CF-587B-8E34D2A7A26A}"/>
              </a:ext>
            </a:extLst>
          </p:cNvPr>
          <p:cNvSpPr>
            <a:spLocks noGrp="1"/>
          </p:cNvSpPr>
          <p:nvPr>
            <p:ph type="dt" sz="half" idx="10"/>
          </p:nvPr>
        </p:nvSpPr>
        <p:spPr/>
        <p:txBody>
          <a:bodyPr/>
          <a:lstStyle/>
          <a:p>
            <a:fld id="{37CA8B6D-9D70-435C-A9BD-59778688C217}" type="datetimeFigureOut">
              <a:rPr lang="en-SG" smtClean="0"/>
              <a:t>30/4/2025</a:t>
            </a:fld>
            <a:endParaRPr lang="en-SG"/>
          </a:p>
        </p:txBody>
      </p:sp>
      <p:sp>
        <p:nvSpPr>
          <p:cNvPr id="3" name="Footer Placeholder 2">
            <a:extLst>
              <a:ext uri="{FF2B5EF4-FFF2-40B4-BE49-F238E27FC236}">
                <a16:creationId xmlns:a16="http://schemas.microsoft.com/office/drawing/2014/main" id="{D52132DB-9285-BF5E-0BF8-034F5A147CD3}"/>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C8A890CB-0BAD-A597-5058-F51B2AA059F8}"/>
              </a:ext>
            </a:extLst>
          </p:cNvPr>
          <p:cNvSpPr>
            <a:spLocks noGrp="1"/>
          </p:cNvSpPr>
          <p:nvPr>
            <p:ph type="sldNum" sz="quarter" idx="12"/>
          </p:nvPr>
        </p:nvSpPr>
        <p:spPr/>
        <p:txBody>
          <a:bodyPr/>
          <a:lstStyle/>
          <a:p>
            <a:fld id="{D72DF58A-A9BD-4D36-BC4C-55F8A9035960}" type="slidenum">
              <a:rPr lang="en-SG" smtClean="0"/>
              <a:t>‹#›</a:t>
            </a:fld>
            <a:endParaRPr lang="en-SG"/>
          </a:p>
        </p:txBody>
      </p:sp>
    </p:spTree>
    <p:extLst>
      <p:ext uri="{BB962C8B-B14F-4D97-AF65-F5344CB8AC3E}">
        <p14:creationId xmlns:p14="http://schemas.microsoft.com/office/powerpoint/2010/main" val="692754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A252C-1F3A-9334-CFBE-90E7BED755B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B3F75B74-2484-03EF-83C4-08AD3C2915D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322C9A0A-5CFC-E955-C165-5E579565850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B807AB8-6FA0-83F5-67E9-0022AEDC48E8}"/>
              </a:ext>
            </a:extLst>
          </p:cNvPr>
          <p:cNvSpPr>
            <a:spLocks noGrp="1"/>
          </p:cNvSpPr>
          <p:nvPr>
            <p:ph type="dt" sz="half" idx="10"/>
          </p:nvPr>
        </p:nvSpPr>
        <p:spPr/>
        <p:txBody>
          <a:bodyPr/>
          <a:lstStyle/>
          <a:p>
            <a:fld id="{37CA8B6D-9D70-435C-A9BD-59778688C217}" type="datetimeFigureOut">
              <a:rPr lang="en-SG" smtClean="0"/>
              <a:t>30/4/2025</a:t>
            </a:fld>
            <a:endParaRPr lang="en-SG"/>
          </a:p>
        </p:txBody>
      </p:sp>
      <p:sp>
        <p:nvSpPr>
          <p:cNvPr id="6" name="Footer Placeholder 5">
            <a:extLst>
              <a:ext uri="{FF2B5EF4-FFF2-40B4-BE49-F238E27FC236}">
                <a16:creationId xmlns:a16="http://schemas.microsoft.com/office/drawing/2014/main" id="{BFA21DC5-905D-BC04-EF5A-F0692CA214FF}"/>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D34A8516-000D-2753-3DCF-F812D030F322}"/>
              </a:ext>
            </a:extLst>
          </p:cNvPr>
          <p:cNvSpPr>
            <a:spLocks noGrp="1"/>
          </p:cNvSpPr>
          <p:nvPr>
            <p:ph type="sldNum" sz="quarter" idx="12"/>
          </p:nvPr>
        </p:nvSpPr>
        <p:spPr/>
        <p:txBody>
          <a:bodyPr/>
          <a:lstStyle/>
          <a:p>
            <a:fld id="{D72DF58A-A9BD-4D36-BC4C-55F8A9035960}" type="slidenum">
              <a:rPr lang="en-SG" smtClean="0"/>
              <a:t>‹#›</a:t>
            </a:fld>
            <a:endParaRPr lang="en-SG"/>
          </a:p>
        </p:txBody>
      </p:sp>
    </p:spTree>
    <p:extLst>
      <p:ext uri="{BB962C8B-B14F-4D97-AF65-F5344CB8AC3E}">
        <p14:creationId xmlns:p14="http://schemas.microsoft.com/office/powerpoint/2010/main" val="3311206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3089F-146B-9AB1-B658-B8A8F78CCE4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06C5D40D-61E8-526D-F9FD-93B3C8B1AAD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SG"/>
          </a:p>
        </p:txBody>
      </p:sp>
      <p:sp>
        <p:nvSpPr>
          <p:cNvPr id="4" name="Text Placeholder 3">
            <a:extLst>
              <a:ext uri="{FF2B5EF4-FFF2-40B4-BE49-F238E27FC236}">
                <a16:creationId xmlns:a16="http://schemas.microsoft.com/office/drawing/2014/main" id="{AF9E69BB-5F85-1B9D-DDD4-251F370C770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5777091-3B53-860B-6C65-E22F630A39FD}"/>
              </a:ext>
            </a:extLst>
          </p:cNvPr>
          <p:cNvSpPr>
            <a:spLocks noGrp="1"/>
          </p:cNvSpPr>
          <p:nvPr>
            <p:ph type="dt" sz="half" idx="10"/>
          </p:nvPr>
        </p:nvSpPr>
        <p:spPr/>
        <p:txBody>
          <a:bodyPr/>
          <a:lstStyle/>
          <a:p>
            <a:fld id="{37CA8B6D-9D70-435C-A9BD-59778688C217}" type="datetimeFigureOut">
              <a:rPr lang="en-SG" smtClean="0"/>
              <a:t>30/4/2025</a:t>
            </a:fld>
            <a:endParaRPr lang="en-SG"/>
          </a:p>
        </p:txBody>
      </p:sp>
      <p:sp>
        <p:nvSpPr>
          <p:cNvPr id="6" name="Footer Placeholder 5">
            <a:extLst>
              <a:ext uri="{FF2B5EF4-FFF2-40B4-BE49-F238E27FC236}">
                <a16:creationId xmlns:a16="http://schemas.microsoft.com/office/drawing/2014/main" id="{A819954B-1EDF-F9D4-34C1-4695EF1FC25B}"/>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FCC8EF39-0337-86A1-7C68-F780B7092060}"/>
              </a:ext>
            </a:extLst>
          </p:cNvPr>
          <p:cNvSpPr>
            <a:spLocks noGrp="1"/>
          </p:cNvSpPr>
          <p:nvPr>
            <p:ph type="sldNum" sz="quarter" idx="12"/>
          </p:nvPr>
        </p:nvSpPr>
        <p:spPr/>
        <p:txBody>
          <a:bodyPr/>
          <a:lstStyle/>
          <a:p>
            <a:fld id="{D72DF58A-A9BD-4D36-BC4C-55F8A9035960}" type="slidenum">
              <a:rPr lang="en-SG" smtClean="0"/>
              <a:t>‹#›</a:t>
            </a:fld>
            <a:endParaRPr lang="en-SG"/>
          </a:p>
        </p:txBody>
      </p:sp>
    </p:spTree>
    <p:extLst>
      <p:ext uri="{BB962C8B-B14F-4D97-AF65-F5344CB8AC3E}">
        <p14:creationId xmlns:p14="http://schemas.microsoft.com/office/powerpoint/2010/main" val="403075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11744-1D47-C072-28E7-04463ABFF1E4}"/>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79D5C8A1-3798-3357-D4D2-8980873759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976E51D3-21C9-162D-1DA4-DBD4C998B3F4}"/>
              </a:ext>
            </a:extLst>
          </p:cNvPr>
          <p:cNvSpPr>
            <a:spLocks noGrp="1"/>
          </p:cNvSpPr>
          <p:nvPr>
            <p:ph type="dt" sz="half" idx="10"/>
          </p:nvPr>
        </p:nvSpPr>
        <p:spPr/>
        <p:txBody>
          <a:bodyPr/>
          <a:lstStyle/>
          <a:p>
            <a:fld id="{37CA8B6D-9D70-435C-A9BD-59778688C217}" type="datetimeFigureOut">
              <a:rPr lang="en-SG" smtClean="0"/>
              <a:t>30/4/2025</a:t>
            </a:fld>
            <a:endParaRPr lang="en-SG"/>
          </a:p>
        </p:txBody>
      </p:sp>
      <p:sp>
        <p:nvSpPr>
          <p:cNvPr id="5" name="Footer Placeholder 4">
            <a:extLst>
              <a:ext uri="{FF2B5EF4-FFF2-40B4-BE49-F238E27FC236}">
                <a16:creationId xmlns:a16="http://schemas.microsoft.com/office/drawing/2014/main" id="{BD6072BA-70B2-56E0-4DD9-7B996485C699}"/>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44273A0C-7896-C6AB-6AF8-5E129D158BE1}"/>
              </a:ext>
            </a:extLst>
          </p:cNvPr>
          <p:cNvSpPr>
            <a:spLocks noGrp="1"/>
          </p:cNvSpPr>
          <p:nvPr>
            <p:ph type="sldNum" sz="quarter" idx="12"/>
          </p:nvPr>
        </p:nvSpPr>
        <p:spPr/>
        <p:txBody>
          <a:bodyPr/>
          <a:lstStyle/>
          <a:p>
            <a:fld id="{D72DF58A-A9BD-4D36-BC4C-55F8A9035960}" type="slidenum">
              <a:rPr lang="en-SG" smtClean="0"/>
              <a:t>‹#›</a:t>
            </a:fld>
            <a:endParaRPr lang="en-SG"/>
          </a:p>
        </p:txBody>
      </p:sp>
    </p:spTree>
    <p:extLst>
      <p:ext uri="{BB962C8B-B14F-4D97-AF65-F5344CB8AC3E}">
        <p14:creationId xmlns:p14="http://schemas.microsoft.com/office/powerpoint/2010/main" val="1585208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83E076-7902-14CD-7F39-6AE4ED287C8D}"/>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E50741FC-C755-45CB-ABFB-4A52D755EB98}"/>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AE52B507-F84C-581B-5851-AC5F789EB215}"/>
              </a:ext>
            </a:extLst>
          </p:cNvPr>
          <p:cNvSpPr>
            <a:spLocks noGrp="1"/>
          </p:cNvSpPr>
          <p:nvPr>
            <p:ph type="dt" sz="half" idx="10"/>
          </p:nvPr>
        </p:nvSpPr>
        <p:spPr/>
        <p:txBody>
          <a:bodyPr/>
          <a:lstStyle/>
          <a:p>
            <a:fld id="{37CA8B6D-9D70-435C-A9BD-59778688C217}" type="datetimeFigureOut">
              <a:rPr lang="en-SG" smtClean="0"/>
              <a:t>30/4/2025</a:t>
            </a:fld>
            <a:endParaRPr lang="en-SG"/>
          </a:p>
        </p:txBody>
      </p:sp>
      <p:sp>
        <p:nvSpPr>
          <p:cNvPr id="5" name="Footer Placeholder 4">
            <a:extLst>
              <a:ext uri="{FF2B5EF4-FFF2-40B4-BE49-F238E27FC236}">
                <a16:creationId xmlns:a16="http://schemas.microsoft.com/office/drawing/2014/main" id="{3E94F22D-5550-A58F-07A3-14CDDC25252F}"/>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CB10A30B-0EE5-466E-EBCE-1BC96ED2917C}"/>
              </a:ext>
            </a:extLst>
          </p:cNvPr>
          <p:cNvSpPr>
            <a:spLocks noGrp="1"/>
          </p:cNvSpPr>
          <p:nvPr>
            <p:ph type="sldNum" sz="quarter" idx="12"/>
          </p:nvPr>
        </p:nvSpPr>
        <p:spPr/>
        <p:txBody>
          <a:bodyPr/>
          <a:lstStyle/>
          <a:p>
            <a:fld id="{D72DF58A-A9BD-4D36-BC4C-55F8A9035960}" type="slidenum">
              <a:rPr lang="en-SG" smtClean="0"/>
              <a:t>‹#›</a:t>
            </a:fld>
            <a:endParaRPr lang="en-SG"/>
          </a:p>
        </p:txBody>
      </p:sp>
    </p:spTree>
    <p:extLst>
      <p:ext uri="{BB962C8B-B14F-4D97-AF65-F5344CB8AC3E}">
        <p14:creationId xmlns:p14="http://schemas.microsoft.com/office/powerpoint/2010/main" val="1179646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5"/>
        <p:cNvGrpSpPr/>
        <p:nvPr/>
      </p:nvGrpSpPr>
      <p:grpSpPr>
        <a:xfrm>
          <a:off x="0" y="0"/>
          <a:ext cx="0" cy="0"/>
          <a:chOff x="0" y="0"/>
          <a:chExt cx="0" cy="0"/>
        </a:xfrm>
      </p:grpSpPr>
      <p:sp>
        <p:nvSpPr>
          <p:cNvPr id="46" name="Google Shape;46;p8"/>
          <p:cNvSpPr/>
          <p:nvPr/>
        </p:nvSpPr>
        <p:spPr>
          <a:xfrm>
            <a:off x="365234" y="371500"/>
            <a:ext cx="8420100" cy="4402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8"/>
          <p:cNvSpPr txBox="1">
            <a:spLocks noGrp="1"/>
          </p:cNvSpPr>
          <p:nvPr>
            <p:ph type="title"/>
          </p:nvPr>
        </p:nvSpPr>
        <p:spPr>
          <a:xfrm>
            <a:off x="2317950" y="1450550"/>
            <a:ext cx="4508100" cy="22425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8" name="Google Shape;48;p8"/>
          <p:cNvSpPr/>
          <p:nvPr/>
        </p:nvSpPr>
        <p:spPr>
          <a:xfrm>
            <a:off x="8504895" y="4491700"/>
            <a:ext cx="559500" cy="559500"/>
          </a:xfrm>
          <a:prstGeom prst="plaque">
            <a:avLst>
              <a:gd name="adj" fmla="val 50000"/>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8"/>
          <p:cNvSpPr/>
          <p:nvPr/>
        </p:nvSpPr>
        <p:spPr>
          <a:xfrm>
            <a:off x="83495" y="92975"/>
            <a:ext cx="559500" cy="559500"/>
          </a:xfrm>
          <a:prstGeom prst="plaque">
            <a:avLst>
              <a:gd name="adj" fmla="val 5000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9575" y="4525"/>
            <a:ext cx="9253500" cy="5139000"/>
            <a:chOff x="-49575" y="4525"/>
            <a:chExt cx="9253500" cy="5139000"/>
          </a:xfrm>
        </p:grpSpPr>
        <p:grpSp>
          <p:nvGrpSpPr>
            <p:cNvPr id="10" name="Google Shape;10;p2"/>
            <p:cNvGrpSpPr/>
            <p:nvPr/>
          </p:nvGrpSpPr>
          <p:grpSpPr>
            <a:xfrm>
              <a:off x="-49575" y="4525"/>
              <a:ext cx="9253500" cy="5139000"/>
              <a:chOff x="-49575" y="4525"/>
              <a:chExt cx="9253500" cy="5139000"/>
            </a:xfrm>
          </p:grpSpPr>
          <p:cxnSp>
            <p:nvCxnSpPr>
              <p:cNvPr id="11" name="Google Shape;11;p2"/>
              <p:cNvCxnSpPr/>
              <p:nvPr/>
            </p:nvCxnSpPr>
            <p:spPr>
              <a:xfrm>
                <a:off x="13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2" name="Google Shape;12;p2"/>
              <p:cNvCxnSpPr/>
              <p:nvPr/>
            </p:nvCxnSpPr>
            <p:spPr>
              <a:xfrm>
                <a:off x="29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 name="Google Shape;13;p2"/>
              <p:cNvCxnSpPr/>
              <p:nvPr/>
            </p:nvCxnSpPr>
            <p:spPr>
              <a:xfrm>
                <a:off x="45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4" name="Google Shape;14;p2"/>
              <p:cNvCxnSpPr/>
              <p:nvPr/>
            </p:nvCxnSpPr>
            <p:spPr>
              <a:xfrm>
                <a:off x="61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 name="Google Shape;15;p2"/>
              <p:cNvCxnSpPr/>
              <p:nvPr/>
            </p:nvCxnSpPr>
            <p:spPr>
              <a:xfrm>
                <a:off x="77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 name="Google Shape;16;p2"/>
              <p:cNvCxnSpPr/>
              <p:nvPr/>
            </p:nvCxnSpPr>
            <p:spPr>
              <a:xfrm>
                <a:off x="92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 name="Google Shape;17;p2"/>
              <p:cNvCxnSpPr/>
              <p:nvPr/>
            </p:nvCxnSpPr>
            <p:spPr>
              <a:xfrm>
                <a:off x="108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 name="Google Shape;18;p2"/>
              <p:cNvCxnSpPr/>
              <p:nvPr/>
            </p:nvCxnSpPr>
            <p:spPr>
              <a:xfrm>
                <a:off x="1246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9" name="Google Shape;19;p2"/>
              <p:cNvCxnSpPr/>
              <p:nvPr/>
            </p:nvCxnSpPr>
            <p:spPr>
              <a:xfrm>
                <a:off x="1404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 name="Google Shape;20;p2"/>
              <p:cNvCxnSpPr/>
              <p:nvPr/>
            </p:nvCxnSpPr>
            <p:spPr>
              <a:xfrm>
                <a:off x="1563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 name="Google Shape;21;p2"/>
              <p:cNvCxnSpPr/>
              <p:nvPr/>
            </p:nvCxnSpPr>
            <p:spPr>
              <a:xfrm>
                <a:off x="1721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2" name="Google Shape;22;p2"/>
              <p:cNvCxnSpPr/>
              <p:nvPr/>
            </p:nvCxnSpPr>
            <p:spPr>
              <a:xfrm>
                <a:off x="1880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 name="Google Shape;23;p2"/>
              <p:cNvCxnSpPr/>
              <p:nvPr/>
            </p:nvCxnSpPr>
            <p:spPr>
              <a:xfrm>
                <a:off x="2039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 name="Google Shape;24;p2"/>
              <p:cNvCxnSpPr/>
              <p:nvPr/>
            </p:nvCxnSpPr>
            <p:spPr>
              <a:xfrm>
                <a:off x="2197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 name="Google Shape;25;p2"/>
              <p:cNvCxnSpPr/>
              <p:nvPr/>
            </p:nvCxnSpPr>
            <p:spPr>
              <a:xfrm>
                <a:off x="2356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 name="Google Shape;26;p2"/>
              <p:cNvCxnSpPr/>
              <p:nvPr/>
            </p:nvCxnSpPr>
            <p:spPr>
              <a:xfrm>
                <a:off x="2514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 name="Google Shape;27;p2"/>
              <p:cNvCxnSpPr/>
              <p:nvPr/>
            </p:nvCxnSpPr>
            <p:spPr>
              <a:xfrm>
                <a:off x="2673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 name="Google Shape;28;p2"/>
              <p:cNvCxnSpPr/>
              <p:nvPr/>
            </p:nvCxnSpPr>
            <p:spPr>
              <a:xfrm>
                <a:off x="2832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9" name="Google Shape;29;p2"/>
              <p:cNvCxnSpPr/>
              <p:nvPr/>
            </p:nvCxnSpPr>
            <p:spPr>
              <a:xfrm>
                <a:off x="2990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0" name="Google Shape;30;p2"/>
              <p:cNvCxnSpPr/>
              <p:nvPr/>
            </p:nvCxnSpPr>
            <p:spPr>
              <a:xfrm>
                <a:off x="3149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1" name="Google Shape;31;p2"/>
              <p:cNvCxnSpPr/>
              <p:nvPr/>
            </p:nvCxnSpPr>
            <p:spPr>
              <a:xfrm>
                <a:off x="3307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2" name="Google Shape;32;p2"/>
              <p:cNvCxnSpPr/>
              <p:nvPr/>
            </p:nvCxnSpPr>
            <p:spPr>
              <a:xfrm>
                <a:off x="3466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3" name="Google Shape;33;p2"/>
              <p:cNvCxnSpPr/>
              <p:nvPr/>
            </p:nvCxnSpPr>
            <p:spPr>
              <a:xfrm>
                <a:off x="3625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 name="Google Shape;34;p2"/>
              <p:cNvCxnSpPr/>
              <p:nvPr/>
            </p:nvCxnSpPr>
            <p:spPr>
              <a:xfrm>
                <a:off x="3783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5" name="Google Shape;35;p2"/>
              <p:cNvCxnSpPr/>
              <p:nvPr/>
            </p:nvCxnSpPr>
            <p:spPr>
              <a:xfrm>
                <a:off x="3942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6" name="Google Shape;36;p2"/>
              <p:cNvCxnSpPr/>
              <p:nvPr/>
            </p:nvCxnSpPr>
            <p:spPr>
              <a:xfrm>
                <a:off x="4100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7" name="Google Shape;37;p2"/>
              <p:cNvCxnSpPr/>
              <p:nvPr/>
            </p:nvCxnSpPr>
            <p:spPr>
              <a:xfrm>
                <a:off x="4259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8" name="Google Shape;38;p2"/>
              <p:cNvCxnSpPr/>
              <p:nvPr/>
            </p:nvCxnSpPr>
            <p:spPr>
              <a:xfrm>
                <a:off x="4418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9" name="Google Shape;39;p2"/>
              <p:cNvCxnSpPr/>
              <p:nvPr/>
            </p:nvCxnSpPr>
            <p:spPr>
              <a:xfrm>
                <a:off x="4576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0" name="Google Shape;40;p2"/>
              <p:cNvCxnSpPr/>
              <p:nvPr/>
            </p:nvCxnSpPr>
            <p:spPr>
              <a:xfrm>
                <a:off x="4735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 name="Google Shape;41;p2"/>
              <p:cNvCxnSpPr/>
              <p:nvPr/>
            </p:nvCxnSpPr>
            <p:spPr>
              <a:xfrm>
                <a:off x="4893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 name="Google Shape;42;p2"/>
              <p:cNvCxnSpPr/>
              <p:nvPr/>
            </p:nvCxnSpPr>
            <p:spPr>
              <a:xfrm>
                <a:off x="5052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3" name="Google Shape;43;p2"/>
              <p:cNvCxnSpPr/>
              <p:nvPr/>
            </p:nvCxnSpPr>
            <p:spPr>
              <a:xfrm>
                <a:off x="5211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4" name="Google Shape;44;p2"/>
              <p:cNvCxnSpPr/>
              <p:nvPr/>
            </p:nvCxnSpPr>
            <p:spPr>
              <a:xfrm>
                <a:off x="5369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5" name="Google Shape;45;p2"/>
              <p:cNvCxnSpPr/>
              <p:nvPr/>
            </p:nvCxnSpPr>
            <p:spPr>
              <a:xfrm>
                <a:off x="5528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6" name="Google Shape;46;p2"/>
              <p:cNvCxnSpPr/>
              <p:nvPr/>
            </p:nvCxnSpPr>
            <p:spPr>
              <a:xfrm>
                <a:off x="5686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7" name="Google Shape;47;p2"/>
              <p:cNvCxnSpPr/>
              <p:nvPr/>
            </p:nvCxnSpPr>
            <p:spPr>
              <a:xfrm>
                <a:off x="5845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8" name="Google Shape;48;p2"/>
              <p:cNvCxnSpPr/>
              <p:nvPr/>
            </p:nvCxnSpPr>
            <p:spPr>
              <a:xfrm>
                <a:off x="6004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9" name="Google Shape;49;p2"/>
              <p:cNvCxnSpPr/>
              <p:nvPr/>
            </p:nvCxnSpPr>
            <p:spPr>
              <a:xfrm>
                <a:off x="6162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0" name="Google Shape;50;p2"/>
              <p:cNvCxnSpPr/>
              <p:nvPr/>
            </p:nvCxnSpPr>
            <p:spPr>
              <a:xfrm>
                <a:off x="6321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1" name="Google Shape;51;p2"/>
              <p:cNvCxnSpPr/>
              <p:nvPr/>
            </p:nvCxnSpPr>
            <p:spPr>
              <a:xfrm>
                <a:off x="6479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2" name="Google Shape;52;p2"/>
              <p:cNvCxnSpPr/>
              <p:nvPr/>
            </p:nvCxnSpPr>
            <p:spPr>
              <a:xfrm>
                <a:off x="6638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3" name="Google Shape;53;p2"/>
              <p:cNvCxnSpPr/>
              <p:nvPr/>
            </p:nvCxnSpPr>
            <p:spPr>
              <a:xfrm>
                <a:off x="6797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4" name="Google Shape;54;p2"/>
              <p:cNvCxnSpPr/>
              <p:nvPr/>
            </p:nvCxnSpPr>
            <p:spPr>
              <a:xfrm>
                <a:off x="6955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5" name="Google Shape;55;p2"/>
              <p:cNvCxnSpPr/>
              <p:nvPr/>
            </p:nvCxnSpPr>
            <p:spPr>
              <a:xfrm>
                <a:off x="7114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6" name="Google Shape;56;p2"/>
              <p:cNvCxnSpPr/>
              <p:nvPr/>
            </p:nvCxnSpPr>
            <p:spPr>
              <a:xfrm>
                <a:off x="7272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7" name="Google Shape;57;p2"/>
              <p:cNvCxnSpPr/>
              <p:nvPr/>
            </p:nvCxnSpPr>
            <p:spPr>
              <a:xfrm>
                <a:off x="7431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8" name="Google Shape;58;p2"/>
              <p:cNvCxnSpPr/>
              <p:nvPr/>
            </p:nvCxnSpPr>
            <p:spPr>
              <a:xfrm>
                <a:off x="7590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9" name="Google Shape;59;p2"/>
              <p:cNvCxnSpPr/>
              <p:nvPr/>
            </p:nvCxnSpPr>
            <p:spPr>
              <a:xfrm>
                <a:off x="7748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60" name="Google Shape;60;p2"/>
              <p:cNvCxnSpPr/>
              <p:nvPr/>
            </p:nvCxnSpPr>
            <p:spPr>
              <a:xfrm>
                <a:off x="7907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61" name="Google Shape;61;p2"/>
              <p:cNvCxnSpPr/>
              <p:nvPr/>
            </p:nvCxnSpPr>
            <p:spPr>
              <a:xfrm>
                <a:off x="806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62" name="Google Shape;62;p2"/>
              <p:cNvCxnSpPr/>
              <p:nvPr/>
            </p:nvCxnSpPr>
            <p:spPr>
              <a:xfrm>
                <a:off x="822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63" name="Google Shape;63;p2"/>
              <p:cNvCxnSpPr/>
              <p:nvPr/>
            </p:nvCxnSpPr>
            <p:spPr>
              <a:xfrm>
                <a:off x="838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64" name="Google Shape;64;p2"/>
              <p:cNvCxnSpPr/>
              <p:nvPr/>
            </p:nvCxnSpPr>
            <p:spPr>
              <a:xfrm>
                <a:off x="854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65" name="Google Shape;65;p2"/>
              <p:cNvCxnSpPr/>
              <p:nvPr/>
            </p:nvCxnSpPr>
            <p:spPr>
              <a:xfrm>
                <a:off x="870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66" name="Google Shape;66;p2"/>
              <p:cNvCxnSpPr/>
              <p:nvPr/>
            </p:nvCxnSpPr>
            <p:spPr>
              <a:xfrm>
                <a:off x="885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67" name="Google Shape;67;p2"/>
              <p:cNvCxnSpPr/>
              <p:nvPr/>
            </p:nvCxnSpPr>
            <p:spPr>
              <a:xfrm>
                <a:off x="901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68" name="Google Shape;68;p2"/>
              <p:cNvCxnSpPr/>
              <p:nvPr/>
            </p:nvCxnSpPr>
            <p:spPr>
              <a:xfrm rot="10800000">
                <a:off x="-49575" y="170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69" name="Google Shape;69;p2"/>
              <p:cNvCxnSpPr/>
              <p:nvPr/>
            </p:nvCxnSpPr>
            <p:spPr>
              <a:xfrm rot="10800000">
                <a:off x="-49575" y="329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70" name="Google Shape;70;p2"/>
              <p:cNvCxnSpPr/>
              <p:nvPr/>
            </p:nvCxnSpPr>
            <p:spPr>
              <a:xfrm rot="10800000">
                <a:off x="-49575" y="487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71" name="Google Shape;71;p2"/>
              <p:cNvCxnSpPr/>
              <p:nvPr/>
            </p:nvCxnSpPr>
            <p:spPr>
              <a:xfrm rot="10800000">
                <a:off x="-49575" y="646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72" name="Google Shape;72;p2"/>
              <p:cNvCxnSpPr/>
              <p:nvPr/>
            </p:nvCxnSpPr>
            <p:spPr>
              <a:xfrm rot="10800000">
                <a:off x="-49575" y="805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73" name="Google Shape;73;p2"/>
              <p:cNvCxnSpPr/>
              <p:nvPr/>
            </p:nvCxnSpPr>
            <p:spPr>
              <a:xfrm rot="10800000">
                <a:off x="-49575" y="963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74" name="Google Shape;74;p2"/>
              <p:cNvCxnSpPr/>
              <p:nvPr/>
            </p:nvCxnSpPr>
            <p:spPr>
              <a:xfrm rot="10800000">
                <a:off x="-49575" y="1122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75" name="Google Shape;75;p2"/>
              <p:cNvCxnSpPr/>
              <p:nvPr/>
            </p:nvCxnSpPr>
            <p:spPr>
              <a:xfrm rot="10800000">
                <a:off x="-49575" y="1281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76" name="Google Shape;76;p2"/>
              <p:cNvCxnSpPr/>
              <p:nvPr/>
            </p:nvCxnSpPr>
            <p:spPr>
              <a:xfrm rot="10800000">
                <a:off x="-49575" y="1439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77" name="Google Shape;77;p2"/>
              <p:cNvCxnSpPr/>
              <p:nvPr/>
            </p:nvCxnSpPr>
            <p:spPr>
              <a:xfrm rot="10800000">
                <a:off x="-49575" y="1598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78" name="Google Shape;78;p2"/>
              <p:cNvCxnSpPr/>
              <p:nvPr/>
            </p:nvCxnSpPr>
            <p:spPr>
              <a:xfrm rot="10800000">
                <a:off x="-49575" y="1756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79" name="Google Shape;79;p2"/>
              <p:cNvCxnSpPr/>
              <p:nvPr/>
            </p:nvCxnSpPr>
            <p:spPr>
              <a:xfrm rot="10800000">
                <a:off x="-49575" y="1915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0" name="Google Shape;80;p2"/>
              <p:cNvCxnSpPr/>
              <p:nvPr/>
            </p:nvCxnSpPr>
            <p:spPr>
              <a:xfrm rot="10800000">
                <a:off x="-49575" y="2074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1" name="Google Shape;81;p2"/>
              <p:cNvCxnSpPr/>
              <p:nvPr/>
            </p:nvCxnSpPr>
            <p:spPr>
              <a:xfrm rot="10800000">
                <a:off x="-49575" y="2232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2" name="Google Shape;82;p2"/>
              <p:cNvCxnSpPr/>
              <p:nvPr/>
            </p:nvCxnSpPr>
            <p:spPr>
              <a:xfrm rot="10800000">
                <a:off x="-49575" y="2391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3" name="Google Shape;83;p2"/>
              <p:cNvCxnSpPr/>
              <p:nvPr/>
            </p:nvCxnSpPr>
            <p:spPr>
              <a:xfrm rot="10800000">
                <a:off x="-49575" y="2550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4" name="Google Shape;84;p2"/>
              <p:cNvCxnSpPr/>
              <p:nvPr/>
            </p:nvCxnSpPr>
            <p:spPr>
              <a:xfrm rot="10800000">
                <a:off x="-49575" y="2708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5" name="Google Shape;85;p2"/>
              <p:cNvCxnSpPr/>
              <p:nvPr/>
            </p:nvCxnSpPr>
            <p:spPr>
              <a:xfrm rot="10800000">
                <a:off x="-49575" y="2867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6" name="Google Shape;86;p2"/>
              <p:cNvCxnSpPr/>
              <p:nvPr/>
            </p:nvCxnSpPr>
            <p:spPr>
              <a:xfrm rot="10800000">
                <a:off x="-49575" y="3025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7" name="Google Shape;87;p2"/>
              <p:cNvCxnSpPr/>
              <p:nvPr/>
            </p:nvCxnSpPr>
            <p:spPr>
              <a:xfrm rot="10800000">
                <a:off x="-49575" y="3184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8" name="Google Shape;88;p2"/>
              <p:cNvCxnSpPr/>
              <p:nvPr/>
            </p:nvCxnSpPr>
            <p:spPr>
              <a:xfrm rot="10800000">
                <a:off x="-49575" y="3343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9" name="Google Shape;89;p2"/>
              <p:cNvCxnSpPr/>
              <p:nvPr/>
            </p:nvCxnSpPr>
            <p:spPr>
              <a:xfrm rot="10800000">
                <a:off x="-49575" y="3501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90" name="Google Shape;90;p2"/>
              <p:cNvCxnSpPr/>
              <p:nvPr/>
            </p:nvCxnSpPr>
            <p:spPr>
              <a:xfrm rot="10800000">
                <a:off x="-49575" y="3660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91" name="Google Shape;91;p2"/>
              <p:cNvCxnSpPr/>
              <p:nvPr/>
            </p:nvCxnSpPr>
            <p:spPr>
              <a:xfrm rot="10800000">
                <a:off x="-49575" y="3819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92" name="Google Shape;92;p2"/>
              <p:cNvCxnSpPr/>
              <p:nvPr/>
            </p:nvCxnSpPr>
            <p:spPr>
              <a:xfrm rot="10800000">
                <a:off x="-49575" y="3977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93" name="Google Shape;93;p2"/>
              <p:cNvCxnSpPr/>
              <p:nvPr/>
            </p:nvCxnSpPr>
            <p:spPr>
              <a:xfrm rot="10800000">
                <a:off x="-49575" y="4136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94" name="Google Shape;94;p2"/>
              <p:cNvCxnSpPr/>
              <p:nvPr/>
            </p:nvCxnSpPr>
            <p:spPr>
              <a:xfrm rot="10800000">
                <a:off x="-49575" y="4294900"/>
                <a:ext cx="9253500" cy="0"/>
              </a:xfrm>
              <a:prstGeom prst="straightConnector1">
                <a:avLst/>
              </a:prstGeom>
              <a:noFill/>
              <a:ln w="9525" cap="flat" cmpd="sng">
                <a:solidFill>
                  <a:srgbClr val="E3EAFF"/>
                </a:solidFill>
                <a:prstDash val="solid"/>
                <a:round/>
                <a:headEnd type="none" w="med" len="med"/>
                <a:tailEnd type="none" w="med" len="med"/>
              </a:ln>
            </p:spPr>
          </p:cxnSp>
        </p:grpSp>
        <p:cxnSp>
          <p:nvCxnSpPr>
            <p:cNvPr id="95" name="Google Shape;95;p2"/>
            <p:cNvCxnSpPr/>
            <p:nvPr/>
          </p:nvCxnSpPr>
          <p:spPr>
            <a:xfrm rot="10800000">
              <a:off x="-49575" y="4453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96" name="Google Shape;96;p2"/>
            <p:cNvCxnSpPr/>
            <p:nvPr/>
          </p:nvCxnSpPr>
          <p:spPr>
            <a:xfrm rot="10800000">
              <a:off x="-49575" y="4612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97" name="Google Shape;97;p2"/>
            <p:cNvCxnSpPr/>
            <p:nvPr/>
          </p:nvCxnSpPr>
          <p:spPr>
            <a:xfrm rot="10800000">
              <a:off x="-49575" y="4770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98" name="Google Shape;98;p2"/>
            <p:cNvCxnSpPr/>
            <p:nvPr/>
          </p:nvCxnSpPr>
          <p:spPr>
            <a:xfrm rot="10800000">
              <a:off x="-49575" y="4929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99" name="Google Shape;99;p2"/>
            <p:cNvCxnSpPr/>
            <p:nvPr/>
          </p:nvCxnSpPr>
          <p:spPr>
            <a:xfrm rot="10800000">
              <a:off x="-49575" y="5088025"/>
              <a:ext cx="9253500" cy="0"/>
            </a:xfrm>
            <a:prstGeom prst="straightConnector1">
              <a:avLst/>
            </a:prstGeom>
            <a:noFill/>
            <a:ln w="9525" cap="flat" cmpd="sng">
              <a:solidFill>
                <a:srgbClr val="E3EAFF"/>
              </a:solidFill>
              <a:prstDash val="solid"/>
              <a:round/>
              <a:headEnd type="none" w="med" len="med"/>
              <a:tailEnd type="none" w="med" len="med"/>
            </a:ln>
          </p:spPr>
        </p:cxnSp>
      </p:grpSp>
      <p:grpSp>
        <p:nvGrpSpPr>
          <p:cNvPr id="100" name="Google Shape;100;p2"/>
          <p:cNvGrpSpPr/>
          <p:nvPr/>
        </p:nvGrpSpPr>
        <p:grpSpPr>
          <a:xfrm>
            <a:off x="223251" y="172223"/>
            <a:ext cx="8748100" cy="4772025"/>
            <a:chOff x="223250" y="172221"/>
            <a:chExt cx="8748100" cy="4772025"/>
          </a:xfrm>
        </p:grpSpPr>
        <p:sp>
          <p:nvSpPr>
            <p:cNvPr id="101" name="Google Shape;101;p2"/>
            <p:cNvSpPr/>
            <p:nvPr/>
          </p:nvSpPr>
          <p:spPr>
            <a:xfrm>
              <a:off x="848050" y="707200"/>
              <a:ext cx="7436055" cy="3660214"/>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2"/>
            <p:cNvSpPr/>
            <p:nvPr/>
          </p:nvSpPr>
          <p:spPr>
            <a:xfrm>
              <a:off x="3072938" y="245850"/>
              <a:ext cx="113100" cy="113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 name="Google Shape;103;p2"/>
            <p:cNvSpPr/>
            <p:nvPr/>
          </p:nvSpPr>
          <p:spPr>
            <a:xfrm>
              <a:off x="223250" y="4084331"/>
              <a:ext cx="195900" cy="195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2"/>
            <p:cNvSpPr/>
            <p:nvPr/>
          </p:nvSpPr>
          <p:spPr>
            <a:xfrm>
              <a:off x="287300" y="840833"/>
              <a:ext cx="73500" cy="73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2"/>
            <p:cNvSpPr/>
            <p:nvPr/>
          </p:nvSpPr>
          <p:spPr>
            <a:xfrm>
              <a:off x="4783063" y="4571746"/>
              <a:ext cx="73500" cy="73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2"/>
            <p:cNvSpPr/>
            <p:nvPr/>
          </p:nvSpPr>
          <p:spPr>
            <a:xfrm>
              <a:off x="8661613" y="3211025"/>
              <a:ext cx="113100" cy="113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 name="Google Shape;107;p2"/>
            <p:cNvSpPr/>
            <p:nvPr/>
          </p:nvSpPr>
          <p:spPr>
            <a:xfrm>
              <a:off x="6899575" y="172221"/>
              <a:ext cx="73500" cy="73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 name="Google Shape;108;p2"/>
            <p:cNvSpPr/>
            <p:nvPr/>
          </p:nvSpPr>
          <p:spPr>
            <a:xfrm>
              <a:off x="8465375" y="265646"/>
              <a:ext cx="73500" cy="73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2"/>
            <p:cNvSpPr/>
            <p:nvPr/>
          </p:nvSpPr>
          <p:spPr>
            <a:xfrm>
              <a:off x="664275" y="3839112"/>
              <a:ext cx="523800" cy="5238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 name="Google Shape;110;p2"/>
            <p:cNvSpPr/>
            <p:nvPr/>
          </p:nvSpPr>
          <p:spPr>
            <a:xfrm>
              <a:off x="8231800" y="535001"/>
              <a:ext cx="394200" cy="3942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2"/>
            <p:cNvSpPr/>
            <p:nvPr/>
          </p:nvSpPr>
          <p:spPr>
            <a:xfrm>
              <a:off x="8801850" y="365499"/>
              <a:ext cx="169500" cy="169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p2"/>
            <p:cNvSpPr/>
            <p:nvPr/>
          </p:nvSpPr>
          <p:spPr>
            <a:xfrm>
              <a:off x="2026738" y="4870746"/>
              <a:ext cx="73500" cy="73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2"/>
            <p:cNvSpPr/>
            <p:nvPr/>
          </p:nvSpPr>
          <p:spPr>
            <a:xfrm>
              <a:off x="466638" y="4562871"/>
              <a:ext cx="73500" cy="73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4" name="Google Shape;114;p2"/>
          <p:cNvSpPr txBox="1">
            <a:spLocks noGrp="1"/>
          </p:cNvSpPr>
          <p:nvPr>
            <p:ph type="ctrTitle"/>
          </p:nvPr>
        </p:nvSpPr>
        <p:spPr>
          <a:xfrm>
            <a:off x="1039200" y="1184850"/>
            <a:ext cx="7065600" cy="21804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85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5" name="Google Shape;115;p2"/>
          <p:cNvSpPr txBox="1">
            <a:spLocks noGrp="1"/>
          </p:cNvSpPr>
          <p:nvPr>
            <p:ph type="subTitle" idx="1"/>
          </p:nvPr>
        </p:nvSpPr>
        <p:spPr>
          <a:xfrm>
            <a:off x="2392575" y="3612517"/>
            <a:ext cx="4359000" cy="165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6" name="Google Shape;116;p2"/>
          <p:cNvSpPr/>
          <p:nvPr/>
        </p:nvSpPr>
        <p:spPr>
          <a:xfrm>
            <a:off x="2611158" y="1180185"/>
            <a:ext cx="4359136" cy="464695"/>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17" name="Google Shape;117;p2"/>
          <p:cNvGrpSpPr/>
          <p:nvPr/>
        </p:nvGrpSpPr>
        <p:grpSpPr>
          <a:xfrm rot="-564852">
            <a:off x="413228" y="3475389"/>
            <a:ext cx="180333" cy="270118"/>
            <a:chOff x="1459800" y="1512500"/>
            <a:chExt cx="131625" cy="197100"/>
          </a:xfrm>
        </p:grpSpPr>
        <p:sp>
          <p:nvSpPr>
            <p:cNvPr id="118" name="Google Shape;118;p2"/>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2"/>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2"/>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2"/>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22" name="Google Shape;122;p2"/>
          <p:cNvGrpSpPr/>
          <p:nvPr/>
        </p:nvGrpSpPr>
        <p:grpSpPr>
          <a:xfrm>
            <a:off x="6751584" y="4588922"/>
            <a:ext cx="222100" cy="248393"/>
            <a:chOff x="4791500" y="4541438"/>
            <a:chExt cx="163225" cy="182575"/>
          </a:xfrm>
        </p:grpSpPr>
        <p:sp>
          <p:nvSpPr>
            <p:cNvPr id="123" name="Google Shape;123;p2"/>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2"/>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25" name="Google Shape;125;p2"/>
          <p:cNvGrpSpPr/>
          <p:nvPr/>
        </p:nvGrpSpPr>
        <p:grpSpPr>
          <a:xfrm>
            <a:off x="6781154" y="362610"/>
            <a:ext cx="192516" cy="227716"/>
            <a:chOff x="1824250" y="1008625"/>
            <a:chExt cx="144250" cy="170625"/>
          </a:xfrm>
        </p:grpSpPr>
        <p:sp>
          <p:nvSpPr>
            <p:cNvPr id="126" name="Google Shape;126;p2"/>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 name="Google Shape;127;p2"/>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28" name="Google Shape;128;p2"/>
          <p:cNvGrpSpPr/>
          <p:nvPr/>
        </p:nvGrpSpPr>
        <p:grpSpPr>
          <a:xfrm>
            <a:off x="493011" y="1184859"/>
            <a:ext cx="222100" cy="248393"/>
            <a:chOff x="4791500" y="4541438"/>
            <a:chExt cx="163225" cy="182575"/>
          </a:xfrm>
        </p:grpSpPr>
        <p:sp>
          <p:nvSpPr>
            <p:cNvPr id="129" name="Google Shape;129;p2"/>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2"/>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1" name="Google Shape;131;p2"/>
          <p:cNvGrpSpPr/>
          <p:nvPr/>
        </p:nvGrpSpPr>
        <p:grpSpPr>
          <a:xfrm>
            <a:off x="8621917" y="4044960"/>
            <a:ext cx="192516" cy="227716"/>
            <a:chOff x="1824250" y="1008625"/>
            <a:chExt cx="144250" cy="170625"/>
          </a:xfrm>
        </p:grpSpPr>
        <p:sp>
          <p:nvSpPr>
            <p:cNvPr id="132" name="Google Shape;132;p2"/>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2"/>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4" name="Google Shape;134;p2"/>
          <p:cNvGrpSpPr/>
          <p:nvPr/>
        </p:nvGrpSpPr>
        <p:grpSpPr>
          <a:xfrm rot="-564885">
            <a:off x="2168857" y="187233"/>
            <a:ext cx="153769" cy="230340"/>
            <a:chOff x="1459800" y="1512500"/>
            <a:chExt cx="131625" cy="197100"/>
          </a:xfrm>
        </p:grpSpPr>
        <p:sp>
          <p:nvSpPr>
            <p:cNvPr id="135" name="Google Shape;135;p2"/>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2"/>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2"/>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2"/>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9" name="Google Shape;139;p2"/>
          <p:cNvGrpSpPr/>
          <p:nvPr/>
        </p:nvGrpSpPr>
        <p:grpSpPr>
          <a:xfrm>
            <a:off x="7566074" y="680568"/>
            <a:ext cx="313980" cy="351146"/>
            <a:chOff x="4791500" y="4541438"/>
            <a:chExt cx="163225" cy="182575"/>
          </a:xfrm>
        </p:grpSpPr>
        <p:sp>
          <p:nvSpPr>
            <p:cNvPr id="140" name="Google Shape;140;p2"/>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 name="Google Shape;141;p2"/>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42" name="Google Shape;142;p2"/>
          <p:cNvGrpSpPr/>
          <p:nvPr/>
        </p:nvGrpSpPr>
        <p:grpSpPr>
          <a:xfrm>
            <a:off x="2143682" y="4478909"/>
            <a:ext cx="204099" cy="241417"/>
            <a:chOff x="1824250" y="1008625"/>
            <a:chExt cx="144250" cy="170625"/>
          </a:xfrm>
        </p:grpSpPr>
        <p:sp>
          <p:nvSpPr>
            <p:cNvPr id="143" name="Google Shape;143;p2"/>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2"/>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45" name="Google Shape;145;p2"/>
          <p:cNvGrpSpPr/>
          <p:nvPr/>
        </p:nvGrpSpPr>
        <p:grpSpPr>
          <a:xfrm rot="-5110898">
            <a:off x="5964762" y="452207"/>
            <a:ext cx="511661" cy="425175"/>
            <a:chOff x="3478568" y="540468"/>
            <a:chExt cx="511644" cy="425160"/>
          </a:xfrm>
        </p:grpSpPr>
        <p:sp>
          <p:nvSpPr>
            <p:cNvPr id="146" name="Google Shape;146;p2"/>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2"/>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p2"/>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2"/>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 name="Google Shape;150;p2"/>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 name="Google Shape;151;p2"/>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2"/>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2"/>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 name="Google Shape;154;p2"/>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5" name="Google Shape;155;p2"/>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6" name="Google Shape;156;p2"/>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 name="Google Shape;157;p2"/>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 name="Google Shape;158;p2"/>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 name="Google Shape;159;p2"/>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 name="Google Shape;160;p2"/>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61" name="Google Shape;161;p2"/>
          <p:cNvGrpSpPr/>
          <p:nvPr/>
        </p:nvGrpSpPr>
        <p:grpSpPr>
          <a:xfrm>
            <a:off x="349937" y="187598"/>
            <a:ext cx="730347" cy="694803"/>
            <a:chOff x="435062" y="187598"/>
            <a:chExt cx="730347" cy="694803"/>
          </a:xfrm>
        </p:grpSpPr>
        <p:sp>
          <p:nvSpPr>
            <p:cNvPr id="162" name="Google Shape;162;p2"/>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rgbClr val="FFB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3" name="Google Shape;163;p2"/>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 name="Google Shape;164;p2"/>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5" name="Google Shape;165;p2"/>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6" name="Google Shape;166;p2"/>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 name="Google Shape;167;p2"/>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 name="Google Shape;168;p2"/>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9" name="Google Shape;169;p2"/>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0" name="Google Shape;170;p2"/>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1" name="Google Shape;171;p2"/>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2" name="Google Shape;172;p2"/>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3" name="Google Shape;173;p2"/>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 name="Google Shape;174;p2"/>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2"/>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 name="Google Shape;176;p2"/>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 name="Google Shape;177;p2"/>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2"/>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 name="Google Shape;179;p2"/>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 name="Google Shape;180;p2"/>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2"/>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2"/>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2"/>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4" name="Google Shape;184;p2"/>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 name="Google Shape;185;p2"/>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2"/>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 name="Google Shape;187;p2"/>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 name="Google Shape;188;p2"/>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89" name="Google Shape;189;p2"/>
          <p:cNvGrpSpPr/>
          <p:nvPr/>
        </p:nvGrpSpPr>
        <p:grpSpPr>
          <a:xfrm rot="3257869">
            <a:off x="8079602" y="1618876"/>
            <a:ext cx="511668" cy="425180"/>
            <a:chOff x="3478568" y="540468"/>
            <a:chExt cx="511644" cy="425160"/>
          </a:xfrm>
        </p:grpSpPr>
        <p:sp>
          <p:nvSpPr>
            <p:cNvPr id="190" name="Google Shape;190;p2"/>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 name="Google Shape;191;p2"/>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 name="Google Shape;192;p2"/>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 name="Google Shape;193;p2"/>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 name="Google Shape;194;p2"/>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 name="Google Shape;195;p2"/>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2"/>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2"/>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2"/>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2"/>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2"/>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2"/>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2"/>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2"/>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2"/>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05" name="Google Shape;205;p2"/>
          <p:cNvGrpSpPr/>
          <p:nvPr/>
        </p:nvGrpSpPr>
        <p:grpSpPr>
          <a:xfrm rot="-5130198">
            <a:off x="1006530" y="4357825"/>
            <a:ext cx="730331" cy="694787"/>
            <a:chOff x="435062" y="187598"/>
            <a:chExt cx="730347" cy="694803"/>
          </a:xfrm>
        </p:grpSpPr>
        <p:sp>
          <p:nvSpPr>
            <p:cNvPr id="206" name="Google Shape;206;p2"/>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 name="Google Shape;207;p2"/>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2"/>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2"/>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2"/>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2"/>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2"/>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2"/>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2"/>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2"/>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2"/>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 name="Google Shape;217;p2"/>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 name="Google Shape;218;p2"/>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 name="Google Shape;219;p2"/>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 name="Google Shape;220;p2"/>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 name="Google Shape;221;p2"/>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 name="Google Shape;222;p2"/>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 name="Google Shape;223;p2"/>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 name="Google Shape;224;p2"/>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 name="Google Shape;225;p2"/>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 name="Google Shape;226;p2"/>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 name="Google Shape;227;p2"/>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 name="Google Shape;228;p2"/>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 name="Google Shape;229;p2"/>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 name="Google Shape;230;p2"/>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 name="Google Shape;231;p2"/>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 name="Google Shape;232;p2"/>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34814969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3"/>
        <p:cNvGrpSpPr/>
        <p:nvPr/>
      </p:nvGrpSpPr>
      <p:grpSpPr>
        <a:xfrm>
          <a:off x="0" y="0"/>
          <a:ext cx="0" cy="0"/>
          <a:chOff x="0" y="0"/>
          <a:chExt cx="0" cy="0"/>
        </a:xfrm>
      </p:grpSpPr>
      <p:grpSp>
        <p:nvGrpSpPr>
          <p:cNvPr id="234" name="Google Shape;234;p3"/>
          <p:cNvGrpSpPr/>
          <p:nvPr/>
        </p:nvGrpSpPr>
        <p:grpSpPr>
          <a:xfrm>
            <a:off x="-49575" y="4525"/>
            <a:ext cx="9253500" cy="5139000"/>
            <a:chOff x="-49575" y="4525"/>
            <a:chExt cx="9253500" cy="5139000"/>
          </a:xfrm>
        </p:grpSpPr>
        <p:grpSp>
          <p:nvGrpSpPr>
            <p:cNvPr id="235" name="Google Shape;235;p3"/>
            <p:cNvGrpSpPr/>
            <p:nvPr/>
          </p:nvGrpSpPr>
          <p:grpSpPr>
            <a:xfrm>
              <a:off x="-49575" y="4525"/>
              <a:ext cx="9253500" cy="5139000"/>
              <a:chOff x="-49575" y="4525"/>
              <a:chExt cx="9253500" cy="5139000"/>
            </a:xfrm>
          </p:grpSpPr>
          <p:cxnSp>
            <p:nvCxnSpPr>
              <p:cNvPr id="236" name="Google Shape;236;p3"/>
              <p:cNvCxnSpPr/>
              <p:nvPr/>
            </p:nvCxnSpPr>
            <p:spPr>
              <a:xfrm>
                <a:off x="13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7" name="Google Shape;237;p3"/>
              <p:cNvCxnSpPr/>
              <p:nvPr/>
            </p:nvCxnSpPr>
            <p:spPr>
              <a:xfrm>
                <a:off x="29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8" name="Google Shape;238;p3"/>
              <p:cNvCxnSpPr/>
              <p:nvPr/>
            </p:nvCxnSpPr>
            <p:spPr>
              <a:xfrm>
                <a:off x="45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9" name="Google Shape;239;p3"/>
              <p:cNvCxnSpPr/>
              <p:nvPr/>
            </p:nvCxnSpPr>
            <p:spPr>
              <a:xfrm>
                <a:off x="61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0" name="Google Shape;240;p3"/>
              <p:cNvCxnSpPr/>
              <p:nvPr/>
            </p:nvCxnSpPr>
            <p:spPr>
              <a:xfrm>
                <a:off x="77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1" name="Google Shape;241;p3"/>
              <p:cNvCxnSpPr/>
              <p:nvPr/>
            </p:nvCxnSpPr>
            <p:spPr>
              <a:xfrm>
                <a:off x="92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2" name="Google Shape;242;p3"/>
              <p:cNvCxnSpPr/>
              <p:nvPr/>
            </p:nvCxnSpPr>
            <p:spPr>
              <a:xfrm>
                <a:off x="108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3" name="Google Shape;243;p3"/>
              <p:cNvCxnSpPr/>
              <p:nvPr/>
            </p:nvCxnSpPr>
            <p:spPr>
              <a:xfrm>
                <a:off x="1246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4" name="Google Shape;244;p3"/>
              <p:cNvCxnSpPr/>
              <p:nvPr/>
            </p:nvCxnSpPr>
            <p:spPr>
              <a:xfrm>
                <a:off x="1404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5" name="Google Shape;245;p3"/>
              <p:cNvCxnSpPr/>
              <p:nvPr/>
            </p:nvCxnSpPr>
            <p:spPr>
              <a:xfrm>
                <a:off x="1563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6" name="Google Shape;246;p3"/>
              <p:cNvCxnSpPr/>
              <p:nvPr/>
            </p:nvCxnSpPr>
            <p:spPr>
              <a:xfrm>
                <a:off x="1721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7" name="Google Shape;247;p3"/>
              <p:cNvCxnSpPr/>
              <p:nvPr/>
            </p:nvCxnSpPr>
            <p:spPr>
              <a:xfrm>
                <a:off x="1880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8" name="Google Shape;248;p3"/>
              <p:cNvCxnSpPr/>
              <p:nvPr/>
            </p:nvCxnSpPr>
            <p:spPr>
              <a:xfrm>
                <a:off x="2039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9" name="Google Shape;249;p3"/>
              <p:cNvCxnSpPr/>
              <p:nvPr/>
            </p:nvCxnSpPr>
            <p:spPr>
              <a:xfrm>
                <a:off x="2197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0" name="Google Shape;250;p3"/>
              <p:cNvCxnSpPr/>
              <p:nvPr/>
            </p:nvCxnSpPr>
            <p:spPr>
              <a:xfrm>
                <a:off x="2356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1" name="Google Shape;251;p3"/>
              <p:cNvCxnSpPr/>
              <p:nvPr/>
            </p:nvCxnSpPr>
            <p:spPr>
              <a:xfrm>
                <a:off x="2514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2" name="Google Shape;252;p3"/>
              <p:cNvCxnSpPr/>
              <p:nvPr/>
            </p:nvCxnSpPr>
            <p:spPr>
              <a:xfrm>
                <a:off x="2673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3" name="Google Shape;253;p3"/>
              <p:cNvCxnSpPr/>
              <p:nvPr/>
            </p:nvCxnSpPr>
            <p:spPr>
              <a:xfrm>
                <a:off x="2832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4" name="Google Shape;254;p3"/>
              <p:cNvCxnSpPr/>
              <p:nvPr/>
            </p:nvCxnSpPr>
            <p:spPr>
              <a:xfrm>
                <a:off x="2990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5" name="Google Shape;255;p3"/>
              <p:cNvCxnSpPr/>
              <p:nvPr/>
            </p:nvCxnSpPr>
            <p:spPr>
              <a:xfrm>
                <a:off x="3149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6" name="Google Shape;256;p3"/>
              <p:cNvCxnSpPr/>
              <p:nvPr/>
            </p:nvCxnSpPr>
            <p:spPr>
              <a:xfrm>
                <a:off x="3307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7" name="Google Shape;257;p3"/>
              <p:cNvCxnSpPr/>
              <p:nvPr/>
            </p:nvCxnSpPr>
            <p:spPr>
              <a:xfrm>
                <a:off x="3466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8" name="Google Shape;258;p3"/>
              <p:cNvCxnSpPr/>
              <p:nvPr/>
            </p:nvCxnSpPr>
            <p:spPr>
              <a:xfrm>
                <a:off x="3625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9" name="Google Shape;259;p3"/>
              <p:cNvCxnSpPr/>
              <p:nvPr/>
            </p:nvCxnSpPr>
            <p:spPr>
              <a:xfrm>
                <a:off x="3783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0" name="Google Shape;260;p3"/>
              <p:cNvCxnSpPr/>
              <p:nvPr/>
            </p:nvCxnSpPr>
            <p:spPr>
              <a:xfrm>
                <a:off x="3942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1" name="Google Shape;261;p3"/>
              <p:cNvCxnSpPr/>
              <p:nvPr/>
            </p:nvCxnSpPr>
            <p:spPr>
              <a:xfrm>
                <a:off x="4100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2" name="Google Shape;262;p3"/>
              <p:cNvCxnSpPr/>
              <p:nvPr/>
            </p:nvCxnSpPr>
            <p:spPr>
              <a:xfrm>
                <a:off x="4259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3" name="Google Shape;263;p3"/>
              <p:cNvCxnSpPr/>
              <p:nvPr/>
            </p:nvCxnSpPr>
            <p:spPr>
              <a:xfrm>
                <a:off x="4418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4" name="Google Shape;264;p3"/>
              <p:cNvCxnSpPr/>
              <p:nvPr/>
            </p:nvCxnSpPr>
            <p:spPr>
              <a:xfrm>
                <a:off x="4576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5" name="Google Shape;265;p3"/>
              <p:cNvCxnSpPr/>
              <p:nvPr/>
            </p:nvCxnSpPr>
            <p:spPr>
              <a:xfrm>
                <a:off x="4735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6" name="Google Shape;266;p3"/>
              <p:cNvCxnSpPr/>
              <p:nvPr/>
            </p:nvCxnSpPr>
            <p:spPr>
              <a:xfrm>
                <a:off x="4893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7" name="Google Shape;267;p3"/>
              <p:cNvCxnSpPr/>
              <p:nvPr/>
            </p:nvCxnSpPr>
            <p:spPr>
              <a:xfrm>
                <a:off x="5052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8" name="Google Shape;268;p3"/>
              <p:cNvCxnSpPr/>
              <p:nvPr/>
            </p:nvCxnSpPr>
            <p:spPr>
              <a:xfrm>
                <a:off x="5211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9" name="Google Shape;269;p3"/>
              <p:cNvCxnSpPr/>
              <p:nvPr/>
            </p:nvCxnSpPr>
            <p:spPr>
              <a:xfrm>
                <a:off x="5369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0" name="Google Shape;270;p3"/>
              <p:cNvCxnSpPr/>
              <p:nvPr/>
            </p:nvCxnSpPr>
            <p:spPr>
              <a:xfrm>
                <a:off x="5528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1" name="Google Shape;271;p3"/>
              <p:cNvCxnSpPr/>
              <p:nvPr/>
            </p:nvCxnSpPr>
            <p:spPr>
              <a:xfrm>
                <a:off x="5686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2" name="Google Shape;272;p3"/>
              <p:cNvCxnSpPr/>
              <p:nvPr/>
            </p:nvCxnSpPr>
            <p:spPr>
              <a:xfrm>
                <a:off x="5845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3" name="Google Shape;273;p3"/>
              <p:cNvCxnSpPr/>
              <p:nvPr/>
            </p:nvCxnSpPr>
            <p:spPr>
              <a:xfrm>
                <a:off x="6004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4" name="Google Shape;274;p3"/>
              <p:cNvCxnSpPr/>
              <p:nvPr/>
            </p:nvCxnSpPr>
            <p:spPr>
              <a:xfrm>
                <a:off x="6162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5" name="Google Shape;275;p3"/>
              <p:cNvCxnSpPr/>
              <p:nvPr/>
            </p:nvCxnSpPr>
            <p:spPr>
              <a:xfrm>
                <a:off x="6321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6" name="Google Shape;276;p3"/>
              <p:cNvCxnSpPr/>
              <p:nvPr/>
            </p:nvCxnSpPr>
            <p:spPr>
              <a:xfrm>
                <a:off x="6479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7" name="Google Shape;277;p3"/>
              <p:cNvCxnSpPr/>
              <p:nvPr/>
            </p:nvCxnSpPr>
            <p:spPr>
              <a:xfrm>
                <a:off x="6638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8" name="Google Shape;278;p3"/>
              <p:cNvCxnSpPr/>
              <p:nvPr/>
            </p:nvCxnSpPr>
            <p:spPr>
              <a:xfrm>
                <a:off x="6797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9" name="Google Shape;279;p3"/>
              <p:cNvCxnSpPr/>
              <p:nvPr/>
            </p:nvCxnSpPr>
            <p:spPr>
              <a:xfrm>
                <a:off x="6955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0" name="Google Shape;280;p3"/>
              <p:cNvCxnSpPr/>
              <p:nvPr/>
            </p:nvCxnSpPr>
            <p:spPr>
              <a:xfrm>
                <a:off x="7114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1" name="Google Shape;281;p3"/>
              <p:cNvCxnSpPr/>
              <p:nvPr/>
            </p:nvCxnSpPr>
            <p:spPr>
              <a:xfrm>
                <a:off x="7272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2" name="Google Shape;282;p3"/>
              <p:cNvCxnSpPr/>
              <p:nvPr/>
            </p:nvCxnSpPr>
            <p:spPr>
              <a:xfrm>
                <a:off x="7431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3" name="Google Shape;283;p3"/>
              <p:cNvCxnSpPr/>
              <p:nvPr/>
            </p:nvCxnSpPr>
            <p:spPr>
              <a:xfrm>
                <a:off x="7590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4" name="Google Shape;284;p3"/>
              <p:cNvCxnSpPr/>
              <p:nvPr/>
            </p:nvCxnSpPr>
            <p:spPr>
              <a:xfrm>
                <a:off x="7748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5" name="Google Shape;285;p3"/>
              <p:cNvCxnSpPr/>
              <p:nvPr/>
            </p:nvCxnSpPr>
            <p:spPr>
              <a:xfrm>
                <a:off x="7907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6" name="Google Shape;286;p3"/>
              <p:cNvCxnSpPr/>
              <p:nvPr/>
            </p:nvCxnSpPr>
            <p:spPr>
              <a:xfrm>
                <a:off x="806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7" name="Google Shape;287;p3"/>
              <p:cNvCxnSpPr/>
              <p:nvPr/>
            </p:nvCxnSpPr>
            <p:spPr>
              <a:xfrm>
                <a:off x="822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8" name="Google Shape;288;p3"/>
              <p:cNvCxnSpPr/>
              <p:nvPr/>
            </p:nvCxnSpPr>
            <p:spPr>
              <a:xfrm>
                <a:off x="838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9" name="Google Shape;289;p3"/>
              <p:cNvCxnSpPr/>
              <p:nvPr/>
            </p:nvCxnSpPr>
            <p:spPr>
              <a:xfrm>
                <a:off x="854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90" name="Google Shape;290;p3"/>
              <p:cNvCxnSpPr/>
              <p:nvPr/>
            </p:nvCxnSpPr>
            <p:spPr>
              <a:xfrm>
                <a:off x="870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91" name="Google Shape;291;p3"/>
              <p:cNvCxnSpPr/>
              <p:nvPr/>
            </p:nvCxnSpPr>
            <p:spPr>
              <a:xfrm>
                <a:off x="885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92" name="Google Shape;292;p3"/>
              <p:cNvCxnSpPr/>
              <p:nvPr/>
            </p:nvCxnSpPr>
            <p:spPr>
              <a:xfrm>
                <a:off x="901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93" name="Google Shape;293;p3"/>
              <p:cNvCxnSpPr/>
              <p:nvPr/>
            </p:nvCxnSpPr>
            <p:spPr>
              <a:xfrm rot="10800000">
                <a:off x="-49575" y="170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94" name="Google Shape;294;p3"/>
              <p:cNvCxnSpPr/>
              <p:nvPr/>
            </p:nvCxnSpPr>
            <p:spPr>
              <a:xfrm rot="10800000">
                <a:off x="-49575" y="329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95" name="Google Shape;295;p3"/>
              <p:cNvCxnSpPr/>
              <p:nvPr/>
            </p:nvCxnSpPr>
            <p:spPr>
              <a:xfrm rot="10800000">
                <a:off x="-49575" y="487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96" name="Google Shape;296;p3"/>
              <p:cNvCxnSpPr/>
              <p:nvPr/>
            </p:nvCxnSpPr>
            <p:spPr>
              <a:xfrm rot="10800000">
                <a:off x="-49575" y="646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97" name="Google Shape;297;p3"/>
              <p:cNvCxnSpPr/>
              <p:nvPr/>
            </p:nvCxnSpPr>
            <p:spPr>
              <a:xfrm rot="10800000">
                <a:off x="-49575" y="805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98" name="Google Shape;298;p3"/>
              <p:cNvCxnSpPr/>
              <p:nvPr/>
            </p:nvCxnSpPr>
            <p:spPr>
              <a:xfrm rot="10800000">
                <a:off x="-49575" y="963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99" name="Google Shape;299;p3"/>
              <p:cNvCxnSpPr/>
              <p:nvPr/>
            </p:nvCxnSpPr>
            <p:spPr>
              <a:xfrm rot="10800000">
                <a:off x="-49575" y="1122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0" name="Google Shape;300;p3"/>
              <p:cNvCxnSpPr/>
              <p:nvPr/>
            </p:nvCxnSpPr>
            <p:spPr>
              <a:xfrm rot="10800000">
                <a:off x="-49575" y="1281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1" name="Google Shape;301;p3"/>
              <p:cNvCxnSpPr/>
              <p:nvPr/>
            </p:nvCxnSpPr>
            <p:spPr>
              <a:xfrm rot="10800000">
                <a:off x="-49575" y="1439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2" name="Google Shape;302;p3"/>
              <p:cNvCxnSpPr/>
              <p:nvPr/>
            </p:nvCxnSpPr>
            <p:spPr>
              <a:xfrm rot="10800000">
                <a:off x="-49575" y="1598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3" name="Google Shape;303;p3"/>
              <p:cNvCxnSpPr/>
              <p:nvPr/>
            </p:nvCxnSpPr>
            <p:spPr>
              <a:xfrm rot="10800000">
                <a:off x="-49575" y="1756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4" name="Google Shape;304;p3"/>
              <p:cNvCxnSpPr/>
              <p:nvPr/>
            </p:nvCxnSpPr>
            <p:spPr>
              <a:xfrm rot="10800000">
                <a:off x="-49575" y="1915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5" name="Google Shape;305;p3"/>
              <p:cNvCxnSpPr/>
              <p:nvPr/>
            </p:nvCxnSpPr>
            <p:spPr>
              <a:xfrm rot="10800000">
                <a:off x="-49575" y="2074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6" name="Google Shape;306;p3"/>
              <p:cNvCxnSpPr/>
              <p:nvPr/>
            </p:nvCxnSpPr>
            <p:spPr>
              <a:xfrm rot="10800000">
                <a:off x="-49575" y="2232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7" name="Google Shape;307;p3"/>
              <p:cNvCxnSpPr/>
              <p:nvPr/>
            </p:nvCxnSpPr>
            <p:spPr>
              <a:xfrm rot="10800000">
                <a:off x="-49575" y="2391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8" name="Google Shape;308;p3"/>
              <p:cNvCxnSpPr/>
              <p:nvPr/>
            </p:nvCxnSpPr>
            <p:spPr>
              <a:xfrm rot="10800000">
                <a:off x="-49575" y="2550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9" name="Google Shape;309;p3"/>
              <p:cNvCxnSpPr/>
              <p:nvPr/>
            </p:nvCxnSpPr>
            <p:spPr>
              <a:xfrm rot="10800000">
                <a:off x="-49575" y="2708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0" name="Google Shape;310;p3"/>
              <p:cNvCxnSpPr/>
              <p:nvPr/>
            </p:nvCxnSpPr>
            <p:spPr>
              <a:xfrm rot="10800000">
                <a:off x="-49575" y="2867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1" name="Google Shape;311;p3"/>
              <p:cNvCxnSpPr/>
              <p:nvPr/>
            </p:nvCxnSpPr>
            <p:spPr>
              <a:xfrm rot="10800000">
                <a:off x="-49575" y="3025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2" name="Google Shape;312;p3"/>
              <p:cNvCxnSpPr/>
              <p:nvPr/>
            </p:nvCxnSpPr>
            <p:spPr>
              <a:xfrm rot="10800000">
                <a:off x="-49575" y="3184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3" name="Google Shape;313;p3"/>
              <p:cNvCxnSpPr/>
              <p:nvPr/>
            </p:nvCxnSpPr>
            <p:spPr>
              <a:xfrm rot="10800000">
                <a:off x="-49575" y="3343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4" name="Google Shape;314;p3"/>
              <p:cNvCxnSpPr/>
              <p:nvPr/>
            </p:nvCxnSpPr>
            <p:spPr>
              <a:xfrm rot="10800000">
                <a:off x="-49575" y="3501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5" name="Google Shape;315;p3"/>
              <p:cNvCxnSpPr/>
              <p:nvPr/>
            </p:nvCxnSpPr>
            <p:spPr>
              <a:xfrm rot="10800000">
                <a:off x="-49575" y="3660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6" name="Google Shape;316;p3"/>
              <p:cNvCxnSpPr/>
              <p:nvPr/>
            </p:nvCxnSpPr>
            <p:spPr>
              <a:xfrm rot="10800000">
                <a:off x="-49575" y="3819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7" name="Google Shape;317;p3"/>
              <p:cNvCxnSpPr/>
              <p:nvPr/>
            </p:nvCxnSpPr>
            <p:spPr>
              <a:xfrm rot="10800000">
                <a:off x="-49575" y="3977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8" name="Google Shape;318;p3"/>
              <p:cNvCxnSpPr/>
              <p:nvPr/>
            </p:nvCxnSpPr>
            <p:spPr>
              <a:xfrm rot="10800000">
                <a:off x="-49575" y="4136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9" name="Google Shape;319;p3"/>
              <p:cNvCxnSpPr/>
              <p:nvPr/>
            </p:nvCxnSpPr>
            <p:spPr>
              <a:xfrm rot="10800000">
                <a:off x="-49575" y="4294900"/>
                <a:ext cx="9253500" cy="0"/>
              </a:xfrm>
              <a:prstGeom prst="straightConnector1">
                <a:avLst/>
              </a:prstGeom>
              <a:noFill/>
              <a:ln w="9525" cap="flat" cmpd="sng">
                <a:solidFill>
                  <a:srgbClr val="E3EAFF"/>
                </a:solidFill>
                <a:prstDash val="solid"/>
                <a:round/>
                <a:headEnd type="none" w="med" len="med"/>
                <a:tailEnd type="none" w="med" len="med"/>
              </a:ln>
            </p:spPr>
          </p:cxnSp>
        </p:grpSp>
        <p:cxnSp>
          <p:nvCxnSpPr>
            <p:cNvPr id="320" name="Google Shape;320;p3"/>
            <p:cNvCxnSpPr/>
            <p:nvPr/>
          </p:nvCxnSpPr>
          <p:spPr>
            <a:xfrm rot="10800000">
              <a:off x="-49575" y="4453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21" name="Google Shape;321;p3"/>
            <p:cNvCxnSpPr/>
            <p:nvPr/>
          </p:nvCxnSpPr>
          <p:spPr>
            <a:xfrm rot="10800000">
              <a:off x="-49575" y="4612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22" name="Google Shape;322;p3"/>
            <p:cNvCxnSpPr/>
            <p:nvPr/>
          </p:nvCxnSpPr>
          <p:spPr>
            <a:xfrm rot="10800000">
              <a:off x="-49575" y="4770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23" name="Google Shape;323;p3"/>
            <p:cNvCxnSpPr/>
            <p:nvPr/>
          </p:nvCxnSpPr>
          <p:spPr>
            <a:xfrm rot="10800000">
              <a:off x="-49575" y="4929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24" name="Google Shape;324;p3"/>
            <p:cNvCxnSpPr/>
            <p:nvPr/>
          </p:nvCxnSpPr>
          <p:spPr>
            <a:xfrm rot="10800000">
              <a:off x="-49575" y="5088025"/>
              <a:ext cx="9253500" cy="0"/>
            </a:xfrm>
            <a:prstGeom prst="straightConnector1">
              <a:avLst/>
            </a:prstGeom>
            <a:noFill/>
            <a:ln w="9525" cap="flat" cmpd="sng">
              <a:solidFill>
                <a:srgbClr val="E3EAFF"/>
              </a:solidFill>
              <a:prstDash val="solid"/>
              <a:round/>
              <a:headEnd type="none" w="med" len="med"/>
              <a:tailEnd type="none" w="med" len="med"/>
            </a:ln>
          </p:spPr>
        </p:cxnSp>
      </p:grpSp>
      <p:grpSp>
        <p:nvGrpSpPr>
          <p:cNvPr id="325" name="Google Shape;325;p3"/>
          <p:cNvGrpSpPr/>
          <p:nvPr/>
        </p:nvGrpSpPr>
        <p:grpSpPr>
          <a:xfrm flipH="1">
            <a:off x="449817" y="388976"/>
            <a:ext cx="8194702" cy="3456537"/>
            <a:chOff x="449815" y="388975"/>
            <a:chExt cx="8194702" cy="3456537"/>
          </a:xfrm>
        </p:grpSpPr>
        <p:sp>
          <p:nvSpPr>
            <p:cNvPr id="326" name="Google Shape;326;p3"/>
            <p:cNvSpPr/>
            <p:nvPr/>
          </p:nvSpPr>
          <p:spPr>
            <a:xfrm rot="10800000">
              <a:off x="853970" y="642557"/>
              <a:ext cx="7436055" cy="2879268"/>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7" name="Google Shape;327;p3"/>
            <p:cNvSpPr/>
            <p:nvPr/>
          </p:nvSpPr>
          <p:spPr>
            <a:xfrm rot="-630953">
              <a:off x="7628857" y="442091"/>
              <a:ext cx="641067" cy="641067"/>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8" name="Google Shape;328;p3"/>
            <p:cNvSpPr/>
            <p:nvPr/>
          </p:nvSpPr>
          <p:spPr>
            <a:xfrm rot="-635415">
              <a:off x="8290482" y="1071402"/>
              <a:ext cx="215470" cy="21547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9" name="Google Shape;329;p3"/>
            <p:cNvSpPr/>
            <p:nvPr/>
          </p:nvSpPr>
          <p:spPr>
            <a:xfrm rot="-631667">
              <a:off x="8532497" y="638241"/>
              <a:ext cx="103441" cy="103441"/>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0" name="Google Shape;330;p3"/>
            <p:cNvSpPr/>
            <p:nvPr/>
          </p:nvSpPr>
          <p:spPr>
            <a:xfrm rot="10169047">
              <a:off x="824409" y="3151328"/>
              <a:ext cx="641067" cy="641067"/>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1" name="Google Shape;331;p3"/>
            <p:cNvSpPr/>
            <p:nvPr/>
          </p:nvSpPr>
          <p:spPr>
            <a:xfrm rot="10164585">
              <a:off x="588380" y="2947615"/>
              <a:ext cx="215470" cy="21547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2" name="Google Shape;332;p3"/>
            <p:cNvSpPr/>
            <p:nvPr/>
          </p:nvSpPr>
          <p:spPr>
            <a:xfrm rot="10168333">
              <a:off x="458395" y="3492805"/>
              <a:ext cx="103441" cy="103441"/>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33" name="Google Shape;333;p3"/>
          <p:cNvSpPr txBox="1">
            <a:spLocks noGrp="1"/>
          </p:cNvSpPr>
          <p:nvPr>
            <p:ph type="title"/>
          </p:nvPr>
        </p:nvSpPr>
        <p:spPr>
          <a:xfrm>
            <a:off x="1527525" y="2239000"/>
            <a:ext cx="60888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34" name="Google Shape;334;p3"/>
          <p:cNvSpPr txBox="1">
            <a:spLocks noGrp="1"/>
          </p:cNvSpPr>
          <p:nvPr>
            <p:ph type="title" idx="2" hasCustomPrompt="1"/>
          </p:nvPr>
        </p:nvSpPr>
        <p:spPr>
          <a:xfrm>
            <a:off x="2996550" y="1337825"/>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5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35" name="Google Shape;335;p3"/>
          <p:cNvSpPr txBox="1">
            <a:spLocks noGrp="1"/>
          </p:cNvSpPr>
          <p:nvPr>
            <p:ph type="subTitle" idx="1"/>
          </p:nvPr>
        </p:nvSpPr>
        <p:spPr>
          <a:xfrm>
            <a:off x="2391925" y="3865425"/>
            <a:ext cx="4360200" cy="420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36" name="Google Shape;336;p3"/>
          <p:cNvGrpSpPr/>
          <p:nvPr/>
        </p:nvGrpSpPr>
        <p:grpSpPr>
          <a:xfrm rot="-564852">
            <a:off x="735980" y="2251938"/>
            <a:ext cx="180333" cy="270118"/>
            <a:chOff x="1459800" y="1512500"/>
            <a:chExt cx="131625" cy="197100"/>
          </a:xfrm>
        </p:grpSpPr>
        <p:sp>
          <p:nvSpPr>
            <p:cNvPr id="337" name="Google Shape;337;p3"/>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8" name="Google Shape;338;p3"/>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9" name="Google Shape;339;p3"/>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0" name="Google Shape;340;p3"/>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41" name="Google Shape;341;p3"/>
          <p:cNvGrpSpPr/>
          <p:nvPr/>
        </p:nvGrpSpPr>
        <p:grpSpPr>
          <a:xfrm>
            <a:off x="8130636" y="2352022"/>
            <a:ext cx="222100" cy="248393"/>
            <a:chOff x="4791500" y="4541438"/>
            <a:chExt cx="163225" cy="182575"/>
          </a:xfrm>
        </p:grpSpPr>
        <p:sp>
          <p:nvSpPr>
            <p:cNvPr id="342" name="Google Shape;342;p3"/>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3" name="Google Shape;343;p3"/>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44" name="Google Shape;344;p3"/>
          <p:cNvGrpSpPr/>
          <p:nvPr/>
        </p:nvGrpSpPr>
        <p:grpSpPr>
          <a:xfrm>
            <a:off x="1620692" y="3056835"/>
            <a:ext cx="192516" cy="227716"/>
            <a:chOff x="1824250" y="1008625"/>
            <a:chExt cx="144250" cy="170625"/>
          </a:xfrm>
        </p:grpSpPr>
        <p:sp>
          <p:nvSpPr>
            <p:cNvPr id="345" name="Google Shape;345;p3"/>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6" name="Google Shape;346;p3"/>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47" name="Google Shape;347;p3"/>
          <p:cNvGrpSpPr/>
          <p:nvPr/>
        </p:nvGrpSpPr>
        <p:grpSpPr>
          <a:xfrm rot="-7762275">
            <a:off x="6323398" y="252229"/>
            <a:ext cx="939414" cy="1643966"/>
            <a:chOff x="7354581" y="3323800"/>
            <a:chExt cx="939478" cy="1644077"/>
          </a:xfrm>
        </p:grpSpPr>
        <p:sp>
          <p:nvSpPr>
            <p:cNvPr id="348" name="Google Shape;348;p3"/>
            <p:cNvSpPr/>
            <p:nvPr/>
          </p:nvSpPr>
          <p:spPr>
            <a:xfrm>
              <a:off x="7507061" y="4467103"/>
              <a:ext cx="781494" cy="491850"/>
            </a:xfrm>
            <a:custGeom>
              <a:avLst/>
              <a:gdLst/>
              <a:ahLst/>
              <a:cxnLst/>
              <a:rect l="l" t="t" r="r" b="b"/>
              <a:pathLst>
                <a:path w="29253" h="18411" extrusionOk="0">
                  <a:moveTo>
                    <a:pt x="26615" y="1"/>
                  </a:moveTo>
                  <a:cubicBezTo>
                    <a:pt x="26615" y="1"/>
                    <a:pt x="24400" y="694"/>
                    <a:pt x="21190" y="1631"/>
                  </a:cubicBezTo>
                  <a:cubicBezTo>
                    <a:pt x="14867" y="3461"/>
                    <a:pt x="4699" y="6279"/>
                    <a:pt x="0" y="6722"/>
                  </a:cubicBezTo>
                  <a:cubicBezTo>
                    <a:pt x="0" y="6722"/>
                    <a:pt x="58" y="7376"/>
                    <a:pt x="199" y="8352"/>
                  </a:cubicBezTo>
                  <a:cubicBezTo>
                    <a:pt x="527" y="10592"/>
                    <a:pt x="1303" y="14649"/>
                    <a:pt x="2966" y="17256"/>
                  </a:cubicBezTo>
                  <a:cubicBezTo>
                    <a:pt x="3489" y="18076"/>
                    <a:pt x="4855" y="18411"/>
                    <a:pt x="6693" y="18411"/>
                  </a:cubicBezTo>
                  <a:cubicBezTo>
                    <a:pt x="9889" y="18411"/>
                    <a:pt x="14513" y="17397"/>
                    <a:pt x="18610" y="16158"/>
                  </a:cubicBezTo>
                  <a:cubicBezTo>
                    <a:pt x="22872" y="14874"/>
                    <a:pt x="26570" y="13346"/>
                    <a:pt x="27507" y="12473"/>
                  </a:cubicBezTo>
                  <a:cubicBezTo>
                    <a:pt x="29253" y="10830"/>
                    <a:pt x="27892" y="4700"/>
                    <a:pt x="27096" y="1682"/>
                  </a:cubicBezTo>
                  <a:cubicBezTo>
                    <a:pt x="26820" y="649"/>
                    <a:pt x="26615" y="1"/>
                    <a:pt x="26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9" name="Google Shape;349;p3"/>
            <p:cNvSpPr/>
            <p:nvPr/>
          </p:nvSpPr>
          <p:spPr>
            <a:xfrm>
              <a:off x="7498139" y="4458341"/>
              <a:ext cx="795920" cy="509535"/>
            </a:xfrm>
            <a:custGeom>
              <a:avLst/>
              <a:gdLst/>
              <a:ahLst/>
              <a:cxnLst/>
              <a:rect l="l" t="t" r="r" b="b"/>
              <a:pathLst>
                <a:path w="29793" h="19073" extrusionOk="0">
                  <a:moveTo>
                    <a:pt x="26730" y="739"/>
                  </a:moveTo>
                  <a:cubicBezTo>
                    <a:pt x="26814" y="1022"/>
                    <a:pt x="26949" y="1497"/>
                    <a:pt x="27109" y="2094"/>
                  </a:cubicBezTo>
                  <a:cubicBezTo>
                    <a:pt x="28579" y="7666"/>
                    <a:pt x="28759" y="11485"/>
                    <a:pt x="27616" y="12564"/>
                  </a:cubicBezTo>
                  <a:cubicBezTo>
                    <a:pt x="26730" y="13392"/>
                    <a:pt x="23039" y="14913"/>
                    <a:pt x="18847" y="16171"/>
                  </a:cubicBezTo>
                  <a:cubicBezTo>
                    <a:pt x="14562" y="17473"/>
                    <a:pt x="10025" y="18419"/>
                    <a:pt x="6982" y="18419"/>
                  </a:cubicBezTo>
                  <a:cubicBezTo>
                    <a:pt x="5267" y="18419"/>
                    <a:pt x="4027" y="18118"/>
                    <a:pt x="3576" y="17410"/>
                  </a:cubicBezTo>
                  <a:cubicBezTo>
                    <a:pt x="1946" y="14849"/>
                    <a:pt x="1175" y="10811"/>
                    <a:pt x="854" y="8635"/>
                  </a:cubicBezTo>
                  <a:cubicBezTo>
                    <a:pt x="771" y="8077"/>
                    <a:pt x="720" y="7621"/>
                    <a:pt x="694" y="7345"/>
                  </a:cubicBezTo>
                  <a:cubicBezTo>
                    <a:pt x="5296" y="6831"/>
                    <a:pt x="14566" y="4315"/>
                    <a:pt x="21608" y="2274"/>
                  </a:cubicBezTo>
                  <a:cubicBezTo>
                    <a:pt x="24098" y="1548"/>
                    <a:pt x="26005" y="964"/>
                    <a:pt x="26730" y="739"/>
                  </a:cubicBezTo>
                  <a:close/>
                  <a:moveTo>
                    <a:pt x="26945" y="0"/>
                  </a:moveTo>
                  <a:cubicBezTo>
                    <a:pt x="26914" y="0"/>
                    <a:pt x="26883" y="5"/>
                    <a:pt x="26852" y="14"/>
                  </a:cubicBezTo>
                  <a:cubicBezTo>
                    <a:pt x="26827" y="27"/>
                    <a:pt x="24599" y="727"/>
                    <a:pt x="21434" y="1645"/>
                  </a:cubicBezTo>
                  <a:cubicBezTo>
                    <a:pt x="14238" y="3731"/>
                    <a:pt x="4744" y="6305"/>
                    <a:pt x="309" y="6722"/>
                  </a:cubicBezTo>
                  <a:cubicBezTo>
                    <a:pt x="129" y="6741"/>
                    <a:pt x="1" y="6896"/>
                    <a:pt x="13" y="7075"/>
                  </a:cubicBezTo>
                  <a:cubicBezTo>
                    <a:pt x="13" y="7101"/>
                    <a:pt x="65" y="7749"/>
                    <a:pt x="212" y="8725"/>
                  </a:cubicBezTo>
                  <a:cubicBezTo>
                    <a:pt x="533" y="10959"/>
                    <a:pt x="1329" y="15099"/>
                    <a:pt x="3030" y="17757"/>
                  </a:cubicBezTo>
                  <a:cubicBezTo>
                    <a:pt x="3640" y="18720"/>
                    <a:pt x="5162" y="19073"/>
                    <a:pt x="7055" y="19073"/>
                  </a:cubicBezTo>
                  <a:cubicBezTo>
                    <a:pt x="11087" y="19073"/>
                    <a:pt x="16813" y="17468"/>
                    <a:pt x="19046" y="16800"/>
                  </a:cubicBezTo>
                  <a:cubicBezTo>
                    <a:pt x="23392" y="15491"/>
                    <a:pt x="27103" y="13944"/>
                    <a:pt x="28066" y="13039"/>
                  </a:cubicBezTo>
                  <a:cubicBezTo>
                    <a:pt x="29792" y="11415"/>
                    <a:pt x="28842" y="6100"/>
                    <a:pt x="27745" y="1927"/>
                  </a:cubicBezTo>
                  <a:cubicBezTo>
                    <a:pt x="27475" y="900"/>
                    <a:pt x="27270" y="258"/>
                    <a:pt x="27257" y="226"/>
                  </a:cubicBezTo>
                  <a:cubicBezTo>
                    <a:pt x="27215" y="90"/>
                    <a:pt x="27083" y="0"/>
                    <a:pt x="269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0" name="Google Shape;350;p3"/>
            <p:cNvSpPr/>
            <p:nvPr/>
          </p:nvSpPr>
          <p:spPr>
            <a:xfrm>
              <a:off x="7372264" y="3332749"/>
              <a:ext cx="869653" cy="1358912"/>
            </a:xfrm>
            <a:custGeom>
              <a:avLst/>
              <a:gdLst/>
              <a:ahLst/>
              <a:cxnLst/>
              <a:rect l="l" t="t" r="r" b="b"/>
              <a:pathLst>
                <a:path w="32553" h="50867" extrusionOk="0">
                  <a:moveTo>
                    <a:pt x="9655" y="0"/>
                  </a:moveTo>
                  <a:cubicBezTo>
                    <a:pt x="9655" y="0"/>
                    <a:pt x="9187" y="39"/>
                    <a:pt x="8635" y="109"/>
                  </a:cubicBezTo>
                  <a:cubicBezTo>
                    <a:pt x="7890" y="206"/>
                    <a:pt x="6991" y="360"/>
                    <a:pt x="6991" y="552"/>
                  </a:cubicBezTo>
                  <a:lnTo>
                    <a:pt x="5688" y="5392"/>
                  </a:lnTo>
                  <a:lnTo>
                    <a:pt x="5553" y="5887"/>
                  </a:lnTo>
                  <a:cubicBezTo>
                    <a:pt x="3243" y="11388"/>
                    <a:pt x="1387" y="17076"/>
                    <a:pt x="1" y="22879"/>
                  </a:cubicBezTo>
                  <a:lnTo>
                    <a:pt x="2934" y="40409"/>
                  </a:lnTo>
                  <a:lnTo>
                    <a:pt x="4674" y="50866"/>
                  </a:lnTo>
                  <a:lnTo>
                    <a:pt x="5233" y="50809"/>
                  </a:lnTo>
                  <a:cubicBezTo>
                    <a:pt x="13744" y="49859"/>
                    <a:pt x="21589" y="47702"/>
                    <a:pt x="26666" y="46071"/>
                  </a:cubicBezTo>
                  <a:cubicBezTo>
                    <a:pt x="29388" y="45192"/>
                    <a:pt x="31320" y="44473"/>
                    <a:pt x="32129" y="44145"/>
                  </a:cubicBezTo>
                  <a:lnTo>
                    <a:pt x="32553" y="43979"/>
                  </a:lnTo>
                  <a:lnTo>
                    <a:pt x="29221" y="34074"/>
                  </a:lnTo>
                  <a:lnTo>
                    <a:pt x="23540" y="17101"/>
                  </a:lnTo>
                  <a:cubicBezTo>
                    <a:pt x="21383" y="13327"/>
                    <a:pt x="13308" y="4776"/>
                    <a:pt x="13308" y="4776"/>
                  </a:cubicBezTo>
                  <a:lnTo>
                    <a:pt x="12878" y="4218"/>
                  </a:lnTo>
                  <a:lnTo>
                    <a:pt x="965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1" name="Google Shape;351;p3"/>
            <p:cNvSpPr/>
            <p:nvPr/>
          </p:nvSpPr>
          <p:spPr>
            <a:xfrm>
              <a:off x="7363368" y="3323800"/>
              <a:ext cx="888167" cy="1376437"/>
            </a:xfrm>
            <a:custGeom>
              <a:avLst/>
              <a:gdLst/>
              <a:ahLst/>
              <a:cxnLst/>
              <a:rect l="l" t="t" r="r" b="b"/>
              <a:pathLst>
                <a:path w="33246" h="51523" extrusionOk="0">
                  <a:moveTo>
                    <a:pt x="9834" y="669"/>
                  </a:moveTo>
                  <a:lnTo>
                    <a:pt x="13378" y="5304"/>
                  </a:lnTo>
                  <a:cubicBezTo>
                    <a:pt x="13391" y="5310"/>
                    <a:pt x="13397" y="5323"/>
                    <a:pt x="13403" y="5329"/>
                  </a:cubicBezTo>
                  <a:cubicBezTo>
                    <a:pt x="13480" y="5413"/>
                    <a:pt x="21434" y="13848"/>
                    <a:pt x="23572" y="17565"/>
                  </a:cubicBezTo>
                  <a:lnTo>
                    <a:pt x="29240" y="34505"/>
                  </a:lnTo>
                  <a:lnTo>
                    <a:pt x="32469" y="44127"/>
                  </a:lnTo>
                  <a:lnTo>
                    <a:pt x="32334" y="44179"/>
                  </a:lnTo>
                  <a:cubicBezTo>
                    <a:pt x="31403" y="44558"/>
                    <a:pt x="29419" y="45283"/>
                    <a:pt x="26897" y="46092"/>
                  </a:cubicBezTo>
                  <a:cubicBezTo>
                    <a:pt x="21793" y="47729"/>
                    <a:pt x="13955" y="49879"/>
                    <a:pt x="5527" y="50810"/>
                  </a:cubicBezTo>
                  <a:lnTo>
                    <a:pt x="5270" y="50842"/>
                  </a:lnTo>
                  <a:lnTo>
                    <a:pt x="3588" y="40687"/>
                  </a:lnTo>
                  <a:lnTo>
                    <a:pt x="661" y="23220"/>
                  </a:lnTo>
                  <a:cubicBezTo>
                    <a:pt x="2048" y="17455"/>
                    <a:pt x="3890" y="11813"/>
                    <a:pt x="6182" y="6344"/>
                  </a:cubicBezTo>
                  <a:cubicBezTo>
                    <a:pt x="6188" y="6331"/>
                    <a:pt x="6195" y="6318"/>
                    <a:pt x="6195" y="6305"/>
                  </a:cubicBezTo>
                  <a:lnTo>
                    <a:pt x="7613" y="1041"/>
                  </a:lnTo>
                  <a:cubicBezTo>
                    <a:pt x="7722" y="990"/>
                    <a:pt x="8063" y="881"/>
                    <a:pt x="9006" y="765"/>
                  </a:cubicBezTo>
                  <a:cubicBezTo>
                    <a:pt x="9340" y="720"/>
                    <a:pt x="9648" y="688"/>
                    <a:pt x="9834" y="669"/>
                  </a:cubicBezTo>
                  <a:close/>
                  <a:moveTo>
                    <a:pt x="9978" y="1"/>
                  </a:moveTo>
                  <a:cubicBezTo>
                    <a:pt x="9971" y="1"/>
                    <a:pt x="9964" y="1"/>
                    <a:pt x="9956" y="1"/>
                  </a:cubicBezTo>
                  <a:cubicBezTo>
                    <a:pt x="9937" y="8"/>
                    <a:pt x="9475" y="46"/>
                    <a:pt x="8929" y="117"/>
                  </a:cubicBezTo>
                  <a:cubicBezTo>
                    <a:pt x="7369" y="316"/>
                    <a:pt x="7029" y="509"/>
                    <a:pt x="7003" y="830"/>
                  </a:cubicBezTo>
                  <a:lnTo>
                    <a:pt x="5578" y="6113"/>
                  </a:lnTo>
                  <a:cubicBezTo>
                    <a:pt x="3267" y="11627"/>
                    <a:pt x="1406" y="17321"/>
                    <a:pt x="13" y="23130"/>
                  </a:cubicBezTo>
                  <a:cubicBezTo>
                    <a:pt x="6" y="23175"/>
                    <a:pt x="0" y="23220"/>
                    <a:pt x="13" y="23265"/>
                  </a:cubicBezTo>
                  <a:lnTo>
                    <a:pt x="2940" y="40796"/>
                  </a:lnTo>
                  <a:lnTo>
                    <a:pt x="4686" y="51253"/>
                  </a:lnTo>
                  <a:cubicBezTo>
                    <a:pt x="4712" y="51407"/>
                    <a:pt x="4847" y="51522"/>
                    <a:pt x="5007" y="51522"/>
                  </a:cubicBezTo>
                  <a:lnTo>
                    <a:pt x="5039" y="51522"/>
                  </a:lnTo>
                  <a:lnTo>
                    <a:pt x="5604" y="51458"/>
                  </a:lnTo>
                  <a:cubicBezTo>
                    <a:pt x="14077" y="50521"/>
                    <a:pt x="21967" y="48358"/>
                    <a:pt x="27096" y="46714"/>
                  </a:cubicBezTo>
                  <a:cubicBezTo>
                    <a:pt x="29638" y="45899"/>
                    <a:pt x="31641" y="45161"/>
                    <a:pt x="32578" y="44782"/>
                  </a:cubicBezTo>
                  <a:lnTo>
                    <a:pt x="33001" y="44615"/>
                  </a:lnTo>
                  <a:cubicBezTo>
                    <a:pt x="33162" y="44551"/>
                    <a:pt x="33245" y="44371"/>
                    <a:pt x="33188" y="44211"/>
                  </a:cubicBezTo>
                  <a:lnTo>
                    <a:pt x="29862" y="34300"/>
                  </a:lnTo>
                  <a:lnTo>
                    <a:pt x="24181" y="17327"/>
                  </a:lnTo>
                  <a:cubicBezTo>
                    <a:pt x="24175" y="17308"/>
                    <a:pt x="24162" y="17289"/>
                    <a:pt x="24156" y="17269"/>
                  </a:cubicBezTo>
                  <a:cubicBezTo>
                    <a:pt x="22024" y="13540"/>
                    <a:pt x="14360" y="5387"/>
                    <a:pt x="13891" y="4893"/>
                  </a:cubicBezTo>
                  <a:lnTo>
                    <a:pt x="10245" y="130"/>
                  </a:lnTo>
                  <a:cubicBezTo>
                    <a:pt x="10179" y="46"/>
                    <a:pt x="10085" y="1"/>
                    <a:pt x="9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2" name="Google Shape;352;p3"/>
            <p:cNvSpPr/>
            <p:nvPr/>
          </p:nvSpPr>
          <p:spPr>
            <a:xfrm>
              <a:off x="7450642" y="4242813"/>
              <a:ext cx="791272" cy="448652"/>
            </a:xfrm>
            <a:custGeom>
              <a:avLst/>
              <a:gdLst/>
              <a:ahLst/>
              <a:cxnLst/>
              <a:rect l="l" t="t" r="r" b="b"/>
              <a:pathLst>
                <a:path w="29619" h="16794" extrusionOk="0">
                  <a:moveTo>
                    <a:pt x="26307" y="0"/>
                  </a:moveTo>
                  <a:cubicBezTo>
                    <a:pt x="13654" y="5463"/>
                    <a:pt x="0" y="6336"/>
                    <a:pt x="0" y="6336"/>
                  </a:cubicBezTo>
                  <a:lnTo>
                    <a:pt x="508" y="9385"/>
                  </a:lnTo>
                  <a:lnTo>
                    <a:pt x="1015" y="12454"/>
                  </a:lnTo>
                  <a:lnTo>
                    <a:pt x="1740" y="16793"/>
                  </a:lnTo>
                  <a:cubicBezTo>
                    <a:pt x="16626" y="15240"/>
                    <a:pt x="29619" y="9912"/>
                    <a:pt x="29619" y="9912"/>
                  </a:cubicBezTo>
                  <a:lnTo>
                    <a:pt x="28117" y="5431"/>
                  </a:lnTo>
                  <a:lnTo>
                    <a:pt x="27359" y="3152"/>
                  </a:lnTo>
                  <a:lnTo>
                    <a:pt x="263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3" name="Google Shape;353;p3"/>
            <p:cNvSpPr/>
            <p:nvPr/>
          </p:nvSpPr>
          <p:spPr>
            <a:xfrm>
              <a:off x="7442414" y="4234799"/>
              <a:ext cx="808423" cy="464707"/>
            </a:xfrm>
            <a:custGeom>
              <a:avLst/>
              <a:gdLst/>
              <a:ahLst/>
              <a:cxnLst/>
              <a:rect l="l" t="t" r="r" b="b"/>
              <a:pathLst>
                <a:path w="30261" h="17395" extrusionOk="0">
                  <a:moveTo>
                    <a:pt x="26428" y="698"/>
                  </a:moveTo>
                  <a:lnTo>
                    <a:pt x="29548" y="10038"/>
                  </a:lnTo>
                  <a:cubicBezTo>
                    <a:pt x="27667" y="10783"/>
                    <a:pt x="15715" y="15328"/>
                    <a:pt x="2292" y="16772"/>
                  </a:cubicBezTo>
                  <a:lnTo>
                    <a:pt x="649" y="6912"/>
                  </a:lnTo>
                  <a:cubicBezTo>
                    <a:pt x="2793" y="6732"/>
                    <a:pt x="15041" y="5551"/>
                    <a:pt x="26428" y="698"/>
                  </a:cubicBezTo>
                  <a:close/>
                  <a:moveTo>
                    <a:pt x="26615" y="0"/>
                  </a:moveTo>
                  <a:cubicBezTo>
                    <a:pt x="26573" y="0"/>
                    <a:pt x="26531" y="8"/>
                    <a:pt x="26493" y="24"/>
                  </a:cubicBezTo>
                  <a:cubicBezTo>
                    <a:pt x="14039" y="5410"/>
                    <a:pt x="424" y="6334"/>
                    <a:pt x="289" y="6347"/>
                  </a:cubicBezTo>
                  <a:cubicBezTo>
                    <a:pt x="199" y="6347"/>
                    <a:pt x="122" y="6392"/>
                    <a:pt x="71" y="6456"/>
                  </a:cubicBezTo>
                  <a:cubicBezTo>
                    <a:pt x="20" y="6521"/>
                    <a:pt x="0" y="6604"/>
                    <a:pt x="13" y="6687"/>
                  </a:cubicBezTo>
                  <a:lnTo>
                    <a:pt x="1753" y="17144"/>
                  </a:lnTo>
                  <a:cubicBezTo>
                    <a:pt x="1778" y="17292"/>
                    <a:pt x="1900" y="17395"/>
                    <a:pt x="2048" y="17395"/>
                  </a:cubicBezTo>
                  <a:lnTo>
                    <a:pt x="2080" y="17395"/>
                  </a:lnTo>
                  <a:cubicBezTo>
                    <a:pt x="16838" y="15848"/>
                    <a:pt x="29908" y="10539"/>
                    <a:pt x="30042" y="10488"/>
                  </a:cubicBezTo>
                  <a:cubicBezTo>
                    <a:pt x="30184" y="10423"/>
                    <a:pt x="30261" y="10263"/>
                    <a:pt x="30209" y="10115"/>
                  </a:cubicBezTo>
                  <a:lnTo>
                    <a:pt x="26897" y="204"/>
                  </a:lnTo>
                  <a:cubicBezTo>
                    <a:pt x="26865" y="127"/>
                    <a:pt x="26807" y="63"/>
                    <a:pt x="26736" y="24"/>
                  </a:cubicBezTo>
                  <a:cubicBezTo>
                    <a:pt x="26698" y="8"/>
                    <a:pt x="26656" y="0"/>
                    <a:pt x="266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4" name="Google Shape;354;p3"/>
            <p:cNvSpPr/>
            <p:nvPr/>
          </p:nvSpPr>
          <p:spPr>
            <a:xfrm>
              <a:off x="7372104" y="3445749"/>
              <a:ext cx="629218" cy="498555"/>
            </a:xfrm>
            <a:custGeom>
              <a:avLst/>
              <a:gdLst/>
              <a:ahLst/>
              <a:cxnLst/>
              <a:rect l="l" t="t" r="r" b="b"/>
              <a:pathLst>
                <a:path w="23553" h="18662" extrusionOk="0">
                  <a:moveTo>
                    <a:pt x="12877" y="1"/>
                  </a:moveTo>
                  <a:lnTo>
                    <a:pt x="5675" y="1182"/>
                  </a:lnTo>
                  <a:lnTo>
                    <a:pt x="5540" y="1670"/>
                  </a:lnTo>
                  <a:cubicBezTo>
                    <a:pt x="3236" y="7177"/>
                    <a:pt x="1387" y="12858"/>
                    <a:pt x="0" y="18661"/>
                  </a:cubicBezTo>
                  <a:cubicBezTo>
                    <a:pt x="1111" y="18642"/>
                    <a:pt x="4359" y="13975"/>
                    <a:pt x="5893" y="13776"/>
                  </a:cubicBezTo>
                  <a:cubicBezTo>
                    <a:pt x="5946" y="13769"/>
                    <a:pt x="6001" y="13766"/>
                    <a:pt x="6057" y="13766"/>
                  </a:cubicBezTo>
                  <a:cubicBezTo>
                    <a:pt x="7580" y="13766"/>
                    <a:pt x="10460" y="16231"/>
                    <a:pt x="11677" y="16231"/>
                  </a:cubicBezTo>
                  <a:cubicBezTo>
                    <a:pt x="11732" y="16231"/>
                    <a:pt x="11783" y="16226"/>
                    <a:pt x="11831" y="16216"/>
                  </a:cubicBezTo>
                  <a:cubicBezTo>
                    <a:pt x="12980" y="15965"/>
                    <a:pt x="14412" y="12139"/>
                    <a:pt x="15464" y="11754"/>
                  </a:cubicBezTo>
                  <a:cubicBezTo>
                    <a:pt x="15542" y="11726"/>
                    <a:pt x="15642" y="11713"/>
                    <a:pt x="15762" y="11713"/>
                  </a:cubicBezTo>
                  <a:cubicBezTo>
                    <a:pt x="16990" y="11713"/>
                    <a:pt x="20254" y="13093"/>
                    <a:pt x="22378" y="13093"/>
                  </a:cubicBezTo>
                  <a:cubicBezTo>
                    <a:pt x="22832" y="13093"/>
                    <a:pt x="23234" y="13030"/>
                    <a:pt x="23553" y="12878"/>
                  </a:cubicBezTo>
                  <a:cubicBezTo>
                    <a:pt x="21409" y="9116"/>
                    <a:pt x="13301" y="565"/>
                    <a:pt x="13301" y="565"/>
                  </a:cubicBezTo>
                  <a:lnTo>
                    <a:pt x="128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5" name="Google Shape;355;p3"/>
            <p:cNvSpPr/>
            <p:nvPr/>
          </p:nvSpPr>
          <p:spPr>
            <a:xfrm>
              <a:off x="7361124" y="3436319"/>
              <a:ext cx="652380" cy="516909"/>
            </a:xfrm>
            <a:custGeom>
              <a:avLst/>
              <a:gdLst/>
              <a:ahLst/>
              <a:cxnLst/>
              <a:rect l="l" t="t" r="r" b="b"/>
              <a:pathLst>
                <a:path w="24420" h="19349" extrusionOk="0">
                  <a:moveTo>
                    <a:pt x="13147" y="707"/>
                  </a:moveTo>
                  <a:lnTo>
                    <a:pt x="13455" y="1111"/>
                  </a:lnTo>
                  <a:lnTo>
                    <a:pt x="13481" y="1137"/>
                  </a:lnTo>
                  <a:cubicBezTo>
                    <a:pt x="13558" y="1220"/>
                    <a:pt x="21113" y="9212"/>
                    <a:pt x="23476" y="13051"/>
                  </a:cubicBezTo>
                  <a:cubicBezTo>
                    <a:pt x="23272" y="13098"/>
                    <a:pt x="23043" y="13119"/>
                    <a:pt x="22793" y="13119"/>
                  </a:cubicBezTo>
                  <a:cubicBezTo>
                    <a:pt x="21641" y="13119"/>
                    <a:pt x="20068" y="12674"/>
                    <a:pt x="18738" y="12300"/>
                  </a:cubicBezTo>
                  <a:cubicBezTo>
                    <a:pt x="17530" y="11958"/>
                    <a:pt x="16712" y="11739"/>
                    <a:pt x="16171" y="11739"/>
                  </a:cubicBezTo>
                  <a:cubicBezTo>
                    <a:pt x="16010" y="11739"/>
                    <a:pt x="15874" y="11758"/>
                    <a:pt x="15760" y="11799"/>
                  </a:cubicBezTo>
                  <a:cubicBezTo>
                    <a:pt x="15156" y="12024"/>
                    <a:pt x="14579" y="12967"/>
                    <a:pt x="13911" y="14065"/>
                  </a:cubicBezTo>
                  <a:cubicBezTo>
                    <a:pt x="13340" y="14989"/>
                    <a:pt x="12634" y="16145"/>
                    <a:pt x="12171" y="16248"/>
                  </a:cubicBezTo>
                  <a:cubicBezTo>
                    <a:pt x="12142" y="16254"/>
                    <a:pt x="12108" y="16258"/>
                    <a:pt x="12073" y="16258"/>
                  </a:cubicBezTo>
                  <a:cubicBezTo>
                    <a:pt x="11593" y="16258"/>
                    <a:pt x="10604" y="15683"/>
                    <a:pt x="9726" y="15169"/>
                  </a:cubicBezTo>
                  <a:cubicBezTo>
                    <a:pt x="8558" y="14490"/>
                    <a:pt x="7352" y="13789"/>
                    <a:pt x="6461" y="13789"/>
                  </a:cubicBezTo>
                  <a:cubicBezTo>
                    <a:pt x="6392" y="13789"/>
                    <a:pt x="6325" y="13793"/>
                    <a:pt x="6259" y="13802"/>
                  </a:cubicBezTo>
                  <a:cubicBezTo>
                    <a:pt x="5341" y="13924"/>
                    <a:pt x="4102" y="15227"/>
                    <a:pt x="2787" y="16601"/>
                  </a:cubicBezTo>
                  <a:cubicBezTo>
                    <a:pt x="2183" y="17230"/>
                    <a:pt x="1413" y="18032"/>
                    <a:pt x="893" y="18437"/>
                  </a:cubicBezTo>
                  <a:cubicBezTo>
                    <a:pt x="2254" y="12878"/>
                    <a:pt x="4045" y="7428"/>
                    <a:pt x="6253" y="2145"/>
                  </a:cubicBezTo>
                  <a:lnTo>
                    <a:pt x="6349" y="1824"/>
                  </a:lnTo>
                  <a:lnTo>
                    <a:pt x="13147" y="707"/>
                  </a:lnTo>
                  <a:close/>
                  <a:moveTo>
                    <a:pt x="13430" y="1"/>
                  </a:moveTo>
                  <a:lnTo>
                    <a:pt x="5829" y="1246"/>
                  </a:lnTo>
                  <a:lnTo>
                    <a:pt x="5650" y="1913"/>
                  </a:lnTo>
                  <a:cubicBezTo>
                    <a:pt x="3339" y="7434"/>
                    <a:pt x="1483" y="13128"/>
                    <a:pt x="97" y="18937"/>
                  </a:cubicBezTo>
                  <a:lnTo>
                    <a:pt x="1" y="19348"/>
                  </a:lnTo>
                  <a:lnTo>
                    <a:pt x="418" y="19348"/>
                  </a:lnTo>
                  <a:cubicBezTo>
                    <a:pt x="1047" y="19335"/>
                    <a:pt x="1907" y="18469"/>
                    <a:pt x="3255" y="17056"/>
                  </a:cubicBezTo>
                  <a:cubicBezTo>
                    <a:pt x="4321" y="15940"/>
                    <a:pt x="5656" y="14547"/>
                    <a:pt x="6343" y="14457"/>
                  </a:cubicBezTo>
                  <a:cubicBezTo>
                    <a:pt x="6382" y="14452"/>
                    <a:pt x="6423" y="14449"/>
                    <a:pt x="6465" y="14449"/>
                  </a:cubicBezTo>
                  <a:cubicBezTo>
                    <a:pt x="7177" y="14449"/>
                    <a:pt x="8350" y="15135"/>
                    <a:pt x="9392" y="15741"/>
                  </a:cubicBezTo>
                  <a:cubicBezTo>
                    <a:pt x="10469" y="16362"/>
                    <a:pt x="11416" y="16912"/>
                    <a:pt x="12087" y="16912"/>
                  </a:cubicBezTo>
                  <a:cubicBezTo>
                    <a:pt x="12164" y="16912"/>
                    <a:pt x="12237" y="16905"/>
                    <a:pt x="12306" y="16890"/>
                  </a:cubicBezTo>
                  <a:cubicBezTo>
                    <a:pt x="13045" y="16729"/>
                    <a:pt x="13731" y="15599"/>
                    <a:pt x="14463" y="14405"/>
                  </a:cubicBezTo>
                  <a:cubicBezTo>
                    <a:pt x="14970" y="13584"/>
                    <a:pt x="15593" y="12557"/>
                    <a:pt x="15985" y="12415"/>
                  </a:cubicBezTo>
                  <a:cubicBezTo>
                    <a:pt x="16031" y="12398"/>
                    <a:pt x="16096" y="12390"/>
                    <a:pt x="16176" y="12390"/>
                  </a:cubicBezTo>
                  <a:cubicBezTo>
                    <a:pt x="16651" y="12390"/>
                    <a:pt x="17657" y="12676"/>
                    <a:pt x="18559" y="12929"/>
                  </a:cubicBezTo>
                  <a:cubicBezTo>
                    <a:pt x="19981" y="13331"/>
                    <a:pt x="21541" y="13773"/>
                    <a:pt x="22782" y="13773"/>
                  </a:cubicBezTo>
                  <a:cubicBezTo>
                    <a:pt x="23282" y="13773"/>
                    <a:pt x="23731" y="13701"/>
                    <a:pt x="24098" y="13526"/>
                  </a:cubicBezTo>
                  <a:lnTo>
                    <a:pt x="24419" y="13372"/>
                  </a:lnTo>
                  <a:lnTo>
                    <a:pt x="24246" y="13070"/>
                  </a:lnTo>
                  <a:cubicBezTo>
                    <a:pt x="22128" y="9353"/>
                    <a:pt x="14437" y="1201"/>
                    <a:pt x="13969" y="700"/>
                  </a:cubicBezTo>
                  <a:lnTo>
                    <a:pt x="1343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6" name="Google Shape;356;p3"/>
            <p:cNvSpPr/>
            <p:nvPr/>
          </p:nvSpPr>
          <p:spPr>
            <a:xfrm>
              <a:off x="7463838" y="4327336"/>
              <a:ext cx="737601" cy="248530"/>
            </a:xfrm>
            <a:custGeom>
              <a:avLst/>
              <a:gdLst/>
              <a:ahLst/>
              <a:cxnLst/>
              <a:rect l="l" t="t" r="r" b="b"/>
              <a:pathLst>
                <a:path w="27610" h="9303" extrusionOk="0">
                  <a:moveTo>
                    <a:pt x="26852" y="1"/>
                  </a:moveTo>
                  <a:cubicBezTo>
                    <a:pt x="14592" y="5258"/>
                    <a:pt x="1" y="6234"/>
                    <a:pt x="1" y="6234"/>
                  </a:cubicBezTo>
                  <a:lnTo>
                    <a:pt x="508" y="9302"/>
                  </a:lnTo>
                  <a:cubicBezTo>
                    <a:pt x="17506" y="7698"/>
                    <a:pt x="27610" y="2267"/>
                    <a:pt x="27610" y="2267"/>
                  </a:cubicBezTo>
                  <a:lnTo>
                    <a:pt x="2685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7" name="Google Shape;357;p3"/>
            <p:cNvSpPr/>
            <p:nvPr/>
          </p:nvSpPr>
          <p:spPr>
            <a:xfrm>
              <a:off x="7454916" y="4318654"/>
              <a:ext cx="756302" cy="265948"/>
            </a:xfrm>
            <a:custGeom>
              <a:avLst/>
              <a:gdLst/>
              <a:ahLst/>
              <a:cxnLst/>
              <a:rect l="l" t="t" r="r" b="b"/>
              <a:pathLst>
                <a:path w="28310" h="9955" extrusionOk="0">
                  <a:moveTo>
                    <a:pt x="26994" y="762"/>
                  </a:moveTo>
                  <a:lnTo>
                    <a:pt x="27552" y="2431"/>
                  </a:lnTo>
                  <a:cubicBezTo>
                    <a:pt x="25922" y="3247"/>
                    <a:pt x="16242" y="7804"/>
                    <a:pt x="1118" y="9274"/>
                  </a:cubicBezTo>
                  <a:lnTo>
                    <a:pt x="713" y="6854"/>
                  </a:lnTo>
                  <a:cubicBezTo>
                    <a:pt x="3018" y="6668"/>
                    <a:pt x="15953" y="5410"/>
                    <a:pt x="26994" y="762"/>
                  </a:cubicBezTo>
                  <a:close/>
                  <a:moveTo>
                    <a:pt x="27184" y="0"/>
                  </a:moveTo>
                  <a:cubicBezTo>
                    <a:pt x="27142" y="0"/>
                    <a:pt x="27100" y="8"/>
                    <a:pt x="27058" y="24"/>
                  </a:cubicBezTo>
                  <a:cubicBezTo>
                    <a:pt x="14990" y="5198"/>
                    <a:pt x="457" y="6225"/>
                    <a:pt x="315" y="6232"/>
                  </a:cubicBezTo>
                  <a:cubicBezTo>
                    <a:pt x="219" y="6238"/>
                    <a:pt x="136" y="6283"/>
                    <a:pt x="78" y="6360"/>
                  </a:cubicBezTo>
                  <a:cubicBezTo>
                    <a:pt x="20" y="6431"/>
                    <a:pt x="1" y="6521"/>
                    <a:pt x="14" y="6610"/>
                  </a:cubicBezTo>
                  <a:lnTo>
                    <a:pt x="521" y="9685"/>
                  </a:lnTo>
                  <a:cubicBezTo>
                    <a:pt x="547" y="9839"/>
                    <a:pt x="681" y="9955"/>
                    <a:pt x="842" y="9955"/>
                  </a:cubicBezTo>
                  <a:lnTo>
                    <a:pt x="874" y="9955"/>
                  </a:lnTo>
                  <a:cubicBezTo>
                    <a:pt x="17744" y="8363"/>
                    <a:pt x="28002" y="2932"/>
                    <a:pt x="28104" y="2881"/>
                  </a:cubicBezTo>
                  <a:cubicBezTo>
                    <a:pt x="28239" y="2804"/>
                    <a:pt x="28310" y="2643"/>
                    <a:pt x="28258" y="2489"/>
                  </a:cubicBezTo>
                  <a:lnTo>
                    <a:pt x="27495" y="223"/>
                  </a:lnTo>
                  <a:cubicBezTo>
                    <a:pt x="27450" y="85"/>
                    <a:pt x="27322" y="0"/>
                    <a:pt x="27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8" name="Google Shape;358;p3"/>
            <p:cNvSpPr/>
            <p:nvPr/>
          </p:nvSpPr>
          <p:spPr>
            <a:xfrm>
              <a:off x="7603604" y="3332909"/>
              <a:ext cx="684946" cy="1565900"/>
            </a:xfrm>
            <a:custGeom>
              <a:avLst/>
              <a:gdLst/>
              <a:ahLst/>
              <a:cxnLst/>
              <a:rect l="l" t="t" r="r" b="b"/>
              <a:pathLst>
                <a:path w="25639" h="58615" extrusionOk="0">
                  <a:moveTo>
                    <a:pt x="1021" y="1"/>
                  </a:moveTo>
                  <a:cubicBezTo>
                    <a:pt x="1021" y="1"/>
                    <a:pt x="552" y="39"/>
                    <a:pt x="0" y="110"/>
                  </a:cubicBezTo>
                  <a:cubicBezTo>
                    <a:pt x="1149" y="1939"/>
                    <a:pt x="2202" y="3827"/>
                    <a:pt x="3261" y="5714"/>
                  </a:cubicBezTo>
                  <a:cubicBezTo>
                    <a:pt x="6940" y="12287"/>
                    <a:pt x="10631" y="18905"/>
                    <a:pt x="13038" y="26044"/>
                  </a:cubicBezTo>
                  <a:cubicBezTo>
                    <a:pt x="14367" y="29998"/>
                    <a:pt x="15291" y="34074"/>
                    <a:pt x="16209" y="38144"/>
                  </a:cubicBezTo>
                  <a:cubicBezTo>
                    <a:pt x="16658" y="40127"/>
                    <a:pt x="17108" y="42111"/>
                    <a:pt x="17557" y="44095"/>
                  </a:cubicBezTo>
                  <a:cubicBezTo>
                    <a:pt x="17705" y="44762"/>
                    <a:pt x="17852" y="45423"/>
                    <a:pt x="18006" y="46078"/>
                  </a:cubicBezTo>
                  <a:cubicBezTo>
                    <a:pt x="18058" y="46309"/>
                    <a:pt x="18109" y="46540"/>
                    <a:pt x="18167" y="46778"/>
                  </a:cubicBezTo>
                  <a:cubicBezTo>
                    <a:pt x="18751" y="49384"/>
                    <a:pt x="19322" y="52196"/>
                    <a:pt x="18282" y="54654"/>
                  </a:cubicBezTo>
                  <a:cubicBezTo>
                    <a:pt x="17602" y="56246"/>
                    <a:pt x="16325" y="57498"/>
                    <a:pt x="14996" y="58615"/>
                  </a:cubicBezTo>
                  <a:cubicBezTo>
                    <a:pt x="19258" y="57331"/>
                    <a:pt x="22956" y="55803"/>
                    <a:pt x="23893" y="54930"/>
                  </a:cubicBezTo>
                  <a:cubicBezTo>
                    <a:pt x="25639" y="53287"/>
                    <a:pt x="24278" y="47157"/>
                    <a:pt x="23476" y="44152"/>
                  </a:cubicBezTo>
                  <a:lnTo>
                    <a:pt x="23906" y="43985"/>
                  </a:lnTo>
                  <a:lnTo>
                    <a:pt x="20581" y="34074"/>
                  </a:lnTo>
                  <a:lnTo>
                    <a:pt x="14906" y="17102"/>
                  </a:lnTo>
                  <a:cubicBezTo>
                    <a:pt x="12749" y="13327"/>
                    <a:pt x="4674" y="4777"/>
                    <a:pt x="4674" y="4777"/>
                  </a:cubicBezTo>
                  <a:lnTo>
                    <a:pt x="4244" y="4218"/>
                  </a:lnTo>
                  <a:lnTo>
                    <a:pt x="1021" y="1"/>
                  </a:ln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9" name="Google Shape;359;p3"/>
            <p:cNvSpPr/>
            <p:nvPr/>
          </p:nvSpPr>
          <p:spPr>
            <a:xfrm>
              <a:off x="7521299" y="3812211"/>
              <a:ext cx="134457" cy="577605"/>
            </a:xfrm>
            <a:custGeom>
              <a:avLst/>
              <a:gdLst/>
              <a:ahLst/>
              <a:cxnLst/>
              <a:rect l="l" t="t" r="r" b="b"/>
              <a:pathLst>
                <a:path w="5033" h="21621" extrusionOk="0">
                  <a:moveTo>
                    <a:pt x="642" y="1"/>
                  </a:moveTo>
                  <a:lnTo>
                    <a:pt x="0" y="110"/>
                  </a:lnTo>
                  <a:cubicBezTo>
                    <a:pt x="26" y="257"/>
                    <a:pt x="2497" y="14746"/>
                    <a:pt x="4404" y="21621"/>
                  </a:cubicBezTo>
                  <a:lnTo>
                    <a:pt x="5033" y="21447"/>
                  </a:lnTo>
                  <a:cubicBezTo>
                    <a:pt x="3133" y="14604"/>
                    <a:pt x="668" y="148"/>
                    <a:pt x="6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0" name="Google Shape;360;p3"/>
            <p:cNvSpPr/>
            <p:nvPr/>
          </p:nvSpPr>
          <p:spPr>
            <a:xfrm>
              <a:off x="7777136" y="3757340"/>
              <a:ext cx="165873" cy="566118"/>
            </a:xfrm>
            <a:custGeom>
              <a:avLst/>
              <a:gdLst/>
              <a:ahLst/>
              <a:cxnLst/>
              <a:rect l="l" t="t" r="r" b="b"/>
              <a:pathLst>
                <a:path w="6209" h="21191" extrusionOk="0">
                  <a:moveTo>
                    <a:pt x="630" y="0"/>
                  </a:moveTo>
                  <a:lnTo>
                    <a:pt x="1" y="187"/>
                  </a:lnTo>
                  <a:cubicBezTo>
                    <a:pt x="46" y="328"/>
                    <a:pt x="4173" y="14264"/>
                    <a:pt x="5566" y="21190"/>
                  </a:cubicBezTo>
                  <a:lnTo>
                    <a:pt x="6208" y="21062"/>
                  </a:lnTo>
                  <a:cubicBezTo>
                    <a:pt x="4809" y="14103"/>
                    <a:pt x="668" y="142"/>
                    <a:pt x="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1" name="Google Shape;361;p3"/>
            <p:cNvSpPr/>
            <p:nvPr/>
          </p:nvSpPr>
          <p:spPr>
            <a:xfrm>
              <a:off x="7679898" y="3877206"/>
              <a:ext cx="114260" cy="484664"/>
            </a:xfrm>
            <a:custGeom>
              <a:avLst/>
              <a:gdLst/>
              <a:ahLst/>
              <a:cxnLst/>
              <a:rect l="l" t="t" r="r" b="b"/>
              <a:pathLst>
                <a:path w="4277" h="18142" extrusionOk="0">
                  <a:moveTo>
                    <a:pt x="643" y="0"/>
                  </a:moveTo>
                  <a:lnTo>
                    <a:pt x="1" y="129"/>
                  </a:lnTo>
                  <a:cubicBezTo>
                    <a:pt x="27" y="257"/>
                    <a:pt x="2594" y="12929"/>
                    <a:pt x="3634" y="18141"/>
                  </a:cubicBezTo>
                  <a:lnTo>
                    <a:pt x="4276" y="18013"/>
                  </a:lnTo>
                  <a:cubicBezTo>
                    <a:pt x="3236" y="12800"/>
                    <a:pt x="669" y="129"/>
                    <a:pt x="6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2" name="Google Shape;362;p3"/>
            <p:cNvSpPr/>
            <p:nvPr/>
          </p:nvSpPr>
          <p:spPr>
            <a:xfrm>
              <a:off x="7410518" y="3908248"/>
              <a:ext cx="104803" cy="501120"/>
            </a:xfrm>
            <a:custGeom>
              <a:avLst/>
              <a:gdLst/>
              <a:ahLst/>
              <a:cxnLst/>
              <a:rect l="l" t="t" r="r" b="b"/>
              <a:pathLst>
                <a:path w="3923" h="18758" extrusionOk="0">
                  <a:moveTo>
                    <a:pt x="642" y="0"/>
                  </a:moveTo>
                  <a:lnTo>
                    <a:pt x="0" y="97"/>
                  </a:lnTo>
                  <a:cubicBezTo>
                    <a:pt x="26" y="238"/>
                    <a:pt x="2157" y="14322"/>
                    <a:pt x="3293" y="18757"/>
                  </a:cubicBezTo>
                  <a:lnTo>
                    <a:pt x="3922" y="18597"/>
                  </a:lnTo>
                  <a:cubicBezTo>
                    <a:pt x="2793" y="14193"/>
                    <a:pt x="668" y="142"/>
                    <a:pt x="6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3" name="Google Shape;363;p3"/>
            <p:cNvSpPr/>
            <p:nvPr/>
          </p:nvSpPr>
          <p:spPr>
            <a:xfrm>
              <a:off x="7925984" y="3789397"/>
              <a:ext cx="144582" cy="491342"/>
            </a:xfrm>
            <a:custGeom>
              <a:avLst/>
              <a:gdLst/>
              <a:ahLst/>
              <a:cxnLst/>
              <a:rect l="l" t="t" r="r" b="b"/>
              <a:pathLst>
                <a:path w="5412" h="18392" extrusionOk="0">
                  <a:moveTo>
                    <a:pt x="630" y="1"/>
                  </a:moveTo>
                  <a:lnTo>
                    <a:pt x="1" y="181"/>
                  </a:lnTo>
                  <a:cubicBezTo>
                    <a:pt x="46" y="335"/>
                    <a:pt x="4237" y="15131"/>
                    <a:pt x="4770" y="18392"/>
                  </a:cubicBezTo>
                  <a:lnTo>
                    <a:pt x="5412" y="18289"/>
                  </a:lnTo>
                  <a:cubicBezTo>
                    <a:pt x="4879" y="14990"/>
                    <a:pt x="803" y="611"/>
                    <a:pt x="6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4" name="Google Shape;364;p3"/>
            <p:cNvSpPr/>
            <p:nvPr/>
          </p:nvSpPr>
          <p:spPr>
            <a:xfrm rot="5012803">
              <a:off x="7408865" y="4024822"/>
              <a:ext cx="335451" cy="266849"/>
            </a:xfrm>
            <a:custGeom>
              <a:avLst/>
              <a:gdLst/>
              <a:ahLst/>
              <a:cxnLst/>
              <a:rect l="l" t="t" r="r" b="b"/>
              <a:pathLst>
                <a:path w="12557" h="9989" extrusionOk="0">
                  <a:moveTo>
                    <a:pt x="5817" y="1"/>
                  </a:moveTo>
                  <a:cubicBezTo>
                    <a:pt x="5448" y="1"/>
                    <a:pt x="5060" y="44"/>
                    <a:pt x="4654" y="137"/>
                  </a:cubicBezTo>
                  <a:cubicBezTo>
                    <a:pt x="4539" y="162"/>
                    <a:pt x="4417" y="188"/>
                    <a:pt x="4301" y="227"/>
                  </a:cubicBezTo>
                  <a:cubicBezTo>
                    <a:pt x="655" y="1254"/>
                    <a:pt x="0" y="4605"/>
                    <a:pt x="1239" y="7095"/>
                  </a:cubicBezTo>
                  <a:cubicBezTo>
                    <a:pt x="2076" y="8885"/>
                    <a:pt x="3870" y="9989"/>
                    <a:pt x="5790" y="9989"/>
                  </a:cubicBezTo>
                  <a:cubicBezTo>
                    <a:pt x="6121" y="9989"/>
                    <a:pt x="6457" y="9956"/>
                    <a:pt x="6792" y="9888"/>
                  </a:cubicBezTo>
                  <a:cubicBezTo>
                    <a:pt x="12557" y="8838"/>
                    <a:pt x="11090" y="1"/>
                    <a:pt x="5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5" name="Google Shape;365;p3"/>
            <p:cNvSpPr/>
            <p:nvPr/>
          </p:nvSpPr>
          <p:spPr>
            <a:xfrm rot="5749646">
              <a:off x="7435127" y="4004162"/>
              <a:ext cx="285910" cy="275544"/>
            </a:xfrm>
            <a:custGeom>
              <a:avLst/>
              <a:gdLst/>
              <a:ahLst/>
              <a:cxnLst/>
              <a:rect l="l" t="t" r="r" b="b"/>
              <a:pathLst>
                <a:path w="10702" h="10314" extrusionOk="0">
                  <a:moveTo>
                    <a:pt x="5517" y="318"/>
                  </a:moveTo>
                  <a:cubicBezTo>
                    <a:pt x="6703" y="318"/>
                    <a:pt x="7837" y="837"/>
                    <a:pt x="8622" y="1731"/>
                  </a:cubicBezTo>
                  <a:cubicBezTo>
                    <a:pt x="9893" y="3137"/>
                    <a:pt x="10348" y="5358"/>
                    <a:pt x="9745" y="7129"/>
                  </a:cubicBezTo>
                  <a:cubicBezTo>
                    <a:pt x="9244" y="8612"/>
                    <a:pt x="8070" y="9588"/>
                    <a:pt x="6446" y="9883"/>
                  </a:cubicBezTo>
                  <a:cubicBezTo>
                    <a:pt x="6118" y="9951"/>
                    <a:pt x="5789" y="9984"/>
                    <a:pt x="5464" y="9984"/>
                  </a:cubicBezTo>
                  <a:cubicBezTo>
                    <a:pt x="3608" y="9984"/>
                    <a:pt x="1876" y="8912"/>
                    <a:pt x="1073" y="7181"/>
                  </a:cubicBezTo>
                  <a:cubicBezTo>
                    <a:pt x="405" y="5839"/>
                    <a:pt x="334" y="4305"/>
                    <a:pt x="887" y="3066"/>
                  </a:cubicBezTo>
                  <a:cubicBezTo>
                    <a:pt x="1426" y="1846"/>
                    <a:pt x="2511" y="973"/>
                    <a:pt x="4038" y="543"/>
                  </a:cubicBezTo>
                  <a:cubicBezTo>
                    <a:pt x="4147" y="505"/>
                    <a:pt x="4263" y="479"/>
                    <a:pt x="4379" y="453"/>
                  </a:cubicBezTo>
                  <a:cubicBezTo>
                    <a:pt x="4744" y="370"/>
                    <a:pt x="5117" y="325"/>
                    <a:pt x="5496" y="325"/>
                  </a:cubicBezTo>
                  <a:lnTo>
                    <a:pt x="5496" y="318"/>
                  </a:lnTo>
                  <a:cubicBezTo>
                    <a:pt x="5503" y="318"/>
                    <a:pt x="5510" y="318"/>
                    <a:pt x="5517" y="318"/>
                  </a:cubicBezTo>
                  <a:close/>
                  <a:moveTo>
                    <a:pt x="5503" y="0"/>
                  </a:moveTo>
                  <a:cubicBezTo>
                    <a:pt x="5115" y="0"/>
                    <a:pt x="4716" y="46"/>
                    <a:pt x="4308" y="139"/>
                  </a:cubicBezTo>
                  <a:cubicBezTo>
                    <a:pt x="4186" y="164"/>
                    <a:pt x="4058" y="197"/>
                    <a:pt x="3942" y="229"/>
                  </a:cubicBezTo>
                  <a:cubicBezTo>
                    <a:pt x="2331" y="684"/>
                    <a:pt x="1169" y="1622"/>
                    <a:pt x="585" y="2931"/>
                  </a:cubicBezTo>
                  <a:cubicBezTo>
                    <a:pt x="1" y="4260"/>
                    <a:pt x="71" y="5903"/>
                    <a:pt x="777" y="7322"/>
                  </a:cubicBezTo>
                  <a:cubicBezTo>
                    <a:pt x="1625" y="9145"/>
                    <a:pt x="3454" y="10313"/>
                    <a:pt x="5470" y="10313"/>
                  </a:cubicBezTo>
                  <a:cubicBezTo>
                    <a:pt x="5816" y="10307"/>
                    <a:pt x="6170" y="10275"/>
                    <a:pt x="6510" y="10204"/>
                  </a:cubicBezTo>
                  <a:cubicBezTo>
                    <a:pt x="8256" y="9890"/>
                    <a:pt x="9514" y="8830"/>
                    <a:pt x="10060" y="7232"/>
                  </a:cubicBezTo>
                  <a:cubicBezTo>
                    <a:pt x="10702" y="5358"/>
                    <a:pt x="10214" y="3002"/>
                    <a:pt x="8872" y="1512"/>
                  </a:cubicBezTo>
                  <a:cubicBezTo>
                    <a:pt x="7977" y="518"/>
                    <a:pt x="6806"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6" name="Google Shape;366;p3"/>
            <p:cNvSpPr/>
            <p:nvPr/>
          </p:nvSpPr>
          <p:spPr>
            <a:xfrm rot="5012803">
              <a:off x="7530312" y="3970713"/>
              <a:ext cx="148692" cy="183527"/>
            </a:xfrm>
            <a:custGeom>
              <a:avLst/>
              <a:gdLst/>
              <a:ahLst/>
              <a:cxnLst/>
              <a:rect l="l" t="t" r="r" b="b"/>
              <a:pathLst>
                <a:path w="5566" h="6870" extrusionOk="0">
                  <a:moveTo>
                    <a:pt x="4301" y="1"/>
                  </a:moveTo>
                  <a:cubicBezTo>
                    <a:pt x="655" y="1028"/>
                    <a:pt x="0" y="4378"/>
                    <a:pt x="1239" y="6869"/>
                  </a:cubicBezTo>
                  <a:cubicBezTo>
                    <a:pt x="5566" y="4558"/>
                    <a:pt x="4301" y="1"/>
                    <a:pt x="4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7" name="Google Shape;367;p3"/>
            <p:cNvSpPr/>
            <p:nvPr/>
          </p:nvSpPr>
          <p:spPr>
            <a:xfrm rot="4723234">
              <a:off x="7757752" y="3964617"/>
              <a:ext cx="318291" cy="253351"/>
            </a:xfrm>
            <a:custGeom>
              <a:avLst/>
              <a:gdLst/>
              <a:ahLst/>
              <a:cxnLst/>
              <a:rect l="l" t="t" r="r" b="b"/>
              <a:pathLst>
                <a:path w="11915" h="9484" extrusionOk="0">
                  <a:moveTo>
                    <a:pt x="5539" y="0"/>
                  </a:moveTo>
                  <a:cubicBezTo>
                    <a:pt x="5181" y="0"/>
                    <a:pt x="4804" y="43"/>
                    <a:pt x="4410" y="135"/>
                  </a:cubicBezTo>
                  <a:cubicBezTo>
                    <a:pt x="4301" y="161"/>
                    <a:pt x="4192" y="187"/>
                    <a:pt x="4083" y="219"/>
                  </a:cubicBezTo>
                  <a:cubicBezTo>
                    <a:pt x="617" y="1201"/>
                    <a:pt x="0" y="4372"/>
                    <a:pt x="1175" y="6741"/>
                  </a:cubicBezTo>
                  <a:cubicBezTo>
                    <a:pt x="1973" y="8440"/>
                    <a:pt x="3668" y="9483"/>
                    <a:pt x="5489" y="9483"/>
                  </a:cubicBezTo>
                  <a:cubicBezTo>
                    <a:pt x="5807" y="9483"/>
                    <a:pt x="6130" y="9451"/>
                    <a:pt x="6452" y="9385"/>
                  </a:cubicBezTo>
                  <a:cubicBezTo>
                    <a:pt x="11914" y="8379"/>
                    <a:pt x="10536" y="0"/>
                    <a:pt x="55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8" name="Google Shape;368;p3"/>
            <p:cNvSpPr/>
            <p:nvPr/>
          </p:nvSpPr>
          <p:spPr>
            <a:xfrm rot="5547389">
              <a:off x="7779374" y="3944655"/>
              <a:ext cx="272195" cy="262016"/>
            </a:xfrm>
            <a:custGeom>
              <a:avLst/>
              <a:gdLst/>
              <a:ahLst/>
              <a:cxnLst/>
              <a:rect l="l" t="t" r="r" b="b"/>
              <a:pathLst>
                <a:path w="10189" h="9808" extrusionOk="0">
                  <a:moveTo>
                    <a:pt x="5267" y="320"/>
                  </a:moveTo>
                  <a:cubicBezTo>
                    <a:pt x="6383" y="320"/>
                    <a:pt x="7452" y="801"/>
                    <a:pt x="8192" y="1642"/>
                  </a:cubicBezTo>
                  <a:cubicBezTo>
                    <a:pt x="9392" y="2965"/>
                    <a:pt x="9835" y="5070"/>
                    <a:pt x="9264" y="6758"/>
                  </a:cubicBezTo>
                  <a:cubicBezTo>
                    <a:pt x="8789" y="8171"/>
                    <a:pt x="7678" y="9101"/>
                    <a:pt x="6138" y="9384"/>
                  </a:cubicBezTo>
                  <a:cubicBezTo>
                    <a:pt x="5824" y="9449"/>
                    <a:pt x="5509" y="9481"/>
                    <a:pt x="5199" y="9481"/>
                  </a:cubicBezTo>
                  <a:cubicBezTo>
                    <a:pt x="3440" y="9481"/>
                    <a:pt x="1804" y="8465"/>
                    <a:pt x="1041" y="6823"/>
                  </a:cubicBezTo>
                  <a:cubicBezTo>
                    <a:pt x="405" y="5552"/>
                    <a:pt x="341" y="4094"/>
                    <a:pt x="861" y="2926"/>
                  </a:cubicBezTo>
                  <a:cubicBezTo>
                    <a:pt x="1374" y="1771"/>
                    <a:pt x="2402" y="943"/>
                    <a:pt x="3846" y="538"/>
                  </a:cubicBezTo>
                  <a:cubicBezTo>
                    <a:pt x="3955" y="506"/>
                    <a:pt x="4064" y="474"/>
                    <a:pt x="4160" y="448"/>
                  </a:cubicBezTo>
                  <a:cubicBezTo>
                    <a:pt x="4513" y="365"/>
                    <a:pt x="4879" y="320"/>
                    <a:pt x="5245" y="320"/>
                  </a:cubicBezTo>
                  <a:cubicBezTo>
                    <a:pt x="5253" y="320"/>
                    <a:pt x="5260" y="320"/>
                    <a:pt x="5267" y="320"/>
                  </a:cubicBezTo>
                  <a:close/>
                  <a:moveTo>
                    <a:pt x="5256" y="0"/>
                  </a:moveTo>
                  <a:cubicBezTo>
                    <a:pt x="4877" y="0"/>
                    <a:pt x="4484" y="46"/>
                    <a:pt x="4083" y="140"/>
                  </a:cubicBezTo>
                  <a:cubicBezTo>
                    <a:pt x="3981" y="166"/>
                    <a:pt x="3865" y="192"/>
                    <a:pt x="3756" y="224"/>
                  </a:cubicBezTo>
                  <a:cubicBezTo>
                    <a:pt x="2222" y="654"/>
                    <a:pt x="1118" y="1533"/>
                    <a:pt x="559" y="2791"/>
                  </a:cubicBezTo>
                  <a:cubicBezTo>
                    <a:pt x="1" y="4050"/>
                    <a:pt x="71" y="5616"/>
                    <a:pt x="745" y="6964"/>
                  </a:cubicBezTo>
                  <a:cubicBezTo>
                    <a:pt x="1548" y="8697"/>
                    <a:pt x="3287" y="9808"/>
                    <a:pt x="5200" y="9808"/>
                  </a:cubicBezTo>
                  <a:cubicBezTo>
                    <a:pt x="5534" y="9808"/>
                    <a:pt x="5868" y="9776"/>
                    <a:pt x="6202" y="9711"/>
                  </a:cubicBezTo>
                  <a:cubicBezTo>
                    <a:pt x="7864" y="9403"/>
                    <a:pt x="9065" y="8389"/>
                    <a:pt x="9578" y="6868"/>
                  </a:cubicBezTo>
                  <a:cubicBezTo>
                    <a:pt x="10188" y="5070"/>
                    <a:pt x="9719" y="2836"/>
                    <a:pt x="8436" y="1424"/>
                  </a:cubicBezTo>
                  <a:cubicBezTo>
                    <a:pt x="7587" y="487"/>
                    <a:pt x="6487" y="0"/>
                    <a:pt x="5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9" name="Google Shape;369;p3"/>
            <p:cNvSpPr/>
            <p:nvPr/>
          </p:nvSpPr>
          <p:spPr>
            <a:xfrm rot="4723234">
              <a:off x="7862039" y="3910751"/>
              <a:ext cx="141234" cy="174252"/>
            </a:xfrm>
            <a:custGeom>
              <a:avLst/>
              <a:gdLst/>
              <a:ahLst/>
              <a:cxnLst/>
              <a:rect l="l" t="t" r="r" b="b"/>
              <a:pathLst>
                <a:path w="5287" h="6523" extrusionOk="0">
                  <a:moveTo>
                    <a:pt x="4083" y="1"/>
                  </a:moveTo>
                  <a:cubicBezTo>
                    <a:pt x="4083" y="1"/>
                    <a:pt x="4083" y="1"/>
                    <a:pt x="4083" y="1"/>
                  </a:cubicBezTo>
                  <a:cubicBezTo>
                    <a:pt x="617" y="983"/>
                    <a:pt x="0" y="4154"/>
                    <a:pt x="1175" y="6523"/>
                  </a:cubicBezTo>
                  <a:cubicBezTo>
                    <a:pt x="5287" y="4329"/>
                    <a:pt x="4085" y="1"/>
                    <a:pt x="40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0" name="Google Shape;370;p3"/>
            <p:cNvSpPr/>
            <p:nvPr/>
          </p:nvSpPr>
          <p:spPr>
            <a:xfrm rot="9160486" flipH="1">
              <a:off x="7544928" y="4264139"/>
              <a:ext cx="146335" cy="80781"/>
            </a:xfrm>
            <a:custGeom>
              <a:avLst/>
              <a:gdLst/>
              <a:ahLst/>
              <a:cxnLst/>
              <a:rect l="l" t="t" r="r" b="b"/>
              <a:pathLst>
                <a:path w="5478" h="3024" extrusionOk="0">
                  <a:moveTo>
                    <a:pt x="2626" y="0"/>
                  </a:moveTo>
                  <a:cubicBezTo>
                    <a:pt x="2522" y="0"/>
                    <a:pt x="2423" y="17"/>
                    <a:pt x="2331" y="53"/>
                  </a:cubicBezTo>
                  <a:cubicBezTo>
                    <a:pt x="1214" y="490"/>
                    <a:pt x="1" y="2589"/>
                    <a:pt x="206" y="2980"/>
                  </a:cubicBezTo>
                  <a:cubicBezTo>
                    <a:pt x="222" y="3011"/>
                    <a:pt x="252" y="3024"/>
                    <a:pt x="294" y="3024"/>
                  </a:cubicBezTo>
                  <a:cubicBezTo>
                    <a:pt x="597" y="3024"/>
                    <a:pt x="1539" y="2349"/>
                    <a:pt x="2613" y="2197"/>
                  </a:cubicBezTo>
                  <a:cubicBezTo>
                    <a:pt x="2872" y="2161"/>
                    <a:pt x="3131" y="2147"/>
                    <a:pt x="3380" y="2147"/>
                  </a:cubicBezTo>
                  <a:cubicBezTo>
                    <a:pt x="4061" y="2147"/>
                    <a:pt x="4669" y="2247"/>
                    <a:pt x="5014" y="2247"/>
                  </a:cubicBezTo>
                  <a:cubicBezTo>
                    <a:pt x="5140" y="2247"/>
                    <a:pt x="5231" y="2234"/>
                    <a:pt x="5277" y="2197"/>
                  </a:cubicBezTo>
                  <a:cubicBezTo>
                    <a:pt x="5477" y="2038"/>
                    <a:pt x="3772" y="0"/>
                    <a:pt x="2626" y="0"/>
                  </a:cubicBezTo>
                  <a:close/>
                </a:path>
              </a:pathLst>
            </a:custGeom>
            <a:solidFill>
              <a:srgbClr val="7F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1" name="Google Shape;371;p3"/>
            <p:cNvSpPr/>
            <p:nvPr/>
          </p:nvSpPr>
          <p:spPr>
            <a:xfrm rot="9160486" flipH="1">
              <a:off x="7540012" y="4254986"/>
              <a:ext cx="157448" cy="98305"/>
            </a:xfrm>
            <a:custGeom>
              <a:avLst/>
              <a:gdLst/>
              <a:ahLst/>
              <a:cxnLst/>
              <a:rect l="l" t="t" r="r" b="b"/>
              <a:pathLst>
                <a:path w="5894" h="3680" extrusionOk="0">
                  <a:moveTo>
                    <a:pt x="2800" y="649"/>
                  </a:moveTo>
                  <a:cubicBezTo>
                    <a:pt x="2992" y="662"/>
                    <a:pt x="3172" y="720"/>
                    <a:pt x="3339" y="809"/>
                  </a:cubicBezTo>
                  <a:cubicBezTo>
                    <a:pt x="4007" y="1130"/>
                    <a:pt x="4668" y="1830"/>
                    <a:pt x="4982" y="2241"/>
                  </a:cubicBezTo>
                  <a:cubicBezTo>
                    <a:pt x="4880" y="2234"/>
                    <a:pt x="4770" y="2222"/>
                    <a:pt x="4674" y="2215"/>
                  </a:cubicBezTo>
                  <a:cubicBezTo>
                    <a:pt x="4353" y="2187"/>
                    <a:pt x="3962" y="2152"/>
                    <a:pt x="3544" y="2152"/>
                  </a:cubicBezTo>
                  <a:cubicBezTo>
                    <a:pt x="3286" y="2152"/>
                    <a:pt x="3018" y="2166"/>
                    <a:pt x="2748" y="2202"/>
                  </a:cubicBezTo>
                  <a:cubicBezTo>
                    <a:pt x="2036" y="2305"/>
                    <a:pt x="1400" y="2607"/>
                    <a:pt x="938" y="2825"/>
                  </a:cubicBezTo>
                  <a:cubicBezTo>
                    <a:pt x="880" y="2851"/>
                    <a:pt x="823" y="2883"/>
                    <a:pt x="758" y="2909"/>
                  </a:cubicBezTo>
                  <a:cubicBezTo>
                    <a:pt x="1002" y="2286"/>
                    <a:pt x="1837" y="996"/>
                    <a:pt x="2626" y="681"/>
                  </a:cubicBezTo>
                  <a:cubicBezTo>
                    <a:pt x="2684" y="662"/>
                    <a:pt x="2742" y="649"/>
                    <a:pt x="2800" y="649"/>
                  </a:cubicBezTo>
                  <a:close/>
                  <a:moveTo>
                    <a:pt x="2808" y="1"/>
                  </a:moveTo>
                  <a:cubicBezTo>
                    <a:pt x="2664" y="1"/>
                    <a:pt x="2524" y="25"/>
                    <a:pt x="2389" y="78"/>
                  </a:cubicBezTo>
                  <a:cubicBezTo>
                    <a:pt x="1426" y="456"/>
                    <a:pt x="476" y="1830"/>
                    <a:pt x="155" y="2677"/>
                  </a:cubicBezTo>
                  <a:cubicBezTo>
                    <a:pt x="20" y="3030"/>
                    <a:pt x="1" y="3281"/>
                    <a:pt x="97" y="3461"/>
                  </a:cubicBezTo>
                  <a:cubicBezTo>
                    <a:pt x="159" y="3591"/>
                    <a:pt x="287" y="3679"/>
                    <a:pt x="435" y="3679"/>
                  </a:cubicBezTo>
                  <a:cubicBezTo>
                    <a:pt x="440" y="3679"/>
                    <a:pt x="445" y="3679"/>
                    <a:pt x="450" y="3679"/>
                  </a:cubicBezTo>
                  <a:cubicBezTo>
                    <a:pt x="662" y="3679"/>
                    <a:pt x="925" y="3550"/>
                    <a:pt x="1221" y="3409"/>
                  </a:cubicBezTo>
                  <a:cubicBezTo>
                    <a:pt x="1651" y="3210"/>
                    <a:pt x="2228" y="2934"/>
                    <a:pt x="2838" y="2844"/>
                  </a:cubicBezTo>
                  <a:cubicBezTo>
                    <a:pt x="3075" y="2811"/>
                    <a:pt x="3315" y="2799"/>
                    <a:pt x="3549" y="2799"/>
                  </a:cubicBezTo>
                  <a:cubicBezTo>
                    <a:pt x="3942" y="2799"/>
                    <a:pt x="4314" y="2833"/>
                    <a:pt x="4616" y="2857"/>
                  </a:cubicBezTo>
                  <a:cubicBezTo>
                    <a:pt x="4859" y="2880"/>
                    <a:pt x="5053" y="2899"/>
                    <a:pt x="5212" y="2899"/>
                  </a:cubicBezTo>
                  <a:cubicBezTo>
                    <a:pt x="5410" y="2899"/>
                    <a:pt x="5552" y="2869"/>
                    <a:pt x="5663" y="2780"/>
                  </a:cubicBezTo>
                  <a:cubicBezTo>
                    <a:pt x="5785" y="2677"/>
                    <a:pt x="5894" y="2485"/>
                    <a:pt x="5682" y="2119"/>
                  </a:cubicBezTo>
                  <a:cubicBezTo>
                    <a:pt x="5345" y="1537"/>
                    <a:pt x="3963"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2" name="Google Shape;372;p3"/>
            <p:cNvSpPr/>
            <p:nvPr/>
          </p:nvSpPr>
          <p:spPr>
            <a:xfrm rot="9160486" flipH="1">
              <a:off x="7877421" y="4201967"/>
              <a:ext cx="146335" cy="80781"/>
            </a:xfrm>
            <a:custGeom>
              <a:avLst/>
              <a:gdLst/>
              <a:ahLst/>
              <a:cxnLst/>
              <a:rect l="l" t="t" r="r" b="b"/>
              <a:pathLst>
                <a:path w="5478" h="3024" extrusionOk="0">
                  <a:moveTo>
                    <a:pt x="2634" y="0"/>
                  </a:moveTo>
                  <a:cubicBezTo>
                    <a:pt x="2532" y="0"/>
                    <a:pt x="2435" y="17"/>
                    <a:pt x="2344" y="53"/>
                  </a:cubicBezTo>
                  <a:cubicBezTo>
                    <a:pt x="1246" y="490"/>
                    <a:pt x="1" y="2602"/>
                    <a:pt x="206" y="2980"/>
                  </a:cubicBezTo>
                  <a:cubicBezTo>
                    <a:pt x="221" y="3010"/>
                    <a:pt x="250" y="3024"/>
                    <a:pt x="292" y="3024"/>
                  </a:cubicBezTo>
                  <a:cubicBezTo>
                    <a:pt x="591" y="3024"/>
                    <a:pt x="1533" y="2349"/>
                    <a:pt x="2613" y="2197"/>
                  </a:cubicBezTo>
                  <a:cubicBezTo>
                    <a:pt x="2872" y="2161"/>
                    <a:pt x="3131" y="2147"/>
                    <a:pt x="3380" y="2147"/>
                  </a:cubicBezTo>
                  <a:cubicBezTo>
                    <a:pt x="4061" y="2147"/>
                    <a:pt x="4669" y="2247"/>
                    <a:pt x="5014" y="2247"/>
                  </a:cubicBezTo>
                  <a:cubicBezTo>
                    <a:pt x="5140" y="2247"/>
                    <a:pt x="5231" y="2234"/>
                    <a:pt x="5277" y="2197"/>
                  </a:cubicBezTo>
                  <a:cubicBezTo>
                    <a:pt x="5477" y="2038"/>
                    <a:pt x="3766" y="0"/>
                    <a:pt x="2634" y="0"/>
                  </a:cubicBezTo>
                  <a:close/>
                </a:path>
              </a:pathLst>
            </a:custGeom>
            <a:solidFill>
              <a:srgbClr val="7F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3" name="Google Shape;373;p3"/>
            <p:cNvSpPr/>
            <p:nvPr/>
          </p:nvSpPr>
          <p:spPr>
            <a:xfrm rot="9160486" flipH="1">
              <a:off x="7872520" y="4192876"/>
              <a:ext cx="157288" cy="98278"/>
            </a:xfrm>
            <a:custGeom>
              <a:avLst/>
              <a:gdLst/>
              <a:ahLst/>
              <a:cxnLst/>
              <a:rect l="l" t="t" r="r" b="b"/>
              <a:pathLst>
                <a:path w="5888" h="3679" extrusionOk="0">
                  <a:moveTo>
                    <a:pt x="2812" y="649"/>
                  </a:moveTo>
                  <a:cubicBezTo>
                    <a:pt x="2992" y="662"/>
                    <a:pt x="3172" y="713"/>
                    <a:pt x="3332" y="796"/>
                  </a:cubicBezTo>
                  <a:cubicBezTo>
                    <a:pt x="3974" y="1111"/>
                    <a:pt x="4661" y="1817"/>
                    <a:pt x="4976" y="2234"/>
                  </a:cubicBezTo>
                  <a:cubicBezTo>
                    <a:pt x="4879" y="2228"/>
                    <a:pt x="4770" y="2222"/>
                    <a:pt x="4668" y="2209"/>
                  </a:cubicBezTo>
                  <a:cubicBezTo>
                    <a:pt x="4350" y="2181"/>
                    <a:pt x="3961" y="2146"/>
                    <a:pt x="3542" y="2146"/>
                  </a:cubicBezTo>
                  <a:cubicBezTo>
                    <a:pt x="3284" y="2146"/>
                    <a:pt x="3014" y="2159"/>
                    <a:pt x="2742" y="2196"/>
                  </a:cubicBezTo>
                  <a:cubicBezTo>
                    <a:pt x="2036" y="2299"/>
                    <a:pt x="1400" y="2600"/>
                    <a:pt x="938" y="2825"/>
                  </a:cubicBezTo>
                  <a:lnTo>
                    <a:pt x="765" y="2902"/>
                  </a:lnTo>
                  <a:cubicBezTo>
                    <a:pt x="1022" y="2273"/>
                    <a:pt x="1856" y="995"/>
                    <a:pt x="2639" y="681"/>
                  </a:cubicBezTo>
                  <a:cubicBezTo>
                    <a:pt x="2697" y="662"/>
                    <a:pt x="2755" y="649"/>
                    <a:pt x="2812" y="649"/>
                  </a:cubicBezTo>
                  <a:close/>
                  <a:moveTo>
                    <a:pt x="2815" y="1"/>
                  </a:moveTo>
                  <a:cubicBezTo>
                    <a:pt x="2672" y="1"/>
                    <a:pt x="2534" y="25"/>
                    <a:pt x="2402" y="77"/>
                  </a:cubicBezTo>
                  <a:cubicBezTo>
                    <a:pt x="1458" y="450"/>
                    <a:pt x="450" y="1875"/>
                    <a:pt x="136" y="2729"/>
                  </a:cubicBezTo>
                  <a:cubicBezTo>
                    <a:pt x="14" y="3062"/>
                    <a:pt x="1" y="3287"/>
                    <a:pt x="97" y="3460"/>
                  </a:cubicBezTo>
                  <a:cubicBezTo>
                    <a:pt x="153" y="3591"/>
                    <a:pt x="287" y="3679"/>
                    <a:pt x="429" y="3679"/>
                  </a:cubicBezTo>
                  <a:cubicBezTo>
                    <a:pt x="434" y="3679"/>
                    <a:pt x="439" y="3679"/>
                    <a:pt x="444" y="3679"/>
                  </a:cubicBezTo>
                  <a:cubicBezTo>
                    <a:pt x="656" y="3679"/>
                    <a:pt x="925" y="3550"/>
                    <a:pt x="1214" y="3409"/>
                  </a:cubicBezTo>
                  <a:cubicBezTo>
                    <a:pt x="1644" y="3210"/>
                    <a:pt x="2222" y="2928"/>
                    <a:pt x="2832" y="2844"/>
                  </a:cubicBezTo>
                  <a:cubicBezTo>
                    <a:pt x="3076" y="2810"/>
                    <a:pt x="3325" y="2797"/>
                    <a:pt x="3565" y="2797"/>
                  </a:cubicBezTo>
                  <a:cubicBezTo>
                    <a:pt x="3950" y="2797"/>
                    <a:pt x="4314" y="2829"/>
                    <a:pt x="4610" y="2857"/>
                  </a:cubicBezTo>
                  <a:cubicBezTo>
                    <a:pt x="4852" y="2880"/>
                    <a:pt x="5047" y="2899"/>
                    <a:pt x="5205" y="2899"/>
                  </a:cubicBezTo>
                  <a:cubicBezTo>
                    <a:pt x="5403" y="2899"/>
                    <a:pt x="5546" y="2869"/>
                    <a:pt x="5656" y="2780"/>
                  </a:cubicBezTo>
                  <a:cubicBezTo>
                    <a:pt x="5785" y="2677"/>
                    <a:pt x="5887" y="2485"/>
                    <a:pt x="5669" y="2112"/>
                  </a:cubicBezTo>
                  <a:cubicBezTo>
                    <a:pt x="5338" y="1531"/>
                    <a:pt x="3953" y="1"/>
                    <a:pt x="28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4" name="Google Shape;374;p3"/>
            <p:cNvSpPr/>
            <p:nvPr/>
          </p:nvSpPr>
          <p:spPr>
            <a:xfrm rot="9160486" flipH="1">
              <a:off x="7360478" y="3962374"/>
              <a:ext cx="134635" cy="58422"/>
            </a:xfrm>
            <a:custGeom>
              <a:avLst/>
              <a:gdLst/>
              <a:ahLst/>
              <a:cxnLst/>
              <a:rect l="l" t="t" r="r" b="b"/>
              <a:pathLst>
                <a:path w="5040" h="2187" extrusionOk="0">
                  <a:moveTo>
                    <a:pt x="3218" y="0"/>
                  </a:moveTo>
                  <a:cubicBezTo>
                    <a:pt x="2949" y="0"/>
                    <a:pt x="2661" y="22"/>
                    <a:pt x="2363" y="67"/>
                  </a:cubicBezTo>
                  <a:cubicBezTo>
                    <a:pt x="1015" y="266"/>
                    <a:pt x="1" y="914"/>
                    <a:pt x="84" y="1473"/>
                  </a:cubicBezTo>
                  <a:cubicBezTo>
                    <a:pt x="155" y="1910"/>
                    <a:pt x="872" y="2186"/>
                    <a:pt x="1831" y="2186"/>
                  </a:cubicBezTo>
                  <a:cubicBezTo>
                    <a:pt x="2095" y="2186"/>
                    <a:pt x="2378" y="2165"/>
                    <a:pt x="2671" y="2121"/>
                  </a:cubicBezTo>
                  <a:cubicBezTo>
                    <a:pt x="4026" y="1922"/>
                    <a:pt x="5040" y="1293"/>
                    <a:pt x="4956" y="722"/>
                  </a:cubicBezTo>
                  <a:cubicBezTo>
                    <a:pt x="4886" y="271"/>
                    <a:pt x="4172" y="0"/>
                    <a:pt x="3218" y="0"/>
                  </a:cubicBezTo>
                  <a:close/>
                </a:path>
              </a:pathLst>
            </a:custGeom>
            <a:solidFill>
              <a:srgbClr val="FD6A5D">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5" name="Google Shape;375;p3"/>
            <p:cNvSpPr/>
            <p:nvPr/>
          </p:nvSpPr>
          <p:spPr>
            <a:xfrm rot="9160486" flipH="1">
              <a:off x="7872255" y="3817212"/>
              <a:ext cx="134635" cy="58369"/>
            </a:xfrm>
            <a:custGeom>
              <a:avLst/>
              <a:gdLst/>
              <a:ahLst/>
              <a:cxnLst/>
              <a:rect l="l" t="t" r="r" b="b"/>
              <a:pathLst>
                <a:path w="5040" h="2185" extrusionOk="0">
                  <a:moveTo>
                    <a:pt x="3209" y="1"/>
                  </a:moveTo>
                  <a:cubicBezTo>
                    <a:pt x="2943" y="1"/>
                    <a:pt x="2658" y="21"/>
                    <a:pt x="2363" y="65"/>
                  </a:cubicBezTo>
                  <a:cubicBezTo>
                    <a:pt x="1015" y="270"/>
                    <a:pt x="0" y="912"/>
                    <a:pt x="84" y="1471"/>
                  </a:cubicBezTo>
                  <a:cubicBezTo>
                    <a:pt x="149" y="1908"/>
                    <a:pt x="873" y="2184"/>
                    <a:pt x="1832" y="2184"/>
                  </a:cubicBezTo>
                  <a:cubicBezTo>
                    <a:pt x="2097" y="2184"/>
                    <a:pt x="2379" y="2163"/>
                    <a:pt x="2671" y="2119"/>
                  </a:cubicBezTo>
                  <a:cubicBezTo>
                    <a:pt x="4019" y="1920"/>
                    <a:pt x="5039" y="1291"/>
                    <a:pt x="4950" y="719"/>
                  </a:cubicBezTo>
                  <a:cubicBezTo>
                    <a:pt x="4874" y="268"/>
                    <a:pt x="4163" y="1"/>
                    <a:pt x="3209" y="1"/>
                  </a:cubicBezTo>
                  <a:close/>
                </a:path>
              </a:pathLst>
            </a:custGeom>
            <a:solidFill>
              <a:srgbClr val="FD6A5D">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6" name="Google Shape;376;p3"/>
            <p:cNvSpPr/>
            <p:nvPr/>
          </p:nvSpPr>
          <p:spPr>
            <a:xfrm rot="9160486" flipH="1">
              <a:off x="7614350" y="3845025"/>
              <a:ext cx="112116" cy="163459"/>
            </a:xfrm>
            <a:custGeom>
              <a:avLst/>
              <a:gdLst/>
              <a:ahLst/>
              <a:cxnLst/>
              <a:rect l="l" t="t" r="r" b="b"/>
              <a:pathLst>
                <a:path w="4197" h="6119" extrusionOk="0">
                  <a:moveTo>
                    <a:pt x="1831" y="0"/>
                  </a:moveTo>
                  <a:cubicBezTo>
                    <a:pt x="1813" y="0"/>
                    <a:pt x="1796" y="1"/>
                    <a:pt x="1778" y="2"/>
                  </a:cubicBezTo>
                  <a:cubicBezTo>
                    <a:pt x="0" y="92"/>
                    <a:pt x="77" y="3070"/>
                    <a:pt x="1021" y="4835"/>
                  </a:cubicBezTo>
                  <a:cubicBezTo>
                    <a:pt x="1423" y="5591"/>
                    <a:pt x="1991" y="6119"/>
                    <a:pt x="2631" y="6119"/>
                  </a:cubicBezTo>
                  <a:cubicBezTo>
                    <a:pt x="2737" y="6119"/>
                    <a:pt x="2844" y="6104"/>
                    <a:pt x="2953" y="6074"/>
                  </a:cubicBezTo>
                  <a:cubicBezTo>
                    <a:pt x="3730" y="5856"/>
                    <a:pt x="4063" y="5118"/>
                    <a:pt x="4108" y="4226"/>
                  </a:cubicBezTo>
                  <a:cubicBezTo>
                    <a:pt x="4197" y="2428"/>
                    <a:pt x="3069" y="0"/>
                    <a:pt x="18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7" name="Google Shape;377;p3"/>
            <p:cNvSpPr/>
            <p:nvPr/>
          </p:nvSpPr>
          <p:spPr>
            <a:xfrm rot="9160486" flipH="1">
              <a:off x="7608120" y="3836827"/>
              <a:ext cx="125740" cy="179433"/>
            </a:xfrm>
            <a:custGeom>
              <a:avLst/>
              <a:gdLst/>
              <a:ahLst/>
              <a:cxnLst/>
              <a:rect l="l" t="t" r="r" b="b"/>
              <a:pathLst>
                <a:path w="4707" h="6717" extrusionOk="0">
                  <a:moveTo>
                    <a:pt x="2062" y="593"/>
                  </a:moveTo>
                  <a:cubicBezTo>
                    <a:pt x="2357" y="599"/>
                    <a:pt x="2633" y="804"/>
                    <a:pt x="2813" y="991"/>
                  </a:cubicBezTo>
                  <a:cubicBezTo>
                    <a:pt x="3551" y="1722"/>
                    <a:pt x="4103" y="3308"/>
                    <a:pt x="4045" y="4515"/>
                  </a:cubicBezTo>
                  <a:cubicBezTo>
                    <a:pt x="4019" y="5125"/>
                    <a:pt x="3833" y="5882"/>
                    <a:pt x="3108" y="6087"/>
                  </a:cubicBezTo>
                  <a:cubicBezTo>
                    <a:pt x="3024" y="6110"/>
                    <a:pt x="2943" y="6121"/>
                    <a:pt x="2864" y="6121"/>
                  </a:cubicBezTo>
                  <a:cubicBezTo>
                    <a:pt x="2193" y="6121"/>
                    <a:pt x="1705" y="5358"/>
                    <a:pt x="1516" y="4996"/>
                  </a:cubicBezTo>
                  <a:cubicBezTo>
                    <a:pt x="835" y="3732"/>
                    <a:pt x="688" y="1998"/>
                    <a:pt x="1176" y="1138"/>
                  </a:cubicBezTo>
                  <a:cubicBezTo>
                    <a:pt x="1368" y="792"/>
                    <a:pt x="1651" y="612"/>
                    <a:pt x="2029" y="593"/>
                  </a:cubicBezTo>
                  <a:close/>
                  <a:moveTo>
                    <a:pt x="2055" y="1"/>
                  </a:moveTo>
                  <a:cubicBezTo>
                    <a:pt x="2036" y="1"/>
                    <a:pt x="2017" y="1"/>
                    <a:pt x="1997" y="2"/>
                  </a:cubicBezTo>
                  <a:cubicBezTo>
                    <a:pt x="1413" y="34"/>
                    <a:pt x="951" y="329"/>
                    <a:pt x="656" y="849"/>
                  </a:cubicBezTo>
                  <a:cubicBezTo>
                    <a:pt x="1" y="2005"/>
                    <a:pt x="315" y="4008"/>
                    <a:pt x="989" y="5279"/>
                  </a:cubicBezTo>
                  <a:cubicBezTo>
                    <a:pt x="1490" y="6209"/>
                    <a:pt x="2151" y="6717"/>
                    <a:pt x="2857" y="6717"/>
                  </a:cubicBezTo>
                  <a:cubicBezTo>
                    <a:pt x="2992" y="6717"/>
                    <a:pt x="3134" y="6691"/>
                    <a:pt x="3268" y="6659"/>
                  </a:cubicBezTo>
                  <a:cubicBezTo>
                    <a:pt x="4096" y="6428"/>
                    <a:pt x="4584" y="5677"/>
                    <a:pt x="4636" y="4540"/>
                  </a:cubicBezTo>
                  <a:cubicBezTo>
                    <a:pt x="4706" y="3141"/>
                    <a:pt x="4103" y="1433"/>
                    <a:pt x="3236" y="567"/>
                  </a:cubicBezTo>
                  <a:cubicBezTo>
                    <a:pt x="2862" y="193"/>
                    <a:pt x="2459" y="1"/>
                    <a:pt x="20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8" name="Google Shape;378;p3"/>
            <p:cNvSpPr/>
            <p:nvPr/>
          </p:nvSpPr>
          <p:spPr>
            <a:xfrm rot="9160486" flipH="1">
              <a:off x="7615374" y="3845345"/>
              <a:ext cx="82517" cy="55270"/>
            </a:xfrm>
            <a:custGeom>
              <a:avLst/>
              <a:gdLst/>
              <a:ahLst/>
              <a:cxnLst/>
              <a:rect l="l" t="t" r="r" b="b"/>
              <a:pathLst>
                <a:path w="3089" h="2069" extrusionOk="0">
                  <a:moveTo>
                    <a:pt x="2060" y="1"/>
                  </a:moveTo>
                  <a:cubicBezTo>
                    <a:pt x="1312" y="1"/>
                    <a:pt x="576" y="271"/>
                    <a:pt x="1" y="785"/>
                  </a:cubicBezTo>
                  <a:cubicBezTo>
                    <a:pt x="403" y="1541"/>
                    <a:pt x="971" y="2069"/>
                    <a:pt x="1611" y="2069"/>
                  </a:cubicBezTo>
                  <a:cubicBezTo>
                    <a:pt x="1717" y="2069"/>
                    <a:pt x="1824" y="2054"/>
                    <a:pt x="1933" y="2024"/>
                  </a:cubicBezTo>
                  <a:cubicBezTo>
                    <a:pt x="2710" y="1806"/>
                    <a:pt x="3043" y="1068"/>
                    <a:pt x="3088" y="176"/>
                  </a:cubicBezTo>
                  <a:cubicBezTo>
                    <a:pt x="2752" y="58"/>
                    <a:pt x="2405" y="1"/>
                    <a:pt x="2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9" name="Google Shape;379;p3"/>
            <p:cNvSpPr/>
            <p:nvPr/>
          </p:nvSpPr>
          <p:spPr>
            <a:xfrm rot="9160486" flipH="1">
              <a:off x="7609603" y="3840300"/>
              <a:ext cx="93657" cy="65688"/>
            </a:xfrm>
            <a:custGeom>
              <a:avLst/>
              <a:gdLst/>
              <a:ahLst/>
              <a:cxnLst/>
              <a:rect l="l" t="t" r="r" b="b"/>
              <a:pathLst>
                <a:path w="3506" h="2459" extrusionOk="0">
                  <a:moveTo>
                    <a:pt x="2276" y="394"/>
                  </a:moveTo>
                  <a:cubicBezTo>
                    <a:pt x="2552" y="394"/>
                    <a:pt x="2829" y="433"/>
                    <a:pt x="3101" y="514"/>
                  </a:cubicBezTo>
                  <a:cubicBezTo>
                    <a:pt x="3043" y="1124"/>
                    <a:pt x="2825" y="1830"/>
                    <a:pt x="2100" y="2029"/>
                  </a:cubicBezTo>
                  <a:cubicBezTo>
                    <a:pt x="2007" y="2054"/>
                    <a:pt x="1917" y="2066"/>
                    <a:pt x="1830" y="2066"/>
                  </a:cubicBezTo>
                  <a:cubicBezTo>
                    <a:pt x="1189" y="2066"/>
                    <a:pt x="712" y="1434"/>
                    <a:pt x="469" y="1027"/>
                  </a:cubicBezTo>
                  <a:cubicBezTo>
                    <a:pt x="987" y="613"/>
                    <a:pt x="1626" y="394"/>
                    <a:pt x="2276" y="394"/>
                  </a:cubicBezTo>
                  <a:close/>
                  <a:moveTo>
                    <a:pt x="2281" y="0"/>
                  </a:moveTo>
                  <a:cubicBezTo>
                    <a:pt x="1484" y="0"/>
                    <a:pt x="700" y="289"/>
                    <a:pt x="84" y="835"/>
                  </a:cubicBezTo>
                  <a:cubicBezTo>
                    <a:pt x="20" y="893"/>
                    <a:pt x="0" y="995"/>
                    <a:pt x="45" y="1072"/>
                  </a:cubicBezTo>
                  <a:cubicBezTo>
                    <a:pt x="527" y="1971"/>
                    <a:pt x="1156" y="2459"/>
                    <a:pt x="1823" y="2459"/>
                  </a:cubicBezTo>
                  <a:cubicBezTo>
                    <a:pt x="1952" y="2459"/>
                    <a:pt x="2080" y="2440"/>
                    <a:pt x="2209" y="2407"/>
                  </a:cubicBezTo>
                  <a:cubicBezTo>
                    <a:pt x="2992" y="2189"/>
                    <a:pt x="3454" y="1470"/>
                    <a:pt x="3505" y="379"/>
                  </a:cubicBezTo>
                  <a:cubicBezTo>
                    <a:pt x="3505" y="296"/>
                    <a:pt x="3454" y="212"/>
                    <a:pt x="3371" y="186"/>
                  </a:cubicBezTo>
                  <a:cubicBezTo>
                    <a:pt x="3015" y="61"/>
                    <a:pt x="2647" y="0"/>
                    <a:pt x="22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0" name="Google Shape;380;p3"/>
            <p:cNvSpPr/>
            <p:nvPr/>
          </p:nvSpPr>
          <p:spPr>
            <a:xfrm>
              <a:off x="7598982" y="3367424"/>
              <a:ext cx="57117" cy="69272"/>
            </a:xfrm>
            <a:custGeom>
              <a:avLst/>
              <a:gdLst/>
              <a:ahLst/>
              <a:cxnLst/>
              <a:rect l="l" t="t" r="r" b="b"/>
              <a:pathLst>
                <a:path w="2138" h="2593" extrusionOk="0">
                  <a:moveTo>
                    <a:pt x="52" y="1"/>
                  </a:moveTo>
                  <a:cubicBezTo>
                    <a:pt x="41" y="1"/>
                    <a:pt x="29" y="4"/>
                    <a:pt x="19" y="12"/>
                  </a:cubicBezTo>
                  <a:cubicBezTo>
                    <a:pt x="0" y="31"/>
                    <a:pt x="0" y="63"/>
                    <a:pt x="19" y="82"/>
                  </a:cubicBezTo>
                  <a:cubicBezTo>
                    <a:pt x="167" y="307"/>
                    <a:pt x="308" y="525"/>
                    <a:pt x="462" y="750"/>
                  </a:cubicBezTo>
                  <a:cubicBezTo>
                    <a:pt x="610" y="975"/>
                    <a:pt x="764" y="1193"/>
                    <a:pt x="937" y="1398"/>
                  </a:cubicBezTo>
                  <a:cubicBezTo>
                    <a:pt x="1104" y="1604"/>
                    <a:pt x="1278" y="1809"/>
                    <a:pt x="1457" y="2008"/>
                  </a:cubicBezTo>
                  <a:cubicBezTo>
                    <a:pt x="1631" y="2201"/>
                    <a:pt x="1823" y="2393"/>
                    <a:pt x="2009" y="2573"/>
                  </a:cubicBezTo>
                  <a:cubicBezTo>
                    <a:pt x="2022" y="2586"/>
                    <a:pt x="2038" y="2592"/>
                    <a:pt x="2054" y="2592"/>
                  </a:cubicBezTo>
                  <a:cubicBezTo>
                    <a:pt x="2070" y="2592"/>
                    <a:pt x="2086" y="2586"/>
                    <a:pt x="2099" y="2573"/>
                  </a:cubicBezTo>
                  <a:cubicBezTo>
                    <a:pt x="2131" y="2554"/>
                    <a:pt x="2138" y="2515"/>
                    <a:pt x="2118" y="2483"/>
                  </a:cubicBezTo>
                  <a:cubicBezTo>
                    <a:pt x="1977" y="2271"/>
                    <a:pt x="1842" y="2040"/>
                    <a:pt x="1676" y="1828"/>
                  </a:cubicBezTo>
                  <a:cubicBezTo>
                    <a:pt x="1515" y="1617"/>
                    <a:pt x="1361" y="1405"/>
                    <a:pt x="1188" y="1199"/>
                  </a:cubicBezTo>
                  <a:cubicBezTo>
                    <a:pt x="1014" y="1000"/>
                    <a:pt x="841" y="801"/>
                    <a:pt x="661" y="602"/>
                  </a:cubicBezTo>
                  <a:cubicBezTo>
                    <a:pt x="482" y="410"/>
                    <a:pt x="289" y="217"/>
                    <a:pt x="96" y="38"/>
                  </a:cubicBezTo>
                  <a:cubicBezTo>
                    <a:pt x="96" y="31"/>
                    <a:pt x="96" y="31"/>
                    <a:pt x="96" y="25"/>
                  </a:cubicBezTo>
                  <a:cubicBezTo>
                    <a:pt x="85" y="9"/>
                    <a:pt x="68" y="1"/>
                    <a:pt x="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3"/>
            <p:cNvSpPr/>
            <p:nvPr/>
          </p:nvSpPr>
          <p:spPr>
            <a:xfrm>
              <a:off x="7692587" y="3518384"/>
              <a:ext cx="179926" cy="184146"/>
            </a:xfrm>
            <a:custGeom>
              <a:avLst/>
              <a:gdLst/>
              <a:ahLst/>
              <a:cxnLst/>
              <a:rect l="l" t="t" r="r" b="b"/>
              <a:pathLst>
                <a:path w="6735" h="6893" extrusionOk="0">
                  <a:moveTo>
                    <a:pt x="137" y="0"/>
                  </a:moveTo>
                  <a:cubicBezTo>
                    <a:pt x="126" y="0"/>
                    <a:pt x="115" y="1"/>
                    <a:pt x="104" y="3"/>
                  </a:cubicBezTo>
                  <a:lnTo>
                    <a:pt x="91" y="3"/>
                  </a:lnTo>
                  <a:cubicBezTo>
                    <a:pt x="33" y="16"/>
                    <a:pt x="1" y="74"/>
                    <a:pt x="14" y="138"/>
                  </a:cubicBezTo>
                  <a:cubicBezTo>
                    <a:pt x="27" y="157"/>
                    <a:pt x="52" y="170"/>
                    <a:pt x="78" y="170"/>
                  </a:cubicBezTo>
                  <a:cubicBezTo>
                    <a:pt x="72" y="145"/>
                    <a:pt x="84" y="119"/>
                    <a:pt x="117" y="106"/>
                  </a:cubicBezTo>
                  <a:cubicBezTo>
                    <a:pt x="118" y="106"/>
                    <a:pt x="119" y="106"/>
                    <a:pt x="121" y="106"/>
                  </a:cubicBezTo>
                  <a:cubicBezTo>
                    <a:pt x="160" y="106"/>
                    <a:pt x="228" y="192"/>
                    <a:pt x="283" y="260"/>
                  </a:cubicBezTo>
                  <a:lnTo>
                    <a:pt x="482" y="478"/>
                  </a:lnTo>
                  <a:lnTo>
                    <a:pt x="868" y="915"/>
                  </a:lnTo>
                  <a:lnTo>
                    <a:pt x="1651" y="1788"/>
                  </a:lnTo>
                  <a:lnTo>
                    <a:pt x="3243" y="3495"/>
                  </a:lnTo>
                  <a:lnTo>
                    <a:pt x="4867" y="5171"/>
                  </a:lnTo>
                  <a:cubicBezTo>
                    <a:pt x="5412" y="5716"/>
                    <a:pt x="5971" y="6262"/>
                    <a:pt x="6529" y="6801"/>
                  </a:cubicBezTo>
                  <a:cubicBezTo>
                    <a:pt x="6586" y="6853"/>
                    <a:pt x="6639" y="6892"/>
                    <a:pt x="6677" y="6892"/>
                  </a:cubicBezTo>
                  <a:cubicBezTo>
                    <a:pt x="6687" y="6892"/>
                    <a:pt x="6695" y="6890"/>
                    <a:pt x="6703" y="6885"/>
                  </a:cubicBezTo>
                  <a:cubicBezTo>
                    <a:pt x="6735" y="6866"/>
                    <a:pt x="6703" y="6782"/>
                    <a:pt x="6632" y="6705"/>
                  </a:cubicBezTo>
                  <a:cubicBezTo>
                    <a:pt x="6112" y="6121"/>
                    <a:pt x="5599" y="5543"/>
                    <a:pt x="5072" y="4965"/>
                  </a:cubicBezTo>
                  <a:lnTo>
                    <a:pt x="3474" y="3264"/>
                  </a:lnTo>
                  <a:lnTo>
                    <a:pt x="1843" y="1602"/>
                  </a:lnTo>
                  <a:lnTo>
                    <a:pt x="1015" y="780"/>
                  </a:lnTo>
                  <a:lnTo>
                    <a:pt x="598" y="376"/>
                  </a:lnTo>
                  <a:lnTo>
                    <a:pt x="386" y="170"/>
                  </a:lnTo>
                  <a:lnTo>
                    <a:pt x="283" y="68"/>
                  </a:lnTo>
                  <a:cubicBezTo>
                    <a:pt x="241" y="25"/>
                    <a:pt x="190" y="0"/>
                    <a:pt x="1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2" name="Google Shape;382;p3"/>
            <p:cNvSpPr/>
            <p:nvPr/>
          </p:nvSpPr>
          <p:spPr>
            <a:xfrm>
              <a:off x="7699292" y="3617466"/>
              <a:ext cx="67509" cy="86102"/>
            </a:xfrm>
            <a:custGeom>
              <a:avLst/>
              <a:gdLst/>
              <a:ahLst/>
              <a:cxnLst/>
              <a:rect l="l" t="t" r="r" b="b"/>
              <a:pathLst>
                <a:path w="2527" h="3223" extrusionOk="0">
                  <a:moveTo>
                    <a:pt x="43" y="1"/>
                  </a:moveTo>
                  <a:cubicBezTo>
                    <a:pt x="35" y="1"/>
                    <a:pt x="27" y="2"/>
                    <a:pt x="20" y="5"/>
                  </a:cubicBezTo>
                  <a:cubicBezTo>
                    <a:pt x="0" y="24"/>
                    <a:pt x="0" y="62"/>
                    <a:pt x="20" y="88"/>
                  </a:cubicBezTo>
                  <a:lnTo>
                    <a:pt x="591" y="878"/>
                  </a:lnTo>
                  <a:lnTo>
                    <a:pt x="1169" y="1661"/>
                  </a:lnTo>
                  <a:lnTo>
                    <a:pt x="1759" y="2431"/>
                  </a:lnTo>
                  <a:lnTo>
                    <a:pt x="2375" y="3195"/>
                  </a:lnTo>
                  <a:cubicBezTo>
                    <a:pt x="2390" y="3215"/>
                    <a:pt x="2409" y="3223"/>
                    <a:pt x="2428" y="3223"/>
                  </a:cubicBezTo>
                  <a:cubicBezTo>
                    <a:pt x="2478" y="3223"/>
                    <a:pt x="2526" y="3167"/>
                    <a:pt x="2485" y="3112"/>
                  </a:cubicBezTo>
                  <a:cubicBezTo>
                    <a:pt x="2331" y="2829"/>
                    <a:pt x="2170" y="2540"/>
                    <a:pt x="1990" y="2264"/>
                  </a:cubicBezTo>
                  <a:cubicBezTo>
                    <a:pt x="1817" y="1982"/>
                    <a:pt x="1631" y="1719"/>
                    <a:pt x="1425" y="1462"/>
                  </a:cubicBezTo>
                  <a:cubicBezTo>
                    <a:pt x="1207" y="1205"/>
                    <a:pt x="995" y="955"/>
                    <a:pt x="771" y="711"/>
                  </a:cubicBezTo>
                  <a:cubicBezTo>
                    <a:pt x="552" y="473"/>
                    <a:pt x="321" y="242"/>
                    <a:pt x="84" y="18"/>
                  </a:cubicBezTo>
                  <a:cubicBezTo>
                    <a:pt x="72" y="5"/>
                    <a:pt x="57" y="1"/>
                    <a:pt x="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3" name="Google Shape;383;p3"/>
            <p:cNvSpPr/>
            <p:nvPr/>
          </p:nvSpPr>
          <p:spPr>
            <a:xfrm>
              <a:off x="7700841" y="3678748"/>
              <a:ext cx="44427" cy="57384"/>
            </a:xfrm>
            <a:custGeom>
              <a:avLst/>
              <a:gdLst/>
              <a:ahLst/>
              <a:cxnLst/>
              <a:rect l="l" t="t" r="r" b="b"/>
              <a:pathLst>
                <a:path w="1663" h="2148" extrusionOk="0">
                  <a:moveTo>
                    <a:pt x="58" y="1"/>
                  </a:moveTo>
                  <a:cubicBezTo>
                    <a:pt x="43" y="1"/>
                    <a:pt x="29" y="6"/>
                    <a:pt x="19" y="15"/>
                  </a:cubicBezTo>
                  <a:cubicBezTo>
                    <a:pt x="0" y="34"/>
                    <a:pt x="0" y="67"/>
                    <a:pt x="19" y="86"/>
                  </a:cubicBezTo>
                  <a:cubicBezTo>
                    <a:pt x="129" y="272"/>
                    <a:pt x="225" y="458"/>
                    <a:pt x="340" y="638"/>
                  </a:cubicBezTo>
                  <a:cubicBezTo>
                    <a:pt x="462" y="818"/>
                    <a:pt x="578" y="997"/>
                    <a:pt x="700" y="1171"/>
                  </a:cubicBezTo>
                  <a:cubicBezTo>
                    <a:pt x="828" y="1344"/>
                    <a:pt x="969" y="1511"/>
                    <a:pt x="1104" y="1671"/>
                  </a:cubicBezTo>
                  <a:cubicBezTo>
                    <a:pt x="1239" y="1832"/>
                    <a:pt x="1393" y="1986"/>
                    <a:pt x="1547" y="2134"/>
                  </a:cubicBezTo>
                  <a:cubicBezTo>
                    <a:pt x="1560" y="2143"/>
                    <a:pt x="1574" y="2148"/>
                    <a:pt x="1588" y="2148"/>
                  </a:cubicBezTo>
                  <a:cubicBezTo>
                    <a:pt x="1602" y="2148"/>
                    <a:pt x="1615" y="2143"/>
                    <a:pt x="1624" y="2134"/>
                  </a:cubicBezTo>
                  <a:cubicBezTo>
                    <a:pt x="1650" y="2121"/>
                    <a:pt x="1663" y="2082"/>
                    <a:pt x="1656" y="2057"/>
                  </a:cubicBezTo>
                  <a:cubicBezTo>
                    <a:pt x="1554" y="1864"/>
                    <a:pt x="1444" y="1678"/>
                    <a:pt x="1329" y="1498"/>
                  </a:cubicBezTo>
                  <a:cubicBezTo>
                    <a:pt x="1220" y="1318"/>
                    <a:pt x="1091" y="1145"/>
                    <a:pt x="963" y="978"/>
                  </a:cubicBezTo>
                  <a:cubicBezTo>
                    <a:pt x="822" y="818"/>
                    <a:pt x="687" y="651"/>
                    <a:pt x="546" y="490"/>
                  </a:cubicBezTo>
                  <a:cubicBezTo>
                    <a:pt x="405" y="330"/>
                    <a:pt x="250" y="176"/>
                    <a:pt x="103" y="28"/>
                  </a:cubicBezTo>
                  <a:lnTo>
                    <a:pt x="96" y="15"/>
                  </a:lnTo>
                  <a:cubicBezTo>
                    <a:pt x="87" y="6"/>
                    <a:pt x="72" y="1"/>
                    <a:pt x="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4" name="Google Shape;384;p3"/>
            <p:cNvSpPr/>
            <p:nvPr/>
          </p:nvSpPr>
          <p:spPr>
            <a:xfrm>
              <a:off x="7447890" y="3548811"/>
              <a:ext cx="104643" cy="269447"/>
            </a:xfrm>
            <a:custGeom>
              <a:avLst/>
              <a:gdLst/>
              <a:ahLst/>
              <a:cxnLst/>
              <a:rect l="l" t="t" r="r" b="b"/>
              <a:pathLst>
                <a:path w="3917" h="10086" extrusionOk="0">
                  <a:moveTo>
                    <a:pt x="3875" y="1"/>
                  </a:moveTo>
                  <a:cubicBezTo>
                    <a:pt x="3841" y="1"/>
                    <a:pt x="3778" y="55"/>
                    <a:pt x="3724" y="142"/>
                  </a:cubicBezTo>
                  <a:cubicBezTo>
                    <a:pt x="3506" y="527"/>
                    <a:pt x="3326" y="925"/>
                    <a:pt x="3172" y="1342"/>
                  </a:cubicBezTo>
                  <a:cubicBezTo>
                    <a:pt x="3005" y="1740"/>
                    <a:pt x="2832" y="2138"/>
                    <a:pt x="2652" y="2530"/>
                  </a:cubicBezTo>
                  <a:lnTo>
                    <a:pt x="1541" y="4898"/>
                  </a:lnTo>
                  <a:cubicBezTo>
                    <a:pt x="1169" y="5694"/>
                    <a:pt x="848" y="6510"/>
                    <a:pt x="566" y="7338"/>
                  </a:cubicBezTo>
                  <a:cubicBezTo>
                    <a:pt x="290" y="8172"/>
                    <a:pt x="103" y="9032"/>
                    <a:pt x="7" y="9905"/>
                  </a:cubicBezTo>
                  <a:cubicBezTo>
                    <a:pt x="1" y="9995"/>
                    <a:pt x="7" y="10079"/>
                    <a:pt x="33" y="10085"/>
                  </a:cubicBezTo>
                  <a:cubicBezTo>
                    <a:pt x="34" y="10085"/>
                    <a:pt x="35" y="10086"/>
                    <a:pt x="37" y="10086"/>
                  </a:cubicBezTo>
                  <a:cubicBezTo>
                    <a:pt x="67" y="10086"/>
                    <a:pt x="98" y="10011"/>
                    <a:pt x="116" y="9925"/>
                  </a:cubicBezTo>
                  <a:cubicBezTo>
                    <a:pt x="270" y="9071"/>
                    <a:pt x="501" y="8230"/>
                    <a:pt x="810" y="7421"/>
                  </a:cubicBezTo>
                  <a:cubicBezTo>
                    <a:pt x="1111" y="6612"/>
                    <a:pt x="1477" y="5823"/>
                    <a:pt x="1837" y="5033"/>
                  </a:cubicBezTo>
                  <a:cubicBezTo>
                    <a:pt x="2196" y="4237"/>
                    <a:pt x="2581" y="3448"/>
                    <a:pt x="2909" y="2645"/>
                  </a:cubicBezTo>
                  <a:cubicBezTo>
                    <a:pt x="3082" y="2241"/>
                    <a:pt x="3236" y="1836"/>
                    <a:pt x="3384" y="1419"/>
                  </a:cubicBezTo>
                  <a:cubicBezTo>
                    <a:pt x="3506" y="1008"/>
                    <a:pt x="3666" y="604"/>
                    <a:pt x="3846" y="206"/>
                  </a:cubicBezTo>
                  <a:cubicBezTo>
                    <a:pt x="3891" y="116"/>
                    <a:pt x="3916" y="33"/>
                    <a:pt x="3891" y="7"/>
                  </a:cubicBezTo>
                  <a:cubicBezTo>
                    <a:pt x="3887" y="3"/>
                    <a:pt x="3881" y="1"/>
                    <a:pt x="38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5" name="Google Shape;385;p3"/>
            <p:cNvSpPr/>
            <p:nvPr/>
          </p:nvSpPr>
          <p:spPr>
            <a:xfrm>
              <a:off x="8102775" y="4281896"/>
              <a:ext cx="76351" cy="208350"/>
            </a:xfrm>
            <a:custGeom>
              <a:avLst/>
              <a:gdLst/>
              <a:ahLst/>
              <a:cxnLst/>
              <a:rect l="l" t="t" r="r" b="b"/>
              <a:pathLst>
                <a:path w="2858" h="7799" extrusionOk="0">
                  <a:moveTo>
                    <a:pt x="86" y="1"/>
                  </a:moveTo>
                  <a:cubicBezTo>
                    <a:pt x="58" y="1"/>
                    <a:pt x="31" y="12"/>
                    <a:pt x="14" y="33"/>
                  </a:cubicBezTo>
                  <a:cubicBezTo>
                    <a:pt x="1" y="59"/>
                    <a:pt x="46" y="97"/>
                    <a:pt x="104" y="136"/>
                  </a:cubicBezTo>
                  <a:cubicBezTo>
                    <a:pt x="354" y="347"/>
                    <a:pt x="514" y="636"/>
                    <a:pt x="566" y="957"/>
                  </a:cubicBezTo>
                  <a:lnTo>
                    <a:pt x="797" y="1933"/>
                  </a:lnTo>
                  <a:lnTo>
                    <a:pt x="1291" y="3891"/>
                  </a:lnTo>
                  <a:cubicBezTo>
                    <a:pt x="1477" y="4539"/>
                    <a:pt x="1651" y="5194"/>
                    <a:pt x="1850" y="5842"/>
                  </a:cubicBezTo>
                  <a:cubicBezTo>
                    <a:pt x="2036" y="6497"/>
                    <a:pt x="2318" y="7126"/>
                    <a:pt x="2684" y="7704"/>
                  </a:cubicBezTo>
                  <a:cubicBezTo>
                    <a:pt x="2722" y="7758"/>
                    <a:pt x="2769" y="7798"/>
                    <a:pt x="2806" y="7798"/>
                  </a:cubicBezTo>
                  <a:cubicBezTo>
                    <a:pt x="2813" y="7798"/>
                    <a:pt x="2819" y="7797"/>
                    <a:pt x="2825" y="7794"/>
                  </a:cubicBezTo>
                  <a:cubicBezTo>
                    <a:pt x="2857" y="7781"/>
                    <a:pt x="2845" y="7704"/>
                    <a:pt x="2806" y="7627"/>
                  </a:cubicBezTo>
                  <a:cubicBezTo>
                    <a:pt x="2504" y="7030"/>
                    <a:pt x="2273" y="6407"/>
                    <a:pt x="2119" y="5759"/>
                  </a:cubicBezTo>
                  <a:lnTo>
                    <a:pt x="1606" y="3801"/>
                  </a:lnTo>
                  <a:lnTo>
                    <a:pt x="1047" y="1850"/>
                  </a:lnTo>
                  <a:cubicBezTo>
                    <a:pt x="951" y="1522"/>
                    <a:pt x="855" y="1195"/>
                    <a:pt x="745" y="874"/>
                  </a:cubicBezTo>
                  <a:cubicBezTo>
                    <a:pt x="662" y="527"/>
                    <a:pt x="450" y="226"/>
                    <a:pt x="155" y="27"/>
                  </a:cubicBezTo>
                  <a:cubicBezTo>
                    <a:pt x="134" y="9"/>
                    <a:pt x="110" y="1"/>
                    <a:pt x="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6" name="Google Shape;386;p3"/>
            <p:cNvSpPr/>
            <p:nvPr/>
          </p:nvSpPr>
          <p:spPr>
            <a:xfrm>
              <a:off x="8092997" y="4388083"/>
              <a:ext cx="51667" cy="117653"/>
            </a:xfrm>
            <a:custGeom>
              <a:avLst/>
              <a:gdLst/>
              <a:ahLst/>
              <a:cxnLst/>
              <a:rect l="l" t="t" r="r" b="b"/>
              <a:pathLst>
                <a:path w="1934" h="4404" extrusionOk="0">
                  <a:moveTo>
                    <a:pt x="47" y="1"/>
                  </a:moveTo>
                  <a:cubicBezTo>
                    <a:pt x="38" y="1"/>
                    <a:pt x="29" y="2"/>
                    <a:pt x="20" y="6"/>
                  </a:cubicBezTo>
                  <a:cubicBezTo>
                    <a:pt x="1" y="12"/>
                    <a:pt x="1" y="57"/>
                    <a:pt x="20" y="96"/>
                  </a:cubicBezTo>
                  <a:cubicBezTo>
                    <a:pt x="213" y="436"/>
                    <a:pt x="373" y="783"/>
                    <a:pt x="534" y="1129"/>
                  </a:cubicBezTo>
                  <a:cubicBezTo>
                    <a:pt x="701" y="1476"/>
                    <a:pt x="848" y="1822"/>
                    <a:pt x="1002" y="2175"/>
                  </a:cubicBezTo>
                  <a:cubicBezTo>
                    <a:pt x="1150" y="2529"/>
                    <a:pt x="1291" y="2882"/>
                    <a:pt x="1420" y="3241"/>
                  </a:cubicBezTo>
                  <a:cubicBezTo>
                    <a:pt x="1548" y="3607"/>
                    <a:pt x="1683" y="3966"/>
                    <a:pt x="1798" y="4332"/>
                  </a:cubicBezTo>
                  <a:cubicBezTo>
                    <a:pt x="1804" y="4373"/>
                    <a:pt x="1821" y="4404"/>
                    <a:pt x="1863" y="4404"/>
                  </a:cubicBezTo>
                  <a:cubicBezTo>
                    <a:pt x="1867" y="4404"/>
                    <a:pt x="1871" y="4404"/>
                    <a:pt x="1875" y="4403"/>
                  </a:cubicBezTo>
                  <a:cubicBezTo>
                    <a:pt x="1933" y="4403"/>
                    <a:pt x="1933" y="4358"/>
                    <a:pt x="1933" y="4300"/>
                  </a:cubicBezTo>
                  <a:cubicBezTo>
                    <a:pt x="1875" y="3915"/>
                    <a:pt x="1792" y="3530"/>
                    <a:pt x="1689" y="3158"/>
                  </a:cubicBezTo>
                  <a:cubicBezTo>
                    <a:pt x="1580" y="2779"/>
                    <a:pt x="1445" y="2413"/>
                    <a:pt x="1298" y="2054"/>
                  </a:cubicBezTo>
                  <a:cubicBezTo>
                    <a:pt x="1137" y="1694"/>
                    <a:pt x="957" y="1347"/>
                    <a:pt x="765" y="1007"/>
                  </a:cubicBezTo>
                  <a:cubicBezTo>
                    <a:pt x="566" y="667"/>
                    <a:pt x="348" y="346"/>
                    <a:pt x="110" y="31"/>
                  </a:cubicBezTo>
                  <a:cubicBezTo>
                    <a:pt x="96" y="13"/>
                    <a:pt x="72" y="1"/>
                    <a:pt x="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7" name="Google Shape;387;p3"/>
            <p:cNvSpPr/>
            <p:nvPr/>
          </p:nvSpPr>
          <p:spPr>
            <a:xfrm>
              <a:off x="8055785" y="4428689"/>
              <a:ext cx="43946" cy="102078"/>
            </a:xfrm>
            <a:custGeom>
              <a:avLst/>
              <a:gdLst/>
              <a:ahLst/>
              <a:cxnLst/>
              <a:rect l="l" t="t" r="r" b="b"/>
              <a:pathLst>
                <a:path w="1645" h="3821" extrusionOk="0">
                  <a:moveTo>
                    <a:pt x="1541" y="3632"/>
                  </a:moveTo>
                  <a:cubicBezTo>
                    <a:pt x="1543" y="3633"/>
                    <a:pt x="1545" y="3633"/>
                    <a:pt x="1546" y="3633"/>
                  </a:cubicBezTo>
                  <a:lnTo>
                    <a:pt x="1546" y="3633"/>
                  </a:lnTo>
                  <a:cubicBezTo>
                    <a:pt x="1545" y="3634"/>
                    <a:pt x="1543" y="3635"/>
                    <a:pt x="1542" y="3636"/>
                  </a:cubicBezTo>
                  <a:lnTo>
                    <a:pt x="1542" y="3636"/>
                  </a:lnTo>
                  <a:lnTo>
                    <a:pt x="1542" y="3634"/>
                  </a:lnTo>
                  <a:cubicBezTo>
                    <a:pt x="1541" y="3633"/>
                    <a:pt x="1541" y="3633"/>
                    <a:pt x="1541" y="3632"/>
                  </a:cubicBezTo>
                  <a:close/>
                  <a:moveTo>
                    <a:pt x="20" y="1"/>
                  </a:moveTo>
                  <a:cubicBezTo>
                    <a:pt x="1" y="26"/>
                    <a:pt x="1" y="65"/>
                    <a:pt x="20" y="91"/>
                  </a:cubicBezTo>
                  <a:cubicBezTo>
                    <a:pt x="174" y="392"/>
                    <a:pt x="309" y="726"/>
                    <a:pt x="437" y="1021"/>
                  </a:cubicBezTo>
                  <a:cubicBezTo>
                    <a:pt x="572" y="1323"/>
                    <a:pt x="688" y="1644"/>
                    <a:pt x="797" y="1971"/>
                  </a:cubicBezTo>
                  <a:cubicBezTo>
                    <a:pt x="912" y="2299"/>
                    <a:pt x="1015" y="2626"/>
                    <a:pt x="1105" y="2947"/>
                  </a:cubicBezTo>
                  <a:cubicBezTo>
                    <a:pt x="1150" y="3114"/>
                    <a:pt x="1195" y="3281"/>
                    <a:pt x="1233" y="3441"/>
                  </a:cubicBezTo>
                  <a:cubicBezTo>
                    <a:pt x="1253" y="3538"/>
                    <a:pt x="1285" y="3628"/>
                    <a:pt x="1330" y="3717"/>
                  </a:cubicBezTo>
                  <a:cubicBezTo>
                    <a:pt x="1368" y="3782"/>
                    <a:pt x="1439" y="3820"/>
                    <a:pt x="1509" y="3820"/>
                  </a:cubicBezTo>
                  <a:cubicBezTo>
                    <a:pt x="1567" y="3814"/>
                    <a:pt x="1619" y="3775"/>
                    <a:pt x="1631" y="3724"/>
                  </a:cubicBezTo>
                  <a:cubicBezTo>
                    <a:pt x="1644" y="3685"/>
                    <a:pt x="1644" y="3647"/>
                    <a:pt x="1631" y="3615"/>
                  </a:cubicBezTo>
                  <a:cubicBezTo>
                    <a:pt x="1626" y="3594"/>
                    <a:pt x="1564" y="3551"/>
                    <a:pt x="1532" y="3551"/>
                  </a:cubicBezTo>
                  <a:cubicBezTo>
                    <a:pt x="1528" y="3551"/>
                    <a:pt x="1525" y="3551"/>
                    <a:pt x="1523" y="3552"/>
                  </a:cubicBezTo>
                  <a:lnTo>
                    <a:pt x="1523" y="3552"/>
                  </a:lnTo>
                  <a:cubicBezTo>
                    <a:pt x="1514" y="3505"/>
                    <a:pt x="1509" y="3457"/>
                    <a:pt x="1509" y="3409"/>
                  </a:cubicBezTo>
                  <a:cubicBezTo>
                    <a:pt x="1490" y="3242"/>
                    <a:pt x="1465" y="3069"/>
                    <a:pt x="1426" y="2896"/>
                  </a:cubicBezTo>
                  <a:cubicBezTo>
                    <a:pt x="1362" y="2549"/>
                    <a:pt x="1266" y="2215"/>
                    <a:pt x="1156" y="1882"/>
                  </a:cubicBezTo>
                  <a:cubicBezTo>
                    <a:pt x="1028" y="1554"/>
                    <a:pt x="887" y="1240"/>
                    <a:pt x="720" y="932"/>
                  </a:cubicBezTo>
                  <a:cubicBezTo>
                    <a:pt x="553" y="630"/>
                    <a:pt x="367" y="335"/>
                    <a:pt x="161" y="59"/>
                  </a:cubicBezTo>
                  <a:cubicBezTo>
                    <a:pt x="136" y="20"/>
                    <a:pt x="104" y="20"/>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8" name="Google Shape;388;p3"/>
            <p:cNvSpPr/>
            <p:nvPr/>
          </p:nvSpPr>
          <p:spPr>
            <a:xfrm>
              <a:off x="8109827" y="4591724"/>
              <a:ext cx="110787" cy="226971"/>
            </a:xfrm>
            <a:custGeom>
              <a:avLst/>
              <a:gdLst/>
              <a:ahLst/>
              <a:cxnLst/>
              <a:rect l="l" t="t" r="r" b="b"/>
              <a:pathLst>
                <a:path w="4147" h="8496" extrusionOk="0">
                  <a:moveTo>
                    <a:pt x="2931" y="1"/>
                  </a:moveTo>
                  <a:cubicBezTo>
                    <a:pt x="2928" y="1"/>
                    <a:pt x="2924" y="1"/>
                    <a:pt x="2921" y="2"/>
                  </a:cubicBezTo>
                  <a:cubicBezTo>
                    <a:pt x="2882" y="15"/>
                    <a:pt x="2895" y="105"/>
                    <a:pt x="2946" y="208"/>
                  </a:cubicBezTo>
                  <a:cubicBezTo>
                    <a:pt x="3325" y="965"/>
                    <a:pt x="3576" y="1768"/>
                    <a:pt x="3704" y="2602"/>
                  </a:cubicBezTo>
                  <a:cubicBezTo>
                    <a:pt x="3832" y="3424"/>
                    <a:pt x="3781" y="4265"/>
                    <a:pt x="3556" y="5067"/>
                  </a:cubicBezTo>
                  <a:cubicBezTo>
                    <a:pt x="3344" y="5876"/>
                    <a:pt x="2914" y="6601"/>
                    <a:pt x="2317" y="7186"/>
                  </a:cubicBezTo>
                  <a:cubicBezTo>
                    <a:pt x="1720" y="7776"/>
                    <a:pt x="969" y="8187"/>
                    <a:pt x="154" y="8386"/>
                  </a:cubicBezTo>
                  <a:cubicBezTo>
                    <a:pt x="71" y="8412"/>
                    <a:pt x="6" y="8444"/>
                    <a:pt x="0" y="8469"/>
                  </a:cubicBezTo>
                  <a:cubicBezTo>
                    <a:pt x="0" y="8495"/>
                    <a:pt x="77" y="8495"/>
                    <a:pt x="173" y="8495"/>
                  </a:cubicBezTo>
                  <a:cubicBezTo>
                    <a:pt x="1034" y="8347"/>
                    <a:pt x="1842" y="7956"/>
                    <a:pt x="2491" y="7372"/>
                  </a:cubicBezTo>
                  <a:cubicBezTo>
                    <a:pt x="3152" y="6781"/>
                    <a:pt x="3627" y="6017"/>
                    <a:pt x="3871" y="5164"/>
                  </a:cubicBezTo>
                  <a:cubicBezTo>
                    <a:pt x="4102" y="4316"/>
                    <a:pt x="4147" y="3424"/>
                    <a:pt x="3986" y="2557"/>
                  </a:cubicBezTo>
                  <a:cubicBezTo>
                    <a:pt x="3826" y="1704"/>
                    <a:pt x="3518" y="888"/>
                    <a:pt x="3075" y="144"/>
                  </a:cubicBezTo>
                  <a:cubicBezTo>
                    <a:pt x="3022" y="61"/>
                    <a:pt x="2969" y="1"/>
                    <a:pt x="29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9" name="Google Shape;389;p3"/>
            <p:cNvSpPr/>
            <p:nvPr/>
          </p:nvSpPr>
          <p:spPr>
            <a:xfrm>
              <a:off x="8114796" y="4626505"/>
              <a:ext cx="32592" cy="124679"/>
            </a:xfrm>
            <a:custGeom>
              <a:avLst/>
              <a:gdLst/>
              <a:ahLst/>
              <a:cxnLst/>
              <a:rect l="l" t="t" r="r" b="b"/>
              <a:pathLst>
                <a:path w="1220" h="4667" extrusionOk="0">
                  <a:moveTo>
                    <a:pt x="717" y="0"/>
                  </a:moveTo>
                  <a:cubicBezTo>
                    <a:pt x="709" y="0"/>
                    <a:pt x="701" y="1"/>
                    <a:pt x="693" y="4"/>
                  </a:cubicBezTo>
                  <a:cubicBezTo>
                    <a:pt x="661" y="23"/>
                    <a:pt x="649" y="74"/>
                    <a:pt x="661" y="113"/>
                  </a:cubicBezTo>
                  <a:cubicBezTo>
                    <a:pt x="892" y="857"/>
                    <a:pt x="950" y="1640"/>
                    <a:pt x="841" y="2404"/>
                  </a:cubicBezTo>
                  <a:cubicBezTo>
                    <a:pt x="796" y="2789"/>
                    <a:pt x="700" y="3168"/>
                    <a:pt x="565" y="3528"/>
                  </a:cubicBezTo>
                  <a:cubicBezTo>
                    <a:pt x="430" y="3894"/>
                    <a:pt x="251" y="4240"/>
                    <a:pt x="32" y="4568"/>
                  </a:cubicBezTo>
                  <a:cubicBezTo>
                    <a:pt x="7" y="4600"/>
                    <a:pt x="0" y="4632"/>
                    <a:pt x="19" y="4657"/>
                  </a:cubicBezTo>
                  <a:cubicBezTo>
                    <a:pt x="25" y="4663"/>
                    <a:pt x="33" y="4666"/>
                    <a:pt x="42" y="4666"/>
                  </a:cubicBezTo>
                  <a:cubicBezTo>
                    <a:pt x="62" y="4666"/>
                    <a:pt x="87" y="4652"/>
                    <a:pt x="109" y="4625"/>
                  </a:cubicBezTo>
                  <a:cubicBezTo>
                    <a:pt x="392" y="4330"/>
                    <a:pt x="623" y="3990"/>
                    <a:pt x="796" y="3624"/>
                  </a:cubicBezTo>
                  <a:cubicBezTo>
                    <a:pt x="969" y="3252"/>
                    <a:pt x="1098" y="2860"/>
                    <a:pt x="1162" y="2456"/>
                  </a:cubicBezTo>
                  <a:cubicBezTo>
                    <a:pt x="1220" y="2045"/>
                    <a:pt x="1220" y="1634"/>
                    <a:pt x="1162" y="1223"/>
                  </a:cubicBezTo>
                  <a:cubicBezTo>
                    <a:pt x="1098" y="819"/>
                    <a:pt x="976" y="427"/>
                    <a:pt x="790" y="61"/>
                  </a:cubicBezTo>
                  <a:cubicBezTo>
                    <a:pt x="784" y="24"/>
                    <a:pt x="753" y="0"/>
                    <a:pt x="7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3"/>
            <p:cNvSpPr/>
            <p:nvPr/>
          </p:nvSpPr>
          <p:spPr>
            <a:xfrm>
              <a:off x="7576516" y="4730850"/>
              <a:ext cx="146131" cy="170228"/>
            </a:xfrm>
            <a:custGeom>
              <a:avLst/>
              <a:gdLst/>
              <a:ahLst/>
              <a:cxnLst/>
              <a:rect l="l" t="t" r="r" b="b"/>
              <a:pathLst>
                <a:path w="5470" h="6372" extrusionOk="0">
                  <a:moveTo>
                    <a:pt x="150" y="0"/>
                  </a:moveTo>
                  <a:cubicBezTo>
                    <a:pt x="119" y="0"/>
                    <a:pt x="90" y="62"/>
                    <a:pt x="90" y="142"/>
                  </a:cubicBezTo>
                  <a:cubicBezTo>
                    <a:pt x="0" y="912"/>
                    <a:pt x="71" y="1689"/>
                    <a:pt x="295" y="2427"/>
                  </a:cubicBezTo>
                  <a:cubicBezTo>
                    <a:pt x="520" y="3165"/>
                    <a:pt x="880" y="3852"/>
                    <a:pt x="1355" y="4462"/>
                  </a:cubicBezTo>
                  <a:cubicBezTo>
                    <a:pt x="1842" y="5065"/>
                    <a:pt x="2439" y="5566"/>
                    <a:pt x="3120" y="5945"/>
                  </a:cubicBezTo>
                  <a:cubicBezTo>
                    <a:pt x="3293" y="6022"/>
                    <a:pt x="3460" y="6112"/>
                    <a:pt x="3646" y="6182"/>
                  </a:cubicBezTo>
                  <a:cubicBezTo>
                    <a:pt x="3826" y="6259"/>
                    <a:pt x="4019" y="6311"/>
                    <a:pt x="4211" y="6336"/>
                  </a:cubicBezTo>
                  <a:cubicBezTo>
                    <a:pt x="4316" y="6360"/>
                    <a:pt x="4422" y="6372"/>
                    <a:pt x="4527" y="6372"/>
                  </a:cubicBezTo>
                  <a:cubicBezTo>
                    <a:pt x="4823" y="6372"/>
                    <a:pt x="5114" y="6280"/>
                    <a:pt x="5360" y="6105"/>
                  </a:cubicBezTo>
                  <a:cubicBezTo>
                    <a:pt x="5444" y="6041"/>
                    <a:pt x="5469" y="5964"/>
                    <a:pt x="5444" y="5932"/>
                  </a:cubicBezTo>
                  <a:cubicBezTo>
                    <a:pt x="5437" y="5926"/>
                    <a:pt x="5429" y="5923"/>
                    <a:pt x="5418" y="5923"/>
                  </a:cubicBezTo>
                  <a:cubicBezTo>
                    <a:pt x="5384" y="5923"/>
                    <a:pt x="5329" y="5951"/>
                    <a:pt x="5270" y="5990"/>
                  </a:cubicBezTo>
                  <a:cubicBezTo>
                    <a:pt x="5070" y="6111"/>
                    <a:pt x="4846" y="6172"/>
                    <a:pt x="4620" y="6172"/>
                  </a:cubicBezTo>
                  <a:cubicBezTo>
                    <a:pt x="4498" y="6172"/>
                    <a:pt x="4375" y="6154"/>
                    <a:pt x="4256" y="6118"/>
                  </a:cubicBezTo>
                  <a:cubicBezTo>
                    <a:pt x="4083" y="6079"/>
                    <a:pt x="3909" y="6022"/>
                    <a:pt x="3743" y="5945"/>
                  </a:cubicBezTo>
                  <a:cubicBezTo>
                    <a:pt x="3589" y="5874"/>
                    <a:pt x="3422" y="5771"/>
                    <a:pt x="3261" y="5694"/>
                  </a:cubicBezTo>
                  <a:cubicBezTo>
                    <a:pt x="2632" y="5316"/>
                    <a:pt x="2074" y="4828"/>
                    <a:pt x="1611" y="4256"/>
                  </a:cubicBezTo>
                  <a:cubicBezTo>
                    <a:pt x="1149" y="3685"/>
                    <a:pt x="790" y="3037"/>
                    <a:pt x="546" y="2343"/>
                  </a:cubicBezTo>
                  <a:cubicBezTo>
                    <a:pt x="289" y="1644"/>
                    <a:pt x="173" y="906"/>
                    <a:pt x="199" y="161"/>
                  </a:cubicBezTo>
                  <a:cubicBezTo>
                    <a:pt x="206" y="84"/>
                    <a:pt x="180" y="7"/>
                    <a:pt x="154" y="0"/>
                  </a:cubicBezTo>
                  <a:cubicBezTo>
                    <a:pt x="153" y="0"/>
                    <a:pt x="151"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3"/>
            <p:cNvSpPr/>
            <p:nvPr/>
          </p:nvSpPr>
          <p:spPr>
            <a:xfrm>
              <a:off x="7622464" y="4763067"/>
              <a:ext cx="91953" cy="95239"/>
            </a:xfrm>
            <a:custGeom>
              <a:avLst/>
              <a:gdLst/>
              <a:ahLst/>
              <a:cxnLst/>
              <a:rect l="l" t="t" r="r" b="b"/>
              <a:pathLst>
                <a:path w="3442" h="3565" extrusionOk="0">
                  <a:moveTo>
                    <a:pt x="28" y="0"/>
                  </a:moveTo>
                  <a:cubicBezTo>
                    <a:pt x="25" y="0"/>
                    <a:pt x="22" y="0"/>
                    <a:pt x="20" y="1"/>
                  </a:cubicBezTo>
                  <a:cubicBezTo>
                    <a:pt x="1" y="8"/>
                    <a:pt x="1" y="46"/>
                    <a:pt x="1" y="91"/>
                  </a:cubicBezTo>
                  <a:cubicBezTo>
                    <a:pt x="135" y="489"/>
                    <a:pt x="302" y="874"/>
                    <a:pt x="501" y="1247"/>
                  </a:cubicBezTo>
                  <a:cubicBezTo>
                    <a:pt x="707" y="1612"/>
                    <a:pt x="938" y="1966"/>
                    <a:pt x="1195" y="2293"/>
                  </a:cubicBezTo>
                  <a:cubicBezTo>
                    <a:pt x="1464" y="2627"/>
                    <a:pt x="1772" y="2928"/>
                    <a:pt x="2125" y="3172"/>
                  </a:cubicBezTo>
                  <a:cubicBezTo>
                    <a:pt x="2471" y="3424"/>
                    <a:pt x="2890" y="3564"/>
                    <a:pt x="3316" y="3564"/>
                  </a:cubicBezTo>
                  <a:cubicBezTo>
                    <a:pt x="3326" y="3564"/>
                    <a:pt x="3335" y="3564"/>
                    <a:pt x="3345" y="3564"/>
                  </a:cubicBezTo>
                  <a:cubicBezTo>
                    <a:pt x="3403" y="3558"/>
                    <a:pt x="3441" y="3538"/>
                    <a:pt x="3441" y="3500"/>
                  </a:cubicBezTo>
                  <a:cubicBezTo>
                    <a:pt x="3441" y="3458"/>
                    <a:pt x="3403" y="3422"/>
                    <a:pt x="3361" y="3422"/>
                  </a:cubicBezTo>
                  <a:cubicBezTo>
                    <a:pt x="3358" y="3422"/>
                    <a:pt x="3355" y="3422"/>
                    <a:pt x="3351" y="3423"/>
                  </a:cubicBezTo>
                  <a:cubicBezTo>
                    <a:pt x="2960" y="3365"/>
                    <a:pt x="2587" y="3198"/>
                    <a:pt x="2292" y="2941"/>
                  </a:cubicBezTo>
                  <a:cubicBezTo>
                    <a:pt x="1978" y="2691"/>
                    <a:pt x="1695" y="2402"/>
                    <a:pt x="1451" y="2088"/>
                  </a:cubicBezTo>
                  <a:cubicBezTo>
                    <a:pt x="1188" y="1773"/>
                    <a:pt x="944" y="1452"/>
                    <a:pt x="719" y="1105"/>
                  </a:cubicBezTo>
                  <a:cubicBezTo>
                    <a:pt x="488" y="765"/>
                    <a:pt x="283" y="412"/>
                    <a:pt x="90" y="53"/>
                  </a:cubicBezTo>
                  <a:cubicBezTo>
                    <a:pt x="74" y="19"/>
                    <a:pt x="47" y="0"/>
                    <a:pt x="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3"/>
            <p:cNvSpPr/>
            <p:nvPr/>
          </p:nvSpPr>
          <p:spPr>
            <a:xfrm>
              <a:off x="7790679" y="4828650"/>
              <a:ext cx="222616" cy="63074"/>
            </a:xfrm>
            <a:custGeom>
              <a:avLst/>
              <a:gdLst/>
              <a:ahLst/>
              <a:cxnLst/>
              <a:rect l="l" t="t" r="r" b="b"/>
              <a:pathLst>
                <a:path w="8333" h="2361" extrusionOk="0">
                  <a:moveTo>
                    <a:pt x="8269" y="0"/>
                  </a:moveTo>
                  <a:cubicBezTo>
                    <a:pt x="8237" y="0"/>
                    <a:pt x="8195" y="8"/>
                    <a:pt x="8153" y="24"/>
                  </a:cubicBezTo>
                  <a:cubicBezTo>
                    <a:pt x="7498" y="274"/>
                    <a:pt x="6857" y="499"/>
                    <a:pt x="6195" y="717"/>
                  </a:cubicBezTo>
                  <a:cubicBezTo>
                    <a:pt x="5534" y="942"/>
                    <a:pt x="4873" y="1141"/>
                    <a:pt x="4205" y="1327"/>
                  </a:cubicBezTo>
                  <a:cubicBezTo>
                    <a:pt x="3538" y="1520"/>
                    <a:pt x="2870" y="1687"/>
                    <a:pt x="2190" y="1841"/>
                  </a:cubicBezTo>
                  <a:cubicBezTo>
                    <a:pt x="1509" y="2001"/>
                    <a:pt x="829" y="2142"/>
                    <a:pt x="148" y="2258"/>
                  </a:cubicBezTo>
                  <a:cubicBezTo>
                    <a:pt x="65" y="2271"/>
                    <a:pt x="1" y="2284"/>
                    <a:pt x="1" y="2322"/>
                  </a:cubicBezTo>
                  <a:cubicBezTo>
                    <a:pt x="1" y="2361"/>
                    <a:pt x="59" y="2361"/>
                    <a:pt x="142" y="2361"/>
                  </a:cubicBezTo>
                  <a:cubicBezTo>
                    <a:pt x="842" y="2297"/>
                    <a:pt x="1535" y="2219"/>
                    <a:pt x="2228" y="2091"/>
                  </a:cubicBezTo>
                  <a:cubicBezTo>
                    <a:pt x="2915" y="1963"/>
                    <a:pt x="3608" y="1828"/>
                    <a:pt x="4276" y="1635"/>
                  </a:cubicBezTo>
                  <a:cubicBezTo>
                    <a:pt x="4950" y="1449"/>
                    <a:pt x="5624" y="1237"/>
                    <a:pt x="6279" y="987"/>
                  </a:cubicBezTo>
                  <a:cubicBezTo>
                    <a:pt x="6940" y="743"/>
                    <a:pt x="7582" y="461"/>
                    <a:pt x="8205" y="146"/>
                  </a:cubicBezTo>
                  <a:cubicBezTo>
                    <a:pt x="8282" y="108"/>
                    <a:pt x="8333" y="56"/>
                    <a:pt x="8327" y="24"/>
                  </a:cubicBezTo>
                  <a:cubicBezTo>
                    <a:pt x="8323" y="8"/>
                    <a:pt x="8301" y="0"/>
                    <a:pt x="82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3"/>
            <p:cNvSpPr/>
            <p:nvPr/>
          </p:nvSpPr>
          <p:spPr>
            <a:xfrm>
              <a:off x="7550951" y="4570112"/>
              <a:ext cx="332041" cy="59013"/>
            </a:xfrm>
            <a:custGeom>
              <a:avLst/>
              <a:gdLst/>
              <a:ahLst/>
              <a:cxnLst/>
              <a:rect l="l" t="t" r="r" b="b"/>
              <a:pathLst>
                <a:path w="12429" h="2209" extrusionOk="0">
                  <a:moveTo>
                    <a:pt x="12344" y="0"/>
                  </a:moveTo>
                  <a:cubicBezTo>
                    <a:pt x="12300" y="0"/>
                    <a:pt x="12242" y="7"/>
                    <a:pt x="12178" y="22"/>
                  </a:cubicBezTo>
                  <a:lnTo>
                    <a:pt x="9206" y="702"/>
                  </a:lnTo>
                  <a:cubicBezTo>
                    <a:pt x="8211" y="933"/>
                    <a:pt x="7216" y="1132"/>
                    <a:pt x="6227" y="1331"/>
                  </a:cubicBezTo>
                  <a:cubicBezTo>
                    <a:pt x="5232" y="1530"/>
                    <a:pt x="4237" y="1697"/>
                    <a:pt x="3230" y="1839"/>
                  </a:cubicBezTo>
                  <a:cubicBezTo>
                    <a:pt x="2222" y="1973"/>
                    <a:pt x="1208" y="2070"/>
                    <a:pt x="200" y="2108"/>
                  </a:cubicBezTo>
                  <a:cubicBezTo>
                    <a:pt x="91" y="2115"/>
                    <a:pt x="14" y="2127"/>
                    <a:pt x="7" y="2153"/>
                  </a:cubicBezTo>
                  <a:cubicBezTo>
                    <a:pt x="1" y="2179"/>
                    <a:pt x="91" y="2204"/>
                    <a:pt x="206" y="2204"/>
                  </a:cubicBezTo>
                  <a:cubicBezTo>
                    <a:pt x="362" y="2207"/>
                    <a:pt x="517" y="2209"/>
                    <a:pt x="673" y="2209"/>
                  </a:cubicBezTo>
                  <a:cubicBezTo>
                    <a:pt x="1538" y="2209"/>
                    <a:pt x="2403" y="2164"/>
                    <a:pt x="3268" y="2082"/>
                  </a:cubicBezTo>
                  <a:cubicBezTo>
                    <a:pt x="4282" y="1973"/>
                    <a:pt x="5297" y="1839"/>
                    <a:pt x="6298" y="1646"/>
                  </a:cubicBezTo>
                  <a:cubicBezTo>
                    <a:pt x="7299" y="1447"/>
                    <a:pt x="8307" y="1222"/>
                    <a:pt x="9283" y="965"/>
                  </a:cubicBezTo>
                  <a:cubicBezTo>
                    <a:pt x="10259" y="715"/>
                    <a:pt x="11241" y="433"/>
                    <a:pt x="12217" y="144"/>
                  </a:cubicBezTo>
                  <a:cubicBezTo>
                    <a:pt x="12338" y="112"/>
                    <a:pt x="12428" y="48"/>
                    <a:pt x="12428" y="22"/>
                  </a:cubicBezTo>
                  <a:cubicBezTo>
                    <a:pt x="12425" y="8"/>
                    <a:pt x="12393" y="0"/>
                    <a:pt x="123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3"/>
            <p:cNvSpPr/>
            <p:nvPr/>
          </p:nvSpPr>
          <p:spPr>
            <a:xfrm>
              <a:off x="7547879" y="4336873"/>
              <a:ext cx="513542" cy="104028"/>
            </a:xfrm>
            <a:custGeom>
              <a:avLst/>
              <a:gdLst/>
              <a:ahLst/>
              <a:cxnLst/>
              <a:rect l="l" t="t" r="r" b="b"/>
              <a:pathLst>
                <a:path w="19223" h="3894" extrusionOk="0">
                  <a:moveTo>
                    <a:pt x="19116" y="0"/>
                  </a:moveTo>
                  <a:cubicBezTo>
                    <a:pt x="19049" y="0"/>
                    <a:pt x="18956" y="10"/>
                    <a:pt x="18853" y="29"/>
                  </a:cubicBezTo>
                  <a:cubicBezTo>
                    <a:pt x="17287" y="305"/>
                    <a:pt x="15740" y="671"/>
                    <a:pt x="14219" y="1075"/>
                  </a:cubicBezTo>
                  <a:lnTo>
                    <a:pt x="9635" y="2321"/>
                  </a:lnTo>
                  <a:cubicBezTo>
                    <a:pt x="8114" y="2732"/>
                    <a:pt x="6580" y="3104"/>
                    <a:pt x="5020" y="3361"/>
                  </a:cubicBezTo>
                  <a:cubicBezTo>
                    <a:pt x="3564" y="3619"/>
                    <a:pt x="2091" y="3754"/>
                    <a:pt x="611" y="3754"/>
                  </a:cubicBezTo>
                  <a:cubicBezTo>
                    <a:pt x="513" y="3754"/>
                    <a:pt x="414" y="3753"/>
                    <a:pt x="315" y="3752"/>
                  </a:cubicBezTo>
                  <a:cubicBezTo>
                    <a:pt x="298" y="3751"/>
                    <a:pt x="282" y="3751"/>
                    <a:pt x="266" y="3751"/>
                  </a:cubicBezTo>
                  <a:cubicBezTo>
                    <a:pt x="182" y="3751"/>
                    <a:pt x="100" y="3766"/>
                    <a:pt x="19" y="3804"/>
                  </a:cubicBezTo>
                  <a:cubicBezTo>
                    <a:pt x="0" y="3829"/>
                    <a:pt x="141" y="3861"/>
                    <a:pt x="328" y="3861"/>
                  </a:cubicBezTo>
                  <a:cubicBezTo>
                    <a:pt x="738" y="3883"/>
                    <a:pt x="1148" y="3894"/>
                    <a:pt x="1559" y="3894"/>
                  </a:cubicBezTo>
                  <a:cubicBezTo>
                    <a:pt x="2735" y="3894"/>
                    <a:pt x="3910" y="3805"/>
                    <a:pt x="5071" y="3624"/>
                  </a:cubicBezTo>
                  <a:cubicBezTo>
                    <a:pt x="6644" y="3380"/>
                    <a:pt x="8198" y="3053"/>
                    <a:pt x="9725" y="2648"/>
                  </a:cubicBezTo>
                  <a:cubicBezTo>
                    <a:pt x="11253" y="2231"/>
                    <a:pt x="12774" y="1775"/>
                    <a:pt x="14289" y="1345"/>
                  </a:cubicBezTo>
                  <a:cubicBezTo>
                    <a:pt x="15811" y="915"/>
                    <a:pt x="17332" y="498"/>
                    <a:pt x="18879" y="170"/>
                  </a:cubicBezTo>
                  <a:cubicBezTo>
                    <a:pt x="19065" y="125"/>
                    <a:pt x="19213" y="68"/>
                    <a:pt x="19219" y="29"/>
                  </a:cubicBezTo>
                  <a:cubicBezTo>
                    <a:pt x="19223" y="10"/>
                    <a:pt x="19182" y="0"/>
                    <a:pt x="19116"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3"/>
            <p:cNvSpPr/>
            <p:nvPr/>
          </p:nvSpPr>
          <p:spPr>
            <a:xfrm>
              <a:off x="7756219" y="4431066"/>
              <a:ext cx="171163" cy="45335"/>
            </a:xfrm>
            <a:custGeom>
              <a:avLst/>
              <a:gdLst/>
              <a:ahLst/>
              <a:cxnLst/>
              <a:rect l="l" t="t" r="r" b="b"/>
              <a:pathLst>
                <a:path w="6407" h="1697" extrusionOk="0">
                  <a:moveTo>
                    <a:pt x="6310" y="1"/>
                  </a:moveTo>
                  <a:cubicBezTo>
                    <a:pt x="6293" y="1"/>
                    <a:pt x="6276" y="5"/>
                    <a:pt x="6259" y="14"/>
                  </a:cubicBezTo>
                  <a:cubicBezTo>
                    <a:pt x="5759" y="194"/>
                    <a:pt x="5251" y="355"/>
                    <a:pt x="4751" y="515"/>
                  </a:cubicBezTo>
                  <a:cubicBezTo>
                    <a:pt x="4244" y="682"/>
                    <a:pt x="3737" y="817"/>
                    <a:pt x="3223" y="952"/>
                  </a:cubicBezTo>
                  <a:cubicBezTo>
                    <a:pt x="2709" y="1086"/>
                    <a:pt x="2190" y="1202"/>
                    <a:pt x="1676" y="1311"/>
                  </a:cubicBezTo>
                  <a:cubicBezTo>
                    <a:pt x="1156" y="1414"/>
                    <a:pt x="636" y="1510"/>
                    <a:pt x="110" y="1587"/>
                  </a:cubicBezTo>
                  <a:cubicBezTo>
                    <a:pt x="52" y="1594"/>
                    <a:pt x="1" y="1626"/>
                    <a:pt x="1" y="1651"/>
                  </a:cubicBezTo>
                  <a:cubicBezTo>
                    <a:pt x="1" y="1677"/>
                    <a:pt x="52" y="1696"/>
                    <a:pt x="110" y="1696"/>
                  </a:cubicBezTo>
                  <a:cubicBezTo>
                    <a:pt x="642" y="1683"/>
                    <a:pt x="1182" y="1645"/>
                    <a:pt x="1714" y="1574"/>
                  </a:cubicBezTo>
                  <a:cubicBezTo>
                    <a:pt x="2247" y="1497"/>
                    <a:pt x="2774" y="1401"/>
                    <a:pt x="3300" y="1279"/>
                  </a:cubicBezTo>
                  <a:cubicBezTo>
                    <a:pt x="3820" y="1138"/>
                    <a:pt x="4334" y="977"/>
                    <a:pt x="4841" y="798"/>
                  </a:cubicBezTo>
                  <a:cubicBezTo>
                    <a:pt x="5341" y="605"/>
                    <a:pt x="5836" y="387"/>
                    <a:pt x="6311" y="143"/>
                  </a:cubicBezTo>
                  <a:cubicBezTo>
                    <a:pt x="6368" y="111"/>
                    <a:pt x="6407" y="53"/>
                    <a:pt x="6394" y="34"/>
                  </a:cubicBezTo>
                  <a:cubicBezTo>
                    <a:pt x="6370" y="13"/>
                    <a:pt x="6340" y="1"/>
                    <a:pt x="63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96" name="Google Shape;396;p3"/>
          <p:cNvGrpSpPr/>
          <p:nvPr/>
        </p:nvGrpSpPr>
        <p:grpSpPr>
          <a:xfrm rot="-3257869" flipH="1">
            <a:off x="570315" y="2958088"/>
            <a:ext cx="511668" cy="425180"/>
            <a:chOff x="3478568" y="540468"/>
            <a:chExt cx="511644" cy="425160"/>
          </a:xfrm>
        </p:grpSpPr>
        <p:sp>
          <p:nvSpPr>
            <p:cNvPr id="397" name="Google Shape;397;p3"/>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3"/>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9" name="Google Shape;399;p3"/>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0" name="Google Shape;400;p3"/>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1" name="Google Shape;401;p3"/>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3"/>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3"/>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4" name="Google Shape;404;p3"/>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5" name="Google Shape;405;p3"/>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6" name="Google Shape;406;p3"/>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7" name="Google Shape;407;p3"/>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8" name="Google Shape;408;p3"/>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9" name="Google Shape;409;p3"/>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0" name="Google Shape;410;p3"/>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1" name="Google Shape;411;p3"/>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12" name="Google Shape;412;p3"/>
          <p:cNvGrpSpPr/>
          <p:nvPr/>
        </p:nvGrpSpPr>
        <p:grpSpPr>
          <a:xfrm rot="-5130198">
            <a:off x="978231" y="3609800"/>
            <a:ext cx="730331" cy="694787"/>
            <a:chOff x="435062" y="187598"/>
            <a:chExt cx="730347" cy="694803"/>
          </a:xfrm>
        </p:grpSpPr>
        <p:sp>
          <p:nvSpPr>
            <p:cNvPr id="413" name="Google Shape;413;p3"/>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4" name="Google Shape;414;p3"/>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5" name="Google Shape;415;p3"/>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6" name="Google Shape;416;p3"/>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7" name="Google Shape;417;p3"/>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8" name="Google Shape;418;p3"/>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9" name="Google Shape;419;p3"/>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0" name="Google Shape;420;p3"/>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1" name="Google Shape;421;p3"/>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2" name="Google Shape;422;p3"/>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3" name="Google Shape;423;p3"/>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4" name="Google Shape;424;p3"/>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5" name="Google Shape;425;p3"/>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6" name="Google Shape;426;p3"/>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7" name="Google Shape;427;p3"/>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8" name="Google Shape;428;p3"/>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9" name="Google Shape;429;p3"/>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0" name="Google Shape;430;p3"/>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1" name="Google Shape;431;p3"/>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2" name="Google Shape;432;p3"/>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3" name="Google Shape;433;p3"/>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 name="Google Shape;434;p3"/>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 name="Google Shape;435;p3"/>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 name="Google Shape;436;p3"/>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 name="Google Shape;437;p3"/>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8" name="Google Shape;438;p3"/>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9" name="Google Shape;439;p3"/>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40" name="Google Shape;440;p3"/>
          <p:cNvGrpSpPr/>
          <p:nvPr/>
        </p:nvGrpSpPr>
        <p:grpSpPr>
          <a:xfrm>
            <a:off x="3982717" y="535008"/>
            <a:ext cx="192516" cy="227716"/>
            <a:chOff x="1824250" y="1008625"/>
            <a:chExt cx="144250" cy="170625"/>
          </a:xfrm>
        </p:grpSpPr>
        <p:sp>
          <p:nvSpPr>
            <p:cNvPr id="441" name="Google Shape;441;p3"/>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2" name="Google Shape;442;p3"/>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43" name="Google Shape;443;p3"/>
          <p:cNvGrpSpPr/>
          <p:nvPr/>
        </p:nvGrpSpPr>
        <p:grpSpPr>
          <a:xfrm rot="1156882">
            <a:off x="7942373" y="3701641"/>
            <a:ext cx="180333" cy="270117"/>
            <a:chOff x="1459800" y="1512500"/>
            <a:chExt cx="131625" cy="197100"/>
          </a:xfrm>
        </p:grpSpPr>
        <p:sp>
          <p:nvSpPr>
            <p:cNvPr id="444" name="Google Shape;444;p3"/>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5" name="Google Shape;445;p3"/>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6" name="Google Shape;446;p3"/>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7" name="Google Shape;447;p3"/>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48974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589"/>
        <p:cNvGrpSpPr/>
        <p:nvPr/>
      </p:nvGrpSpPr>
      <p:grpSpPr>
        <a:xfrm>
          <a:off x="0" y="0"/>
          <a:ext cx="0" cy="0"/>
          <a:chOff x="0" y="0"/>
          <a:chExt cx="0" cy="0"/>
        </a:xfrm>
      </p:grpSpPr>
    </p:spTree>
    <p:extLst>
      <p:ext uri="{BB962C8B-B14F-4D97-AF65-F5344CB8AC3E}">
        <p14:creationId xmlns:p14="http://schemas.microsoft.com/office/powerpoint/2010/main" val="347884760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764"/>
        <p:cNvGrpSpPr/>
        <p:nvPr/>
      </p:nvGrpSpPr>
      <p:grpSpPr>
        <a:xfrm>
          <a:off x="0" y="0"/>
          <a:ext cx="0" cy="0"/>
          <a:chOff x="0" y="0"/>
          <a:chExt cx="0" cy="0"/>
        </a:xfrm>
      </p:grpSpPr>
      <p:grpSp>
        <p:nvGrpSpPr>
          <p:cNvPr id="1765" name="Google Shape;1765;p14"/>
          <p:cNvGrpSpPr/>
          <p:nvPr/>
        </p:nvGrpSpPr>
        <p:grpSpPr>
          <a:xfrm>
            <a:off x="-49575" y="4525"/>
            <a:ext cx="9253500" cy="5139000"/>
            <a:chOff x="-49575" y="4525"/>
            <a:chExt cx="9253500" cy="5139000"/>
          </a:xfrm>
        </p:grpSpPr>
        <p:grpSp>
          <p:nvGrpSpPr>
            <p:cNvPr id="1766" name="Google Shape;1766;p14"/>
            <p:cNvGrpSpPr/>
            <p:nvPr/>
          </p:nvGrpSpPr>
          <p:grpSpPr>
            <a:xfrm>
              <a:off x="-49575" y="4525"/>
              <a:ext cx="9253500" cy="5139000"/>
              <a:chOff x="-49575" y="4525"/>
              <a:chExt cx="9253500" cy="5139000"/>
            </a:xfrm>
          </p:grpSpPr>
          <p:cxnSp>
            <p:nvCxnSpPr>
              <p:cNvPr id="1767" name="Google Shape;1767;p14"/>
              <p:cNvCxnSpPr/>
              <p:nvPr/>
            </p:nvCxnSpPr>
            <p:spPr>
              <a:xfrm>
                <a:off x="13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68" name="Google Shape;1768;p14"/>
              <p:cNvCxnSpPr/>
              <p:nvPr/>
            </p:nvCxnSpPr>
            <p:spPr>
              <a:xfrm>
                <a:off x="29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69" name="Google Shape;1769;p14"/>
              <p:cNvCxnSpPr/>
              <p:nvPr/>
            </p:nvCxnSpPr>
            <p:spPr>
              <a:xfrm>
                <a:off x="45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0" name="Google Shape;1770;p14"/>
              <p:cNvCxnSpPr/>
              <p:nvPr/>
            </p:nvCxnSpPr>
            <p:spPr>
              <a:xfrm>
                <a:off x="61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1" name="Google Shape;1771;p14"/>
              <p:cNvCxnSpPr/>
              <p:nvPr/>
            </p:nvCxnSpPr>
            <p:spPr>
              <a:xfrm>
                <a:off x="77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2" name="Google Shape;1772;p14"/>
              <p:cNvCxnSpPr/>
              <p:nvPr/>
            </p:nvCxnSpPr>
            <p:spPr>
              <a:xfrm>
                <a:off x="92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3" name="Google Shape;1773;p14"/>
              <p:cNvCxnSpPr/>
              <p:nvPr/>
            </p:nvCxnSpPr>
            <p:spPr>
              <a:xfrm>
                <a:off x="108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4" name="Google Shape;1774;p14"/>
              <p:cNvCxnSpPr/>
              <p:nvPr/>
            </p:nvCxnSpPr>
            <p:spPr>
              <a:xfrm>
                <a:off x="1246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5" name="Google Shape;1775;p14"/>
              <p:cNvCxnSpPr/>
              <p:nvPr/>
            </p:nvCxnSpPr>
            <p:spPr>
              <a:xfrm>
                <a:off x="1404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6" name="Google Shape;1776;p14"/>
              <p:cNvCxnSpPr/>
              <p:nvPr/>
            </p:nvCxnSpPr>
            <p:spPr>
              <a:xfrm>
                <a:off x="1563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7" name="Google Shape;1777;p14"/>
              <p:cNvCxnSpPr/>
              <p:nvPr/>
            </p:nvCxnSpPr>
            <p:spPr>
              <a:xfrm>
                <a:off x="1721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8" name="Google Shape;1778;p14"/>
              <p:cNvCxnSpPr/>
              <p:nvPr/>
            </p:nvCxnSpPr>
            <p:spPr>
              <a:xfrm>
                <a:off x="1880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9" name="Google Shape;1779;p14"/>
              <p:cNvCxnSpPr/>
              <p:nvPr/>
            </p:nvCxnSpPr>
            <p:spPr>
              <a:xfrm>
                <a:off x="2039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0" name="Google Shape;1780;p14"/>
              <p:cNvCxnSpPr/>
              <p:nvPr/>
            </p:nvCxnSpPr>
            <p:spPr>
              <a:xfrm>
                <a:off x="2197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1" name="Google Shape;1781;p14"/>
              <p:cNvCxnSpPr/>
              <p:nvPr/>
            </p:nvCxnSpPr>
            <p:spPr>
              <a:xfrm>
                <a:off x="2356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2" name="Google Shape;1782;p14"/>
              <p:cNvCxnSpPr/>
              <p:nvPr/>
            </p:nvCxnSpPr>
            <p:spPr>
              <a:xfrm>
                <a:off x="2514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3" name="Google Shape;1783;p14"/>
              <p:cNvCxnSpPr/>
              <p:nvPr/>
            </p:nvCxnSpPr>
            <p:spPr>
              <a:xfrm>
                <a:off x="2673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4" name="Google Shape;1784;p14"/>
              <p:cNvCxnSpPr/>
              <p:nvPr/>
            </p:nvCxnSpPr>
            <p:spPr>
              <a:xfrm>
                <a:off x="2832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5" name="Google Shape;1785;p14"/>
              <p:cNvCxnSpPr/>
              <p:nvPr/>
            </p:nvCxnSpPr>
            <p:spPr>
              <a:xfrm>
                <a:off x="2990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6" name="Google Shape;1786;p14"/>
              <p:cNvCxnSpPr/>
              <p:nvPr/>
            </p:nvCxnSpPr>
            <p:spPr>
              <a:xfrm>
                <a:off x="3149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7" name="Google Shape;1787;p14"/>
              <p:cNvCxnSpPr/>
              <p:nvPr/>
            </p:nvCxnSpPr>
            <p:spPr>
              <a:xfrm>
                <a:off x="3307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8" name="Google Shape;1788;p14"/>
              <p:cNvCxnSpPr/>
              <p:nvPr/>
            </p:nvCxnSpPr>
            <p:spPr>
              <a:xfrm>
                <a:off x="3466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9" name="Google Shape;1789;p14"/>
              <p:cNvCxnSpPr/>
              <p:nvPr/>
            </p:nvCxnSpPr>
            <p:spPr>
              <a:xfrm>
                <a:off x="3625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0" name="Google Shape;1790;p14"/>
              <p:cNvCxnSpPr/>
              <p:nvPr/>
            </p:nvCxnSpPr>
            <p:spPr>
              <a:xfrm>
                <a:off x="3783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1" name="Google Shape;1791;p14"/>
              <p:cNvCxnSpPr/>
              <p:nvPr/>
            </p:nvCxnSpPr>
            <p:spPr>
              <a:xfrm>
                <a:off x="3942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2" name="Google Shape;1792;p14"/>
              <p:cNvCxnSpPr/>
              <p:nvPr/>
            </p:nvCxnSpPr>
            <p:spPr>
              <a:xfrm>
                <a:off x="4100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3" name="Google Shape;1793;p14"/>
              <p:cNvCxnSpPr/>
              <p:nvPr/>
            </p:nvCxnSpPr>
            <p:spPr>
              <a:xfrm>
                <a:off x="4259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4" name="Google Shape;1794;p14"/>
              <p:cNvCxnSpPr/>
              <p:nvPr/>
            </p:nvCxnSpPr>
            <p:spPr>
              <a:xfrm>
                <a:off x="4418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5" name="Google Shape;1795;p14"/>
              <p:cNvCxnSpPr/>
              <p:nvPr/>
            </p:nvCxnSpPr>
            <p:spPr>
              <a:xfrm>
                <a:off x="4576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6" name="Google Shape;1796;p14"/>
              <p:cNvCxnSpPr/>
              <p:nvPr/>
            </p:nvCxnSpPr>
            <p:spPr>
              <a:xfrm>
                <a:off x="4735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7" name="Google Shape;1797;p14"/>
              <p:cNvCxnSpPr/>
              <p:nvPr/>
            </p:nvCxnSpPr>
            <p:spPr>
              <a:xfrm>
                <a:off x="4893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8" name="Google Shape;1798;p14"/>
              <p:cNvCxnSpPr/>
              <p:nvPr/>
            </p:nvCxnSpPr>
            <p:spPr>
              <a:xfrm>
                <a:off x="5052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9" name="Google Shape;1799;p14"/>
              <p:cNvCxnSpPr/>
              <p:nvPr/>
            </p:nvCxnSpPr>
            <p:spPr>
              <a:xfrm>
                <a:off x="5211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0" name="Google Shape;1800;p14"/>
              <p:cNvCxnSpPr/>
              <p:nvPr/>
            </p:nvCxnSpPr>
            <p:spPr>
              <a:xfrm>
                <a:off x="5369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1" name="Google Shape;1801;p14"/>
              <p:cNvCxnSpPr/>
              <p:nvPr/>
            </p:nvCxnSpPr>
            <p:spPr>
              <a:xfrm>
                <a:off x="5528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2" name="Google Shape;1802;p14"/>
              <p:cNvCxnSpPr/>
              <p:nvPr/>
            </p:nvCxnSpPr>
            <p:spPr>
              <a:xfrm>
                <a:off x="5686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3" name="Google Shape;1803;p14"/>
              <p:cNvCxnSpPr/>
              <p:nvPr/>
            </p:nvCxnSpPr>
            <p:spPr>
              <a:xfrm>
                <a:off x="5845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4" name="Google Shape;1804;p14"/>
              <p:cNvCxnSpPr/>
              <p:nvPr/>
            </p:nvCxnSpPr>
            <p:spPr>
              <a:xfrm>
                <a:off x="6004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5" name="Google Shape;1805;p14"/>
              <p:cNvCxnSpPr/>
              <p:nvPr/>
            </p:nvCxnSpPr>
            <p:spPr>
              <a:xfrm>
                <a:off x="6162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6" name="Google Shape;1806;p14"/>
              <p:cNvCxnSpPr/>
              <p:nvPr/>
            </p:nvCxnSpPr>
            <p:spPr>
              <a:xfrm>
                <a:off x="6321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7" name="Google Shape;1807;p14"/>
              <p:cNvCxnSpPr/>
              <p:nvPr/>
            </p:nvCxnSpPr>
            <p:spPr>
              <a:xfrm>
                <a:off x="6479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8" name="Google Shape;1808;p14"/>
              <p:cNvCxnSpPr/>
              <p:nvPr/>
            </p:nvCxnSpPr>
            <p:spPr>
              <a:xfrm>
                <a:off x="6638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9" name="Google Shape;1809;p14"/>
              <p:cNvCxnSpPr/>
              <p:nvPr/>
            </p:nvCxnSpPr>
            <p:spPr>
              <a:xfrm>
                <a:off x="6797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0" name="Google Shape;1810;p14"/>
              <p:cNvCxnSpPr/>
              <p:nvPr/>
            </p:nvCxnSpPr>
            <p:spPr>
              <a:xfrm>
                <a:off x="6955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1" name="Google Shape;1811;p14"/>
              <p:cNvCxnSpPr/>
              <p:nvPr/>
            </p:nvCxnSpPr>
            <p:spPr>
              <a:xfrm>
                <a:off x="7114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2" name="Google Shape;1812;p14"/>
              <p:cNvCxnSpPr/>
              <p:nvPr/>
            </p:nvCxnSpPr>
            <p:spPr>
              <a:xfrm>
                <a:off x="7272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3" name="Google Shape;1813;p14"/>
              <p:cNvCxnSpPr/>
              <p:nvPr/>
            </p:nvCxnSpPr>
            <p:spPr>
              <a:xfrm>
                <a:off x="7431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4" name="Google Shape;1814;p14"/>
              <p:cNvCxnSpPr/>
              <p:nvPr/>
            </p:nvCxnSpPr>
            <p:spPr>
              <a:xfrm>
                <a:off x="7590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5" name="Google Shape;1815;p14"/>
              <p:cNvCxnSpPr/>
              <p:nvPr/>
            </p:nvCxnSpPr>
            <p:spPr>
              <a:xfrm>
                <a:off x="7748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6" name="Google Shape;1816;p14"/>
              <p:cNvCxnSpPr/>
              <p:nvPr/>
            </p:nvCxnSpPr>
            <p:spPr>
              <a:xfrm>
                <a:off x="7907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7" name="Google Shape;1817;p14"/>
              <p:cNvCxnSpPr/>
              <p:nvPr/>
            </p:nvCxnSpPr>
            <p:spPr>
              <a:xfrm>
                <a:off x="806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8" name="Google Shape;1818;p14"/>
              <p:cNvCxnSpPr/>
              <p:nvPr/>
            </p:nvCxnSpPr>
            <p:spPr>
              <a:xfrm>
                <a:off x="822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9" name="Google Shape;1819;p14"/>
              <p:cNvCxnSpPr/>
              <p:nvPr/>
            </p:nvCxnSpPr>
            <p:spPr>
              <a:xfrm>
                <a:off x="838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20" name="Google Shape;1820;p14"/>
              <p:cNvCxnSpPr/>
              <p:nvPr/>
            </p:nvCxnSpPr>
            <p:spPr>
              <a:xfrm>
                <a:off x="854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21" name="Google Shape;1821;p14"/>
              <p:cNvCxnSpPr/>
              <p:nvPr/>
            </p:nvCxnSpPr>
            <p:spPr>
              <a:xfrm>
                <a:off x="870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22" name="Google Shape;1822;p14"/>
              <p:cNvCxnSpPr/>
              <p:nvPr/>
            </p:nvCxnSpPr>
            <p:spPr>
              <a:xfrm>
                <a:off x="885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23" name="Google Shape;1823;p14"/>
              <p:cNvCxnSpPr/>
              <p:nvPr/>
            </p:nvCxnSpPr>
            <p:spPr>
              <a:xfrm>
                <a:off x="901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24" name="Google Shape;1824;p14"/>
              <p:cNvCxnSpPr/>
              <p:nvPr/>
            </p:nvCxnSpPr>
            <p:spPr>
              <a:xfrm rot="10800000">
                <a:off x="-49575" y="170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25" name="Google Shape;1825;p14"/>
              <p:cNvCxnSpPr/>
              <p:nvPr/>
            </p:nvCxnSpPr>
            <p:spPr>
              <a:xfrm rot="10800000">
                <a:off x="-49575" y="329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26" name="Google Shape;1826;p14"/>
              <p:cNvCxnSpPr/>
              <p:nvPr/>
            </p:nvCxnSpPr>
            <p:spPr>
              <a:xfrm rot="10800000">
                <a:off x="-49575" y="487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27" name="Google Shape;1827;p14"/>
              <p:cNvCxnSpPr/>
              <p:nvPr/>
            </p:nvCxnSpPr>
            <p:spPr>
              <a:xfrm rot="10800000">
                <a:off x="-49575" y="646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28" name="Google Shape;1828;p14"/>
              <p:cNvCxnSpPr/>
              <p:nvPr/>
            </p:nvCxnSpPr>
            <p:spPr>
              <a:xfrm rot="10800000">
                <a:off x="-49575" y="805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29" name="Google Shape;1829;p14"/>
              <p:cNvCxnSpPr/>
              <p:nvPr/>
            </p:nvCxnSpPr>
            <p:spPr>
              <a:xfrm rot="10800000">
                <a:off x="-49575" y="963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0" name="Google Shape;1830;p14"/>
              <p:cNvCxnSpPr/>
              <p:nvPr/>
            </p:nvCxnSpPr>
            <p:spPr>
              <a:xfrm rot="10800000">
                <a:off x="-49575" y="1122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1" name="Google Shape;1831;p14"/>
              <p:cNvCxnSpPr/>
              <p:nvPr/>
            </p:nvCxnSpPr>
            <p:spPr>
              <a:xfrm rot="10800000">
                <a:off x="-49575" y="1281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2" name="Google Shape;1832;p14"/>
              <p:cNvCxnSpPr/>
              <p:nvPr/>
            </p:nvCxnSpPr>
            <p:spPr>
              <a:xfrm rot="10800000">
                <a:off x="-49575" y="1439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3" name="Google Shape;1833;p14"/>
              <p:cNvCxnSpPr/>
              <p:nvPr/>
            </p:nvCxnSpPr>
            <p:spPr>
              <a:xfrm rot="10800000">
                <a:off x="-49575" y="1598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4" name="Google Shape;1834;p14"/>
              <p:cNvCxnSpPr/>
              <p:nvPr/>
            </p:nvCxnSpPr>
            <p:spPr>
              <a:xfrm rot="10800000">
                <a:off x="-49575" y="1756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5" name="Google Shape;1835;p14"/>
              <p:cNvCxnSpPr/>
              <p:nvPr/>
            </p:nvCxnSpPr>
            <p:spPr>
              <a:xfrm rot="10800000">
                <a:off x="-49575" y="1915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6" name="Google Shape;1836;p14"/>
              <p:cNvCxnSpPr/>
              <p:nvPr/>
            </p:nvCxnSpPr>
            <p:spPr>
              <a:xfrm rot="10800000">
                <a:off x="-49575" y="2074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7" name="Google Shape;1837;p14"/>
              <p:cNvCxnSpPr/>
              <p:nvPr/>
            </p:nvCxnSpPr>
            <p:spPr>
              <a:xfrm rot="10800000">
                <a:off x="-49575" y="2232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8" name="Google Shape;1838;p14"/>
              <p:cNvCxnSpPr/>
              <p:nvPr/>
            </p:nvCxnSpPr>
            <p:spPr>
              <a:xfrm rot="10800000">
                <a:off x="-49575" y="2391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9" name="Google Shape;1839;p14"/>
              <p:cNvCxnSpPr/>
              <p:nvPr/>
            </p:nvCxnSpPr>
            <p:spPr>
              <a:xfrm rot="10800000">
                <a:off x="-49575" y="2550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0" name="Google Shape;1840;p14"/>
              <p:cNvCxnSpPr/>
              <p:nvPr/>
            </p:nvCxnSpPr>
            <p:spPr>
              <a:xfrm rot="10800000">
                <a:off x="-49575" y="2708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1" name="Google Shape;1841;p14"/>
              <p:cNvCxnSpPr/>
              <p:nvPr/>
            </p:nvCxnSpPr>
            <p:spPr>
              <a:xfrm rot="10800000">
                <a:off x="-49575" y="2867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2" name="Google Shape;1842;p14"/>
              <p:cNvCxnSpPr/>
              <p:nvPr/>
            </p:nvCxnSpPr>
            <p:spPr>
              <a:xfrm rot="10800000">
                <a:off x="-49575" y="3025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3" name="Google Shape;1843;p14"/>
              <p:cNvCxnSpPr/>
              <p:nvPr/>
            </p:nvCxnSpPr>
            <p:spPr>
              <a:xfrm rot="10800000">
                <a:off x="-49575" y="3184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4" name="Google Shape;1844;p14"/>
              <p:cNvCxnSpPr/>
              <p:nvPr/>
            </p:nvCxnSpPr>
            <p:spPr>
              <a:xfrm rot="10800000">
                <a:off x="-49575" y="3343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5" name="Google Shape;1845;p14"/>
              <p:cNvCxnSpPr/>
              <p:nvPr/>
            </p:nvCxnSpPr>
            <p:spPr>
              <a:xfrm rot="10800000">
                <a:off x="-49575" y="3501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6" name="Google Shape;1846;p14"/>
              <p:cNvCxnSpPr/>
              <p:nvPr/>
            </p:nvCxnSpPr>
            <p:spPr>
              <a:xfrm rot="10800000">
                <a:off x="-49575" y="3660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7" name="Google Shape;1847;p14"/>
              <p:cNvCxnSpPr/>
              <p:nvPr/>
            </p:nvCxnSpPr>
            <p:spPr>
              <a:xfrm rot="10800000">
                <a:off x="-49575" y="3819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8" name="Google Shape;1848;p14"/>
              <p:cNvCxnSpPr/>
              <p:nvPr/>
            </p:nvCxnSpPr>
            <p:spPr>
              <a:xfrm rot="10800000">
                <a:off x="-49575" y="3977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9" name="Google Shape;1849;p14"/>
              <p:cNvCxnSpPr/>
              <p:nvPr/>
            </p:nvCxnSpPr>
            <p:spPr>
              <a:xfrm rot="10800000">
                <a:off x="-49575" y="4136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50" name="Google Shape;1850;p14"/>
              <p:cNvCxnSpPr/>
              <p:nvPr/>
            </p:nvCxnSpPr>
            <p:spPr>
              <a:xfrm rot="10800000">
                <a:off x="-49575" y="4294900"/>
                <a:ext cx="9253500" cy="0"/>
              </a:xfrm>
              <a:prstGeom prst="straightConnector1">
                <a:avLst/>
              </a:prstGeom>
              <a:noFill/>
              <a:ln w="9525" cap="flat" cmpd="sng">
                <a:solidFill>
                  <a:srgbClr val="E3EAFF"/>
                </a:solidFill>
                <a:prstDash val="solid"/>
                <a:round/>
                <a:headEnd type="none" w="med" len="med"/>
                <a:tailEnd type="none" w="med" len="med"/>
              </a:ln>
            </p:spPr>
          </p:cxnSp>
        </p:grpSp>
        <p:cxnSp>
          <p:nvCxnSpPr>
            <p:cNvPr id="1851" name="Google Shape;1851;p14"/>
            <p:cNvCxnSpPr/>
            <p:nvPr/>
          </p:nvCxnSpPr>
          <p:spPr>
            <a:xfrm rot="10800000">
              <a:off x="-49575" y="4453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52" name="Google Shape;1852;p14"/>
            <p:cNvCxnSpPr/>
            <p:nvPr/>
          </p:nvCxnSpPr>
          <p:spPr>
            <a:xfrm rot="10800000">
              <a:off x="-49575" y="4612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53" name="Google Shape;1853;p14"/>
            <p:cNvCxnSpPr/>
            <p:nvPr/>
          </p:nvCxnSpPr>
          <p:spPr>
            <a:xfrm rot="10800000">
              <a:off x="-49575" y="4770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54" name="Google Shape;1854;p14"/>
            <p:cNvCxnSpPr/>
            <p:nvPr/>
          </p:nvCxnSpPr>
          <p:spPr>
            <a:xfrm rot="10800000">
              <a:off x="-49575" y="4929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55" name="Google Shape;1855;p14"/>
            <p:cNvCxnSpPr/>
            <p:nvPr/>
          </p:nvCxnSpPr>
          <p:spPr>
            <a:xfrm rot="10800000">
              <a:off x="-49575" y="5088025"/>
              <a:ext cx="9253500" cy="0"/>
            </a:xfrm>
            <a:prstGeom prst="straightConnector1">
              <a:avLst/>
            </a:prstGeom>
            <a:noFill/>
            <a:ln w="9525" cap="flat" cmpd="sng">
              <a:solidFill>
                <a:srgbClr val="E3EAFF"/>
              </a:solidFill>
              <a:prstDash val="solid"/>
              <a:round/>
              <a:headEnd type="none" w="med" len="med"/>
              <a:tailEnd type="none" w="med" len="med"/>
            </a:ln>
          </p:spPr>
        </p:cxnSp>
      </p:grpSp>
      <p:sp>
        <p:nvSpPr>
          <p:cNvPr id="1857" name="Google Shape;1857;p14"/>
          <p:cNvSpPr/>
          <p:nvPr/>
        </p:nvSpPr>
        <p:spPr>
          <a:xfrm rot="10800000">
            <a:off x="4704209" y="310227"/>
            <a:ext cx="3994653" cy="321160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8" name="Google Shape;1858;p14"/>
          <p:cNvSpPr/>
          <p:nvPr/>
        </p:nvSpPr>
        <p:spPr>
          <a:xfrm rot="10800000" flipH="1">
            <a:off x="1634473" y="466234"/>
            <a:ext cx="2172074" cy="1757648"/>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9" name="Google Shape;1859;p14"/>
          <p:cNvSpPr/>
          <p:nvPr/>
        </p:nvSpPr>
        <p:spPr>
          <a:xfrm rot="630953" flipH="1">
            <a:off x="824411" y="442091"/>
            <a:ext cx="641067" cy="641067"/>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0" name="Google Shape;1860;p14"/>
          <p:cNvSpPr/>
          <p:nvPr/>
        </p:nvSpPr>
        <p:spPr>
          <a:xfrm rot="635415" flipH="1">
            <a:off x="588381" y="1071402"/>
            <a:ext cx="215470" cy="21547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1" name="Google Shape;1861;p14"/>
          <p:cNvSpPr/>
          <p:nvPr/>
        </p:nvSpPr>
        <p:spPr>
          <a:xfrm rot="631667" flipH="1">
            <a:off x="458398" y="638244"/>
            <a:ext cx="103441" cy="103441"/>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2" name="Google Shape;1862;p14"/>
          <p:cNvSpPr/>
          <p:nvPr/>
        </p:nvSpPr>
        <p:spPr>
          <a:xfrm rot="-10164585" flipH="1">
            <a:off x="8290482" y="2947616"/>
            <a:ext cx="215470" cy="21547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3" name="Google Shape;1863;p14"/>
          <p:cNvSpPr/>
          <p:nvPr/>
        </p:nvSpPr>
        <p:spPr>
          <a:xfrm rot="-10168333" flipH="1">
            <a:off x="8532500" y="3492808"/>
            <a:ext cx="103441" cy="103441"/>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4" name="Google Shape;1864;p14"/>
          <p:cNvSpPr txBox="1">
            <a:spLocks noGrp="1"/>
          </p:cNvSpPr>
          <p:nvPr>
            <p:ph type="title"/>
          </p:nvPr>
        </p:nvSpPr>
        <p:spPr>
          <a:xfrm>
            <a:off x="5339975" y="1743425"/>
            <a:ext cx="2704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865" name="Google Shape;1865;p14"/>
          <p:cNvSpPr txBox="1">
            <a:spLocks noGrp="1"/>
          </p:cNvSpPr>
          <p:nvPr>
            <p:ph type="title" idx="2" hasCustomPrompt="1"/>
          </p:nvPr>
        </p:nvSpPr>
        <p:spPr>
          <a:xfrm>
            <a:off x="1500775" y="1743425"/>
            <a:ext cx="2023800" cy="841800"/>
          </a:xfrm>
          <a:prstGeom prst="rect">
            <a:avLst/>
          </a:prstGeom>
        </p:spPr>
        <p:txBody>
          <a:bodyPr spcFirstLastPara="1" wrap="square" lIns="91425" tIns="0" rIns="91425" bIns="182875" anchor="ctr" anchorCtr="0">
            <a:noAutofit/>
          </a:bodyPr>
          <a:lstStyle>
            <a:lvl1pPr lvl="0" algn="ctr" rtl="0">
              <a:spcBef>
                <a:spcPts val="0"/>
              </a:spcBef>
              <a:spcAft>
                <a:spcPts val="0"/>
              </a:spcAft>
              <a:buSzPts val="6000"/>
              <a:buNone/>
              <a:defRPr sz="95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866" name="Google Shape;1866;p14"/>
          <p:cNvSpPr txBox="1">
            <a:spLocks noGrp="1"/>
          </p:cNvSpPr>
          <p:nvPr>
            <p:ph type="subTitle" idx="1"/>
          </p:nvPr>
        </p:nvSpPr>
        <p:spPr>
          <a:xfrm>
            <a:off x="2391925" y="3865425"/>
            <a:ext cx="4360200" cy="420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867" name="Google Shape;1867;p14"/>
          <p:cNvGrpSpPr/>
          <p:nvPr/>
        </p:nvGrpSpPr>
        <p:grpSpPr>
          <a:xfrm rot="-564852">
            <a:off x="442775" y="619722"/>
            <a:ext cx="180333" cy="270118"/>
            <a:chOff x="1459800" y="1512500"/>
            <a:chExt cx="131625" cy="197100"/>
          </a:xfrm>
        </p:grpSpPr>
        <p:sp>
          <p:nvSpPr>
            <p:cNvPr id="1868" name="Google Shape;1868;p14"/>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9" name="Google Shape;1869;p14"/>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0" name="Google Shape;1870;p14"/>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1" name="Google Shape;1871;p14"/>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872" name="Google Shape;1872;p14"/>
          <p:cNvGrpSpPr/>
          <p:nvPr/>
        </p:nvGrpSpPr>
        <p:grpSpPr>
          <a:xfrm>
            <a:off x="8130636" y="2352022"/>
            <a:ext cx="222100" cy="248393"/>
            <a:chOff x="4791500" y="4541438"/>
            <a:chExt cx="163225" cy="182575"/>
          </a:xfrm>
        </p:grpSpPr>
        <p:sp>
          <p:nvSpPr>
            <p:cNvPr id="1873" name="Google Shape;1873;p14"/>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4" name="Google Shape;1874;p14"/>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875" name="Google Shape;1875;p14"/>
          <p:cNvGrpSpPr/>
          <p:nvPr/>
        </p:nvGrpSpPr>
        <p:grpSpPr>
          <a:xfrm>
            <a:off x="1620692" y="3056835"/>
            <a:ext cx="192516" cy="227716"/>
            <a:chOff x="1824250" y="1008625"/>
            <a:chExt cx="144250" cy="170625"/>
          </a:xfrm>
        </p:grpSpPr>
        <p:sp>
          <p:nvSpPr>
            <p:cNvPr id="1876" name="Google Shape;1876;p14"/>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7" name="Google Shape;1877;p14"/>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878" name="Google Shape;1878;p14"/>
          <p:cNvGrpSpPr/>
          <p:nvPr/>
        </p:nvGrpSpPr>
        <p:grpSpPr>
          <a:xfrm rot="7762257" flipH="1">
            <a:off x="4129601" y="117012"/>
            <a:ext cx="719931" cy="1259872"/>
            <a:chOff x="7354581" y="3323800"/>
            <a:chExt cx="939478" cy="1644077"/>
          </a:xfrm>
        </p:grpSpPr>
        <p:sp>
          <p:nvSpPr>
            <p:cNvPr id="1879" name="Google Shape;1879;p14"/>
            <p:cNvSpPr/>
            <p:nvPr/>
          </p:nvSpPr>
          <p:spPr>
            <a:xfrm>
              <a:off x="7507061" y="4467103"/>
              <a:ext cx="781494" cy="491850"/>
            </a:xfrm>
            <a:custGeom>
              <a:avLst/>
              <a:gdLst/>
              <a:ahLst/>
              <a:cxnLst/>
              <a:rect l="l" t="t" r="r" b="b"/>
              <a:pathLst>
                <a:path w="29253" h="18411" extrusionOk="0">
                  <a:moveTo>
                    <a:pt x="26615" y="1"/>
                  </a:moveTo>
                  <a:cubicBezTo>
                    <a:pt x="26615" y="1"/>
                    <a:pt x="24400" y="694"/>
                    <a:pt x="21190" y="1631"/>
                  </a:cubicBezTo>
                  <a:cubicBezTo>
                    <a:pt x="14867" y="3461"/>
                    <a:pt x="4699" y="6279"/>
                    <a:pt x="0" y="6722"/>
                  </a:cubicBezTo>
                  <a:cubicBezTo>
                    <a:pt x="0" y="6722"/>
                    <a:pt x="58" y="7376"/>
                    <a:pt x="199" y="8352"/>
                  </a:cubicBezTo>
                  <a:cubicBezTo>
                    <a:pt x="527" y="10592"/>
                    <a:pt x="1303" y="14649"/>
                    <a:pt x="2966" y="17256"/>
                  </a:cubicBezTo>
                  <a:cubicBezTo>
                    <a:pt x="3489" y="18076"/>
                    <a:pt x="4855" y="18411"/>
                    <a:pt x="6693" y="18411"/>
                  </a:cubicBezTo>
                  <a:cubicBezTo>
                    <a:pt x="9889" y="18411"/>
                    <a:pt x="14513" y="17397"/>
                    <a:pt x="18610" y="16158"/>
                  </a:cubicBezTo>
                  <a:cubicBezTo>
                    <a:pt x="22872" y="14874"/>
                    <a:pt x="26570" y="13346"/>
                    <a:pt x="27507" y="12473"/>
                  </a:cubicBezTo>
                  <a:cubicBezTo>
                    <a:pt x="29253" y="10830"/>
                    <a:pt x="27892" y="4700"/>
                    <a:pt x="27096" y="1682"/>
                  </a:cubicBezTo>
                  <a:cubicBezTo>
                    <a:pt x="26820" y="649"/>
                    <a:pt x="26615" y="1"/>
                    <a:pt x="26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0" name="Google Shape;1880;p14"/>
            <p:cNvSpPr/>
            <p:nvPr/>
          </p:nvSpPr>
          <p:spPr>
            <a:xfrm>
              <a:off x="7498139" y="4458341"/>
              <a:ext cx="795920" cy="509535"/>
            </a:xfrm>
            <a:custGeom>
              <a:avLst/>
              <a:gdLst/>
              <a:ahLst/>
              <a:cxnLst/>
              <a:rect l="l" t="t" r="r" b="b"/>
              <a:pathLst>
                <a:path w="29793" h="19073" extrusionOk="0">
                  <a:moveTo>
                    <a:pt x="26730" y="739"/>
                  </a:moveTo>
                  <a:cubicBezTo>
                    <a:pt x="26814" y="1022"/>
                    <a:pt x="26949" y="1497"/>
                    <a:pt x="27109" y="2094"/>
                  </a:cubicBezTo>
                  <a:cubicBezTo>
                    <a:pt x="28579" y="7666"/>
                    <a:pt x="28759" y="11485"/>
                    <a:pt x="27616" y="12564"/>
                  </a:cubicBezTo>
                  <a:cubicBezTo>
                    <a:pt x="26730" y="13392"/>
                    <a:pt x="23039" y="14913"/>
                    <a:pt x="18847" y="16171"/>
                  </a:cubicBezTo>
                  <a:cubicBezTo>
                    <a:pt x="14562" y="17473"/>
                    <a:pt x="10025" y="18419"/>
                    <a:pt x="6982" y="18419"/>
                  </a:cubicBezTo>
                  <a:cubicBezTo>
                    <a:pt x="5267" y="18419"/>
                    <a:pt x="4027" y="18118"/>
                    <a:pt x="3576" y="17410"/>
                  </a:cubicBezTo>
                  <a:cubicBezTo>
                    <a:pt x="1946" y="14849"/>
                    <a:pt x="1175" y="10811"/>
                    <a:pt x="854" y="8635"/>
                  </a:cubicBezTo>
                  <a:cubicBezTo>
                    <a:pt x="771" y="8077"/>
                    <a:pt x="720" y="7621"/>
                    <a:pt x="694" y="7345"/>
                  </a:cubicBezTo>
                  <a:cubicBezTo>
                    <a:pt x="5296" y="6831"/>
                    <a:pt x="14566" y="4315"/>
                    <a:pt x="21608" y="2274"/>
                  </a:cubicBezTo>
                  <a:cubicBezTo>
                    <a:pt x="24098" y="1548"/>
                    <a:pt x="26005" y="964"/>
                    <a:pt x="26730" y="739"/>
                  </a:cubicBezTo>
                  <a:close/>
                  <a:moveTo>
                    <a:pt x="26945" y="0"/>
                  </a:moveTo>
                  <a:cubicBezTo>
                    <a:pt x="26914" y="0"/>
                    <a:pt x="26883" y="5"/>
                    <a:pt x="26852" y="14"/>
                  </a:cubicBezTo>
                  <a:cubicBezTo>
                    <a:pt x="26827" y="27"/>
                    <a:pt x="24599" y="727"/>
                    <a:pt x="21434" y="1645"/>
                  </a:cubicBezTo>
                  <a:cubicBezTo>
                    <a:pt x="14238" y="3731"/>
                    <a:pt x="4744" y="6305"/>
                    <a:pt x="309" y="6722"/>
                  </a:cubicBezTo>
                  <a:cubicBezTo>
                    <a:pt x="129" y="6741"/>
                    <a:pt x="1" y="6896"/>
                    <a:pt x="13" y="7075"/>
                  </a:cubicBezTo>
                  <a:cubicBezTo>
                    <a:pt x="13" y="7101"/>
                    <a:pt x="65" y="7749"/>
                    <a:pt x="212" y="8725"/>
                  </a:cubicBezTo>
                  <a:cubicBezTo>
                    <a:pt x="533" y="10959"/>
                    <a:pt x="1329" y="15099"/>
                    <a:pt x="3030" y="17757"/>
                  </a:cubicBezTo>
                  <a:cubicBezTo>
                    <a:pt x="3640" y="18720"/>
                    <a:pt x="5162" y="19073"/>
                    <a:pt x="7055" y="19073"/>
                  </a:cubicBezTo>
                  <a:cubicBezTo>
                    <a:pt x="11087" y="19073"/>
                    <a:pt x="16813" y="17468"/>
                    <a:pt x="19046" y="16800"/>
                  </a:cubicBezTo>
                  <a:cubicBezTo>
                    <a:pt x="23392" y="15491"/>
                    <a:pt x="27103" y="13944"/>
                    <a:pt x="28066" y="13039"/>
                  </a:cubicBezTo>
                  <a:cubicBezTo>
                    <a:pt x="29792" y="11415"/>
                    <a:pt x="28842" y="6100"/>
                    <a:pt x="27745" y="1927"/>
                  </a:cubicBezTo>
                  <a:cubicBezTo>
                    <a:pt x="27475" y="900"/>
                    <a:pt x="27270" y="258"/>
                    <a:pt x="27257" y="226"/>
                  </a:cubicBezTo>
                  <a:cubicBezTo>
                    <a:pt x="27215" y="90"/>
                    <a:pt x="27083" y="0"/>
                    <a:pt x="269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1" name="Google Shape;1881;p14"/>
            <p:cNvSpPr/>
            <p:nvPr/>
          </p:nvSpPr>
          <p:spPr>
            <a:xfrm>
              <a:off x="7372264" y="3332749"/>
              <a:ext cx="869653" cy="1358912"/>
            </a:xfrm>
            <a:custGeom>
              <a:avLst/>
              <a:gdLst/>
              <a:ahLst/>
              <a:cxnLst/>
              <a:rect l="l" t="t" r="r" b="b"/>
              <a:pathLst>
                <a:path w="32553" h="50867" extrusionOk="0">
                  <a:moveTo>
                    <a:pt x="9655" y="0"/>
                  </a:moveTo>
                  <a:cubicBezTo>
                    <a:pt x="9655" y="0"/>
                    <a:pt x="9187" y="39"/>
                    <a:pt x="8635" y="109"/>
                  </a:cubicBezTo>
                  <a:cubicBezTo>
                    <a:pt x="7890" y="206"/>
                    <a:pt x="6991" y="360"/>
                    <a:pt x="6991" y="552"/>
                  </a:cubicBezTo>
                  <a:lnTo>
                    <a:pt x="5688" y="5392"/>
                  </a:lnTo>
                  <a:lnTo>
                    <a:pt x="5553" y="5887"/>
                  </a:lnTo>
                  <a:cubicBezTo>
                    <a:pt x="3243" y="11388"/>
                    <a:pt x="1387" y="17076"/>
                    <a:pt x="1" y="22879"/>
                  </a:cubicBezTo>
                  <a:lnTo>
                    <a:pt x="2934" y="40409"/>
                  </a:lnTo>
                  <a:lnTo>
                    <a:pt x="4674" y="50866"/>
                  </a:lnTo>
                  <a:lnTo>
                    <a:pt x="5233" y="50809"/>
                  </a:lnTo>
                  <a:cubicBezTo>
                    <a:pt x="13744" y="49859"/>
                    <a:pt x="21589" y="47702"/>
                    <a:pt x="26666" y="46071"/>
                  </a:cubicBezTo>
                  <a:cubicBezTo>
                    <a:pt x="29388" y="45192"/>
                    <a:pt x="31320" y="44473"/>
                    <a:pt x="32129" y="44145"/>
                  </a:cubicBezTo>
                  <a:lnTo>
                    <a:pt x="32553" y="43979"/>
                  </a:lnTo>
                  <a:lnTo>
                    <a:pt x="29221" y="34074"/>
                  </a:lnTo>
                  <a:lnTo>
                    <a:pt x="23540" y="17101"/>
                  </a:lnTo>
                  <a:cubicBezTo>
                    <a:pt x="21383" y="13327"/>
                    <a:pt x="13308" y="4776"/>
                    <a:pt x="13308" y="4776"/>
                  </a:cubicBezTo>
                  <a:lnTo>
                    <a:pt x="12878" y="4218"/>
                  </a:lnTo>
                  <a:lnTo>
                    <a:pt x="965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2" name="Google Shape;1882;p14"/>
            <p:cNvSpPr/>
            <p:nvPr/>
          </p:nvSpPr>
          <p:spPr>
            <a:xfrm>
              <a:off x="7363368" y="3323800"/>
              <a:ext cx="888167" cy="1376437"/>
            </a:xfrm>
            <a:custGeom>
              <a:avLst/>
              <a:gdLst/>
              <a:ahLst/>
              <a:cxnLst/>
              <a:rect l="l" t="t" r="r" b="b"/>
              <a:pathLst>
                <a:path w="33246" h="51523" extrusionOk="0">
                  <a:moveTo>
                    <a:pt x="9834" y="669"/>
                  </a:moveTo>
                  <a:lnTo>
                    <a:pt x="13378" y="5304"/>
                  </a:lnTo>
                  <a:cubicBezTo>
                    <a:pt x="13391" y="5310"/>
                    <a:pt x="13397" y="5323"/>
                    <a:pt x="13403" y="5329"/>
                  </a:cubicBezTo>
                  <a:cubicBezTo>
                    <a:pt x="13480" y="5413"/>
                    <a:pt x="21434" y="13848"/>
                    <a:pt x="23572" y="17565"/>
                  </a:cubicBezTo>
                  <a:lnTo>
                    <a:pt x="29240" y="34505"/>
                  </a:lnTo>
                  <a:lnTo>
                    <a:pt x="32469" y="44127"/>
                  </a:lnTo>
                  <a:lnTo>
                    <a:pt x="32334" y="44179"/>
                  </a:lnTo>
                  <a:cubicBezTo>
                    <a:pt x="31403" y="44558"/>
                    <a:pt x="29419" y="45283"/>
                    <a:pt x="26897" y="46092"/>
                  </a:cubicBezTo>
                  <a:cubicBezTo>
                    <a:pt x="21793" y="47729"/>
                    <a:pt x="13955" y="49879"/>
                    <a:pt x="5527" y="50810"/>
                  </a:cubicBezTo>
                  <a:lnTo>
                    <a:pt x="5270" y="50842"/>
                  </a:lnTo>
                  <a:lnTo>
                    <a:pt x="3588" y="40687"/>
                  </a:lnTo>
                  <a:lnTo>
                    <a:pt x="661" y="23220"/>
                  </a:lnTo>
                  <a:cubicBezTo>
                    <a:pt x="2048" y="17455"/>
                    <a:pt x="3890" y="11813"/>
                    <a:pt x="6182" y="6344"/>
                  </a:cubicBezTo>
                  <a:cubicBezTo>
                    <a:pt x="6188" y="6331"/>
                    <a:pt x="6195" y="6318"/>
                    <a:pt x="6195" y="6305"/>
                  </a:cubicBezTo>
                  <a:lnTo>
                    <a:pt x="7613" y="1041"/>
                  </a:lnTo>
                  <a:cubicBezTo>
                    <a:pt x="7722" y="990"/>
                    <a:pt x="8063" y="881"/>
                    <a:pt x="9006" y="765"/>
                  </a:cubicBezTo>
                  <a:cubicBezTo>
                    <a:pt x="9340" y="720"/>
                    <a:pt x="9648" y="688"/>
                    <a:pt x="9834" y="669"/>
                  </a:cubicBezTo>
                  <a:close/>
                  <a:moveTo>
                    <a:pt x="9978" y="1"/>
                  </a:moveTo>
                  <a:cubicBezTo>
                    <a:pt x="9971" y="1"/>
                    <a:pt x="9964" y="1"/>
                    <a:pt x="9956" y="1"/>
                  </a:cubicBezTo>
                  <a:cubicBezTo>
                    <a:pt x="9937" y="8"/>
                    <a:pt x="9475" y="46"/>
                    <a:pt x="8929" y="117"/>
                  </a:cubicBezTo>
                  <a:cubicBezTo>
                    <a:pt x="7369" y="316"/>
                    <a:pt x="7029" y="509"/>
                    <a:pt x="7003" y="830"/>
                  </a:cubicBezTo>
                  <a:lnTo>
                    <a:pt x="5578" y="6113"/>
                  </a:lnTo>
                  <a:cubicBezTo>
                    <a:pt x="3267" y="11627"/>
                    <a:pt x="1406" y="17321"/>
                    <a:pt x="13" y="23130"/>
                  </a:cubicBezTo>
                  <a:cubicBezTo>
                    <a:pt x="6" y="23175"/>
                    <a:pt x="0" y="23220"/>
                    <a:pt x="13" y="23265"/>
                  </a:cubicBezTo>
                  <a:lnTo>
                    <a:pt x="2940" y="40796"/>
                  </a:lnTo>
                  <a:lnTo>
                    <a:pt x="4686" y="51253"/>
                  </a:lnTo>
                  <a:cubicBezTo>
                    <a:pt x="4712" y="51407"/>
                    <a:pt x="4847" y="51522"/>
                    <a:pt x="5007" y="51522"/>
                  </a:cubicBezTo>
                  <a:lnTo>
                    <a:pt x="5039" y="51522"/>
                  </a:lnTo>
                  <a:lnTo>
                    <a:pt x="5604" y="51458"/>
                  </a:lnTo>
                  <a:cubicBezTo>
                    <a:pt x="14077" y="50521"/>
                    <a:pt x="21967" y="48358"/>
                    <a:pt x="27096" y="46714"/>
                  </a:cubicBezTo>
                  <a:cubicBezTo>
                    <a:pt x="29638" y="45899"/>
                    <a:pt x="31641" y="45161"/>
                    <a:pt x="32578" y="44782"/>
                  </a:cubicBezTo>
                  <a:lnTo>
                    <a:pt x="33001" y="44615"/>
                  </a:lnTo>
                  <a:cubicBezTo>
                    <a:pt x="33162" y="44551"/>
                    <a:pt x="33245" y="44371"/>
                    <a:pt x="33188" y="44211"/>
                  </a:cubicBezTo>
                  <a:lnTo>
                    <a:pt x="29862" y="34300"/>
                  </a:lnTo>
                  <a:lnTo>
                    <a:pt x="24181" y="17327"/>
                  </a:lnTo>
                  <a:cubicBezTo>
                    <a:pt x="24175" y="17308"/>
                    <a:pt x="24162" y="17289"/>
                    <a:pt x="24156" y="17269"/>
                  </a:cubicBezTo>
                  <a:cubicBezTo>
                    <a:pt x="22024" y="13540"/>
                    <a:pt x="14360" y="5387"/>
                    <a:pt x="13891" y="4893"/>
                  </a:cubicBezTo>
                  <a:lnTo>
                    <a:pt x="10245" y="130"/>
                  </a:lnTo>
                  <a:cubicBezTo>
                    <a:pt x="10179" y="46"/>
                    <a:pt x="10085" y="1"/>
                    <a:pt x="9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3" name="Google Shape;1883;p14"/>
            <p:cNvSpPr/>
            <p:nvPr/>
          </p:nvSpPr>
          <p:spPr>
            <a:xfrm>
              <a:off x="7450642" y="4242813"/>
              <a:ext cx="791272" cy="448652"/>
            </a:xfrm>
            <a:custGeom>
              <a:avLst/>
              <a:gdLst/>
              <a:ahLst/>
              <a:cxnLst/>
              <a:rect l="l" t="t" r="r" b="b"/>
              <a:pathLst>
                <a:path w="29619" h="16794" extrusionOk="0">
                  <a:moveTo>
                    <a:pt x="26307" y="0"/>
                  </a:moveTo>
                  <a:cubicBezTo>
                    <a:pt x="13654" y="5463"/>
                    <a:pt x="0" y="6336"/>
                    <a:pt x="0" y="6336"/>
                  </a:cubicBezTo>
                  <a:lnTo>
                    <a:pt x="508" y="9385"/>
                  </a:lnTo>
                  <a:lnTo>
                    <a:pt x="1015" y="12454"/>
                  </a:lnTo>
                  <a:lnTo>
                    <a:pt x="1740" y="16793"/>
                  </a:lnTo>
                  <a:cubicBezTo>
                    <a:pt x="16626" y="15240"/>
                    <a:pt x="29619" y="9912"/>
                    <a:pt x="29619" y="9912"/>
                  </a:cubicBezTo>
                  <a:lnTo>
                    <a:pt x="28117" y="5431"/>
                  </a:lnTo>
                  <a:lnTo>
                    <a:pt x="27359" y="3152"/>
                  </a:lnTo>
                  <a:lnTo>
                    <a:pt x="263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4" name="Google Shape;1884;p14"/>
            <p:cNvSpPr/>
            <p:nvPr/>
          </p:nvSpPr>
          <p:spPr>
            <a:xfrm>
              <a:off x="7442414" y="4234799"/>
              <a:ext cx="808423" cy="464707"/>
            </a:xfrm>
            <a:custGeom>
              <a:avLst/>
              <a:gdLst/>
              <a:ahLst/>
              <a:cxnLst/>
              <a:rect l="l" t="t" r="r" b="b"/>
              <a:pathLst>
                <a:path w="30261" h="17395" extrusionOk="0">
                  <a:moveTo>
                    <a:pt x="26428" y="698"/>
                  </a:moveTo>
                  <a:lnTo>
                    <a:pt x="29548" y="10038"/>
                  </a:lnTo>
                  <a:cubicBezTo>
                    <a:pt x="27667" y="10783"/>
                    <a:pt x="15715" y="15328"/>
                    <a:pt x="2292" y="16772"/>
                  </a:cubicBezTo>
                  <a:lnTo>
                    <a:pt x="649" y="6912"/>
                  </a:lnTo>
                  <a:cubicBezTo>
                    <a:pt x="2793" y="6732"/>
                    <a:pt x="15041" y="5551"/>
                    <a:pt x="26428" y="698"/>
                  </a:cubicBezTo>
                  <a:close/>
                  <a:moveTo>
                    <a:pt x="26615" y="0"/>
                  </a:moveTo>
                  <a:cubicBezTo>
                    <a:pt x="26573" y="0"/>
                    <a:pt x="26531" y="8"/>
                    <a:pt x="26493" y="24"/>
                  </a:cubicBezTo>
                  <a:cubicBezTo>
                    <a:pt x="14039" y="5410"/>
                    <a:pt x="424" y="6334"/>
                    <a:pt x="289" y="6347"/>
                  </a:cubicBezTo>
                  <a:cubicBezTo>
                    <a:pt x="199" y="6347"/>
                    <a:pt x="122" y="6392"/>
                    <a:pt x="71" y="6456"/>
                  </a:cubicBezTo>
                  <a:cubicBezTo>
                    <a:pt x="20" y="6521"/>
                    <a:pt x="0" y="6604"/>
                    <a:pt x="13" y="6687"/>
                  </a:cubicBezTo>
                  <a:lnTo>
                    <a:pt x="1753" y="17144"/>
                  </a:lnTo>
                  <a:cubicBezTo>
                    <a:pt x="1778" y="17292"/>
                    <a:pt x="1900" y="17395"/>
                    <a:pt x="2048" y="17395"/>
                  </a:cubicBezTo>
                  <a:lnTo>
                    <a:pt x="2080" y="17395"/>
                  </a:lnTo>
                  <a:cubicBezTo>
                    <a:pt x="16838" y="15848"/>
                    <a:pt x="29908" y="10539"/>
                    <a:pt x="30042" y="10488"/>
                  </a:cubicBezTo>
                  <a:cubicBezTo>
                    <a:pt x="30184" y="10423"/>
                    <a:pt x="30261" y="10263"/>
                    <a:pt x="30209" y="10115"/>
                  </a:cubicBezTo>
                  <a:lnTo>
                    <a:pt x="26897" y="204"/>
                  </a:lnTo>
                  <a:cubicBezTo>
                    <a:pt x="26865" y="127"/>
                    <a:pt x="26807" y="63"/>
                    <a:pt x="26736" y="24"/>
                  </a:cubicBezTo>
                  <a:cubicBezTo>
                    <a:pt x="26698" y="8"/>
                    <a:pt x="26656" y="0"/>
                    <a:pt x="266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5" name="Google Shape;1885;p14"/>
            <p:cNvSpPr/>
            <p:nvPr/>
          </p:nvSpPr>
          <p:spPr>
            <a:xfrm>
              <a:off x="7372104" y="3445749"/>
              <a:ext cx="629218" cy="498555"/>
            </a:xfrm>
            <a:custGeom>
              <a:avLst/>
              <a:gdLst/>
              <a:ahLst/>
              <a:cxnLst/>
              <a:rect l="l" t="t" r="r" b="b"/>
              <a:pathLst>
                <a:path w="23553" h="18662" extrusionOk="0">
                  <a:moveTo>
                    <a:pt x="12877" y="1"/>
                  </a:moveTo>
                  <a:lnTo>
                    <a:pt x="5675" y="1182"/>
                  </a:lnTo>
                  <a:lnTo>
                    <a:pt x="5540" y="1670"/>
                  </a:lnTo>
                  <a:cubicBezTo>
                    <a:pt x="3236" y="7177"/>
                    <a:pt x="1387" y="12858"/>
                    <a:pt x="0" y="18661"/>
                  </a:cubicBezTo>
                  <a:cubicBezTo>
                    <a:pt x="1111" y="18642"/>
                    <a:pt x="4359" y="13975"/>
                    <a:pt x="5893" y="13776"/>
                  </a:cubicBezTo>
                  <a:cubicBezTo>
                    <a:pt x="5946" y="13769"/>
                    <a:pt x="6001" y="13766"/>
                    <a:pt x="6057" y="13766"/>
                  </a:cubicBezTo>
                  <a:cubicBezTo>
                    <a:pt x="7580" y="13766"/>
                    <a:pt x="10460" y="16231"/>
                    <a:pt x="11677" y="16231"/>
                  </a:cubicBezTo>
                  <a:cubicBezTo>
                    <a:pt x="11732" y="16231"/>
                    <a:pt x="11783" y="16226"/>
                    <a:pt x="11831" y="16216"/>
                  </a:cubicBezTo>
                  <a:cubicBezTo>
                    <a:pt x="12980" y="15965"/>
                    <a:pt x="14412" y="12139"/>
                    <a:pt x="15464" y="11754"/>
                  </a:cubicBezTo>
                  <a:cubicBezTo>
                    <a:pt x="15542" y="11726"/>
                    <a:pt x="15642" y="11713"/>
                    <a:pt x="15762" y="11713"/>
                  </a:cubicBezTo>
                  <a:cubicBezTo>
                    <a:pt x="16990" y="11713"/>
                    <a:pt x="20254" y="13093"/>
                    <a:pt x="22378" y="13093"/>
                  </a:cubicBezTo>
                  <a:cubicBezTo>
                    <a:pt x="22832" y="13093"/>
                    <a:pt x="23234" y="13030"/>
                    <a:pt x="23553" y="12878"/>
                  </a:cubicBezTo>
                  <a:cubicBezTo>
                    <a:pt x="21409" y="9116"/>
                    <a:pt x="13301" y="565"/>
                    <a:pt x="13301" y="565"/>
                  </a:cubicBezTo>
                  <a:lnTo>
                    <a:pt x="128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6" name="Google Shape;1886;p14"/>
            <p:cNvSpPr/>
            <p:nvPr/>
          </p:nvSpPr>
          <p:spPr>
            <a:xfrm>
              <a:off x="7361124" y="3436319"/>
              <a:ext cx="652380" cy="516909"/>
            </a:xfrm>
            <a:custGeom>
              <a:avLst/>
              <a:gdLst/>
              <a:ahLst/>
              <a:cxnLst/>
              <a:rect l="l" t="t" r="r" b="b"/>
              <a:pathLst>
                <a:path w="24420" h="19349" extrusionOk="0">
                  <a:moveTo>
                    <a:pt x="13147" y="707"/>
                  </a:moveTo>
                  <a:lnTo>
                    <a:pt x="13455" y="1111"/>
                  </a:lnTo>
                  <a:lnTo>
                    <a:pt x="13481" y="1137"/>
                  </a:lnTo>
                  <a:cubicBezTo>
                    <a:pt x="13558" y="1220"/>
                    <a:pt x="21113" y="9212"/>
                    <a:pt x="23476" y="13051"/>
                  </a:cubicBezTo>
                  <a:cubicBezTo>
                    <a:pt x="23272" y="13098"/>
                    <a:pt x="23043" y="13119"/>
                    <a:pt x="22793" y="13119"/>
                  </a:cubicBezTo>
                  <a:cubicBezTo>
                    <a:pt x="21641" y="13119"/>
                    <a:pt x="20068" y="12674"/>
                    <a:pt x="18738" y="12300"/>
                  </a:cubicBezTo>
                  <a:cubicBezTo>
                    <a:pt x="17530" y="11958"/>
                    <a:pt x="16712" y="11739"/>
                    <a:pt x="16171" y="11739"/>
                  </a:cubicBezTo>
                  <a:cubicBezTo>
                    <a:pt x="16010" y="11739"/>
                    <a:pt x="15874" y="11758"/>
                    <a:pt x="15760" y="11799"/>
                  </a:cubicBezTo>
                  <a:cubicBezTo>
                    <a:pt x="15156" y="12024"/>
                    <a:pt x="14579" y="12967"/>
                    <a:pt x="13911" y="14065"/>
                  </a:cubicBezTo>
                  <a:cubicBezTo>
                    <a:pt x="13340" y="14989"/>
                    <a:pt x="12634" y="16145"/>
                    <a:pt x="12171" y="16248"/>
                  </a:cubicBezTo>
                  <a:cubicBezTo>
                    <a:pt x="12142" y="16254"/>
                    <a:pt x="12108" y="16258"/>
                    <a:pt x="12073" y="16258"/>
                  </a:cubicBezTo>
                  <a:cubicBezTo>
                    <a:pt x="11593" y="16258"/>
                    <a:pt x="10604" y="15683"/>
                    <a:pt x="9726" y="15169"/>
                  </a:cubicBezTo>
                  <a:cubicBezTo>
                    <a:pt x="8558" y="14490"/>
                    <a:pt x="7352" y="13789"/>
                    <a:pt x="6461" y="13789"/>
                  </a:cubicBezTo>
                  <a:cubicBezTo>
                    <a:pt x="6392" y="13789"/>
                    <a:pt x="6325" y="13793"/>
                    <a:pt x="6259" y="13802"/>
                  </a:cubicBezTo>
                  <a:cubicBezTo>
                    <a:pt x="5341" y="13924"/>
                    <a:pt x="4102" y="15227"/>
                    <a:pt x="2787" y="16601"/>
                  </a:cubicBezTo>
                  <a:cubicBezTo>
                    <a:pt x="2183" y="17230"/>
                    <a:pt x="1413" y="18032"/>
                    <a:pt x="893" y="18437"/>
                  </a:cubicBezTo>
                  <a:cubicBezTo>
                    <a:pt x="2254" y="12878"/>
                    <a:pt x="4045" y="7428"/>
                    <a:pt x="6253" y="2145"/>
                  </a:cubicBezTo>
                  <a:lnTo>
                    <a:pt x="6349" y="1824"/>
                  </a:lnTo>
                  <a:lnTo>
                    <a:pt x="13147" y="707"/>
                  </a:lnTo>
                  <a:close/>
                  <a:moveTo>
                    <a:pt x="13430" y="1"/>
                  </a:moveTo>
                  <a:lnTo>
                    <a:pt x="5829" y="1246"/>
                  </a:lnTo>
                  <a:lnTo>
                    <a:pt x="5650" y="1913"/>
                  </a:lnTo>
                  <a:cubicBezTo>
                    <a:pt x="3339" y="7434"/>
                    <a:pt x="1483" y="13128"/>
                    <a:pt x="97" y="18937"/>
                  </a:cubicBezTo>
                  <a:lnTo>
                    <a:pt x="1" y="19348"/>
                  </a:lnTo>
                  <a:lnTo>
                    <a:pt x="418" y="19348"/>
                  </a:lnTo>
                  <a:cubicBezTo>
                    <a:pt x="1047" y="19335"/>
                    <a:pt x="1907" y="18469"/>
                    <a:pt x="3255" y="17056"/>
                  </a:cubicBezTo>
                  <a:cubicBezTo>
                    <a:pt x="4321" y="15940"/>
                    <a:pt x="5656" y="14547"/>
                    <a:pt x="6343" y="14457"/>
                  </a:cubicBezTo>
                  <a:cubicBezTo>
                    <a:pt x="6382" y="14452"/>
                    <a:pt x="6423" y="14449"/>
                    <a:pt x="6465" y="14449"/>
                  </a:cubicBezTo>
                  <a:cubicBezTo>
                    <a:pt x="7177" y="14449"/>
                    <a:pt x="8350" y="15135"/>
                    <a:pt x="9392" y="15741"/>
                  </a:cubicBezTo>
                  <a:cubicBezTo>
                    <a:pt x="10469" y="16362"/>
                    <a:pt x="11416" y="16912"/>
                    <a:pt x="12087" y="16912"/>
                  </a:cubicBezTo>
                  <a:cubicBezTo>
                    <a:pt x="12164" y="16912"/>
                    <a:pt x="12237" y="16905"/>
                    <a:pt x="12306" y="16890"/>
                  </a:cubicBezTo>
                  <a:cubicBezTo>
                    <a:pt x="13045" y="16729"/>
                    <a:pt x="13731" y="15599"/>
                    <a:pt x="14463" y="14405"/>
                  </a:cubicBezTo>
                  <a:cubicBezTo>
                    <a:pt x="14970" y="13584"/>
                    <a:pt x="15593" y="12557"/>
                    <a:pt x="15985" y="12415"/>
                  </a:cubicBezTo>
                  <a:cubicBezTo>
                    <a:pt x="16031" y="12398"/>
                    <a:pt x="16096" y="12390"/>
                    <a:pt x="16176" y="12390"/>
                  </a:cubicBezTo>
                  <a:cubicBezTo>
                    <a:pt x="16651" y="12390"/>
                    <a:pt x="17657" y="12676"/>
                    <a:pt x="18559" y="12929"/>
                  </a:cubicBezTo>
                  <a:cubicBezTo>
                    <a:pt x="19981" y="13331"/>
                    <a:pt x="21541" y="13773"/>
                    <a:pt x="22782" y="13773"/>
                  </a:cubicBezTo>
                  <a:cubicBezTo>
                    <a:pt x="23282" y="13773"/>
                    <a:pt x="23731" y="13701"/>
                    <a:pt x="24098" y="13526"/>
                  </a:cubicBezTo>
                  <a:lnTo>
                    <a:pt x="24419" y="13372"/>
                  </a:lnTo>
                  <a:lnTo>
                    <a:pt x="24246" y="13070"/>
                  </a:lnTo>
                  <a:cubicBezTo>
                    <a:pt x="22128" y="9353"/>
                    <a:pt x="14437" y="1201"/>
                    <a:pt x="13969" y="700"/>
                  </a:cubicBezTo>
                  <a:lnTo>
                    <a:pt x="1343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7" name="Google Shape;1887;p14"/>
            <p:cNvSpPr/>
            <p:nvPr/>
          </p:nvSpPr>
          <p:spPr>
            <a:xfrm>
              <a:off x="7463838" y="4327336"/>
              <a:ext cx="737601" cy="248530"/>
            </a:xfrm>
            <a:custGeom>
              <a:avLst/>
              <a:gdLst/>
              <a:ahLst/>
              <a:cxnLst/>
              <a:rect l="l" t="t" r="r" b="b"/>
              <a:pathLst>
                <a:path w="27610" h="9303" extrusionOk="0">
                  <a:moveTo>
                    <a:pt x="26852" y="1"/>
                  </a:moveTo>
                  <a:cubicBezTo>
                    <a:pt x="14592" y="5258"/>
                    <a:pt x="1" y="6234"/>
                    <a:pt x="1" y="6234"/>
                  </a:cubicBezTo>
                  <a:lnTo>
                    <a:pt x="508" y="9302"/>
                  </a:lnTo>
                  <a:cubicBezTo>
                    <a:pt x="17506" y="7698"/>
                    <a:pt x="27610" y="2267"/>
                    <a:pt x="27610" y="2267"/>
                  </a:cubicBezTo>
                  <a:lnTo>
                    <a:pt x="2685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8" name="Google Shape;1888;p14"/>
            <p:cNvSpPr/>
            <p:nvPr/>
          </p:nvSpPr>
          <p:spPr>
            <a:xfrm>
              <a:off x="7454916" y="4318654"/>
              <a:ext cx="756302" cy="265948"/>
            </a:xfrm>
            <a:custGeom>
              <a:avLst/>
              <a:gdLst/>
              <a:ahLst/>
              <a:cxnLst/>
              <a:rect l="l" t="t" r="r" b="b"/>
              <a:pathLst>
                <a:path w="28310" h="9955" extrusionOk="0">
                  <a:moveTo>
                    <a:pt x="26994" y="762"/>
                  </a:moveTo>
                  <a:lnTo>
                    <a:pt x="27552" y="2431"/>
                  </a:lnTo>
                  <a:cubicBezTo>
                    <a:pt x="25922" y="3247"/>
                    <a:pt x="16242" y="7804"/>
                    <a:pt x="1118" y="9274"/>
                  </a:cubicBezTo>
                  <a:lnTo>
                    <a:pt x="713" y="6854"/>
                  </a:lnTo>
                  <a:cubicBezTo>
                    <a:pt x="3018" y="6668"/>
                    <a:pt x="15953" y="5410"/>
                    <a:pt x="26994" y="762"/>
                  </a:cubicBezTo>
                  <a:close/>
                  <a:moveTo>
                    <a:pt x="27184" y="0"/>
                  </a:moveTo>
                  <a:cubicBezTo>
                    <a:pt x="27142" y="0"/>
                    <a:pt x="27100" y="8"/>
                    <a:pt x="27058" y="24"/>
                  </a:cubicBezTo>
                  <a:cubicBezTo>
                    <a:pt x="14990" y="5198"/>
                    <a:pt x="457" y="6225"/>
                    <a:pt x="315" y="6232"/>
                  </a:cubicBezTo>
                  <a:cubicBezTo>
                    <a:pt x="219" y="6238"/>
                    <a:pt x="136" y="6283"/>
                    <a:pt x="78" y="6360"/>
                  </a:cubicBezTo>
                  <a:cubicBezTo>
                    <a:pt x="20" y="6431"/>
                    <a:pt x="1" y="6521"/>
                    <a:pt x="14" y="6610"/>
                  </a:cubicBezTo>
                  <a:lnTo>
                    <a:pt x="521" y="9685"/>
                  </a:lnTo>
                  <a:cubicBezTo>
                    <a:pt x="547" y="9839"/>
                    <a:pt x="681" y="9955"/>
                    <a:pt x="842" y="9955"/>
                  </a:cubicBezTo>
                  <a:lnTo>
                    <a:pt x="874" y="9955"/>
                  </a:lnTo>
                  <a:cubicBezTo>
                    <a:pt x="17744" y="8363"/>
                    <a:pt x="28002" y="2932"/>
                    <a:pt x="28104" y="2881"/>
                  </a:cubicBezTo>
                  <a:cubicBezTo>
                    <a:pt x="28239" y="2804"/>
                    <a:pt x="28310" y="2643"/>
                    <a:pt x="28258" y="2489"/>
                  </a:cubicBezTo>
                  <a:lnTo>
                    <a:pt x="27495" y="223"/>
                  </a:lnTo>
                  <a:cubicBezTo>
                    <a:pt x="27450" y="85"/>
                    <a:pt x="27322" y="0"/>
                    <a:pt x="27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9" name="Google Shape;1889;p14"/>
            <p:cNvSpPr/>
            <p:nvPr/>
          </p:nvSpPr>
          <p:spPr>
            <a:xfrm>
              <a:off x="7603604" y="3332909"/>
              <a:ext cx="684946" cy="1565900"/>
            </a:xfrm>
            <a:custGeom>
              <a:avLst/>
              <a:gdLst/>
              <a:ahLst/>
              <a:cxnLst/>
              <a:rect l="l" t="t" r="r" b="b"/>
              <a:pathLst>
                <a:path w="25639" h="58615" extrusionOk="0">
                  <a:moveTo>
                    <a:pt x="1021" y="1"/>
                  </a:moveTo>
                  <a:cubicBezTo>
                    <a:pt x="1021" y="1"/>
                    <a:pt x="552" y="39"/>
                    <a:pt x="0" y="110"/>
                  </a:cubicBezTo>
                  <a:cubicBezTo>
                    <a:pt x="1149" y="1939"/>
                    <a:pt x="2202" y="3827"/>
                    <a:pt x="3261" y="5714"/>
                  </a:cubicBezTo>
                  <a:cubicBezTo>
                    <a:pt x="6940" y="12287"/>
                    <a:pt x="10631" y="18905"/>
                    <a:pt x="13038" y="26044"/>
                  </a:cubicBezTo>
                  <a:cubicBezTo>
                    <a:pt x="14367" y="29998"/>
                    <a:pt x="15291" y="34074"/>
                    <a:pt x="16209" y="38144"/>
                  </a:cubicBezTo>
                  <a:cubicBezTo>
                    <a:pt x="16658" y="40127"/>
                    <a:pt x="17108" y="42111"/>
                    <a:pt x="17557" y="44095"/>
                  </a:cubicBezTo>
                  <a:cubicBezTo>
                    <a:pt x="17705" y="44762"/>
                    <a:pt x="17852" y="45423"/>
                    <a:pt x="18006" y="46078"/>
                  </a:cubicBezTo>
                  <a:cubicBezTo>
                    <a:pt x="18058" y="46309"/>
                    <a:pt x="18109" y="46540"/>
                    <a:pt x="18167" y="46778"/>
                  </a:cubicBezTo>
                  <a:cubicBezTo>
                    <a:pt x="18751" y="49384"/>
                    <a:pt x="19322" y="52196"/>
                    <a:pt x="18282" y="54654"/>
                  </a:cubicBezTo>
                  <a:cubicBezTo>
                    <a:pt x="17602" y="56246"/>
                    <a:pt x="16325" y="57498"/>
                    <a:pt x="14996" y="58615"/>
                  </a:cubicBezTo>
                  <a:cubicBezTo>
                    <a:pt x="19258" y="57331"/>
                    <a:pt x="22956" y="55803"/>
                    <a:pt x="23893" y="54930"/>
                  </a:cubicBezTo>
                  <a:cubicBezTo>
                    <a:pt x="25639" y="53287"/>
                    <a:pt x="24278" y="47157"/>
                    <a:pt x="23476" y="44152"/>
                  </a:cubicBezTo>
                  <a:lnTo>
                    <a:pt x="23906" y="43985"/>
                  </a:lnTo>
                  <a:lnTo>
                    <a:pt x="20581" y="34074"/>
                  </a:lnTo>
                  <a:lnTo>
                    <a:pt x="14906" y="17102"/>
                  </a:lnTo>
                  <a:cubicBezTo>
                    <a:pt x="12749" y="13327"/>
                    <a:pt x="4674" y="4777"/>
                    <a:pt x="4674" y="4777"/>
                  </a:cubicBezTo>
                  <a:lnTo>
                    <a:pt x="4244" y="4218"/>
                  </a:lnTo>
                  <a:lnTo>
                    <a:pt x="1021" y="1"/>
                  </a:ln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0" name="Google Shape;1890;p14"/>
            <p:cNvSpPr/>
            <p:nvPr/>
          </p:nvSpPr>
          <p:spPr>
            <a:xfrm>
              <a:off x="7521299" y="3812211"/>
              <a:ext cx="134457" cy="577605"/>
            </a:xfrm>
            <a:custGeom>
              <a:avLst/>
              <a:gdLst/>
              <a:ahLst/>
              <a:cxnLst/>
              <a:rect l="l" t="t" r="r" b="b"/>
              <a:pathLst>
                <a:path w="5033" h="21621" extrusionOk="0">
                  <a:moveTo>
                    <a:pt x="642" y="1"/>
                  </a:moveTo>
                  <a:lnTo>
                    <a:pt x="0" y="110"/>
                  </a:lnTo>
                  <a:cubicBezTo>
                    <a:pt x="26" y="257"/>
                    <a:pt x="2497" y="14746"/>
                    <a:pt x="4404" y="21621"/>
                  </a:cubicBezTo>
                  <a:lnTo>
                    <a:pt x="5033" y="21447"/>
                  </a:lnTo>
                  <a:cubicBezTo>
                    <a:pt x="3133" y="14604"/>
                    <a:pt x="668" y="148"/>
                    <a:pt x="6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1" name="Google Shape;1891;p14"/>
            <p:cNvSpPr/>
            <p:nvPr/>
          </p:nvSpPr>
          <p:spPr>
            <a:xfrm>
              <a:off x="7777136" y="3757340"/>
              <a:ext cx="165873" cy="566118"/>
            </a:xfrm>
            <a:custGeom>
              <a:avLst/>
              <a:gdLst/>
              <a:ahLst/>
              <a:cxnLst/>
              <a:rect l="l" t="t" r="r" b="b"/>
              <a:pathLst>
                <a:path w="6209" h="21191" extrusionOk="0">
                  <a:moveTo>
                    <a:pt x="630" y="0"/>
                  </a:moveTo>
                  <a:lnTo>
                    <a:pt x="1" y="187"/>
                  </a:lnTo>
                  <a:cubicBezTo>
                    <a:pt x="46" y="328"/>
                    <a:pt x="4173" y="14264"/>
                    <a:pt x="5566" y="21190"/>
                  </a:cubicBezTo>
                  <a:lnTo>
                    <a:pt x="6208" y="21062"/>
                  </a:lnTo>
                  <a:cubicBezTo>
                    <a:pt x="4809" y="14103"/>
                    <a:pt x="668" y="142"/>
                    <a:pt x="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2" name="Google Shape;1892;p14"/>
            <p:cNvSpPr/>
            <p:nvPr/>
          </p:nvSpPr>
          <p:spPr>
            <a:xfrm>
              <a:off x="7679898" y="3877206"/>
              <a:ext cx="114260" cy="484664"/>
            </a:xfrm>
            <a:custGeom>
              <a:avLst/>
              <a:gdLst/>
              <a:ahLst/>
              <a:cxnLst/>
              <a:rect l="l" t="t" r="r" b="b"/>
              <a:pathLst>
                <a:path w="4277" h="18142" extrusionOk="0">
                  <a:moveTo>
                    <a:pt x="643" y="0"/>
                  </a:moveTo>
                  <a:lnTo>
                    <a:pt x="1" y="129"/>
                  </a:lnTo>
                  <a:cubicBezTo>
                    <a:pt x="27" y="257"/>
                    <a:pt x="2594" y="12929"/>
                    <a:pt x="3634" y="18141"/>
                  </a:cubicBezTo>
                  <a:lnTo>
                    <a:pt x="4276" y="18013"/>
                  </a:lnTo>
                  <a:cubicBezTo>
                    <a:pt x="3236" y="12800"/>
                    <a:pt x="669" y="129"/>
                    <a:pt x="6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3" name="Google Shape;1893;p14"/>
            <p:cNvSpPr/>
            <p:nvPr/>
          </p:nvSpPr>
          <p:spPr>
            <a:xfrm>
              <a:off x="7410518" y="3908248"/>
              <a:ext cx="104803" cy="501120"/>
            </a:xfrm>
            <a:custGeom>
              <a:avLst/>
              <a:gdLst/>
              <a:ahLst/>
              <a:cxnLst/>
              <a:rect l="l" t="t" r="r" b="b"/>
              <a:pathLst>
                <a:path w="3923" h="18758" extrusionOk="0">
                  <a:moveTo>
                    <a:pt x="642" y="0"/>
                  </a:moveTo>
                  <a:lnTo>
                    <a:pt x="0" y="97"/>
                  </a:lnTo>
                  <a:cubicBezTo>
                    <a:pt x="26" y="238"/>
                    <a:pt x="2157" y="14322"/>
                    <a:pt x="3293" y="18757"/>
                  </a:cubicBezTo>
                  <a:lnTo>
                    <a:pt x="3922" y="18597"/>
                  </a:lnTo>
                  <a:cubicBezTo>
                    <a:pt x="2793" y="14193"/>
                    <a:pt x="668" y="142"/>
                    <a:pt x="6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4" name="Google Shape;1894;p14"/>
            <p:cNvSpPr/>
            <p:nvPr/>
          </p:nvSpPr>
          <p:spPr>
            <a:xfrm>
              <a:off x="7925984" y="3789397"/>
              <a:ext cx="144582" cy="491342"/>
            </a:xfrm>
            <a:custGeom>
              <a:avLst/>
              <a:gdLst/>
              <a:ahLst/>
              <a:cxnLst/>
              <a:rect l="l" t="t" r="r" b="b"/>
              <a:pathLst>
                <a:path w="5412" h="18392" extrusionOk="0">
                  <a:moveTo>
                    <a:pt x="630" y="1"/>
                  </a:moveTo>
                  <a:lnTo>
                    <a:pt x="1" y="181"/>
                  </a:lnTo>
                  <a:cubicBezTo>
                    <a:pt x="46" y="335"/>
                    <a:pt x="4237" y="15131"/>
                    <a:pt x="4770" y="18392"/>
                  </a:cubicBezTo>
                  <a:lnTo>
                    <a:pt x="5412" y="18289"/>
                  </a:lnTo>
                  <a:cubicBezTo>
                    <a:pt x="4879" y="14990"/>
                    <a:pt x="803" y="611"/>
                    <a:pt x="6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5" name="Google Shape;1895;p14"/>
            <p:cNvSpPr/>
            <p:nvPr/>
          </p:nvSpPr>
          <p:spPr>
            <a:xfrm rot="5012803">
              <a:off x="7408865" y="4024822"/>
              <a:ext cx="335451" cy="266849"/>
            </a:xfrm>
            <a:custGeom>
              <a:avLst/>
              <a:gdLst/>
              <a:ahLst/>
              <a:cxnLst/>
              <a:rect l="l" t="t" r="r" b="b"/>
              <a:pathLst>
                <a:path w="12557" h="9989" extrusionOk="0">
                  <a:moveTo>
                    <a:pt x="5817" y="1"/>
                  </a:moveTo>
                  <a:cubicBezTo>
                    <a:pt x="5448" y="1"/>
                    <a:pt x="5060" y="44"/>
                    <a:pt x="4654" y="137"/>
                  </a:cubicBezTo>
                  <a:cubicBezTo>
                    <a:pt x="4539" y="162"/>
                    <a:pt x="4417" y="188"/>
                    <a:pt x="4301" y="227"/>
                  </a:cubicBezTo>
                  <a:cubicBezTo>
                    <a:pt x="655" y="1254"/>
                    <a:pt x="0" y="4605"/>
                    <a:pt x="1239" y="7095"/>
                  </a:cubicBezTo>
                  <a:cubicBezTo>
                    <a:pt x="2076" y="8885"/>
                    <a:pt x="3870" y="9989"/>
                    <a:pt x="5790" y="9989"/>
                  </a:cubicBezTo>
                  <a:cubicBezTo>
                    <a:pt x="6121" y="9989"/>
                    <a:pt x="6457" y="9956"/>
                    <a:pt x="6792" y="9888"/>
                  </a:cubicBezTo>
                  <a:cubicBezTo>
                    <a:pt x="12557" y="8838"/>
                    <a:pt x="11090" y="1"/>
                    <a:pt x="5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6" name="Google Shape;1896;p14"/>
            <p:cNvSpPr/>
            <p:nvPr/>
          </p:nvSpPr>
          <p:spPr>
            <a:xfrm rot="5749646">
              <a:off x="7435127" y="4004162"/>
              <a:ext cx="285910" cy="275544"/>
            </a:xfrm>
            <a:custGeom>
              <a:avLst/>
              <a:gdLst/>
              <a:ahLst/>
              <a:cxnLst/>
              <a:rect l="l" t="t" r="r" b="b"/>
              <a:pathLst>
                <a:path w="10702" h="10314" extrusionOk="0">
                  <a:moveTo>
                    <a:pt x="5517" y="318"/>
                  </a:moveTo>
                  <a:cubicBezTo>
                    <a:pt x="6703" y="318"/>
                    <a:pt x="7837" y="837"/>
                    <a:pt x="8622" y="1731"/>
                  </a:cubicBezTo>
                  <a:cubicBezTo>
                    <a:pt x="9893" y="3137"/>
                    <a:pt x="10348" y="5358"/>
                    <a:pt x="9745" y="7129"/>
                  </a:cubicBezTo>
                  <a:cubicBezTo>
                    <a:pt x="9244" y="8612"/>
                    <a:pt x="8070" y="9588"/>
                    <a:pt x="6446" y="9883"/>
                  </a:cubicBezTo>
                  <a:cubicBezTo>
                    <a:pt x="6118" y="9951"/>
                    <a:pt x="5789" y="9984"/>
                    <a:pt x="5464" y="9984"/>
                  </a:cubicBezTo>
                  <a:cubicBezTo>
                    <a:pt x="3608" y="9984"/>
                    <a:pt x="1876" y="8912"/>
                    <a:pt x="1073" y="7181"/>
                  </a:cubicBezTo>
                  <a:cubicBezTo>
                    <a:pt x="405" y="5839"/>
                    <a:pt x="334" y="4305"/>
                    <a:pt x="887" y="3066"/>
                  </a:cubicBezTo>
                  <a:cubicBezTo>
                    <a:pt x="1426" y="1846"/>
                    <a:pt x="2511" y="973"/>
                    <a:pt x="4038" y="543"/>
                  </a:cubicBezTo>
                  <a:cubicBezTo>
                    <a:pt x="4147" y="505"/>
                    <a:pt x="4263" y="479"/>
                    <a:pt x="4379" y="453"/>
                  </a:cubicBezTo>
                  <a:cubicBezTo>
                    <a:pt x="4744" y="370"/>
                    <a:pt x="5117" y="325"/>
                    <a:pt x="5496" y="325"/>
                  </a:cubicBezTo>
                  <a:lnTo>
                    <a:pt x="5496" y="318"/>
                  </a:lnTo>
                  <a:cubicBezTo>
                    <a:pt x="5503" y="318"/>
                    <a:pt x="5510" y="318"/>
                    <a:pt x="5517" y="318"/>
                  </a:cubicBezTo>
                  <a:close/>
                  <a:moveTo>
                    <a:pt x="5503" y="0"/>
                  </a:moveTo>
                  <a:cubicBezTo>
                    <a:pt x="5115" y="0"/>
                    <a:pt x="4716" y="46"/>
                    <a:pt x="4308" y="139"/>
                  </a:cubicBezTo>
                  <a:cubicBezTo>
                    <a:pt x="4186" y="164"/>
                    <a:pt x="4058" y="197"/>
                    <a:pt x="3942" y="229"/>
                  </a:cubicBezTo>
                  <a:cubicBezTo>
                    <a:pt x="2331" y="684"/>
                    <a:pt x="1169" y="1622"/>
                    <a:pt x="585" y="2931"/>
                  </a:cubicBezTo>
                  <a:cubicBezTo>
                    <a:pt x="1" y="4260"/>
                    <a:pt x="71" y="5903"/>
                    <a:pt x="777" y="7322"/>
                  </a:cubicBezTo>
                  <a:cubicBezTo>
                    <a:pt x="1625" y="9145"/>
                    <a:pt x="3454" y="10313"/>
                    <a:pt x="5470" y="10313"/>
                  </a:cubicBezTo>
                  <a:cubicBezTo>
                    <a:pt x="5816" y="10307"/>
                    <a:pt x="6170" y="10275"/>
                    <a:pt x="6510" y="10204"/>
                  </a:cubicBezTo>
                  <a:cubicBezTo>
                    <a:pt x="8256" y="9890"/>
                    <a:pt x="9514" y="8830"/>
                    <a:pt x="10060" y="7232"/>
                  </a:cubicBezTo>
                  <a:cubicBezTo>
                    <a:pt x="10702" y="5358"/>
                    <a:pt x="10214" y="3002"/>
                    <a:pt x="8872" y="1512"/>
                  </a:cubicBezTo>
                  <a:cubicBezTo>
                    <a:pt x="7977" y="518"/>
                    <a:pt x="6806"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7" name="Google Shape;1897;p14"/>
            <p:cNvSpPr/>
            <p:nvPr/>
          </p:nvSpPr>
          <p:spPr>
            <a:xfrm rot="5012803">
              <a:off x="7530312" y="3970713"/>
              <a:ext cx="148692" cy="183527"/>
            </a:xfrm>
            <a:custGeom>
              <a:avLst/>
              <a:gdLst/>
              <a:ahLst/>
              <a:cxnLst/>
              <a:rect l="l" t="t" r="r" b="b"/>
              <a:pathLst>
                <a:path w="5566" h="6870" extrusionOk="0">
                  <a:moveTo>
                    <a:pt x="4301" y="1"/>
                  </a:moveTo>
                  <a:cubicBezTo>
                    <a:pt x="655" y="1028"/>
                    <a:pt x="0" y="4378"/>
                    <a:pt x="1239" y="6869"/>
                  </a:cubicBezTo>
                  <a:cubicBezTo>
                    <a:pt x="5566" y="4558"/>
                    <a:pt x="4301" y="1"/>
                    <a:pt x="4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8" name="Google Shape;1898;p14"/>
            <p:cNvSpPr/>
            <p:nvPr/>
          </p:nvSpPr>
          <p:spPr>
            <a:xfrm rot="4723234">
              <a:off x="7757752" y="3964617"/>
              <a:ext cx="318291" cy="253351"/>
            </a:xfrm>
            <a:custGeom>
              <a:avLst/>
              <a:gdLst/>
              <a:ahLst/>
              <a:cxnLst/>
              <a:rect l="l" t="t" r="r" b="b"/>
              <a:pathLst>
                <a:path w="11915" h="9484" extrusionOk="0">
                  <a:moveTo>
                    <a:pt x="5539" y="0"/>
                  </a:moveTo>
                  <a:cubicBezTo>
                    <a:pt x="5181" y="0"/>
                    <a:pt x="4804" y="43"/>
                    <a:pt x="4410" y="135"/>
                  </a:cubicBezTo>
                  <a:cubicBezTo>
                    <a:pt x="4301" y="161"/>
                    <a:pt x="4192" y="187"/>
                    <a:pt x="4083" y="219"/>
                  </a:cubicBezTo>
                  <a:cubicBezTo>
                    <a:pt x="617" y="1201"/>
                    <a:pt x="0" y="4372"/>
                    <a:pt x="1175" y="6741"/>
                  </a:cubicBezTo>
                  <a:cubicBezTo>
                    <a:pt x="1973" y="8440"/>
                    <a:pt x="3668" y="9483"/>
                    <a:pt x="5489" y="9483"/>
                  </a:cubicBezTo>
                  <a:cubicBezTo>
                    <a:pt x="5807" y="9483"/>
                    <a:pt x="6130" y="9451"/>
                    <a:pt x="6452" y="9385"/>
                  </a:cubicBezTo>
                  <a:cubicBezTo>
                    <a:pt x="11914" y="8379"/>
                    <a:pt x="10536" y="0"/>
                    <a:pt x="55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9" name="Google Shape;1899;p14"/>
            <p:cNvSpPr/>
            <p:nvPr/>
          </p:nvSpPr>
          <p:spPr>
            <a:xfrm rot="5547389">
              <a:off x="7779374" y="3944655"/>
              <a:ext cx="272195" cy="262016"/>
            </a:xfrm>
            <a:custGeom>
              <a:avLst/>
              <a:gdLst/>
              <a:ahLst/>
              <a:cxnLst/>
              <a:rect l="l" t="t" r="r" b="b"/>
              <a:pathLst>
                <a:path w="10189" h="9808" extrusionOk="0">
                  <a:moveTo>
                    <a:pt x="5267" y="320"/>
                  </a:moveTo>
                  <a:cubicBezTo>
                    <a:pt x="6383" y="320"/>
                    <a:pt x="7452" y="801"/>
                    <a:pt x="8192" y="1642"/>
                  </a:cubicBezTo>
                  <a:cubicBezTo>
                    <a:pt x="9392" y="2965"/>
                    <a:pt x="9835" y="5070"/>
                    <a:pt x="9264" y="6758"/>
                  </a:cubicBezTo>
                  <a:cubicBezTo>
                    <a:pt x="8789" y="8171"/>
                    <a:pt x="7678" y="9101"/>
                    <a:pt x="6138" y="9384"/>
                  </a:cubicBezTo>
                  <a:cubicBezTo>
                    <a:pt x="5824" y="9449"/>
                    <a:pt x="5509" y="9481"/>
                    <a:pt x="5199" y="9481"/>
                  </a:cubicBezTo>
                  <a:cubicBezTo>
                    <a:pt x="3440" y="9481"/>
                    <a:pt x="1804" y="8465"/>
                    <a:pt x="1041" y="6823"/>
                  </a:cubicBezTo>
                  <a:cubicBezTo>
                    <a:pt x="405" y="5552"/>
                    <a:pt x="341" y="4094"/>
                    <a:pt x="861" y="2926"/>
                  </a:cubicBezTo>
                  <a:cubicBezTo>
                    <a:pt x="1374" y="1771"/>
                    <a:pt x="2402" y="943"/>
                    <a:pt x="3846" y="538"/>
                  </a:cubicBezTo>
                  <a:cubicBezTo>
                    <a:pt x="3955" y="506"/>
                    <a:pt x="4064" y="474"/>
                    <a:pt x="4160" y="448"/>
                  </a:cubicBezTo>
                  <a:cubicBezTo>
                    <a:pt x="4513" y="365"/>
                    <a:pt x="4879" y="320"/>
                    <a:pt x="5245" y="320"/>
                  </a:cubicBezTo>
                  <a:cubicBezTo>
                    <a:pt x="5253" y="320"/>
                    <a:pt x="5260" y="320"/>
                    <a:pt x="5267" y="320"/>
                  </a:cubicBezTo>
                  <a:close/>
                  <a:moveTo>
                    <a:pt x="5256" y="0"/>
                  </a:moveTo>
                  <a:cubicBezTo>
                    <a:pt x="4877" y="0"/>
                    <a:pt x="4484" y="46"/>
                    <a:pt x="4083" y="140"/>
                  </a:cubicBezTo>
                  <a:cubicBezTo>
                    <a:pt x="3981" y="166"/>
                    <a:pt x="3865" y="192"/>
                    <a:pt x="3756" y="224"/>
                  </a:cubicBezTo>
                  <a:cubicBezTo>
                    <a:pt x="2222" y="654"/>
                    <a:pt x="1118" y="1533"/>
                    <a:pt x="559" y="2791"/>
                  </a:cubicBezTo>
                  <a:cubicBezTo>
                    <a:pt x="1" y="4050"/>
                    <a:pt x="71" y="5616"/>
                    <a:pt x="745" y="6964"/>
                  </a:cubicBezTo>
                  <a:cubicBezTo>
                    <a:pt x="1548" y="8697"/>
                    <a:pt x="3287" y="9808"/>
                    <a:pt x="5200" y="9808"/>
                  </a:cubicBezTo>
                  <a:cubicBezTo>
                    <a:pt x="5534" y="9808"/>
                    <a:pt x="5868" y="9776"/>
                    <a:pt x="6202" y="9711"/>
                  </a:cubicBezTo>
                  <a:cubicBezTo>
                    <a:pt x="7864" y="9403"/>
                    <a:pt x="9065" y="8389"/>
                    <a:pt x="9578" y="6868"/>
                  </a:cubicBezTo>
                  <a:cubicBezTo>
                    <a:pt x="10188" y="5070"/>
                    <a:pt x="9719" y="2836"/>
                    <a:pt x="8436" y="1424"/>
                  </a:cubicBezTo>
                  <a:cubicBezTo>
                    <a:pt x="7587" y="487"/>
                    <a:pt x="6487" y="0"/>
                    <a:pt x="5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0" name="Google Shape;1900;p14"/>
            <p:cNvSpPr/>
            <p:nvPr/>
          </p:nvSpPr>
          <p:spPr>
            <a:xfrm rot="4723234">
              <a:off x="7862039" y="3910751"/>
              <a:ext cx="141234" cy="174252"/>
            </a:xfrm>
            <a:custGeom>
              <a:avLst/>
              <a:gdLst/>
              <a:ahLst/>
              <a:cxnLst/>
              <a:rect l="l" t="t" r="r" b="b"/>
              <a:pathLst>
                <a:path w="5287" h="6523" extrusionOk="0">
                  <a:moveTo>
                    <a:pt x="4083" y="1"/>
                  </a:moveTo>
                  <a:cubicBezTo>
                    <a:pt x="4083" y="1"/>
                    <a:pt x="4083" y="1"/>
                    <a:pt x="4083" y="1"/>
                  </a:cubicBezTo>
                  <a:cubicBezTo>
                    <a:pt x="617" y="983"/>
                    <a:pt x="0" y="4154"/>
                    <a:pt x="1175" y="6523"/>
                  </a:cubicBezTo>
                  <a:cubicBezTo>
                    <a:pt x="5287" y="4329"/>
                    <a:pt x="4085" y="1"/>
                    <a:pt x="40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1" name="Google Shape;1901;p14"/>
            <p:cNvSpPr/>
            <p:nvPr/>
          </p:nvSpPr>
          <p:spPr>
            <a:xfrm rot="9160486" flipH="1">
              <a:off x="7544928" y="4264139"/>
              <a:ext cx="146335" cy="80781"/>
            </a:xfrm>
            <a:custGeom>
              <a:avLst/>
              <a:gdLst/>
              <a:ahLst/>
              <a:cxnLst/>
              <a:rect l="l" t="t" r="r" b="b"/>
              <a:pathLst>
                <a:path w="5478" h="3024" extrusionOk="0">
                  <a:moveTo>
                    <a:pt x="2626" y="0"/>
                  </a:moveTo>
                  <a:cubicBezTo>
                    <a:pt x="2522" y="0"/>
                    <a:pt x="2423" y="17"/>
                    <a:pt x="2331" y="53"/>
                  </a:cubicBezTo>
                  <a:cubicBezTo>
                    <a:pt x="1214" y="490"/>
                    <a:pt x="1" y="2589"/>
                    <a:pt x="206" y="2980"/>
                  </a:cubicBezTo>
                  <a:cubicBezTo>
                    <a:pt x="222" y="3011"/>
                    <a:pt x="252" y="3024"/>
                    <a:pt x="294" y="3024"/>
                  </a:cubicBezTo>
                  <a:cubicBezTo>
                    <a:pt x="597" y="3024"/>
                    <a:pt x="1539" y="2349"/>
                    <a:pt x="2613" y="2197"/>
                  </a:cubicBezTo>
                  <a:cubicBezTo>
                    <a:pt x="2872" y="2161"/>
                    <a:pt x="3131" y="2147"/>
                    <a:pt x="3380" y="2147"/>
                  </a:cubicBezTo>
                  <a:cubicBezTo>
                    <a:pt x="4061" y="2147"/>
                    <a:pt x="4669" y="2247"/>
                    <a:pt x="5014" y="2247"/>
                  </a:cubicBezTo>
                  <a:cubicBezTo>
                    <a:pt x="5140" y="2247"/>
                    <a:pt x="5231" y="2234"/>
                    <a:pt x="5277" y="2197"/>
                  </a:cubicBezTo>
                  <a:cubicBezTo>
                    <a:pt x="5477" y="2038"/>
                    <a:pt x="3772" y="0"/>
                    <a:pt x="2626" y="0"/>
                  </a:cubicBezTo>
                  <a:close/>
                </a:path>
              </a:pathLst>
            </a:custGeom>
            <a:solidFill>
              <a:srgbClr val="7F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2" name="Google Shape;1902;p14"/>
            <p:cNvSpPr/>
            <p:nvPr/>
          </p:nvSpPr>
          <p:spPr>
            <a:xfrm rot="9160486" flipH="1">
              <a:off x="7540012" y="4254986"/>
              <a:ext cx="157448" cy="98305"/>
            </a:xfrm>
            <a:custGeom>
              <a:avLst/>
              <a:gdLst/>
              <a:ahLst/>
              <a:cxnLst/>
              <a:rect l="l" t="t" r="r" b="b"/>
              <a:pathLst>
                <a:path w="5894" h="3680" extrusionOk="0">
                  <a:moveTo>
                    <a:pt x="2800" y="649"/>
                  </a:moveTo>
                  <a:cubicBezTo>
                    <a:pt x="2992" y="662"/>
                    <a:pt x="3172" y="720"/>
                    <a:pt x="3339" y="809"/>
                  </a:cubicBezTo>
                  <a:cubicBezTo>
                    <a:pt x="4007" y="1130"/>
                    <a:pt x="4668" y="1830"/>
                    <a:pt x="4982" y="2241"/>
                  </a:cubicBezTo>
                  <a:cubicBezTo>
                    <a:pt x="4880" y="2234"/>
                    <a:pt x="4770" y="2222"/>
                    <a:pt x="4674" y="2215"/>
                  </a:cubicBezTo>
                  <a:cubicBezTo>
                    <a:pt x="4353" y="2187"/>
                    <a:pt x="3962" y="2152"/>
                    <a:pt x="3544" y="2152"/>
                  </a:cubicBezTo>
                  <a:cubicBezTo>
                    <a:pt x="3286" y="2152"/>
                    <a:pt x="3018" y="2166"/>
                    <a:pt x="2748" y="2202"/>
                  </a:cubicBezTo>
                  <a:cubicBezTo>
                    <a:pt x="2036" y="2305"/>
                    <a:pt x="1400" y="2607"/>
                    <a:pt x="938" y="2825"/>
                  </a:cubicBezTo>
                  <a:cubicBezTo>
                    <a:pt x="880" y="2851"/>
                    <a:pt x="823" y="2883"/>
                    <a:pt x="758" y="2909"/>
                  </a:cubicBezTo>
                  <a:cubicBezTo>
                    <a:pt x="1002" y="2286"/>
                    <a:pt x="1837" y="996"/>
                    <a:pt x="2626" y="681"/>
                  </a:cubicBezTo>
                  <a:cubicBezTo>
                    <a:pt x="2684" y="662"/>
                    <a:pt x="2742" y="649"/>
                    <a:pt x="2800" y="649"/>
                  </a:cubicBezTo>
                  <a:close/>
                  <a:moveTo>
                    <a:pt x="2808" y="1"/>
                  </a:moveTo>
                  <a:cubicBezTo>
                    <a:pt x="2664" y="1"/>
                    <a:pt x="2524" y="25"/>
                    <a:pt x="2389" y="78"/>
                  </a:cubicBezTo>
                  <a:cubicBezTo>
                    <a:pt x="1426" y="456"/>
                    <a:pt x="476" y="1830"/>
                    <a:pt x="155" y="2677"/>
                  </a:cubicBezTo>
                  <a:cubicBezTo>
                    <a:pt x="20" y="3030"/>
                    <a:pt x="1" y="3281"/>
                    <a:pt x="97" y="3461"/>
                  </a:cubicBezTo>
                  <a:cubicBezTo>
                    <a:pt x="159" y="3591"/>
                    <a:pt x="287" y="3679"/>
                    <a:pt x="435" y="3679"/>
                  </a:cubicBezTo>
                  <a:cubicBezTo>
                    <a:pt x="440" y="3679"/>
                    <a:pt x="445" y="3679"/>
                    <a:pt x="450" y="3679"/>
                  </a:cubicBezTo>
                  <a:cubicBezTo>
                    <a:pt x="662" y="3679"/>
                    <a:pt x="925" y="3550"/>
                    <a:pt x="1221" y="3409"/>
                  </a:cubicBezTo>
                  <a:cubicBezTo>
                    <a:pt x="1651" y="3210"/>
                    <a:pt x="2228" y="2934"/>
                    <a:pt x="2838" y="2844"/>
                  </a:cubicBezTo>
                  <a:cubicBezTo>
                    <a:pt x="3075" y="2811"/>
                    <a:pt x="3315" y="2799"/>
                    <a:pt x="3549" y="2799"/>
                  </a:cubicBezTo>
                  <a:cubicBezTo>
                    <a:pt x="3942" y="2799"/>
                    <a:pt x="4314" y="2833"/>
                    <a:pt x="4616" y="2857"/>
                  </a:cubicBezTo>
                  <a:cubicBezTo>
                    <a:pt x="4859" y="2880"/>
                    <a:pt x="5053" y="2899"/>
                    <a:pt x="5212" y="2899"/>
                  </a:cubicBezTo>
                  <a:cubicBezTo>
                    <a:pt x="5410" y="2899"/>
                    <a:pt x="5552" y="2869"/>
                    <a:pt x="5663" y="2780"/>
                  </a:cubicBezTo>
                  <a:cubicBezTo>
                    <a:pt x="5785" y="2677"/>
                    <a:pt x="5894" y="2485"/>
                    <a:pt x="5682" y="2119"/>
                  </a:cubicBezTo>
                  <a:cubicBezTo>
                    <a:pt x="5345" y="1537"/>
                    <a:pt x="3963"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3" name="Google Shape;1903;p14"/>
            <p:cNvSpPr/>
            <p:nvPr/>
          </p:nvSpPr>
          <p:spPr>
            <a:xfrm rot="9160486" flipH="1">
              <a:off x="7877421" y="4201967"/>
              <a:ext cx="146335" cy="80781"/>
            </a:xfrm>
            <a:custGeom>
              <a:avLst/>
              <a:gdLst/>
              <a:ahLst/>
              <a:cxnLst/>
              <a:rect l="l" t="t" r="r" b="b"/>
              <a:pathLst>
                <a:path w="5478" h="3024" extrusionOk="0">
                  <a:moveTo>
                    <a:pt x="2634" y="0"/>
                  </a:moveTo>
                  <a:cubicBezTo>
                    <a:pt x="2532" y="0"/>
                    <a:pt x="2435" y="17"/>
                    <a:pt x="2344" y="53"/>
                  </a:cubicBezTo>
                  <a:cubicBezTo>
                    <a:pt x="1246" y="490"/>
                    <a:pt x="1" y="2602"/>
                    <a:pt x="206" y="2980"/>
                  </a:cubicBezTo>
                  <a:cubicBezTo>
                    <a:pt x="221" y="3010"/>
                    <a:pt x="250" y="3024"/>
                    <a:pt x="292" y="3024"/>
                  </a:cubicBezTo>
                  <a:cubicBezTo>
                    <a:pt x="591" y="3024"/>
                    <a:pt x="1533" y="2349"/>
                    <a:pt x="2613" y="2197"/>
                  </a:cubicBezTo>
                  <a:cubicBezTo>
                    <a:pt x="2872" y="2161"/>
                    <a:pt x="3131" y="2147"/>
                    <a:pt x="3380" y="2147"/>
                  </a:cubicBezTo>
                  <a:cubicBezTo>
                    <a:pt x="4061" y="2147"/>
                    <a:pt x="4669" y="2247"/>
                    <a:pt x="5014" y="2247"/>
                  </a:cubicBezTo>
                  <a:cubicBezTo>
                    <a:pt x="5140" y="2247"/>
                    <a:pt x="5231" y="2234"/>
                    <a:pt x="5277" y="2197"/>
                  </a:cubicBezTo>
                  <a:cubicBezTo>
                    <a:pt x="5477" y="2038"/>
                    <a:pt x="3766" y="0"/>
                    <a:pt x="2634" y="0"/>
                  </a:cubicBezTo>
                  <a:close/>
                </a:path>
              </a:pathLst>
            </a:custGeom>
            <a:solidFill>
              <a:srgbClr val="7F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4" name="Google Shape;1904;p14"/>
            <p:cNvSpPr/>
            <p:nvPr/>
          </p:nvSpPr>
          <p:spPr>
            <a:xfrm rot="9160486" flipH="1">
              <a:off x="7872520" y="4192876"/>
              <a:ext cx="157288" cy="98278"/>
            </a:xfrm>
            <a:custGeom>
              <a:avLst/>
              <a:gdLst/>
              <a:ahLst/>
              <a:cxnLst/>
              <a:rect l="l" t="t" r="r" b="b"/>
              <a:pathLst>
                <a:path w="5888" h="3679" extrusionOk="0">
                  <a:moveTo>
                    <a:pt x="2812" y="649"/>
                  </a:moveTo>
                  <a:cubicBezTo>
                    <a:pt x="2992" y="662"/>
                    <a:pt x="3172" y="713"/>
                    <a:pt x="3332" y="796"/>
                  </a:cubicBezTo>
                  <a:cubicBezTo>
                    <a:pt x="3974" y="1111"/>
                    <a:pt x="4661" y="1817"/>
                    <a:pt x="4976" y="2234"/>
                  </a:cubicBezTo>
                  <a:cubicBezTo>
                    <a:pt x="4879" y="2228"/>
                    <a:pt x="4770" y="2222"/>
                    <a:pt x="4668" y="2209"/>
                  </a:cubicBezTo>
                  <a:cubicBezTo>
                    <a:pt x="4350" y="2181"/>
                    <a:pt x="3961" y="2146"/>
                    <a:pt x="3542" y="2146"/>
                  </a:cubicBezTo>
                  <a:cubicBezTo>
                    <a:pt x="3284" y="2146"/>
                    <a:pt x="3014" y="2159"/>
                    <a:pt x="2742" y="2196"/>
                  </a:cubicBezTo>
                  <a:cubicBezTo>
                    <a:pt x="2036" y="2299"/>
                    <a:pt x="1400" y="2600"/>
                    <a:pt x="938" y="2825"/>
                  </a:cubicBezTo>
                  <a:lnTo>
                    <a:pt x="765" y="2902"/>
                  </a:lnTo>
                  <a:cubicBezTo>
                    <a:pt x="1022" y="2273"/>
                    <a:pt x="1856" y="995"/>
                    <a:pt x="2639" y="681"/>
                  </a:cubicBezTo>
                  <a:cubicBezTo>
                    <a:pt x="2697" y="662"/>
                    <a:pt x="2755" y="649"/>
                    <a:pt x="2812" y="649"/>
                  </a:cubicBezTo>
                  <a:close/>
                  <a:moveTo>
                    <a:pt x="2815" y="1"/>
                  </a:moveTo>
                  <a:cubicBezTo>
                    <a:pt x="2672" y="1"/>
                    <a:pt x="2534" y="25"/>
                    <a:pt x="2402" y="77"/>
                  </a:cubicBezTo>
                  <a:cubicBezTo>
                    <a:pt x="1458" y="450"/>
                    <a:pt x="450" y="1875"/>
                    <a:pt x="136" y="2729"/>
                  </a:cubicBezTo>
                  <a:cubicBezTo>
                    <a:pt x="14" y="3062"/>
                    <a:pt x="1" y="3287"/>
                    <a:pt x="97" y="3460"/>
                  </a:cubicBezTo>
                  <a:cubicBezTo>
                    <a:pt x="153" y="3591"/>
                    <a:pt x="287" y="3679"/>
                    <a:pt x="429" y="3679"/>
                  </a:cubicBezTo>
                  <a:cubicBezTo>
                    <a:pt x="434" y="3679"/>
                    <a:pt x="439" y="3679"/>
                    <a:pt x="444" y="3679"/>
                  </a:cubicBezTo>
                  <a:cubicBezTo>
                    <a:pt x="656" y="3679"/>
                    <a:pt x="925" y="3550"/>
                    <a:pt x="1214" y="3409"/>
                  </a:cubicBezTo>
                  <a:cubicBezTo>
                    <a:pt x="1644" y="3210"/>
                    <a:pt x="2222" y="2928"/>
                    <a:pt x="2832" y="2844"/>
                  </a:cubicBezTo>
                  <a:cubicBezTo>
                    <a:pt x="3076" y="2810"/>
                    <a:pt x="3325" y="2797"/>
                    <a:pt x="3565" y="2797"/>
                  </a:cubicBezTo>
                  <a:cubicBezTo>
                    <a:pt x="3950" y="2797"/>
                    <a:pt x="4314" y="2829"/>
                    <a:pt x="4610" y="2857"/>
                  </a:cubicBezTo>
                  <a:cubicBezTo>
                    <a:pt x="4852" y="2880"/>
                    <a:pt x="5047" y="2899"/>
                    <a:pt x="5205" y="2899"/>
                  </a:cubicBezTo>
                  <a:cubicBezTo>
                    <a:pt x="5403" y="2899"/>
                    <a:pt x="5546" y="2869"/>
                    <a:pt x="5656" y="2780"/>
                  </a:cubicBezTo>
                  <a:cubicBezTo>
                    <a:pt x="5785" y="2677"/>
                    <a:pt x="5887" y="2485"/>
                    <a:pt x="5669" y="2112"/>
                  </a:cubicBezTo>
                  <a:cubicBezTo>
                    <a:pt x="5338" y="1531"/>
                    <a:pt x="3953" y="1"/>
                    <a:pt x="28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5" name="Google Shape;1905;p14"/>
            <p:cNvSpPr/>
            <p:nvPr/>
          </p:nvSpPr>
          <p:spPr>
            <a:xfrm rot="9160486" flipH="1">
              <a:off x="7360478" y="3962374"/>
              <a:ext cx="134635" cy="58422"/>
            </a:xfrm>
            <a:custGeom>
              <a:avLst/>
              <a:gdLst/>
              <a:ahLst/>
              <a:cxnLst/>
              <a:rect l="l" t="t" r="r" b="b"/>
              <a:pathLst>
                <a:path w="5040" h="2187" extrusionOk="0">
                  <a:moveTo>
                    <a:pt x="3218" y="0"/>
                  </a:moveTo>
                  <a:cubicBezTo>
                    <a:pt x="2949" y="0"/>
                    <a:pt x="2661" y="22"/>
                    <a:pt x="2363" y="67"/>
                  </a:cubicBezTo>
                  <a:cubicBezTo>
                    <a:pt x="1015" y="266"/>
                    <a:pt x="1" y="914"/>
                    <a:pt x="84" y="1473"/>
                  </a:cubicBezTo>
                  <a:cubicBezTo>
                    <a:pt x="155" y="1910"/>
                    <a:pt x="872" y="2186"/>
                    <a:pt x="1831" y="2186"/>
                  </a:cubicBezTo>
                  <a:cubicBezTo>
                    <a:pt x="2095" y="2186"/>
                    <a:pt x="2378" y="2165"/>
                    <a:pt x="2671" y="2121"/>
                  </a:cubicBezTo>
                  <a:cubicBezTo>
                    <a:pt x="4026" y="1922"/>
                    <a:pt x="5040" y="1293"/>
                    <a:pt x="4956" y="722"/>
                  </a:cubicBezTo>
                  <a:cubicBezTo>
                    <a:pt x="4886" y="271"/>
                    <a:pt x="4172" y="0"/>
                    <a:pt x="3218" y="0"/>
                  </a:cubicBezTo>
                  <a:close/>
                </a:path>
              </a:pathLst>
            </a:custGeom>
            <a:solidFill>
              <a:srgbClr val="FD6A5D">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6" name="Google Shape;1906;p14"/>
            <p:cNvSpPr/>
            <p:nvPr/>
          </p:nvSpPr>
          <p:spPr>
            <a:xfrm rot="9160486" flipH="1">
              <a:off x="7872255" y="3817212"/>
              <a:ext cx="134635" cy="58369"/>
            </a:xfrm>
            <a:custGeom>
              <a:avLst/>
              <a:gdLst/>
              <a:ahLst/>
              <a:cxnLst/>
              <a:rect l="l" t="t" r="r" b="b"/>
              <a:pathLst>
                <a:path w="5040" h="2185" extrusionOk="0">
                  <a:moveTo>
                    <a:pt x="3209" y="1"/>
                  </a:moveTo>
                  <a:cubicBezTo>
                    <a:pt x="2943" y="1"/>
                    <a:pt x="2658" y="21"/>
                    <a:pt x="2363" y="65"/>
                  </a:cubicBezTo>
                  <a:cubicBezTo>
                    <a:pt x="1015" y="270"/>
                    <a:pt x="0" y="912"/>
                    <a:pt x="84" y="1471"/>
                  </a:cubicBezTo>
                  <a:cubicBezTo>
                    <a:pt x="149" y="1908"/>
                    <a:pt x="873" y="2184"/>
                    <a:pt x="1832" y="2184"/>
                  </a:cubicBezTo>
                  <a:cubicBezTo>
                    <a:pt x="2097" y="2184"/>
                    <a:pt x="2379" y="2163"/>
                    <a:pt x="2671" y="2119"/>
                  </a:cubicBezTo>
                  <a:cubicBezTo>
                    <a:pt x="4019" y="1920"/>
                    <a:pt x="5039" y="1291"/>
                    <a:pt x="4950" y="719"/>
                  </a:cubicBezTo>
                  <a:cubicBezTo>
                    <a:pt x="4874" y="268"/>
                    <a:pt x="4163" y="1"/>
                    <a:pt x="3209" y="1"/>
                  </a:cubicBezTo>
                  <a:close/>
                </a:path>
              </a:pathLst>
            </a:custGeom>
            <a:solidFill>
              <a:srgbClr val="FD6A5D">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7" name="Google Shape;1907;p14"/>
            <p:cNvSpPr/>
            <p:nvPr/>
          </p:nvSpPr>
          <p:spPr>
            <a:xfrm rot="9160486" flipH="1">
              <a:off x="7614350" y="3845025"/>
              <a:ext cx="112116" cy="163459"/>
            </a:xfrm>
            <a:custGeom>
              <a:avLst/>
              <a:gdLst/>
              <a:ahLst/>
              <a:cxnLst/>
              <a:rect l="l" t="t" r="r" b="b"/>
              <a:pathLst>
                <a:path w="4197" h="6119" extrusionOk="0">
                  <a:moveTo>
                    <a:pt x="1831" y="0"/>
                  </a:moveTo>
                  <a:cubicBezTo>
                    <a:pt x="1813" y="0"/>
                    <a:pt x="1796" y="1"/>
                    <a:pt x="1778" y="2"/>
                  </a:cubicBezTo>
                  <a:cubicBezTo>
                    <a:pt x="0" y="92"/>
                    <a:pt x="77" y="3070"/>
                    <a:pt x="1021" y="4835"/>
                  </a:cubicBezTo>
                  <a:cubicBezTo>
                    <a:pt x="1423" y="5591"/>
                    <a:pt x="1991" y="6119"/>
                    <a:pt x="2631" y="6119"/>
                  </a:cubicBezTo>
                  <a:cubicBezTo>
                    <a:pt x="2737" y="6119"/>
                    <a:pt x="2844" y="6104"/>
                    <a:pt x="2953" y="6074"/>
                  </a:cubicBezTo>
                  <a:cubicBezTo>
                    <a:pt x="3730" y="5856"/>
                    <a:pt x="4063" y="5118"/>
                    <a:pt x="4108" y="4226"/>
                  </a:cubicBezTo>
                  <a:cubicBezTo>
                    <a:pt x="4197" y="2428"/>
                    <a:pt x="3069" y="0"/>
                    <a:pt x="18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8" name="Google Shape;1908;p14"/>
            <p:cNvSpPr/>
            <p:nvPr/>
          </p:nvSpPr>
          <p:spPr>
            <a:xfrm rot="9160486" flipH="1">
              <a:off x="7608120" y="3836827"/>
              <a:ext cx="125740" cy="179433"/>
            </a:xfrm>
            <a:custGeom>
              <a:avLst/>
              <a:gdLst/>
              <a:ahLst/>
              <a:cxnLst/>
              <a:rect l="l" t="t" r="r" b="b"/>
              <a:pathLst>
                <a:path w="4707" h="6717" extrusionOk="0">
                  <a:moveTo>
                    <a:pt x="2062" y="593"/>
                  </a:moveTo>
                  <a:cubicBezTo>
                    <a:pt x="2357" y="599"/>
                    <a:pt x="2633" y="804"/>
                    <a:pt x="2813" y="991"/>
                  </a:cubicBezTo>
                  <a:cubicBezTo>
                    <a:pt x="3551" y="1722"/>
                    <a:pt x="4103" y="3308"/>
                    <a:pt x="4045" y="4515"/>
                  </a:cubicBezTo>
                  <a:cubicBezTo>
                    <a:pt x="4019" y="5125"/>
                    <a:pt x="3833" y="5882"/>
                    <a:pt x="3108" y="6087"/>
                  </a:cubicBezTo>
                  <a:cubicBezTo>
                    <a:pt x="3024" y="6110"/>
                    <a:pt x="2943" y="6121"/>
                    <a:pt x="2864" y="6121"/>
                  </a:cubicBezTo>
                  <a:cubicBezTo>
                    <a:pt x="2193" y="6121"/>
                    <a:pt x="1705" y="5358"/>
                    <a:pt x="1516" y="4996"/>
                  </a:cubicBezTo>
                  <a:cubicBezTo>
                    <a:pt x="835" y="3732"/>
                    <a:pt x="688" y="1998"/>
                    <a:pt x="1176" y="1138"/>
                  </a:cubicBezTo>
                  <a:cubicBezTo>
                    <a:pt x="1368" y="792"/>
                    <a:pt x="1651" y="612"/>
                    <a:pt x="2029" y="593"/>
                  </a:cubicBezTo>
                  <a:close/>
                  <a:moveTo>
                    <a:pt x="2055" y="1"/>
                  </a:moveTo>
                  <a:cubicBezTo>
                    <a:pt x="2036" y="1"/>
                    <a:pt x="2017" y="1"/>
                    <a:pt x="1997" y="2"/>
                  </a:cubicBezTo>
                  <a:cubicBezTo>
                    <a:pt x="1413" y="34"/>
                    <a:pt x="951" y="329"/>
                    <a:pt x="656" y="849"/>
                  </a:cubicBezTo>
                  <a:cubicBezTo>
                    <a:pt x="1" y="2005"/>
                    <a:pt x="315" y="4008"/>
                    <a:pt x="989" y="5279"/>
                  </a:cubicBezTo>
                  <a:cubicBezTo>
                    <a:pt x="1490" y="6209"/>
                    <a:pt x="2151" y="6717"/>
                    <a:pt x="2857" y="6717"/>
                  </a:cubicBezTo>
                  <a:cubicBezTo>
                    <a:pt x="2992" y="6717"/>
                    <a:pt x="3134" y="6691"/>
                    <a:pt x="3268" y="6659"/>
                  </a:cubicBezTo>
                  <a:cubicBezTo>
                    <a:pt x="4096" y="6428"/>
                    <a:pt x="4584" y="5677"/>
                    <a:pt x="4636" y="4540"/>
                  </a:cubicBezTo>
                  <a:cubicBezTo>
                    <a:pt x="4706" y="3141"/>
                    <a:pt x="4103" y="1433"/>
                    <a:pt x="3236" y="567"/>
                  </a:cubicBezTo>
                  <a:cubicBezTo>
                    <a:pt x="2862" y="193"/>
                    <a:pt x="2459" y="1"/>
                    <a:pt x="20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9" name="Google Shape;1909;p14"/>
            <p:cNvSpPr/>
            <p:nvPr/>
          </p:nvSpPr>
          <p:spPr>
            <a:xfrm rot="9160486" flipH="1">
              <a:off x="7615374" y="3845345"/>
              <a:ext cx="82517" cy="55270"/>
            </a:xfrm>
            <a:custGeom>
              <a:avLst/>
              <a:gdLst/>
              <a:ahLst/>
              <a:cxnLst/>
              <a:rect l="l" t="t" r="r" b="b"/>
              <a:pathLst>
                <a:path w="3089" h="2069" extrusionOk="0">
                  <a:moveTo>
                    <a:pt x="2060" y="1"/>
                  </a:moveTo>
                  <a:cubicBezTo>
                    <a:pt x="1312" y="1"/>
                    <a:pt x="576" y="271"/>
                    <a:pt x="1" y="785"/>
                  </a:cubicBezTo>
                  <a:cubicBezTo>
                    <a:pt x="403" y="1541"/>
                    <a:pt x="971" y="2069"/>
                    <a:pt x="1611" y="2069"/>
                  </a:cubicBezTo>
                  <a:cubicBezTo>
                    <a:pt x="1717" y="2069"/>
                    <a:pt x="1824" y="2054"/>
                    <a:pt x="1933" y="2024"/>
                  </a:cubicBezTo>
                  <a:cubicBezTo>
                    <a:pt x="2710" y="1806"/>
                    <a:pt x="3043" y="1068"/>
                    <a:pt x="3088" y="176"/>
                  </a:cubicBezTo>
                  <a:cubicBezTo>
                    <a:pt x="2752" y="58"/>
                    <a:pt x="2405" y="1"/>
                    <a:pt x="2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0" name="Google Shape;1910;p14"/>
            <p:cNvSpPr/>
            <p:nvPr/>
          </p:nvSpPr>
          <p:spPr>
            <a:xfrm rot="9160486" flipH="1">
              <a:off x="7609603" y="3840300"/>
              <a:ext cx="93657" cy="65688"/>
            </a:xfrm>
            <a:custGeom>
              <a:avLst/>
              <a:gdLst/>
              <a:ahLst/>
              <a:cxnLst/>
              <a:rect l="l" t="t" r="r" b="b"/>
              <a:pathLst>
                <a:path w="3506" h="2459" extrusionOk="0">
                  <a:moveTo>
                    <a:pt x="2276" y="394"/>
                  </a:moveTo>
                  <a:cubicBezTo>
                    <a:pt x="2552" y="394"/>
                    <a:pt x="2829" y="433"/>
                    <a:pt x="3101" y="514"/>
                  </a:cubicBezTo>
                  <a:cubicBezTo>
                    <a:pt x="3043" y="1124"/>
                    <a:pt x="2825" y="1830"/>
                    <a:pt x="2100" y="2029"/>
                  </a:cubicBezTo>
                  <a:cubicBezTo>
                    <a:pt x="2007" y="2054"/>
                    <a:pt x="1917" y="2066"/>
                    <a:pt x="1830" y="2066"/>
                  </a:cubicBezTo>
                  <a:cubicBezTo>
                    <a:pt x="1189" y="2066"/>
                    <a:pt x="712" y="1434"/>
                    <a:pt x="469" y="1027"/>
                  </a:cubicBezTo>
                  <a:cubicBezTo>
                    <a:pt x="987" y="613"/>
                    <a:pt x="1626" y="394"/>
                    <a:pt x="2276" y="394"/>
                  </a:cubicBezTo>
                  <a:close/>
                  <a:moveTo>
                    <a:pt x="2281" y="0"/>
                  </a:moveTo>
                  <a:cubicBezTo>
                    <a:pt x="1484" y="0"/>
                    <a:pt x="700" y="289"/>
                    <a:pt x="84" y="835"/>
                  </a:cubicBezTo>
                  <a:cubicBezTo>
                    <a:pt x="20" y="893"/>
                    <a:pt x="0" y="995"/>
                    <a:pt x="45" y="1072"/>
                  </a:cubicBezTo>
                  <a:cubicBezTo>
                    <a:pt x="527" y="1971"/>
                    <a:pt x="1156" y="2459"/>
                    <a:pt x="1823" y="2459"/>
                  </a:cubicBezTo>
                  <a:cubicBezTo>
                    <a:pt x="1952" y="2459"/>
                    <a:pt x="2080" y="2440"/>
                    <a:pt x="2209" y="2407"/>
                  </a:cubicBezTo>
                  <a:cubicBezTo>
                    <a:pt x="2992" y="2189"/>
                    <a:pt x="3454" y="1470"/>
                    <a:pt x="3505" y="379"/>
                  </a:cubicBezTo>
                  <a:cubicBezTo>
                    <a:pt x="3505" y="296"/>
                    <a:pt x="3454" y="212"/>
                    <a:pt x="3371" y="186"/>
                  </a:cubicBezTo>
                  <a:cubicBezTo>
                    <a:pt x="3015" y="61"/>
                    <a:pt x="2647" y="0"/>
                    <a:pt x="22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1" name="Google Shape;1911;p14"/>
            <p:cNvSpPr/>
            <p:nvPr/>
          </p:nvSpPr>
          <p:spPr>
            <a:xfrm>
              <a:off x="7598982" y="3367424"/>
              <a:ext cx="57117" cy="69272"/>
            </a:xfrm>
            <a:custGeom>
              <a:avLst/>
              <a:gdLst/>
              <a:ahLst/>
              <a:cxnLst/>
              <a:rect l="l" t="t" r="r" b="b"/>
              <a:pathLst>
                <a:path w="2138" h="2593" extrusionOk="0">
                  <a:moveTo>
                    <a:pt x="52" y="1"/>
                  </a:moveTo>
                  <a:cubicBezTo>
                    <a:pt x="41" y="1"/>
                    <a:pt x="29" y="4"/>
                    <a:pt x="19" y="12"/>
                  </a:cubicBezTo>
                  <a:cubicBezTo>
                    <a:pt x="0" y="31"/>
                    <a:pt x="0" y="63"/>
                    <a:pt x="19" y="82"/>
                  </a:cubicBezTo>
                  <a:cubicBezTo>
                    <a:pt x="167" y="307"/>
                    <a:pt x="308" y="525"/>
                    <a:pt x="462" y="750"/>
                  </a:cubicBezTo>
                  <a:cubicBezTo>
                    <a:pt x="610" y="975"/>
                    <a:pt x="764" y="1193"/>
                    <a:pt x="937" y="1398"/>
                  </a:cubicBezTo>
                  <a:cubicBezTo>
                    <a:pt x="1104" y="1604"/>
                    <a:pt x="1278" y="1809"/>
                    <a:pt x="1457" y="2008"/>
                  </a:cubicBezTo>
                  <a:cubicBezTo>
                    <a:pt x="1631" y="2201"/>
                    <a:pt x="1823" y="2393"/>
                    <a:pt x="2009" y="2573"/>
                  </a:cubicBezTo>
                  <a:cubicBezTo>
                    <a:pt x="2022" y="2586"/>
                    <a:pt x="2038" y="2592"/>
                    <a:pt x="2054" y="2592"/>
                  </a:cubicBezTo>
                  <a:cubicBezTo>
                    <a:pt x="2070" y="2592"/>
                    <a:pt x="2086" y="2586"/>
                    <a:pt x="2099" y="2573"/>
                  </a:cubicBezTo>
                  <a:cubicBezTo>
                    <a:pt x="2131" y="2554"/>
                    <a:pt x="2138" y="2515"/>
                    <a:pt x="2118" y="2483"/>
                  </a:cubicBezTo>
                  <a:cubicBezTo>
                    <a:pt x="1977" y="2271"/>
                    <a:pt x="1842" y="2040"/>
                    <a:pt x="1676" y="1828"/>
                  </a:cubicBezTo>
                  <a:cubicBezTo>
                    <a:pt x="1515" y="1617"/>
                    <a:pt x="1361" y="1405"/>
                    <a:pt x="1188" y="1199"/>
                  </a:cubicBezTo>
                  <a:cubicBezTo>
                    <a:pt x="1014" y="1000"/>
                    <a:pt x="841" y="801"/>
                    <a:pt x="661" y="602"/>
                  </a:cubicBezTo>
                  <a:cubicBezTo>
                    <a:pt x="482" y="410"/>
                    <a:pt x="289" y="217"/>
                    <a:pt x="96" y="38"/>
                  </a:cubicBezTo>
                  <a:cubicBezTo>
                    <a:pt x="96" y="31"/>
                    <a:pt x="96" y="31"/>
                    <a:pt x="96" y="25"/>
                  </a:cubicBezTo>
                  <a:cubicBezTo>
                    <a:pt x="85" y="9"/>
                    <a:pt x="68" y="1"/>
                    <a:pt x="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2" name="Google Shape;1912;p14"/>
            <p:cNvSpPr/>
            <p:nvPr/>
          </p:nvSpPr>
          <p:spPr>
            <a:xfrm>
              <a:off x="7692587" y="3518384"/>
              <a:ext cx="179926" cy="184146"/>
            </a:xfrm>
            <a:custGeom>
              <a:avLst/>
              <a:gdLst/>
              <a:ahLst/>
              <a:cxnLst/>
              <a:rect l="l" t="t" r="r" b="b"/>
              <a:pathLst>
                <a:path w="6735" h="6893" extrusionOk="0">
                  <a:moveTo>
                    <a:pt x="137" y="0"/>
                  </a:moveTo>
                  <a:cubicBezTo>
                    <a:pt x="126" y="0"/>
                    <a:pt x="115" y="1"/>
                    <a:pt x="104" y="3"/>
                  </a:cubicBezTo>
                  <a:lnTo>
                    <a:pt x="91" y="3"/>
                  </a:lnTo>
                  <a:cubicBezTo>
                    <a:pt x="33" y="16"/>
                    <a:pt x="1" y="74"/>
                    <a:pt x="14" y="138"/>
                  </a:cubicBezTo>
                  <a:cubicBezTo>
                    <a:pt x="27" y="157"/>
                    <a:pt x="52" y="170"/>
                    <a:pt x="78" y="170"/>
                  </a:cubicBezTo>
                  <a:cubicBezTo>
                    <a:pt x="72" y="145"/>
                    <a:pt x="84" y="119"/>
                    <a:pt x="117" y="106"/>
                  </a:cubicBezTo>
                  <a:cubicBezTo>
                    <a:pt x="118" y="106"/>
                    <a:pt x="119" y="106"/>
                    <a:pt x="121" y="106"/>
                  </a:cubicBezTo>
                  <a:cubicBezTo>
                    <a:pt x="160" y="106"/>
                    <a:pt x="228" y="192"/>
                    <a:pt x="283" y="260"/>
                  </a:cubicBezTo>
                  <a:lnTo>
                    <a:pt x="482" y="478"/>
                  </a:lnTo>
                  <a:lnTo>
                    <a:pt x="868" y="915"/>
                  </a:lnTo>
                  <a:lnTo>
                    <a:pt x="1651" y="1788"/>
                  </a:lnTo>
                  <a:lnTo>
                    <a:pt x="3243" y="3495"/>
                  </a:lnTo>
                  <a:lnTo>
                    <a:pt x="4867" y="5171"/>
                  </a:lnTo>
                  <a:cubicBezTo>
                    <a:pt x="5412" y="5716"/>
                    <a:pt x="5971" y="6262"/>
                    <a:pt x="6529" y="6801"/>
                  </a:cubicBezTo>
                  <a:cubicBezTo>
                    <a:pt x="6586" y="6853"/>
                    <a:pt x="6639" y="6892"/>
                    <a:pt x="6677" y="6892"/>
                  </a:cubicBezTo>
                  <a:cubicBezTo>
                    <a:pt x="6687" y="6892"/>
                    <a:pt x="6695" y="6890"/>
                    <a:pt x="6703" y="6885"/>
                  </a:cubicBezTo>
                  <a:cubicBezTo>
                    <a:pt x="6735" y="6866"/>
                    <a:pt x="6703" y="6782"/>
                    <a:pt x="6632" y="6705"/>
                  </a:cubicBezTo>
                  <a:cubicBezTo>
                    <a:pt x="6112" y="6121"/>
                    <a:pt x="5599" y="5543"/>
                    <a:pt x="5072" y="4965"/>
                  </a:cubicBezTo>
                  <a:lnTo>
                    <a:pt x="3474" y="3264"/>
                  </a:lnTo>
                  <a:lnTo>
                    <a:pt x="1843" y="1602"/>
                  </a:lnTo>
                  <a:lnTo>
                    <a:pt x="1015" y="780"/>
                  </a:lnTo>
                  <a:lnTo>
                    <a:pt x="598" y="376"/>
                  </a:lnTo>
                  <a:lnTo>
                    <a:pt x="386" y="170"/>
                  </a:lnTo>
                  <a:lnTo>
                    <a:pt x="283" y="68"/>
                  </a:lnTo>
                  <a:cubicBezTo>
                    <a:pt x="241" y="25"/>
                    <a:pt x="190" y="0"/>
                    <a:pt x="1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3" name="Google Shape;1913;p14"/>
            <p:cNvSpPr/>
            <p:nvPr/>
          </p:nvSpPr>
          <p:spPr>
            <a:xfrm>
              <a:off x="7699292" y="3617466"/>
              <a:ext cx="67509" cy="86102"/>
            </a:xfrm>
            <a:custGeom>
              <a:avLst/>
              <a:gdLst/>
              <a:ahLst/>
              <a:cxnLst/>
              <a:rect l="l" t="t" r="r" b="b"/>
              <a:pathLst>
                <a:path w="2527" h="3223" extrusionOk="0">
                  <a:moveTo>
                    <a:pt x="43" y="1"/>
                  </a:moveTo>
                  <a:cubicBezTo>
                    <a:pt x="35" y="1"/>
                    <a:pt x="27" y="2"/>
                    <a:pt x="20" y="5"/>
                  </a:cubicBezTo>
                  <a:cubicBezTo>
                    <a:pt x="0" y="24"/>
                    <a:pt x="0" y="62"/>
                    <a:pt x="20" y="88"/>
                  </a:cubicBezTo>
                  <a:lnTo>
                    <a:pt x="591" y="878"/>
                  </a:lnTo>
                  <a:lnTo>
                    <a:pt x="1169" y="1661"/>
                  </a:lnTo>
                  <a:lnTo>
                    <a:pt x="1759" y="2431"/>
                  </a:lnTo>
                  <a:lnTo>
                    <a:pt x="2375" y="3195"/>
                  </a:lnTo>
                  <a:cubicBezTo>
                    <a:pt x="2390" y="3215"/>
                    <a:pt x="2409" y="3223"/>
                    <a:pt x="2428" y="3223"/>
                  </a:cubicBezTo>
                  <a:cubicBezTo>
                    <a:pt x="2478" y="3223"/>
                    <a:pt x="2526" y="3167"/>
                    <a:pt x="2485" y="3112"/>
                  </a:cubicBezTo>
                  <a:cubicBezTo>
                    <a:pt x="2331" y="2829"/>
                    <a:pt x="2170" y="2540"/>
                    <a:pt x="1990" y="2264"/>
                  </a:cubicBezTo>
                  <a:cubicBezTo>
                    <a:pt x="1817" y="1982"/>
                    <a:pt x="1631" y="1719"/>
                    <a:pt x="1425" y="1462"/>
                  </a:cubicBezTo>
                  <a:cubicBezTo>
                    <a:pt x="1207" y="1205"/>
                    <a:pt x="995" y="955"/>
                    <a:pt x="771" y="711"/>
                  </a:cubicBezTo>
                  <a:cubicBezTo>
                    <a:pt x="552" y="473"/>
                    <a:pt x="321" y="242"/>
                    <a:pt x="84" y="18"/>
                  </a:cubicBezTo>
                  <a:cubicBezTo>
                    <a:pt x="72" y="5"/>
                    <a:pt x="57" y="1"/>
                    <a:pt x="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4" name="Google Shape;1914;p14"/>
            <p:cNvSpPr/>
            <p:nvPr/>
          </p:nvSpPr>
          <p:spPr>
            <a:xfrm>
              <a:off x="7700841" y="3678748"/>
              <a:ext cx="44427" cy="57384"/>
            </a:xfrm>
            <a:custGeom>
              <a:avLst/>
              <a:gdLst/>
              <a:ahLst/>
              <a:cxnLst/>
              <a:rect l="l" t="t" r="r" b="b"/>
              <a:pathLst>
                <a:path w="1663" h="2148" extrusionOk="0">
                  <a:moveTo>
                    <a:pt x="58" y="1"/>
                  </a:moveTo>
                  <a:cubicBezTo>
                    <a:pt x="43" y="1"/>
                    <a:pt x="29" y="6"/>
                    <a:pt x="19" y="15"/>
                  </a:cubicBezTo>
                  <a:cubicBezTo>
                    <a:pt x="0" y="34"/>
                    <a:pt x="0" y="67"/>
                    <a:pt x="19" y="86"/>
                  </a:cubicBezTo>
                  <a:cubicBezTo>
                    <a:pt x="129" y="272"/>
                    <a:pt x="225" y="458"/>
                    <a:pt x="340" y="638"/>
                  </a:cubicBezTo>
                  <a:cubicBezTo>
                    <a:pt x="462" y="818"/>
                    <a:pt x="578" y="997"/>
                    <a:pt x="700" y="1171"/>
                  </a:cubicBezTo>
                  <a:cubicBezTo>
                    <a:pt x="828" y="1344"/>
                    <a:pt x="969" y="1511"/>
                    <a:pt x="1104" y="1671"/>
                  </a:cubicBezTo>
                  <a:cubicBezTo>
                    <a:pt x="1239" y="1832"/>
                    <a:pt x="1393" y="1986"/>
                    <a:pt x="1547" y="2134"/>
                  </a:cubicBezTo>
                  <a:cubicBezTo>
                    <a:pt x="1560" y="2143"/>
                    <a:pt x="1574" y="2148"/>
                    <a:pt x="1588" y="2148"/>
                  </a:cubicBezTo>
                  <a:cubicBezTo>
                    <a:pt x="1602" y="2148"/>
                    <a:pt x="1615" y="2143"/>
                    <a:pt x="1624" y="2134"/>
                  </a:cubicBezTo>
                  <a:cubicBezTo>
                    <a:pt x="1650" y="2121"/>
                    <a:pt x="1663" y="2082"/>
                    <a:pt x="1656" y="2057"/>
                  </a:cubicBezTo>
                  <a:cubicBezTo>
                    <a:pt x="1554" y="1864"/>
                    <a:pt x="1444" y="1678"/>
                    <a:pt x="1329" y="1498"/>
                  </a:cubicBezTo>
                  <a:cubicBezTo>
                    <a:pt x="1220" y="1318"/>
                    <a:pt x="1091" y="1145"/>
                    <a:pt x="963" y="978"/>
                  </a:cubicBezTo>
                  <a:cubicBezTo>
                    <a:pt x="822" y="818"/>
                    <a:pt x="687" y="651"/>
                    <a:pt x="546" y="490"/>
                  </a:cubicBezTo>
                  <a:cubicBezTo>
                    <a:pt x="405" y="330"/>
                    <a:pt x="250" y="176"/>
                    <a:pt x="103" y="28"/>
                  </a:cubicBezTo>
                  <a:lnTo>
                    <a:pt x="96" y="15"/>
                  </a:lnTo>
                  <a:cubicBezTo>
                    <a:pt x="87" y="6"/>
                    <a:pt x="72" y="1"/>
                    <a:pt x="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5" name="Google Shape;1915;p14"/>
            <p:cNvSpPr/>
            <p:nvPr/>
          </p:nvSpPr>
          <p:spPr>
            <a:xfrm>
              <a:off x="7447890" y="3548811"/>
              <a:ext cx="104643" cy="269447"/>
            </a:xfrm>
            <a:custGeom>
              <a:avLst/>
              <a:gdLst/>
              <a:ahLst/>
              <a:cxnLst/>
              <a:rect l="l" t="t" r="r" b="b"/>
              <a:pathLst>
                <a:path w="3917" h="10086" extrusionOk="0">
                  <a:moveTo>
                    <a:pt x="3875" y="1"/>
                  </a:moveTo>
                  <a:cubicBezTo>
                    <a:pt x="3841" y="1"/>
                    <a:pt x="3778" y="55"/>
                    <a:pt x="3724" y="142"/>
                  </a:cubicBezTo>
                  <a:cubicBezTo>
                    <a:pt x="3506" y="527"/>
                    <a:pt x="3326" y="925"/>
                    <a:pt x="3172" y="1342"/>
                  </a:cubicBezTo>
                  <a:cubicBezTo>
                    <a:pt x="3005" y="1740"/>
                    <a:pt x="2832" y="2138"/>
                    <a:pt x="2652" y="2530"/>
                  </a:cubicBezTo>
                  <a:lnTo>
                    <a:pt x="1541" y="4898"/>
                  </a:lnTo>
                  <a:cubicBezTo>
                    <a:pt x="1169" y="5694"/>
                    <a:pt x="848" y="6510"/>
                    <a:pt x="566" y="7338"/>
                  </a:cubicBezTo>
                  <a:cubicBezTo>
                    <a:pt x="290" y="8172"/>
                    <a:pt x="103" y="9032"/>
                    <a:pt x="7" y="9905"/>
                  </a:cubicBezTo>
                  <a:cubicBezTo>
                    <a:pt x="1" y="9995"/>
                    <a:pt x="7" y="10079"/>
                    <a:pt x="33" y="10085"/>
                  </a:cubicBezTo>
                  <a:cubicBezTo>
                    <a:pt x="34" y="10085"/>
                    <a:pt x="35" y="10086"/>
                    <a:pt x="37" y="10086"/>
                  </a:cubicBezTo>
                  <a:cubicBezTo>
                    <a:pt x="67" y="10086"/>
                    <a:pt x="98" y="10011"/>
                    <a:pt x="116" y="9925"/>
                  </a:cubicBezTo>
                  <a:cubicBezTo>
                    <a:pt x="270" y="9071"/>
                    <a:pt x="501" y="8230"/>
                    <a:pt x="810" y="7421"/>
                  </a:cubicBezTo>
                  <a:cubicBezTo>
                    <a:pt x="1111" y="6612"/>
                    <a:pt x="1477" y="5823"/>
                    <a:pt x="1837" y="5033"/>
                  </a:cubicBezTo>
                  <a:cubicBezTo>
                    <a:pt x="2196" y="4237"/>
                    <a:pt x="2581" y="3448"/>
                    <a:pt x="2909" y="2645"/>
                  </a:cubicBezTo>
                  <a:cubicBezTo>
                    <a:pt x="3082" y="2241"/>
                    <a:pt x="3236" y="1836"/>
                    <a:pt x="3384" y="1419"/>
                  </a:cubicBezTo>
                  <a:cubicBezTo>
                    <a:pt x="3506" y="1008"/>
                    <a:pt x="3666" y="604"/>
                    <a:pt x="3846" y="206"/>
                  </a:cubicBezTo>
                  <a:cubicBezTo>
                    <a:pt x="3891" y="116"/>
                    <a:pt x="3916" y="33"/>
                    <a:pt x="3891" y="7"/>
                  </a:cubicBezTo>
                  <a:cubicBezTo>
                    <a:pt x="3887" y="3"/>
                    <a:pt x="3881" y="1"/>
                    <a:pt x="38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6" name="Google Shape;1916;p14"/>
            <p:cNvSpPr/>
            <p:nvPr/>
          </p:nvSpPr>
          <p:spPr>
            <a:xfrm>
              <a:off x="8102775" y="4281896"/>
              <a:ext cx="76351" cy="208350"/>
            </a:xfrm>
            <a:custGeom>
              <a:avLst/>
              <a:gdLst/>
              <a:ahLst/>
              <a:cxnLst/>
              <a:rect l="l" t="t" r="r" b="b"/>
              <a:pathLst>
                <a:path w="2858" h="7799" extrusionOk="0">
                  <a:moveTo>
                    <a:pt x="86" y="1"/>
                  </a:moveTo>
                  <a:cubicBezTo>
                    <a:pt x="58" y="1"/>
                    <a:pt x="31" y="12"/>
                    <a:pt x="14" y="33"/>
                  </a:cubicBezTo>
                  <a:cubicBezTo>
                    <a:pt x="1" y="59"/>
                    <a:pt x="46" y="97"/>
                    <a:pt x="104" y="136"/>
                  </a:cubicBezTo>
                  <a:cubicBezTo>
                    <a:pt x="354" y="347"/>
                    <a:pt x="514" y="636"/>
                    <a:pt x="566" y="957"/>
                  </a:cubicBezTo>
                  <a:lnTo>
                    <a:pt x="797" y="1933"/>
                  </a:lnTo>
                  <a:lnTo>
                    <a:pt x="1291" y="3891"/>
                  </a:lnTo>
                  <a:cubicBezTo>
                    <a:pt x="1477" y="4539"/>
                    <a:pt x="1651" y="5194"/>
                    <a:pt x="1850" y="5842"/>
                  </a:cubicBezTo>
                  <a:cubicBezTo>
                    <a:pt x="2036" y="6497"/>
                    <a:pt x="2318" y="7126"/>
                    <a:pt x="2684" y="7704"/>
                  </a:cubicBezTo>
                  <a:cubicBezTo>
                    <a:pt x="2722" y="7758"/>
                    <a:pt x="2769" y="7798"/>
                    <a:pt x="2806" y="7798"/>
                  </a:cubicBezTo>
                  <a:cubicBezTo>
                    <a:pt x="2813" y="7798"/>
                    <a:pt x="2819" y="7797"/>
                    <a:pt x="2825" y="7794"/>
                  </a:cubicBezTo>
                  <a:cubicBezTo>
                    <a:pt x="2857" y="7781"/>
                    <a:pt x="2845" y="7704"/>
                    <a:pt x="2806" y="7627"/>
                  </a:cubicBezTo>
                  <a:cubicBezTo>
                    <a:pt x="2504" y="7030"/>
                    <a:pt x="2273" y="6407"/>
                    <a:pt x="2119" y="5759"/>
                  </a:cubicBezTo>
                  <a:lnTo>
                    <a:pt x="1606" y="3801"/>
                  </a:lnTo>
                  <a:lnTo>
                    <a:pt x="1047" y="1850"/>
                  </a:lnTo>
                  <a:cubicBezTo>
                    <a:pt x="951" y="1522"/>
                    <a:pt x="855" y="1195"/>
                    <a:pt x="745" y="874"/>
                  </a:cubicBezTo>
                  <a:cubicBezTo>
                    <a:pt x="662" y="527"/>
                    <a:pt x="450" y="226"/>
                    <a:pt x="155" y="27"/>
                  </a:cubicBezTo>
                  <a:cubicBezTo>
                    <a:pt x="134" y="9"/>
                    <a:pt x="110" y="1"/>
                    <a:pt x="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7" name="Google Shape;1917;p14"/>
            <p:cNvSpPr/>
            <p:nvPr/>
          </p:nvSpPr>
          <p:spPr>
            <a:xfrm>
              <a:off x="8092997" y="4388083"/>
              <a:ext cx="51667" cy="117653"/>
            </a:xfrm>
            <a:custGeom>
              <a:avLst/>
              <a:gdLst/>
              <a:ahLst/>
              <a:cxnLst/>
              <a:rect l="l" t="t" r="r" b="b"/>
              <a:pathLst>
                <a:path w="1934" h="4404" extrusionOk="0">
                  <a:moveTo>
                    <a:pt x="47" y="1"/>
                  </a:moveTo>
                  <a:cubicBezTo>
                    <a:pt x="38" y="1"/>
                    <a:pt x="29" y="2"/>
                    <a:pt x="20" y="6"/>
                  </a:cubicBezTo>
                  <a:cubicBezTo>
                    <a:pt x="1" y="12"/>
                    <a:pt x="1" y="57"/>
                    <a:pt x="20" y="96"/>
                  </a:cubicBezTo>
                  <a:cubicBezTo>
                    <a:pt x="213" y="436"/>
                    <a:pt x="373" y="783"/>
                    <a:pt x="534" y="1129"/>
                  </a:cubicBezTo>
                  <a:cubicBezTo>
                    <a:pt x="701" y="1476"/>
                    <a:pt x="848" y="1822"/>
                    <a:pt x="1002" y="2175"/>
                  </a:cubicBezTo>
                  <a:cubicBezTo>
                    <a:pt x="1150" y="2529"/>
                    <a:pt x="1291" y="2882"/>
                    <a:pt x="1420" y="3241"/>
                  </a:cubicBezTo>
                  <a:cubicBezTo>
                    <a:pt x="1548" y="3607"/>
                    <a:pt x="1683" y="3966"/>
                    <a:pt x="1798" y="4332"/>
                  </a:cubicBezTo>
                  <a:cubicBezTo>
                    <a:pt x="1804" y="4373"/>
                    <a:pt x="1821" y="4404"/>
                    <a:pt x="1863" y="4404"/>
                  </a:cubicBezTo>
                  <a:cubicBezTo>
                    <a:pt x="1867" y="4404"/>
                    <a:pt x="1871" y="4404"/>
                    <a:pt x="1875" y="4403"/>
                  </a:cubicBezTo>
                  <a:cubicBezTo>
                    <a:pt x="1933" y="4403"/>
                    <a:pt x="1933" y="4358"/>
                    <a:pt x="1933" y="4300"/>
                  </a:cubicBezTo>
                  <a:cubicBezTo>
                    <a:pt x="1875" y="3915"/>
                    <a:pt x="1792" y="3530"/>
                    <a:pt x="1689" y="3158"/>
                  </a:cubicBezTo>
                  <a:cubicBezTo>
                    <a:pt x="1580" y="2779"/>
                    <a:pt x="1445" y="2413"/>
                    <a:pt x="1298" y="2054"/>
                  </a:cubicBezTo>
                  <a:cubicBezTo>
                    <a:pt x="1137" y="1694"/>
                    <a:pt x="957" y="1347"/>
                    <a:pt x="765" y="1007"/>
                  </a:cubicBezTo>
                  <a:cubicBezTo>
                    <a:pt x="566" y="667"/>
                    <a:pt x="348" y="346"/>
                    <a:pt x="110" y="31"/>
                  </a:cubicBezTo>
                  <a:cubicBezTo>
                    <a:pt x="96" y="13"/>
                    <a:pt x="72" y="1"/>
                    <a:pt x="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8" name="Google Shape;1918;p14"/>
            <p:cNvSpPr/>
            <p:nvPr/>
          </p:nvSpPr>
          <p:spPr>
            <a:xfrm>
              <a:off x="8055785" y="4428689"/>
              <a:ext cx="43946" cy="102078"/>
            </a:xfrm>
            <a:custGeom>
              <a:avLst/>
              <a:gdLst/>
              <a:ahLst/>
              <a:cxnLst/>
              <a:rect l="l" t="t" r="r" b="b"/>
              <a:pathLst>
                <a:path w="1645" h="3821" extrusionOk="0">
                  <a:moveTo>
                    <a:pt x="1541" y="3632"/>
                  </a:moveTo>
                  <a:cubicBezTo>
                    <a:pt x="1543" y="3633"/>
                    <a:pt x="1545" y="3633"/>
                    <a:pt x="1546" y="3633"/>
                  </a:cubicBezTo>
                  <a:lnTo>
                    <a:pt x="1546" y="3633"/>
                  </a:lnTo>
                  <a:cubicBezTo>
                    <a:pt x="1545" y="3634"/>
                    <a:pt x="1543" y="3635"/>
                    <a:pt x="1542" y="3636"/>
                  </a:cubicBezTo>
                  <a:lnTo>
                    <a:pt x="1542" y="3636"/>
                  </a:lnTo>
                  <a:lnTo>
                    <a:pt x="1542" y="3634"/>
                  </a:lnTo>
                  <a:cubicBezTo>
                    <a:pt x="1541" y="3633"/>
                    <a:pt x="1541" y="3633"/>
                    <a:pt x="1541" y="3632"/>
                  </a:cubicBezTo>
                  <a:close/>
                  <a:moveTo>
                    <a:pt x="20" y="1"/>
                  </a:moveTo>
                  <a:cubicBezTo>
                    <a:pt x="1" y="26"/>
                    <a:pt x="1" y="65"/>
                    <a:pt x="20" y="91"/>
                  </a:cubicBezTo>
                  <a:cubicBezTo>
                    <a:pt x="174" y="392"/>
                    <a:pt x="309" y="726"/>
                    <a:pt x="437" y="1021"/>
                  </a:cubicBezTo>
                  <a:cubicBezTo>
                    <a:pt x="572" y="1323"/>
                    <a:pt x="688" y="1644"/>
                    <a:pt x="797" y="1971"/>
                  </a:cubicBezTo>
                  <a:cubicBezTo>
                    <a:pt x="912" y="2299"/>
                    <a:pt x="1015" y="2626"/>
                    <a:pt x="1105" y="2947"/>
                  </a:cubicBezTo>
                  <a:cubicBezTo>
                    <a:pt x="1150" y="3114"/>
                    <a:pt x="1195" y="3281"/>
                    <a:pt x="1233" y="3441"/>
                  </a:cubicBezTo>
                  <a:cubicBezTo>
                    <a:pt x="1253" y="3538"/>
                    <a:pt x="1285" y="3628"/>
                    <a:pt x="1330" y="3717"/>
                  </a:cubicBezTo>
                  <a:cubicBezTo>
                    <a:pt x="1368" y="3782"/>
                    <a:pt x="1439" y="3820"/>
                    <a:pt x="1509" y="3820"/>
                  </a:cubicBezTo>
                  <a:cubicBezTo>
                    <a:pt x="1567" y="3814"/>
                    <a:pt x="1619" y="3775"/>
                    <a:pt x="1631" y="3724"/>
                  </a:cubicBezTo>
                  <a:cubicBezTo>
                    <a:pt x="1644" y="3685"/>
                    <a:pt x="1644" y="3647"/>
                    <a:pt x="1631" y="3615"/>
                  </a:cubicBezTo>
                  <a:cubicBezTo>
                    <a:pt x="1626" y="3594"/>
                    <a:pt x="1564" y="3551"/>
                    <a:pt x="1532" y="3551"/>
                  </a:cubicBezTo>
                  <a:cubicBezTo>
                    <a:pt x="1528" y="3551"/>
                    <a:pt x="1525" y="3551"/>
                    <a:pt x="1523" y="3552"/>
                  </a:cubicBezTo>
                  <a:lnTo>
                    <a:pt x="1523" y="3552"/>
                  </a:lnTo>
                  <a:cubicBezTo>
                    <a:pt x="1514" y="3505"/>
                    <a:pt x="1509" y="3457"/>
                    <a:pt x="1509" y="3409"/>
                  </a:cubicBezTo>
                  <a:cubicBezTo>
                    <a:pt x="1490" y="3242"/>
                    <a:pt x="1465" y="3069"/>
                    <a:pt x="1426" y="2896"/>
                  </a:cubicBezTo>
                  <a:cubicBezTo>
                    <a:pt x="1362" y="2549"/>
                    <a:pt x="1266" y="2215"/>
                    <a:pt x="1156" y="1882"/>
                  </a:cubicBezTo>
                  <a:cubicBezTo>
                    <a:pt x="1028" y="1554"/>
                    <a:pt x="887" y="1240"/>
                    <a:pt x="720" y="932"/>
                  </a:cubicBezTo>
                  <a:cubicBezTo>
                    <a:pt x="553" y="630"/>
                    <a:pt x="367" y="335"/>
                    <a:pt x="161" y="59"/>
                  </a:cubicBezTo>
                  <a:cubicBezTo>
                    <a:pt x="136" y="20"/>
                    <a:pt x="104" y="20"/>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9" name="Google Shape;1919;p14"/>
            <p:cNvSpPr/>
            <p:nvPr/>
          </p:nvSpPr>
          <p:spPr>
            <a:xfrm>
              <a:off x="8109827" y="4591724"/>
              <a:ext cx="110787" cy="226971"/>
            </a:xfrm>
            <a:custGeom>
              <a:avLst/>
              <a:gdLst/>
              <a:ahLst/>
              <a:cxnLst/>
              <a:rect l="l" t="t" r="r" b="b"/>
              <a:pathLst>
                <a:path w="4147" h="8496" extrusionOk="0">
                  <a:moveTo>
                    <a:pt x="2931" y="1"/>
                  </a:moveTo>
                  <a:cubicBezTo>
                    <a:pt x="2928" y="1"/>
                    <a:pt x="2924" y="1"/>
                    <a:pt x="2921" y="2"/>
                  </a:cubicBezTo>
                  <a:cubicBezTo>
                    <a:pt x="2882" y="15"/>
                    <a:pt x="2895" y="105"/>
                    <a:pt x="2946" y="208"/>
                  </a:cubicBezTo>
                  <a:cubicBezTo>
                    <a:pt x="3325" y="965"/>
                    <a:pt x="3576" y="1768"/>
                    <a:pt x="3704" y="2602"/>
                  </a:cubicBezTo>
                  <a:cubicBezTo>
                    <a:pt x="3832" y="3424"/>
                    <a:pt x="3781" y="4265"/>
                    <a:pt x="3556" y="5067"/>
                  </a:cubicBezTo>
                  <a:cubicBezTo>
                    <a:pt x="3344" y="5876"/>
                    <a:pt x="2914" y="6601"/>
                    <a:pt x="2317" y="7186"/>
                  </a:cubicBezTo>
                  <a:cubicBezTo>
                    <a:pt x="1720" y="7776"/>
                    <a:pt x="969" y="8187"/>
                    <a:pt x="154" y="8386"/>
                  </a:cubicBezTo>
                  <a:cubicBezTo>
                    <a:pt x="71" y="8412"/>
                    <a:pt x="6" y="8444"/>
                    <a:pt x="0" y="8469"/>
                  </a:cubicBezTo>
                  <a:cubicBezTo>
                    <a:pt x="0" y="8495"/>
                    <a:pt x="77" y="8495"/>
                    <a:pt x="173" y="8495"/>
                  </a:cubicBezTo>
                  <a:cubicBezTo>
                    <a:pt x="1034" y="8347"/>
                    <a:pt x="1842" y="7956"/>
                    <a:pt x="2491" y="7372"/>
                  </a:cubicBezTo>
                  <a:cubicBezTo>
                    <a:pt x="3152" y="6781"/>
                    <a:pt x="3627" y="6017"/>
                    <a:pt x="3871" y="5164"/>
                  </a:cubicBezTo>
                  <a:cubicBezTo>
                    <a:pt x="4102" y="4316"/>
                    <a:pt x="4147" y="3424"/>
                    <a:pt x="3986" y="2557"/>
                  </a:cubicBezTo>
                  <a:cubicBezTo>
                    <a:pt x="3826" y="1704"/>
                    <a:pt x="3518" y="888"/>
                    <a:pt x="3075" y="144"/>
                  </a:cubicBezTo>
                  <a:cubicBezTo>
                    <a:pt x="3022" y="61"/>
                    <a:pt x="2969" y="1"/>
                    <a:pt x="29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0" name="Google Shape;1920;p14"/>
            <p:cNvSpPr/>
            <p:nvPr/>
          </p:nvSpPr>
          <p:spPr>
            <a:xfrm>
              <a:off x="8114796" y="4626505"/>
              <a:ext cx="32592" cy="124679"/>
            </a:xfrm>
            <a:custGeom>
              <a:avLst/>
              <a:gdLst/>
              <a:ahLst/>
              <a:cxnLst/>
              <a:rect l="l" t="t" r="r" b="b"/>
              <a:pathLst>
                <a:path w="1220" h="4667" extrusionOk="0">
                  <a:moveTo>
                    <a:pt x="717" y="0"/>
                  </a:moveTo>
                  <a:cubicBezTo>
                    <a:pt x="709" y="0"/>
                    <a:pt x="701" y="1"/>
                    <a:pt x="693" y="4"/>
                  </a:cubicBezTo>
                  <a:cubicBezTo>
                    <a:pt x="661" y="23"/>
                    <a:pt x="649" y="74"/>
                    <a:pt x="661" y="113"/>
                  </a:cubicBezTo>
                  <a:cubicBezTo>
                    <a:pt x="892" y="857"/>
                    <a:pt x="950" y="1640"/>
                    <a:pt x="841" y="2404"/>
                  </a:cubicBezTo>
                  <a:cubicBezTo>
                    <a:pt x="796" y="2789"/>
                    <a:pt x="700" y="3168"/>
                    <a:pt x="565" y="3528"/>
                  </a:cubicBezTo>
                  <a:cubicBezTo>
                    <a:pt x="430" y="3894"/>
                    <a:pt x="251" y="4240"/>
                    <a:pt x="32" y="4568"/>
                  </a:cubicBezTo>
                  <a:cubicBezTo>
                    <a:pt x="7" y="4600"/>
                    <a:pt x="0" y="4632"/>
                    <a:pt x="19" y="4657"/>
                  </a:cubicBezTo>
                  <a:cubicBezTo>
                    <a:pt x="25" y="4663"/>
                    <a:pt x="33" y="4666"/>
                    <a:pt x="42" y="4666"/>
                  </a:cubicBezTo>
                  <a:cubicBezTo>
                    <a:pt x="62" y="4666"/>
                    <a:pt x="87" y="4652"/>
                    <a:pt x="109" y="4625"/>
                  </a:cubicBezTo>
                  <a:cubicBezTo>
                    <a:pt x="392" y="4330"/>
                    <a:pt x="623" y="3990"/>
                    <a:pt x="796" y="3624"/>
                  </a:cubicBezTo>
                  <a:cubicBezTo>
                    <a:pt x="969" y="3252"/>
                    <a:pt x="1098" y="2860"/>
                    <a:pt x="1162" y="2456"/>
                  </a:cubicBezTo>
                  <a:cubicBezTo>
                    <a:pt x="1220" y="2045"/>
                    <a:pt x="1220" y="1634"/>
                    <a:pt x="1162" y="1223"/>
                  </a:cubicBezTo>
                  <a:cubicBezTo>
                    <a:pt x="1098" y="819"/>
                    <a:pt x="976" y="427"/>
                    <a:pt x="790" y="61"/>
                  </a:cubicBezTo>
                  <a:cubicBezTo>
                    <a:pt x="784" y="24"/>
                    <a:pt x="753" y="0"/>
                    <a:pt x="7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1" name="Google Shape;1921;p14"/>
            <p:cNvSpPr/>
            <p:nvPr/>
          </p:nvSpPr>
          <p:spPr>
            <a:xfrm>
              <a:off x="7576516" y="4730850"/>
              <a:ext cx="146131" cy="170228"/>
            </a:xfrm>
            <a:custGeom>
              <a:avLst/>
              <a:gdLst/>
              <a:ahLst/>
              <a:cxnLst/>
              <a:rect l="l" t="t" r="r" b="b"/>
              <a:pathLst>
                <a:path w="5470" h="6372" extrusionOk="0">
                  <a:moveTo>
                    <a:pt x="150" y="0"/>
                  </a:moveTo>
                  <a:cubicBezTo>
                    <a:pt x="119" y="0"/>
                    <a:pt x="90" y="62"/>
                    <a:pt x="90" y="142"/>
                  </a:cubicBezTo>
                  <a:cubicBezTo>
                    <a:pt x="0" y="912"/>
                    <a:pt x="71" y="1689"/>
                    <a:pt x="295" y="2427"/>
                  </a:cubicBezTo>
                  <a:cubicBezTo>
                    <a:pt x="520" y="3165"/>
                    <a:pt x="880" y="3852"/>
                    <a:pt x="1355" y="4462"/>
                  </a:cubicBezTo>
                  <a:cubicBezTo>
                    <a:pt x="1842" y="5065"/>
                    <a:pt x="2439" y="5566"/>
                    <a:pt x="3120" y="5945"/>
                  </a:cubicBezTo>
                  <a:cubicBezTo>
                    <a:pt x="3293" y="6022"/>
                    <a:pt x="3460" y="6112"/>
                    <a:pt x="3646" y="6182"/>
                  </a:cubicBezTo>
                  <a:cubicBezTo>
                    <a:pt x="3826" y="6259"/>
                    <a:pt x="4019" y="6311"/>
                    <a:pt x="4211" y="6336"/>
                  </a:cubicBezTo>
                  <a:cubicBezTo>
                    <a:pt x="4316" y="6360"/>
                    <a:pt x="4422" y="6372"/>
                    <a:pt x="4527" y="6372"/>
                  </a:cubicBezTo>
                  <a:cubicBezTo>
                    <a:pt x="4823" y="6372"/>
                    <a:pt x="5114" y="6280"/>
                    <a:pt x="5360" y="6105"/>
                  </a:cubicBezTo>
                  <a:cubicBezTo>
                    <a:pt x="5444" y="6041"/>
                    <a:pt x="5469" y="5964"/>
                    <a:pt x="5444" y="5932"/>
                  </a:cubicBezTo>
                  <a:cubicBezTo>
                    <a:pt x="5437" y="5926"/>
                    <a:pt x="5429" y="5923"/>
                    <a:pt x="5418" y="5923"/>
                  </a:cubicBezTo>
                  <a:cubicBezTo>
                    <a:pt x="5384" y="5923"/>
                    <a:pt x="5329" y="5951"/>
                    <a:pt x="5270" y="5990"/>
                  </a:cubicBezTo>
                  <a:cubicBezTo>
                    <a:pt x="5070" y="6111"/>
                    <a:pt x="4846" y="6172"/>
                    <a:pt x="4620" y="6172"/>
                  </a:cubicBezTo>
                  <a:cubicBezTo>
                    <a:pt x="4498" y="6172"/>
                    <a:pt x="4375" y="6154"/>
                    <a:pt x="4256" y="6118"/>
                  </a:cubicBezTo>
                  <a:cubicBezTo>
                    <a:pt x="4083" y="6079"/>
                    <a:pt x="3909" y="6022"/>
                    <a:pt x="3743" y="5945"/>
                  </a:cubicBezTo>
                  <a:cubicBezTo>
                    <a:pt x="3589" y="5874"/>
                    <a:pt x="3422" y="5771"/>
                    <a:pt x="3261" y="5694"/>
                  </a:cubicBezTo>
                  <a:cubicBezTo>
                    <a:pt x="2632" y="5316"/>
                    <a:pt x="2074" y="4828"/>
                    <a:pt x="1611" y="4256"/>
                  </a:cubicBezTo>
                  <a:cubicBezTo>
                    <a:pt x="1149" y="3685"/>
                    <a:pt x="790" y="3037"/>
                    <a:pt x="546" y="2343"/>
                  </a:cubicBezTo>
                  <a:cubicBezTo>
                    <a:pt x="289" y="1644"/>
                    <a:pt x="173" y="906"/>
                    <a:pt x="199" y="161"/>
                  </a:cubicBezTo>
                  <a:cubicBezTo>
                    <a:pt x="206" y="84"/>
                    <a:pt x="180" y="7"/>
                    <a:pt x="154" y="0"/>
                  </a:cubicBezTo>
                  <a:cubicBezTo>
                    <a:pt x="153" y="0"/>
                    <a:pt x="151"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2" name="Google Shape;1922;p14"/>
            <p:cNvSpPr/>
            <p:nvPr/>
          </p:nvSpPr>
          <p:spPr>
            <a:xfrm>
              <a:off x="7622464" y="4763067"/>
              <a:ext cx="91953" cy="95239"/>
            </a:xfrm>
            <a:custGeom>
              <a:avLst/>
              <a:gdLst/>
              <a:ahLst/>
              <a:cxnLst/>
              <a:rect l="l" t="t" r="r" b="b"/>
              <a:pathLst>
                <a:path w="3442" h="3565" extrusionOk="0">
                  <a:moveTo>
                    <a:pt x="28" y="0"/>
                  </a:moveTo>
                  <a:cubicBezTo>
                    <a:pt x="25" y="0"/>
                    <a:pt x="22" y="0"/>
                    <a:pt x="20" y="1"/>
                  </a:cubicBezTo>
                  <a:cubicBezTo>
                    <a:pt x="1" y="8"/>
                    <a:pt x="1" y="46"/>
                    <a:pt x="1" y="91"/>
                  </a:cubicBezTo>
                  <a:cubicBezTo>
                    <a:pt x="135" y="489"/>
                    <a:pt x="302" y="874"/>
                    <a:pt x="501" y="1247"/>
                  </a:cubicBezTo>
                  <a:cubicBezTo>
                    <a:pt x="707" y="1612"/>
                    <a:pt x="938" y="1966"/>
                    <a:pt x="1195" y="2293"/>
                  </a:cubicBezTo>
                  <a:cubicBezTo>
                    <a:pt x="1464" y="2627"/>
                    <a:pt x="1772" y="2928"/>
                    <a:pt x="2125" y="3172"/>
                  </a:cubicBezTo>
                  <a:cubicBezTo>
                    <a:pt x="2471" y="3424"/>
                    <a:pt x="2890" y="3564"/>
                    <a:pt x="3316" y="3564"/>
                  </a:cubicBezTo>
                  <a:cubicBezTo>
                    <a:pt x="3326" y="3564"/>
                    <a:pt x="3335" y="3564"/>
                    <a:pt x="3345" y="3564"/>
                  </a:cubicBezTo>
                  <a:cubicBezTo>
                    <a:pt x="3403" y="3558"/>
                    <a:pt x="3441" y="3538"/>
                    <a:pt x="3441" y="3500"/>
                  </a:cubicBezTo>
                  <a:cubicBezTo>
                    <a:pt x="3441" y="3458"/>
                    <a:pt x="3403" y="3422"/>
                    <a:pt x="3361" y="3422"/>
                  </a:cubicBezTo>
                  <a:cubicBezTo>
                    <a:pt x="3358" y="3422"/>
                    <a:pt x="3355" y="3422"/>
                    <a:pt x="3351" y="3423"/>
                  </a:cubicBezTo>
                  <a:cubicBezTo>
                    <a:pt x="2960" y="3365"/>
                    <a:pt x="2587" y="3198"/>
                    <a:pt x="2292" y="2941"/>
                  </a:cubicBezTo>
                  <a:cubicBezTo>
                    <a:pt x="1978" y="2691"/>
                    <a:pt x="1695" y="2402"/>
                    <a:pt x="1451" y="2088"/>
                  </a:cubicBezTo>
                  <a:cubicBezTo>
                    <a:pt x="1188" y="1773"/>
                    <a:pt x="944" y="1452"/>
                    <a:pt x="719" y="1105"/>
                  </a:cubicBezTo>
                  <a:cubicBezTo>
                    <a:pt x="488" y="765"/>
                    <a:pt x="283" y="412"/>
                    <a:pt x="90" y="53"/>
                  </a:cubicBezTo>
                  <a:cubicBezTo>
                    <a:pt x="74" y="19"/>
                    <a:pt x="47" y="0"/>
                    <a:pt x="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3" name="Google Shape;1923;p14"/>
            <p:cNvSpPr/>
            <p:nvPr/>
          </p:nvSpPr>
          <p:spPr>
            <a:xfrm>
              <a:off x="7790679" y="4828650"/>
              <a:ext cx="222616" cy="63074"/>
            </a:xfrm>
            <a:custGeom>
              <a:avLst/>
              <a:gdLst/>
              <a:ahLst/>
              <a:cxnLst/>
              <a:rect l="l" t="t" r="r" b="b"/>
              <a:pathLst>
                <a:path w="8333" h="2361" extrusionOk="0">
                  <a:moveTo>
                    <a:pt x="8269" y="0"/>
                  </a:moveTo>
                  <a:cubicBezTo>
                    <a:pt x="8237" y="0"/>
                    <a:pt x="8195" y="8"/>
                    <a:pt x="8153" y="24"/>
                  </a:cubicBezTo>
                  <a:cubicBezTo>
                    <a:pt x="7498" y="274"/>
                    <a:pt x="6857" y="499"/>
                    <a:pt x="6195" y="717"/>
                  </a:cubicBezTo>
                  <a:cubicBezTo>
                    <a:pt x="5534" y="942"/>
                    <a:pt x="4873" y="1141"/>
                    <a:pt x="4205" y="1327"/>
                  </a:cubicBezTo>
                  <a:cubicBezTo>
                    <a:pt x="3538" y="1520"/>
                    <a:pt x="2870" y="1687"/>
                    <a:pt x="2190" y="1841"/>
                  </a:cubicBezTo>
                  <a:cubicBezTo>
                    <a:pt x="1509" y="2001"/>
                    <a:pt x="829" y="2142"/>
                    <a:pt x="148" y="2258"/>
                  </a:cubicBezTo>
                  <a:cubicBezTo>
                    <a:pt x="65" y="2271"/>
                    <a:pt x="1" y="2284"/>
                    <a:pt x="1" y="2322"/>
                  </a:cubicBezTo>
                  <a:cubicBezTo>
                    <a:pt x="1" y="2361"/>
                    <a:pt x="59" y="2361"/>
                    <a:pt x="142" y="2361"/>
                  </a:cubicBezTo>
                  <a:cubicBezTo>
                    <a:pt x="842" y="2297"/>
                    <a:pt x="1535" y="2219"/>
                    <a:pt x="2228" y="2091"/>
                  </a:cubicBezTo>
                  <a:cubicBezTo>
                    <a:pt x="2915" y="1963"/>
                    <a:pt x="3608" y="1828"/>
                    <a:pt x="4276" y="1635"/>
                  </a:cubicBezTo>
                  <a:cubicBezTo>
                    <a:pt x="4950" y="1449"/>
                    <a:pt x="5624" y="1237"/>
                    <a:pt x="6279" y="987"/>
                  </a:cubicBezTo>
                  <a:cubicBezTo>
                    <a:pt x="6940" y="743"/>
                    <a:pt x="7582" y="461"/>
                    <a:pt x="8205" y="146"/>
                  </a:cubicBezTo>
                  <a:cubicBezTo>
                    <a:pt x="8282" y="108"/>
                    <a:pt x="8333" y="56"/>
                    <a:pt x="8327" y="24"/>
                  </a:cubicBezTo>
                  <a:cubicBezTo>
                    <a:pt x="8323" y="8"/>
                    <a:pt x="8301" y="0"/>
                    <a:pt x="82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4" name="Google Shape;1924;p14"/>
            <p:cNvSpPr/>
            <p:nvPr/>
          </p:nvSpPr>
          <p:spPr>
            <a:xfrm>
              <a:off x="7550951" y="4570112"/>
              <a:ext cx="332041" cy="59013"/>
            </a:xfrm>
            <a:custGeom>
              <a:avLst/>
              <a:gdLst/>
              <a:ahLst/>
              <a:cxnLst/>
              <a:rect l="l" t="t" r="r" b="b"/>
              <a:pathLst>
                <a:path w="12429" h="2209" extrusionOk="0">
                  <a:moveTo>
                    <a:pt x="12344" y="0"/>
                  </a:moveTo>
                  <a:cubicBezTo>
                    <a:pt x="12300" y="0"/>
                    <a:pt x="12242" y="7"/>
                    <a:pt x="12178" y="22"/>
                  </a:cubicBezTo>
                  <a:lnTo>
                    <a:pt x="9206" y="702"/>
                  </a:lnTo>
                  <a:cubicBezTo>
                    <a:pt x="8211" y="933"/>
                    <a:pt x="7216" y="1132"/>
                    <a:pt x="6227" y="1331"/>
                  </a:cubicBezTo>
                  <a:cubicBezTo>
                    <a:pt x="5232" y="1530"/>
                    <a:pt x="4237" y="1697"/>
                    <a:pt x="3230" y="1839"/>
                  </a:cubicBezTo>
                  <a:cubicBezTo>
                    <a:pt x="2222" y="1973"/>
                    <a:pt x="1208" y="2070"/>
                    <a:pt x="200" y="2108"/>
                  </a:cubicBezTo>
                  <a:cubicBezTo>
                    <a:pt x="91" y="2115"/>
                    <a:pt x="14" y="2127"/>
                    <a:pt x="7" y="2153"/>
                  </a:cubicBezTo>
                  <a:cubicBezTo>
                    <a:pt x="1" y="2179"/>
                    <a:pt x="91" y="2204"/>
                    <a:pt x="206" y="2204"/>
                  </a:cubicBezTo>
                  <a:cubicBezTo>
                    <a:pt x="362" y="2207"/>
                    <a:pt x="517" y="2209"/>
                    <a:pt x="673" y="2209"/>
                  </a:cubicBezTo>
                  <a:cubicBezTo>
                    <a:pt x="1538" y="2209"/>
                    <a:pt x="2403" y="2164"/>
                    <a:pt x="3268" y="2082"/>
                  </a:cubicBezTo>
                  <a:cubicBezTo>
                    <a:pt x="4282" y="1973"/>
                    <a:pt x="5297" y="1839"/>
                    <a:pt x="6298" y="1646"/>
                  </a:cubicBezTo>
                  <a:cubicBezTo>
                    <a:pt x="7299" y="1447"/>
                    <a:pt x="8307" y="1222"/>
                    <a:pt x="9283" y="965"/>
                  </a:cubicBezTo>
                  <a:cubicBezTo>
                    <a:pt x="10259" y="715"/>
                    <a:pt x="11241" y="433"/>
                    <a:pt x="12217" y="144"/>
                  </a:cubicBezTo>
                  <a:cubicBezTo>
                    <a:pt x="12338" y="112"/>
                    <a:pt x="12428" y="48"/>
                    <a:pt x="12428" y="22"/>
                  </a:cubicBezTo>
                  <a:cubicBezTo>
                    <a:pt x="12425" y="8"/>
                    <a:pt x="12393" y="0"/>
                    <a:pt x="123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5" name="Google Shape;1925;p14"/>
            <p:cNvSpPr/>
            <p:nvPr/>
          </p:nvSpPr>
          <p:spPr>
            <a:xfrm>
              <a:off x="7547879" y="4336873"/>
              <a:ext cx="513542" cy="104028"/>
            </a:xfrm>
            <a:custGeom>
              <a:avLst/>
              <a:gdLst/>
              <a:ahLst/>
              <a:cxnLst/>
              <a:rect l="l" t="t" r="r" b="b"/>
              <a:pathLst>
                <a:path w="19223" h="3894" extrusionOk="0">
                  <a:moveTo>
                    <a:pt x="19116" y="0"/>
                  </a:moveTo>
                  <a:cubicBezTo>
                    <a:pt x="19049" y="0"/>
                    <a:pt x="18956" y="10"/>
                    <a:pt x="18853" y="29"/>
                  </a:cubicBezTo>
                  <a:cubicBezTo>
                    <a:pt x="17287" y="305"/>
                    <a:pt x="15740" y="671"/>
                    <a:pt x="14219" y="1075"/>
                  </a:cubicBezTo>
                  <a:lnTo>
                    <a:pt x="9635" y="2321"/>
                  </a:lnTo>
                  <a:cubicBezTo>
                    <a:pt x="8114" y="2732"/>
                    <a:pt x="6580" y="3104"/>
                    <a:pt x="5020" y="3361"/>
                  </a:cubicBezTo>
                  <a:cubicBezTo>
                    <a:pt x="3564" y="3619"/>
                    <a:pt x="2091" y="3754"/>
                    <a:pt x="611" y="3754"/>
                  </a:cubicBezTo>
                  <a:cubicBezTo>
                    <a:pt x="513" y="3754"/>
                    <a:pt x="414" y="3753"/>
                    <a:pt x="315" y="3752"/>
                  </a:cubicBezTo>
                  <a:cubicBezTo>
                    <a:pt x="298" y="3751"/>
                    <a:pt x="282" y="3751"/>
                    <a:pt x="266" y="3751"/>
                  </a:cubicBezTo>
                  <a:cubicBezTo>
                    <a:pt x="182" y="3751"/>
                    <a:pt x="100" y="3766"/>
                    <a:pt x="19" y="3804"/>
                  </a:cubicBezTo>
                  <a:cubicBezTo>
                    <a:pt x="0" y="3829"/>
                    <a:pt x="141" y="3861"/>
                    <a:pt x="328" y="3861"/>
                  </a:cubicBezTo>
                  <a:cubicBezTo>
                    <a:pt x="738" y="3883"/>
                    <a:pt x="1148" y="3894"/>
                    <a:pt x="1559" y="3894"/>
                  </a:cubicBezTo>
                  <a:cubicBezTo>
                    <a:pt x="2735" y="3894"/>
                    <a:pt x="3910" y="3805"/>
                    <a:pt x="5071" y="3624"/>
                  </a:cubicBezTo>
                  <a:cubicBezTo>
                    <a:pt x="6644" y="3380"/>
                    <a:pt x="8198" y="3053"/>
                    <a:pt x="9725" y="2648"/>
                  </a:cubicBezTo>
                  <a:cubicBezTo>
                    <a:pt x="11253" y="2231"/>
                    <a:pt x="12774" y="1775"/>
                    <a:pt x="14289" y="1345"/>
                  </a:cubicBezTo>
                  <a:cubicBezTo>
                    <a:pt x="15811" y="915"/>
                    <a:pt x="17332" y="498"/>
                    <a:pt x="18879" y="170"/>
                  </a:cubicBezTo>
                  <a:cubicBezTo>
                    <a:pt x="19065" y="125"/>
                    <a:pt x="19213" y="68"/>
                    <a:pt x="19219" y="29"/>
                  </a:cubicBezTo>
                  <a:cubicBezTo>
                    <a:pt x="19223" y="10"/>
                    <a:pt x="19182" y="0"/>
                    <a:pt x="19116"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6" name="Google Shape;1926;p14"/>
            <p:cNvSpPr/>
            <p:nvPr/>
          </p:nvSpPr>
          <p:spPr>
            <a:xfrm>
              <a:off x="7756219" y="4431066"/>
              <a:ext cx="171163" cy="45335"/>
            </a:xfrm>
            <a:custGeom>
              <a:avLst/>
              <a:gdLst/>
              <a:ahLst/>
              <a:cxnLst/>
              <a:rect l="l" t="t" r="r" b="b"/>
              <a:pathLst>
                <a:path w="6407" h="1697" extrusionOk="0">
                  <a:moveTo>
                    <a:pt x="6310" y="1"/>
                  </a:moveTo>
                  <a:cubicBezTo>
                    <a:pt x="6293" y="1"/>
                    <a:pt x="6276" y="5"/>
                    <a:pt x="6259" y="14"/>
                  </a:cubicBezTo>
                  <a:cubicBezTo>
                    <a:pt x="5759" y="194"/>
                    <a:pt x="5251" y="355"/>
                    <a:pt x="4751" y="515"/>
                  </a:cubicBezTo>
                  <a:cubicBezTo>
                    <a:pt x="4244" y="682"/>
                    <a:pt x="3737" y="817"/>
                    <a:pt x="3223" y="952"/>
                  </a:cubicBezTo>
                  <a:cubicBezTo>
                    <a:pt x="2709" y="1086"/>
                    <a:pt x="2190" y="1202"/>
                    <a:pt x="1676" y="1311"/>
                  </a:cubicBezTo>
                  <a:cubicBezTo>
                    <a:pt x="1156" y="1414"/>
                    <a:pt x="636" y="1510"/>
                    <a:pt x="110" y="1587"/>
                  </a:cubicBezTo>
                  <a:cubicBezTo>
                    <a:pt x="52" y="1594"/>
                    <a:pt x="1" y="1626"/>
                    <a:pt x="1" y="1651"/>
                  </a:cubicBezTo>
                  <a:cubicBezTo>
                    <a:pt x="1" y="1677"/>
                    <a:pt x="52" y="1696"/>
                    <a:pt x="110" y="1696"/>
                  </a:cubicBezTo>
                  <a:cubicBezTo>
                    <a:pt x="642" y="1683"/>
                    <a:pt x="1182" y="1645"/>
                    <a:pt x="1714" y="1574"/>
                  </a:cubicBezTo>
                  <a:cubicBezTo>
                    <a:pt x="2247" y="1497"/>
                    <a:pt x="2774" y="1401"/>
                    <a:pt x="3300" y="1279"/>
                  </a:cubicBezTo>
                  <a:cubicBezTo>
                    <a:pt x="3820" y="1138"/>
                    <a:pt x="4334" y="977"/>
                    <a:pt x="4841" y="798"/>
                  </a:cubicBezTo>
                  <a:cubicBezTo>
                    <a:pt x="5341" y="605"/>
                    <a:pt x="5836" y="387"/>
                    <a:pt x="6311" y="143"/>
                  </a:cubicBezTo>
                  <a:cubicBezTo>
                    <a:pt x="6368" y="111"/>
                    <a:pt x="6407" y="53"/>
                    <a:pt x="6394" y="34"/>
                  </a:cubicBezTo>
                  <a:cubicBezTo>
                    <a:pt x="6370" y="13"/>
                    <a:pt x="6340" y="1"/>
                    <a:pt x="63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927" name="Google Shape;1927;p14"/>
          <p:cNvGrpSpPr/>
          <p:nvPr/>
        </p:nvGrpSpPr>
        <p:grpSpPr>
          <a:xfrm rot="-3257869" flipH="1">
            <a:off x="277111" y="1335670"/>
            <a:ext cx="511668" cy="425180"/>
            <a:chOff x="3478568" y="540468"/>
            <a:chExt cx="511644" cy="425160"/>
          </a:xfrm>
        </p:grpSpPr>
        <p:sp>
          <p:nvSpPr>
            <p:cNvPr id="1928" name="Google Shape;1928;p14"/>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9" name="Google Shape;1929;p14"/>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0" name="Google Shape;1930;p14"/>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1" name="Google Shape;1931;p14"/>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2" name="Google Shape;1932;p14"/>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3" name="Google Shape;1933;p14"/>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4" name="Google Shape;1934;p14"/>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5" name="Google Shape;1935;p14"/>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6" name="Google Shape;1936;p14"/>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7" name="Google Shape;1937;p14"/>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8" name="Google Shape;1938;p14"/>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9" name="Google Shape;1939;p14"/>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0" name="Google Shape;1940;p14"/>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1" name="Google Shape;1941;p14"/>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2" name="Google Shape;1942;p14"/>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943" name="Google Shape;1943;p14"/>
          <p:cNvGrpSpPr/>
          <p:nvPr/>
        </p:nvGrpSpPr>
        <p:grpSpPr>
          <a:xfrm rot="-5130198">
            <a:off x="685027" y="1977583"/>
            <a:ext cx="730331" cy="694787"/>
            <a:chOff x="435062" y="187598"/>
            <a:chExt cx="730347" cy="694803"/>
          </a:xfrm>
        </p:grpSpPr>
        <p:sp>
          <p:nvSpPr>
            <p:cNvPr id="1944" name="Google Shape;1944;p14"/>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5" name="Google Shape;1945;p14"/>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6" name="Google Shape;1946;p14"/>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7" name="Google Shape;1947;p14"/>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8" name="Google Shape;1948;p14"/>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9" name="Google Shape;1949;p14"/>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0" name="Google Shape;1950;p14"/>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1" name="Google Shape;1951;p14"/>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2" name="Google Shape;1952;p14"/>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3" name="Google Shape;1953;p14"/>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4" name="Google Shape;1954;p14"/>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5" name="Google Shape;1955;p14"/>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6" name="Google Shape;1956;p14"/>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7" name="Google Shape;1957;p14"/>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8" name="Google Shape;1958;p14"/>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9" name="Google Shape;1959;p14"/>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0" name="Google Shape;1960;p14"/>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1" name="Google Shape;1961;p14"/>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2" name="Google Shape;1962;p14"/>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3" name="Google Shape;1963;p14"/>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4" name="Google Shape;1964;p14"/>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5" name="Google Shape;1965;p14"/>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6" name="Google Shape;1966;p14"/>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7" name="Google Shape;1967;p14"/>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8" name="Google Shape;1968;p14"/>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9" name="Google Shape;1969;p14"/>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0" name="Google Shape;1970;p14"/>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971" name="Google Shape;1971;p14"/>
          <p:cNvGrpSpPr/>
          <p:nvPr/>
        </p:nvGrpSpPr>
        <p:grpSpPr>
          <a:xfrm>
            <a:off x="3982717" y="535008"/>
            <a:ext cx="192516" cy="227716"/>
            <a:chOff x="1824250" y="1008625"/>
            <a:chExt cx="144250" cy="170625"/>
          </a:xfrm>
        </p:grpSpPr>
        <p:sp>
          <p:nvSpPr>
            <p:cNvPr id="1972" name="Google Shape;1972;p14"/>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3" name="Google Shape;1973;p14"/>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974" name="Google Shape;1974;p14"/>
          <p:cNvGrpSpPr/>
          <p:nvPr/>
        </p:nvGrpSpPr>
        <p:grpSpPr>
          <a:xfrm rot="1156882">
            <a:off x="7942373" y="3701641"/>
            <a:ext cx="180333" cy="270117"/>
            <a:chOff x="1459800" y="1512500"/>
            <a:chExt cx="131625" cy="197100"/>
          </a:xfrm>
        </p:grpSpPr>
        <p:sp>
          <p:nvSpPr>
            <p:cNvPr id="1975" name="Google Shape;1975;p14"/>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6" name="Google Shape;1976;p14"/>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7" name="Google Shape;1977;p14"/>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8" name="Google Shape;1978;p14"/>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979" name="Google Shape;1979;p14"/>
          <p:cNvSpPr/>
          <p:nvPr/>
        </p:nvSpPr>
        <p:spPr>
          <a:xfrm rot="-10164585" flipH="1">
            <a:off x="3089658" y="3622791"/>
            <a:ext cx="215470" cy="21547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0" name="Google Shape;1980;p14"/>
          <p:cNvSpPr/>
          <p:nvPr/>
        </p:nvSpPr>
        <p:spPr>
          <a:xfrm rot="-630953">
            <a:off x="7669430" y="2985266"/>
            <a:ext cx="641067" cy="641067"/>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1" name="Google Shape;1981;p14"/>
          <p:cNvSpPr/>
          <p:nvPr/>
        </p:nvSpPr>
        <p:spPr>
          <a:xfrm rot="-635415">
            <a:off x="8347806" y="1071402"/>
            <a:ext cx="215470" cy="21547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2" name="Google Shape;1982;p14"/>
          <p:cNvSpPr/>
          <p:nvPr/>
        </p:nvSpPr>
        <p:spPr>
          <a:xfrm rot="-631667">
            <a:off x="8589823" y="638244"/>
            <a:ext cx="103441" cy="103441"/>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3" name="Google Shape;1983;p14"/>
          <p:cNvSpPr/>
          <p:nvPr/>
        </p:nvSpPr>
        <p:spPr>
          <a:xfrm rot="10169047">
            <a:off x="4578182" y="1500980"/>
            <a:ext cx="641067" cy="641067"/>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86114674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129"/>
        <p:cNvGrpSpPr/>
        <p:nvPr/>
      </p:nvGrpSpPr>
      <p:grpSpPr>
        <a:xfrm>
          <a:off x="0" y="0"/>
          <a:ext cx="0" cy="0"/>
          <a:chOff x="0" y="0"/>
          <a:chExt cx="0" cy="0"/>
        </a:xfrm>
      </p:grpSpPr>
      <p:grpSp>
        <p:nvGrpSpPr>
          <p:cNvPr id="4130" name="Google Shape;4130;p28"/>
          <p:cNvGrpSpPr/>
          <p:nvPr/>
        </p:nvGrpSpPr>
        <p:grpSpPr>
          <a:xfrm>
            <a:off x="-49575" y="4525"/>
            <a:ext cx="9253500" cy="5139000"/>
            <a:chOff x="-49575" y="4525"/>
            <a:chExt cx="9253500" cy="5139000"/>
          </a:xfrm>
        </p:grpSpPr>
        <p:grpSp>
          <p:nvGrpSpPr>
            <p:cNvPr id="4131" name="Google Shape;4131;p28"/>
            <p:cNvGrpSpPr/>
            <p:nvPr/>
          </p:nvGrpSpPr>
          <p:grpSpPr>
            <a:xfrm>
              <a:off x="-49575" y="4525"/>
              <a:ext cx="9253500" cy="5139000"/>
              <a:chOff x="-49575" y="4525"/>
              <a:chExt cx="9253500" cy="5139000"/>
            </a:xfrm>
          </p:grpSpPr>
          <p:cxnSp>
            <p:nvCxnSpPr>
              <p:cNvPr id="4132" name="Google Shape;4132;p28"/>
              <p:cNvCxnSpPr/>
              <p:nvPr/>
            </p:nvCxnSpPr>
            <p:spPr>
              <a:xfrm>
                <a:off x="13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3" name="Google Shape;4133;p28"/>
              <p:cNvCxnSpPr/>
              <p:nvPr/>
            </p:nvCxnSpPr>
            <p:spPr>
              <a:xfrm>
                <a:off x="29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4" name="Google Shape;4134;p28"/>
              <p:cNvCxnSpPr/>
              <p:nvPr/>
            </p:nvCxnSpPr>
            <p:spPr>
              <a:xfrm>
                <a:off x="45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5" name="Google Shape;4135;p28"/>
              <p:cNvCxnSpPr/>
              <p:nvPr/>
            </p:nvCxnSpPr>
            <p:spPr>
              <a:xfrm>
                <a:off x="61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6" name="Google Shape;4136;p28"/>
              <p:cNvCxnSpPr/>
              <p:nvPr/>
            </p:nvCxnSpPr>
            <p:spPr>
              <a:xfrm>
                <a:off x="77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7" name="Google Shape;4137;p28"/>
              <p:cNvCxnSpPr/>
              <p:nvPr/>
            </p:nvCxnSpPr>
            <p:spPr>
              <a:xfrm>
                <a:off x="92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8" name="Google Shape;4138;p28"/>
              <p:cNvCxnSpPr/>
              <p:nvPr/>
            </p:nvCxnSpPr>
            <p:spPr>
              <a:xfrm>
                <a:off x="108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9" name="Google Shape;4139;p28"/>
              <p:cNvCxnSpPr/>
              <p:nvPr/>
            </p:nvCxnSpPr>
            <p:spPr>
              <a:xfrm>
                <a:off x="1246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0" name="Google Shape;4140;p28"/>
              <p:cNvCxnSpPr/>
              <p:nvPr/>
            </p:nvCxnSpPr>
            <p:spPr>
              <a:xfrm>
                <a:off x="1404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1" name="Google Shape;4141;p28"/>
              <p:cNvCxnSpPr/>
              <p:nvPr/>
            </p:nvCxnSpPr>
            <p:spPr>
              <a:xfrm>
                <a:off x="1563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2" name="Google Shape;4142;p28"/>
              <p:cNvCxnSpPr/>
              <p:nvPr/>
            </p:nvCxnSpPr>
            <p:spPr>
              <a:xfrm>
                <a:off x="1721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3" name="Google Shape;4143;p28"/>
              <p:cNvCxnSpPr/>
              <p:nvPr/>
            </p:nvCxnSpPr>
            <p:spPr>
              <a:xfrm>
                <a:off x="1880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4" name="Google Shape;4144;p28"/>
              <p:cNvCxnSpPr/>
              <p:nvPr/>
            </p:nvCxnSpPr>
            <p:spPr>
              <a:xfrm>
                <a:off x="2039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5" name="Google Shape;4145;p28"/>
              <p:cNvCxnSpPr/>
              <p:nvPr/>
            </p:nvCxnSpPr>
            <p:spPr>
              <a:xfrm>
                <a:off x="2197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6" name="Google Shape;4146;p28"/>
              <p:cNvCxnSpPr/>
              <p:nvPr/>
            </p:nvCxnSpPr>
            <p:spPr>
              <a:xfrm>
                <a:off x="2356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7" name="Google Shape;4147;p28"/>
              <p:cNvCxnSpPr/>
              <p:nvPr/>
            </p:nvCxnSpPr>
            <p:spPr>
              <a:xfrm>
                <a:off x="2514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8" name="Google Shape;4148;p28"/>
              <p:cNvCxnSpPr/>
              <p:nvPr/>
            </p:nvCxnSpPr>
            <p:spPr>
              <a:xfrm>
                <a:off x="2673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9" name="Google Shape;4149;p28"/>
              <p:cNvCxnSpPr/>
              <p:nvPr/>
            </p:nvCxnSpPr>
            <p:spPr>
              <a:xfrm>
                <a:off x="2832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0" name="Google Shape;4150;p28"/>
              <p:cNvCxnSpPr/>
              <p:nvPr/>
            </p:nvCxnSpPr>
            <p:spPr>
              <a:xfrm>
                <a:off x="2990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1" name="Google Shape;4151;p28"/>
              <p:cNvCxnSpPr/>
              <p:nvPr/>
            </p:nvCxnSpPr>
            <p:spPr>
              <a:xfrm>
                <a:off x="3149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2" name="Google Shape;4152;p28"/>
              <p:cNvCxnSpPr/>
              <p:nvPr/>
            </p:nvCxnSpPr>
            <p:spPr>
              <a:xfrm>
                <a:off x="3307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3" name="Google Shape;4153;p28"/>
              <p:cNvCxnSpPr/>
              <p:nvPr/>
            </p:nvCxnSpPr>
            <p:spPr>
              <a:xfrm>
                <a:off x="3466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4" name="Google Shape;4154;p28"/>
              <p:cNvCxnSpPr/>
              <p:nvPr/>
            </p:nvCxnSpPr>
            <p:spPr>
              <a:xfrm>
                <a:off x="3625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5" name="Google Shape;4155;p28"/>
              <p:cNvCxnSpPr/>
              <p:nvPr/>
            </p:nvCxnSpPr>
            <p:spPr>
              <a:xfrm>
                <a:off x="3783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6" name="Google Shape;4156;p28"/>
              <p:cNvCxnSpPr/>
              <p:nvPr/>
            </p:nvCxnSpPr>
            <p:spPr>
              <a:xfrm>
                <a:off x="3942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7" name="Google Shape;4157;p28"/>
              <p:cNvCxnSpPr/>
              <p:nvPr/>
            </p:nvCxnSpPr>
            <p:spPr>
              <a:xfrm>
                <a:off x="4100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8" name="Google Shape;4158;p28"/>
              <p:cNvCxnSpPr/>
              <p:nvPr/>
            </p:nvCxnSpPr>
            <p:spPr>
              <a:xfrm>
                <a:off x="4259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9" name="Google Shape;4159;p28"/>
              <p:cNvCxnSpPr/>
              <p:nvPr/>
            </p:nvCxnSpPr>
            <p:spPr>
              <a:xfrm>
                <a:off x="4418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0" name="Google Shape;4160;p28"/>
              <p:cNvCxnSpPr/>
              <p:nvPr/>
            </p:nvCxnSpPr>
            <p:spPr>
              <a:xfrm>
                <a:off x="4576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1" name="Google Shape;4161;p28"/>
              <p:cNvCxnSpPr/>
              <p:nvPr/>
            </p:nvCxnSpPr>
            <p:spPr>
              <a:xfrm>
                <a:off x="4735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2" name="Google Shape;4162;p28"/>
              <p:cNvCxnSpPr/>
              <p:nvPr/>
            </p:nvCxnSpPr>
            <p:spPr>
              <a:xfrm>
                <a:off x="4893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3" name="Google Shape;4163;p28"/>
              <p:cNvCxnSpPr/>
              <p:nvPr/>
            </p:nvCxnSpPr>
            <p:spPr>
              <a:xfrm>
                <a:off x="5052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4" name="Google Shape;4164;p28"/>
              <p:cNvCxnSpPr/>
              <p:nvPr/>
            </p:nvCxnSpPr>
            <p:spPr>
              <a:xfrm>
                <a:off x="5211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5" name="Google Shape;4165;p28"/>
              <p:cNvCxnSpPr/>
              <p:nvPr/>
            </p:nvCxnSpPr>
            <p:spPr>
              <a:xfrm>
                <a:off x="5369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6" name="Google Shape;4166;p28"/>
              <p:cNvCxnSpPr/>
              <p:nvPr/>
            </p:nvCxnSpPr>
            <p:spPr>
              <a:xfrm>
                <a:off x="5528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7" name="Google Shape;4167;p28"/>
              <p:cNvCxnSpPr/>
              <p:nvPr/>
            </p:nvCxnSpPr>
            <p:spPr>
              <a:xfrm>
                <a:off x="5686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8" name="Google Shape;4168;p28"/>
              <p:cNvCxnSpPr/>
              <p:nvPr/>
            </p:nvCxnSpPr>
            <p:spPr>
              <a:xfrm>
                <a:off x="5845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9" name="Google Shape;4169;p28"/>
              <p:cNvCxnSpPr/>
              <p:nvPr/>
            </p:nvCxnSpPr>
            <p:spPr>
              <a:xfrm>
                <a:off x="6004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0" name="Google Shape;4170;p28"/>
              <p:cNvCxnSpPr/>
              <p:nvPr/>
            </p:nvCxnSpPr>
            <p:spPr>
              <a:xfrm>
                <a:off x="6162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1" name="Google Shape;4171;p28"/>
              <p:cNvCxnSpPr/>
              <p:nvPr/>
            </p:nvCxnSpPr>
            <p:spPr>
              <a:xfrm>
                <a:off x="6321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2" name="Google Shape;4172;p28"/>
              <p:cNvCxnSpPr/>
              <p:nvPr/>
            </p:nvCxnSpPr>
            <p:spPr>
              <a:xfrm>
                <a:off x="6479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3" name="Google Shape;4173;p28"/>
              <p:cNvCxnSpPr/>
              <p:nvPr/>
            </p:nvCxnSpPr>
            <p:spPr>
              <a:xfrm>
                <a:off x="6638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4" name="Google Shape;4174;p28"/>
              <p:cNvCxnSpPr/>
              <p:nvPr/>
            </p:nvCxnSpPr>
            <p:spPr>
              <a:xfrm>
                <a:off x="6797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5" name="Google Shape;4175;p28"/>
              <p:cNvCxnSpPr/>
              <p:nvPr/>
            </p:nvCxnSpPr>
            <p:spPr>
              <a:xfrm>
                <a:off x="6955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6" name="Google Shape;4176;p28"/>
              <p:cNvCxnSpPr/>
              <p:nvPr/>
            </p:nvCxnSpPr>
            <p:spPr>
              <a:xfrm>
                <a:off x="7114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7" name="Google Shape;4177;p28"/>
              <p:cNvCxnSpPr/>
              <p:nvPr/>
            </p:nvCxnSpPr>
            <p:spPr>
              <a:xfrm>
                <a:off x="7272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8" name="Google Shape;4178;p28"/>
              <p:cNvCxnSpPr/>
              <p:nvPr/>
            </p:nvCxnSpPr>
            <p:spPr>
              <a:xfrm>
                <a:off x="7431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9" name="Google Shape;4179;p28"/>
              <p:cNvCxnSpPr/>
              <p:nvPr/>
            </p:nvCxnSpPr>
            <p:spPr>
              <a:xfrm>
                <a:off x="7590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0" name="Google Shape;4180;p28"/>
              <p:cNvCxnSpPr/>
              <p:nvPr/>
            </p:nvCxnSpPr>
            <p:spPr>
              <a:xfrm>
                <a:off x="7748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1" name="Google Shape;4181;p28"/>
              <p:cNvCxnSpPr/>
              <p:nvPr/>
            </p:nvCxnSpPr>
            <p:spPr>
              <a:xfrm>
                <a:off x="7907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2" name="Google Shape;4182;p28"/>
              <p:cNvCxnSpPr/>
              <p:nvPr/>
            </p:nvCxnSpPr>
            <p:spPr>
              <a:xfrm>
                <a:off x="806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3" name="Google Shape;4183;p28"/>
              <p:cNvCxnSpPr/>
              <p:nvPr/>
            </p:nvCxnSpPr>
            <p:spPr>
              <a:xfrm>
                <a:off x="822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4" name="Google Shape;4184;p28"/>
              <p:cNvCxnSpPr/>
              <p:nvPr/>
            </p:nvCxnSpPr>
            <p:spPr>
              <a:xfrm>
                <a:off x="838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5" name="Google Shape;4185;p28"/>
              <p:cNvCxnSpPr/>
              <p:nvPr/>
            </p:nvCxnSpPr>
            <p:spPr>
              <a:xfrm>
                <a:off x="854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6" name="Google Shape;4186;p28"/>
              <p:cNvCxnSpPr/>
              <p:nvPr/>
            </p:nvCxnSpPr>
            <p:spPr>
              <a:xfrm>
                <a:off x="870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7" name="Google Shape;4187;p28"/>
              <p:cNvCxnSpPr/>
              <p:nvPr/>
            </p:nvCxnSpPr>
            <p:spPr>
              <a:xfrm>
                <a:off x="885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8" name="Google Shape;4188;p28"/>
              <p:cNvCxnSpPr/>
              <p:nvPr/>
            </p:nvCxnSpPr>
            <p:spPr>
              <a:xfrm>
                <a:off x="901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9" name="Google Shape;4189;p28"/>
              <p:cNvCxnSpPr/>
              <p:nvPr/>
            </p:nvCxnSpPr>
            <p:spPr>
              <a:xfrm rot="10800000">
                <a:off x="-49575" y="170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0" name="Google Shape;4190;p28"/>
              <p:cNvCxnSpPr/>
              <p:nvPr/>
            </p:nvCxnSpPr>
            <p:spPr>
              <a:xfrm rot="10800000">
                <a:off x="-49575" y="329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1" name="Google Shape;4191;p28"/>
              <p:cNvCxnSpPr/>
              <p:nvPr/>
            </p:nvCxnSpPr>
            <p:spPr>
              <a:xfrm rot="10800000">
                <a:off x="-49575" y="487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2" name="Google Shape;4192;p28"/>
              <p:cNvCxnSpPr/>
              <p:nvPr/>
            </p:nvCxnSpPr>
            <p:spPr>
              <a:xfrm rot="10800000">
                <a:off x="-49575" y="646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3" name="Google Shape;4193;p28"/>
              <p:cNvCxnSpPr/>
              <p:nvPr/>
            </p:nvCxnSpPr>
            <p:spPr>
              <a:xfrm rot="10800000">
                <a:off x="-49575" y="805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4" name="Google Shape;4194;p28"/>
              <p:cNvCxnSpPr/>
              <p:nvPr/>
            </p:nvCxnSpPr>
            <p:spPr>
              <a:xfrm rot="10800000">
                <a:off x="-49575" y="963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5" name="Google Shape;4195;p28"/>
              <p:cNvCxnSpPr/>
              <p:nvPr/>
            </p:nvCxnSpPr>
            <p:spPr>
              <a:xfrm rot="10800000">
                <a:off x="-49575" y="1122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6" name="Google Shape;4196;p28"/>
              <p:cNvCxnSpPr/>
              <p:nvPr/>
            </p:nvCxnSpPr>
            <p:spPr>
              <a:xfrm rot="10800000">
                <a:off x="-49575" y="1281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7" name="Google Shape;4197;p28"/>
              <p:cNvCxnSpPr/>
              <p:nvPr/>
            </p:nvCxnSpPr>
            <p:spPr>
              <a:xfrm rot="10800000">
                <a:off x="-49575" y="1439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8" name="Google Shape;4198;p28"/>
              <p:cNvCxnSpPr/>
              <p:nvPr/>
            </p:nvCxnSpPr>
            <p:spPr>
              <a:xfrm rot="10800000">
                <a:off x="-49575" y="1598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9" name="Google Shape;4199;p28"/>
              <p:cNvCxnSpPr/>
              <p:nvPr/>
            </p:nvCxnSpPr>
            <p:spPr>
              <a:xfrm rot="10800000">
                <a:off x="-49575" y="1756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0" name="Google Shape;4200;p28"/>
              <p:cNvCxnSpPr/>
              <p:nvPr/>
            </p:nvCxnSpPr>
            <p:spPr>
              <a:xfrm rot="10800000">
                <a:off x="-49575" y="1915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1" name="Google Shape;4201;p28"/>
              <p:cNvCxnSpPr/>
              <p:nvPr/>
            </p:nvCxnSpPr>
            <p:spPr>
              <a:xfrm rot="10800000">
                <a:off x="-49575" y="2074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2" name="Google Shape;4202;p28"/>
              <p:cNvCxnSpPr/>
              <p:nvPr/>
            </p:nvCxnSpPr>
            <p:spPr>
              <a:xfrm rot="10800000">
                <a:off x="-49575" y="2232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3" name="Google Shape;4203;p28"/>
              <p:cNvCxnSpPr/>
              <p:nvPr/>
            </p:nvCxnSpPr>
            <p:spPr>
              <a:xfrm rot="10800000">
                <a:off x="-49575" y="2391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4" name="Google Shape;4204;p28"/>
              <p:cNvCxnSpPr/>
              <p:nvPr/>
            </p:nvCxnSpPr>
            <p:spPr>
              <a:xfrm rot="10800000">
                <a:off x="-49575" y="2550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5" name="Google Shape;4205;p28"/>
              <p:cNvCxnSpPr/>
              <p:nvPr/>
            </p:nvCxnSpPr>
            <p:spPr>
              <a:xfrm rot="10800000">
                <a:off x="-49575" y="2708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6" name="Google Shape;4206;p28"/>
              <p:cNvCxnSpPr/>
              <p:nvPr/>
            </p:nvCxnSpPr>
            <p:spPr>
              <a:xfrm rot="10800000">
                <a:off x="-49575" y="2867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7" name="Google Shape;4207;p28"/>
              <p:cNvCxnSpPr/>
              <p:nvPr/>
            </p:nvCxnSpPr>
            <p:spPr>
              <a:xfrm rot="10800000">
                <a:off x="-49575" y="3025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8" name="Google Shape;4208;p28"/>
              <p:cNvCxnSpPr/>
              <p:nvPr/>
            </p:nvCxnSpPr>
            <p:spPr>
              <a:xfrm rot="10800000">
                <a:off x="-49575" y="3184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9" name="Google Shape;4209;p28"/>
              <p:cNvCxnSpPr/>
              <p:nvPr/>
            </p:nvCxnSpPr>
            <p:spPr>
              <a:xfrm rot="10800000">
                <a:off x="-49575" y="3343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0" name="Google Shape;4210;p28"/>
              <p:cNvCxnSpPr/>
              <p:nvPr/>
            </p:nvCxnSpPr>
            <p:spPr>
              <a:xfrm rot="10800000">
                <a:off x="-49575" y="3501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1" name="Google Shape;4211;p28"/>
              <p:cNvCxnSpPr/>
              <p:nvPr/>
            </p:nvCxnSpPr>
            <p:spPr>
              <a:xfrm rot="10800000">
                <a:off x="-49575" y="3660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2" name="Google Shape;4212;p28"/>
              <p:cNvCxnSpPr/>
              <p:nvPr/>
            </p:nvCxnSpPr>
            <p:spPr>
              <a:xfrm rot="10800000">
                <a:off x="-49575" y="3819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3" name="Google Shape;4213;p28"/>
              <p:cNvCxnSpPr/>
              <p:nvPr/>
            </p:nvCxnSpPr>
            <p:spPr>
              <a:xfrm rot="10800000">
                <a:off x="-49575" y="3977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4" name="Google Shape;4214;p28"/>
              <p:cNvCxnSpPr/>
              <p:nvPr/>
            </p:nvCxnSpPr>
            <p:spPr>
              <a:xfrm rot="10800000">
                <a:off x="-49575" y="4136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5" name="Google Shape;4215;p28"/>
              <p:cNvCxnSpPr/>
              <p:nvPr/>
            </p:nvCxnSpPr>
            <p:spPr>
              <a:xfrm rot="10800000">
                <a:off x="-49575" y="4294900"/>
                <a:ext cx="9253500" cy="0"/>
              </a:xfrm>
              <a:prstGeom prst="straightConnector1">
                <a:avLst/>
              </a:prstGeom>
              <a:noFill/>
              <a:ln w="9525" cap="flat" cmpd="sng">
                <a:solidFill>
                  <a:srgbClr val="E3EAFF"/>
                </a:solidFill>
                <a:prstDash val="solid"/>
                <a:round/>
                <a:headEnd type="none" w="med" len="med"/>
                <a:tailEnd type="none" w="med" len="med"/>
              </a:ln>
            </p:spPr>
          </p:cxnSp>
        </p:grpSp>
        <p:cxnSp>
          <p:nvCxnSpPr>
            <p:cNvPr id="4216" name="Google Shape;4216;p28"/>
            <p:cNvCxnSpPr/>
            <p:nvPr/>
          </p:nvCxnSpPr>
          <p:spPr>
            <a:xfrm rot="10800000">
              <a:off x="-49575" y="4453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7" name="Google Shape;4217;p28"/>
            <p:cNvCxnSpPr/>
            <p:nvPr/>
          </p:nvCxnSpPr>
          <p:spPr>
            <a:xfrm rot="10800000">
              <a:off x="-49575" y="4612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8" name="Google Shape;4218;p28"/>
            <p:cNvCxnSpPr/>
            <p:nvPr/>
          </p:nvCxnSpPr>
          <p:spPr>
            <a:xfrm rot="10800000">
              <a:off x="-49575" y="4770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9" name="Google Shape;4219;p28"/>
            <p:cNvCxnSpPr/>
            <p:nvPr/>
          </p:nvCxnSpPr>
          <p:spPr>
            <a:xfrm rot="10800000">
              <a:off x="-49575" y="4929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20" name="Google Shape;4220;p28"/>
            <p:cNvCxnSpPr/>
            <p:nvPr/>
          </p:nvCxnSpPr>
          <p:spPr>
            <a:xfrm rot="10800000">
              <a:off x="-49575" y="5088025"/>
              <a:ext cx="9253500" cy="0"/>
            </a:xfrm>
            <a:prstGeom prst="straightConnector1">
              <a:avLst/>
            </a:prstGeom>
            <a:noFill/>
            <a:ln w="9525" cap="flat" cmpd="sng">
              <a:solidFill>
                <a:srgbClr val="E3EAFF"/>
              </a:solidFill>
              <a:prstDash val="solid"/>
              <a:round/>
              <a:headEnd type="none" w="med" len="med"/>
              <a:tailEnd type="none" w="med" len="med"/>
            </a:ln>
          </p:spPr>
        </p:cxnSp>
      </p:grpSp>
    </p:spTree>
    <p:extLst>
      <p:ext uri="{BB962C8B-B14F-4D97-AF65-F5344CB8AC3E}">
        <p14:creationId xmlns:p14="http://schemas.microsoft.com/office/powerpoint/2010/main" val="314017480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221"/>
        <p:cNvGrpSpPr/>
        <p:nvPr/>
      </p:nvGrpSpPr>
      <p:grpSpPr>
        <a:xfrm>
          <a:off x="0" y="0"/>
          <a:ext cx="0" cy="0"/>
          <a:chOff x="0" y="0"/>
          <a:chExt cx="0" cy="0"/>
        </a:xfrm>
      </p:grpSpPr>
      <p:grpSp>
        <p:nvGrpSpPr>
          <p:cNvPr id="4222" name="Google Shape;4222;p29"/>
          <p:cNvGrpSpPr/>
          <p:nvPr/>
        </p:nvGrpSpPr>
        <p:grpSpPr>
          <a:xfrm>
            <a:off x="-49575" y="4525"/>
            <a:ext cx="9253500" cy="5139000"/>
            <a:chOff x="-49575" y="4525"/>
            <a:chExt cx="9253500" cy="5139000"/>
          </a:xfrm>
        </p:grpSpPr>
        <p:grpSp>
          <p:nvGrpSpPr>
            <p:cNvPr id="4223" name="Google Shape;4223;p29"/>
            <p:cNvGrpSpPr/>
            <p:nvPr/>
          </p:nvGrpSpPr>
          <p:grpSpPr>
            <a:xfrm>
              <a:off x="-49575" y="4525"/>
              <a:ext cx="9253500" cy="5139000"/>
              <a:chOff x="-49575" y="4525"/>
              <a:chExt cx="9253500" cy="5139000"/>
            </a:xfrm>
          </p:grpSpPr>
          <p:cxnSp>
            <p:nvCxnSpPr>
              <p:cNvPr id="4224" name="Google Shape;4224;p29"/>
              <p:cNvCxnSpPr/>
              <p:nvPr/>
            </p:nvCxnSpPr>
            <p:spPr>
              <a:xfrm>
                <a:off x="13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25" name="Google Shape;4225;p29"/>
              <p:cNvCxnSpPr/>
              <p:nvPr/>
            </p:nvCxnSpPr>
            <p:spPr>
              <a:xfrm>
                <a:off x="29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26" name="Google Shape;4226;p29"/>
              <p:cNvCxnSpPr/>
              <p:nvPr/>
            </p:nvCxnSpPr>
            <p:spPr>
              <a:xfrm>
                <a:off x="45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27" name="Google Shape;4227;p29"/>
              <p:cNvCxnSpPr/>
              <p:nvPr/>
            </p:nvCxnSpPr>
            <p:spPr>
              <a:xfrm>
                <a:off x="61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28" name="Google Shape;4228;p29"/>
              <p:cNvCxnSpPr/>
              <p:nvPr/>
            </p:nvCxnSpPr>
            <p:spPr>
              <a:xfrm>
                <a:off x="77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29" name="Google Shape;4229;p29"/>
              <p:cNvCxnSpPr/>
              <p:nvPr/>
            </p:nvCxnSpPr>
            <p:spPr>
              <a:xfrm>
                <a:off x="92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0" name="Google Shape;4230;p29"/>
              <p:cNvCxnSpPr/>
              <p:nvPr/>
            </p:nvCxnSpPr>
            <p:spPr>
              <a:xfrm>
                <a:off x="108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1" name="Google Shape;4231;p29"/>
              <p:cNvCxnSpPr/>
              <p:nvPr/>
            </p:nvCxnSpPr>
            <p:spPr>
              <a:xfrm>
                <a:off x="1246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2" name="Google Shape;4232;p29"/>
              <p:cNvCxnSpPr/>
              <p:nvPr/>
            </p:nvCxnSpPr>
            <p:spPr>
              <a:xfrm>
                <a:off x="1404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3" name="Google Shape;4233;p29"/>
              <p:cNvCxnSpPr/>
              <p:nvPr/>
            </p:nvCxnSpPr>
            <p:spPr>
              <a:xfrm>
                <a:off x="1563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4" name="Google Shape;4234;p29"/>
              <p:cNvCxnSpPr/>
              <p:nvPr/>
            </p:nvCxnSpPr>
            <p:spPr>
              <a:xfrm>
                <a:off x="1721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5" name="Google Shape;4235;p29"/>
              <p:cNvCxnSpPr/>
              <p:nvPr/>
            </p:nvCxnSpPr>
            <p:spPr>
              <a:xfrm>
                <a:off x="1880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6" name="Google Shape;4236;p29"/>
              <p:cNvCxnSpPr/>
              <p:nvPr/>
            </p:nvCxnSpPr>
            <p:spPr>
              <a:xfrm>
                <a:off x="2039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7" name="Google Shape;4237;p29"/>
              <p:cNvCxnSpPr/>
              <p:nvPr/>
            </p:nvCxnSpPr>
            <p:spPr>
              <a:xfrm>
                <a:off x="2197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8" name="Google Shape;4238;p29"/>
              <p:cNvCxnSpPr/>
              <p:nvPr/>
            </p:nvCxnSpPr>
            <p:spPr>
              <a:xfrm>
                <a:off x="2356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9" name="Google Shape;4239;p29"/>
              <p:cNvCxnSpPr/>
              <p:nvPr/>
            </p:nvCxnSpPr>
            <p:spPr>
              <a:xfrm>
                <a:off x="2514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0" name="Google Shape;4240;p29"/>
              <p:cNvCxnSpPr/>
              <p:nvPr/>
            </p:nvCxnSpPr>
            <p:spPr>
              <a:xfrm>
                <a:off x="2673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1" name="Google Shape;4241;p29"/>
              <p:cNvCxnSpPr/>
              <p:nvPr/>
            </p:nvCxnSpPr>
            <p:spPr>
              <a:xfrm>
                <a:off x="2832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2" name="Google Shape;4242;p29"/>
              <p:cNvCxnSpPr/>
              <p:nvPr/>
            </p:nvCxnSpPr>
            <p:spPr>
              <a:xfrm>
                <a:off x="2990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3" name="Google Shape;4243;p29"/>
              <p:cNvCxnSpPr/>
              <p:nvPr/>
            </p:nvCxnSpPr>
            <p:spPr>
              <a:xfrm>
                <a:off x="3149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4" name="Google Shape;4244;p29"/>
              <p:cNvCxnSpPr/>
              <p:nvPr/>
            </p:nvCxnSpPr>
            <p:spPr>
              <a:xfrm>
                <a:off x="3307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5" name="Google Shape;4245;p29"/>
              <p:cNvCxnSpPr/>
              <p:nvPr/>
            </p:nvCxnSpPr>
            <p:spPr>
              <a:xfrm>
                <a:off x="3466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6" name="Google Shape;4246;p29"/>
              <p:cNvCxnSpPr/>
              <p:nvPr/>
            </p:nvCxnSpPr>
            <p:spPr>
              <a:xfrm>
                <a:off x="3625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7" name="Google Shape;4247;p29"/>
              <p:cNvCxnSpPr/>
              <p:nvPr/>
            </p:nvCxnSpPr>
            <p:spPr>
              <a:xfrm>
                <a:off x="3783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8" name="Google Shape;4248;p29"/>
              <p:cNvCxnSpPr/>
              <p:nvPr/>
            </p:nvCxnSpPr>
            <p:spPr>
              <a:xfrm>
                <a:off x="3942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9" name="Google Shape;4249;p29"/>
              <p:cNvCxnSpPr/>
              <p:nvPr/>
            </p:nvCxnSpPr>
            <p:spPr>
              <a:xfrm>
                <a:off x="4100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0" name="Google Shape;4250;p29"/>
              <p:cNvCxnSpPr/>
              <p:nvPr/>
            </p:nvCxnSpPr>
            <p:spPr>
              <a:xfrm>
                <a:off x="4259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1" name="Google Shape;4251;p29"/>
              <p:cNvCxnSpPr/>
              <p:nvPr/>
            </p:nvCxnSpPr>
            <p:spPr>
              <a:xfrm>
                <a:off x="4418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2" name="Google Shape;4252;p29"/>
              <p:cNvCxnSpPr/>
              <p:nvPr/>
            </p:nvCxnSpPr>
            <p:spPr>
              <a:xfrm>
                <a:off x="4576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3" name="Google Shape;4253;p29"/>
              <p:cNvCxnSpPr/>
              <p:nvPr/>
            </p:nvCxnSpPr>
            <p:spPr>
              <a:xfrm>
                <a:off x="4735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4" name="Google Shape;4254;p29"/>
              <p:cNvCxnSpPr/>
              <p:nvPr/>
            </p:nvCxnSpPr>
            <p:spPr>
              <a:xfrm>
                <a:off x="4893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5" name="Google Shape;4255;p29"/>
              <p:cNvCxnSpPr/>
              <p:nvPr/>
            </p:nvCxnSpPr>
            <p:spPr>
              <a:xfrm>
                <a:off x="5052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6" name="Google Shape;4256;p29"/>
              <p:cNvCxnSpPr/>
              <p:nvPr/>
            </p:nvCxnSpPr>
            <p:spPr>
              <a:xfrm>
                <a:off x="5211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7" name="Google Shape;4257;p29"/>
              <p:cNvCxnSpPr/>
              <p:nvPr/>
            </p:nvCxnSpPr>
            <p:spPr>
              <a:xfrm>
                <a:off x="5369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8" name="Google Shape;4258;p29"/>
              <p:cNvCxnSpPr/>
              <p:nvPr/>
            </p:nvCxnSpPr>
            <p:spPr>
              <a:xfrm>
                <a:off x="5528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9" name="Google Shape;4259;p29"/>
              <p:cNvCxnSpPr/>
              <p:nvPr/>
            </p:nvCxnSpPr>
            <p:spPr>
              <a:xfrm>
                <a:off x="5686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0" name="Google Shape;4260;p29"/>
              <p:cNvCxnSpPr/>
              <p:nvPr/>
            </p:nvCxnSpPr>
            <p:spPr>
              <a:xfrm>
                <a:off x="5845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1" name="Google Shape;4261;p29"/>
              <p:cNvCxnSpPr/>
              <p:nvPr/>
            </p:nvCxnSpPr>
            <p:spPr>
              <a:xfrm>
                <a:off x="6004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2" name="Google Shape;4262;p29"/>
              <p:cNvCxnSpPr/>
              <p:nvPr/>
            </p:nvCxnSpPr>
            <p:spPr>
              <a:xfrm>
                <a:off x="6162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3" name="Google Shape;4263;p29"/>
              <p:cNvCxnSpPr/>
              <p:nvPr/>
            </p:nvCxnSpPr>
            <p:spPr>
              <a:xfrm>
                <a:off x="6321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4" name="Google Shape;4264;p29"/>
              <p:cNvCxnSpPr/>
              <p:nvPr/>
            </p:nvCxnSpPr>
            <p:spPr>
              <a:xfrm>
                <a:off x="6479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5" name="Google Shape;4265;p29"/>
              <p:cNvCxnSpPr/>
              <p:nvPr/>
            </p:nvCxnSpPr>
            <p:spPr>
              <a:xfrm>
                <a:off x="6638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6" name="Google Shape;4266;p29"/>
              <p:cNvCxnSpPr/>
              <p:nvPr/>
            </p:nvCxnSpPr>
            <p:spPr>
              <a:xfrm>
                <a:off x="6797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7" name="Google Shape;4267;p29"/>
              <p:cNvCxnSpPr/>
              <p:nvPr/>
            </p:nvCxnSpPr>
            <p:spPr>
              <a:xfrm>
                <a:off x="6955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8" name="Google Shape;4268;p29"/>
              <p:cNvCxnSpPr/>
              <p:nvPr/>
            </p:nvCxnSpPr>
            <p:spPr>
              <a:xfrm>
                <a:off x="7114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9" name="Google Shape;4269;p29"/>
              <p:cNvCxnSpPr/>
              <p:nvPr/>
            </p:nvCxnSpPr>
            <p:spPr>
              <a:xfrm>
                <a:off x="7272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0" name="Google Shape;4270;p29"/>
              <p:cNvCxnSpPr/>
              <p:nvPr/>
            </p:nvCxnSpPr>
            <p:spPr>
              <a:xfrm>
                <a:off x="7431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1" name="Google Shape;4271;p29"/>
              <p:cNvCxnSpPr/>
              <p:nvPr/>
            </p:nvCxnSpPr>
            <p:spPr>
              <a:xfrm>
                <a:off x="7590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2" name="Google Shape;4272;p29"/>
              <p:cNvCxnSpPr/>
              <p:nvPr/>
            </p:nvCxnSpPr>
            <p:spPr>
              <a:xfrm>
                <a:off x="7748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3" name="Google Shape;4273;p29"/>
              <p:cNvCxnSpPr/>
              <p:nvPr/>
            </p:nvCxnSpPr>
            <p:spPr>
              <a:xfrm>
                <a:off x="7907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4" name="Google Shape;4274;p29"/>
              <p:cNvCxnSpPr/>
              <p:nvPr/>
            </p:nvCxnSpPr>
            <p:spPr>
              <a:xfrm>
                <a:off x="806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5" name="Google Shape;4275;p29"/>
              <p:cNvCxnSpPr/>
              <p:nvPr/>
            </p:nvCxnSpPr>
            <p:spPr>
              <a:xfrm>
                <a:off x="822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6" name="Google Shape;4276;p29"/>
              <p:cNvCxnSpPr/>
              <p:nvPr/>
            </p:nvCxnSpPr>
            <p:spPr>
              <a:xfrm>
                <a:off x="838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7" name="Google Shape;4277;p29"/>
              <p:cNvCxnSpPr/>
              <p:nvPr/>
            </p:nvCxnSpPr>
            <p:spPr>
              <a:xfrm>
                <a:off x="854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8" name="Google Shape;4278;p29"/>
              <p:cNvCxnSpPr/>
              <p:nvPr/>
            </p:nvCxnSpPr>
            <p:spPr>
              <a:xfrm>
                <a:off x="870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9" name="Google Shape;4279;p29"/>
              <p:cNvCxnSpPr/>
              <p:nvPr/>
            </p:nvCxnSpPr>
            <p:spPr>
              <a:xfrm>
                <a:off x="885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80" name="Google Shape;4280;p29"/>
              <p:cNvCxnSpPr/>
              <p:nvPr/>
            </p:nvCxnSpPr>
            <p:spPr>
              <a:xfrm>
                <a:off x="901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81" name="Google Shape;4281;p29"/>
              <p:cNvCxnSpPr/>
              <p:nvPr/>
            </p:nvCxnSpPr>
            <p:spPr>
              <a:xfrm rot="10800000">
                <a:off x="-49575" y="170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2" name="Google Shape;4282;p29"/>
              <p:cNvCxnSpPr/>
              <p:nvPr/>
            </p:nvCxnSpPr>
            <p:spPr>
              <a:xfrm rot="10800000">
                <a:off x="-49575" y="329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3" name="Google Shape;4283;p29"/>
              <p:cNvCxnSpPr/>
              <p:nvPr/>
            </p:nvCxnSpPr>
            <p:spPr>
              <a:xfrm rot="10800000">
                <a:off x="-49575" y="487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4" name="Google Shape;4284;p29"/>
              <p:cNvCxnSpPr/>
              <p:nvPr/>
            </p:nvCxnSpPr>
            <p:spPr>
              <a:xfrm rot="10800000">
                <a:off x="-49575" y="646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5" name="Google Shape;4285;p29"/>
              <p:cNvCxnSpPr/>
              <p:nvPr/>
            </p:nvCxnSpPr>
            <p:spPr>
              <a:xfrm rot="10800000">
                <a:off x="-49575" y="805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6" name="Google Shape;4286;p29"/>
              <p:cNvCxnSpPr/>
              <p:nvPr/>
            </p:nvCxnSpPr>
            <p:spPr>
              <a:xfrm rot="10800000">
                <a:off x="-49575" y="963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7" name="Google Shape;4287;p29"/>
              <p:cNvCxnSpPr/>
              <p:nvPr/>
            </p:nvCxnSpPr>
            <p:spPr>
              <a:xfrm rot="10800000">
                <a:off x="-49575" y="1122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8" name="Google Shape;4288;p29"/>
              <p:cNvCxnSpPr/>
              <p:nvPr/>
            </p:nvCxnSpPr>
            <p:spPr>
              <a:xfrm rot="10800000">
                <a:off x="-49575" y="1281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9" name="Google Shape;4289;p29"/>
              <p:cNvCxnSpPr/>
              <p:nvPr/>
            </p:nvCxnSpPr>
            <p:spPr>
              <a:xfrm rot="10800000">
                <a:off x="-49575" y="1439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0" name="Google Shape;4290;p29"/>
              <p:cNvCxnSpPr/>
              <p:nvPr/>
            </p:nvCxnSpPr>
            <p:spPr>
              <a:xfrm rot="10800000">
                <a:off x="-49575" y="1598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1" name="Google Shape;4291;p29"/>
              <p:cNvCxnSpPr/>
              <p:nvPr/>
            </p:nvCxnSpPr>
            <p:spPr>
              <a:xfrm rot="10800000">
                <a:off x="-49575" y="1756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2" name="Google Shape;4292;p29"/>
              <p:cNvCxnSpPr/>
              <p:nvPr/>
            </p:nvCxnSpPr>
            <p:spPr>
              <a:xfrm rot="10800000">
                <a:off x="-49575" y="1915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3" name="Google Shape;4293;p29"/>
              <p:cNvCxnSpPr/>
              <p:nvPr/>
            </p:nvCxnSpPr>
            <p:spPr>
              <a:xfrm rot="10800000">
                <a:off x="-49575" y="2074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4" name="Google Shape;4294;p29"/>
              <p:cNvCxnSpPr/>
              <p:nvPr/>
            </p:nvCxnSpPr>
            <p:spPr>
              <a:xfrm rot="10800000">
                <a:off x="-49575" y="2232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5" name="Google Shape;4295;p29"/>
              <p:cNvCxnSpPr/>
              <p:nvPr/>
            </p:nvCxnSpPr>
            <p:spPr>
              <a:xfrm rot="10800000">
                <a:off x="-49575" y="2391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6" name="Google Shape;4296;p29"/>
              <p:cNvCxnSpPr/>
              <p:nvPr/>
            </p:nvCxnSpPr>
            <p:spPr>
              <a:xfrm rot="10800000">
                <a:off x="-49575" y="2550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7" name="Google Shape;4297;p29"/>
              <p:cNvCxnSpPr/>
              <p:nvPr/>
            </p:nvCxnSpPr>
            <p:spPr>
              <a:xfrm rot="10800000">
                <a:off x="-49575" y="2708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8" name="Google Shape;4298;p29"/>
              <p:cNvCxnSpPr/>
              <p:nvPr/>
            </p:nvCxnSpPr>
            <p:spPr>
              <a:xfrm rot="10800000">
                <a:off x="-49575" y="2867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9" name="Google Shape;4299;p29"/>
              <p:cNvCxnSpPr/>
              <p:nvPr/>
            </p:nvCxnSpPr>
            <p:spPr>
              <a:xfrm rot="10800000">
                <a:off x="-49575" y="3025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0" name="Google Shape;4300;p29"/>
              <p:cNvCxnSpPr/>
              <p:nvPr/>
            </p:nvCxnSpPr>
            <p:spPr>
              <a:xfrm rot="10800000">
                <a:off x="-49575" y="3184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1" name="Google Shape;4301;p29"/>
              <p:cNvCxnSpPr/>
              <p:nvPr/>
            </p:nvCxnSpPr>
            <p:spPr>
              <a:xfrm rot="10800000">
                <a:off x="-49575" y="3343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2" name="Google Shape;4302;p29"/>
              <p:cNvCxnSpPr/>
              <p:nvPr/>
            </p:nvCxnSpPr>
            <p:spPr>
              <a:xfrm rot="10800000">
                <a:off x="-49575" y="3501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3" name="Google Shape;4303;p29"/>
              <p:cNvCxnSpPr/>
              <p:nvPr/>
            </p:nvCxnSpPr>
            <p:spPr>
              <a:xfrm rot="10800000">
                <a:off x="-49575" y="3660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4" name="Google Shape;4304;p29"/>
              <p:cNvCxnSpPr/>
              <p:nvPr/>
            </p:nvCxnSpPr>
            <p:spPr>
              <a:xfrm rot="10800000">
                <a:off x="-49575" y="3819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5" name="Google Shape;4305;p29"/>
              <p:cNvCxnSpPr/>
              <p:nvPr/>
            </p:nvCxnSpPr>
            <p:spPr>
              <a:xfrm rot="10800000">
                <a:off x="-49575" y="3977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6" name="Google Shape;4306;p29"/>
              <p:cNvCxnSpPr/>
              <p:nvPr/>
            </p:nvCxnSpPr>
            <p:spPr>
              <a:xfrm rot="10800000">
                <a:off x="-49575" y="4136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7" name="Google Shape;4307;p29"/>
              <p:cNvCxnSpPr/>
              <p:nvPr/>
            </p:nvCxnSpPr>
            <p:spPr>
              <a:xfrm rot="10800000">
                <a:off x="-49575" y="4294900"/>
                <a:ext cx="9253500" cy="0"/>
              </a:xfrm>
              <a:prstGeom prst="straightConnector1">
                <a:avLst/>
              </a:prstGeom>
              <a:noFill/>
              <a:ln w="9525" cap="flat" cmpd="sng">
                <a:solidFill>
                  <a:srgbClr val="E3EAFF"/>
                </a:solidFill>
                <a:prstDash val="solid"/>
                <a:round/>
                <a:headEnd type="none" w="med" len="med"/>
                <a:tailEnd type="none" w="med" len="med"/>
              </a:ln>
            </p:spPr>
          </p:cxnSp>
        </p:grpSp>
        <p:cxnSp>
          <p:nvCxnSpPr>
            <p:cNvPr id="4308" name="Google Shape;4308;p29"/>
            <p:cNvCxnSpPr/>
            <p:nvPr/>
          </p:nvCxnSpPr>
          <p:spPr>
            <a:xfrm rot="10800000">
              <a:off x="-49575" y="4453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9" name="Google Shape;4309;p29"/>
            <p:cNvCxnSpPr/>
            <p:nvPr/>
          </p:nvCxnSpPr>
          <p:spPr>
            <a:xfrm rot="10800000">
              <a:off x="-49575" y="4612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10" name="Google Shape;4310;p29"/>
            <p:cNvCxnSpPr/>
            <p:nvPr/>
          </p:nvCxnSpPr>
          <p:spPr>
            <a:xfrm rot="10800000">
              <a:off x="-49575" y="4770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11" name="Google Shape;4311;p29"/>
            <p:cNvCxnSpPr/>
            <p:nvPr/>
          </p:nvCxnSpPr>
          <p:spPr>
            <a:xfrm rot="10800000">
              <a:off x="-49575" y="4929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12" name="Google Shape;4312;p29"/>
            <p:cNvCxnSpPr/>
            <p:nvPr/>
          </p:nvCxnSpPr>
          <p:spPr>
            <a:xfrm rot="10800000">
              <a:off x="-49575" y="5088025"/>
              <a:ext cx="9253500" cy="0"/>
            </a:xfrm>
            <a:prstGeom prst="straightConnector1">
              <a:avLst/>
            </a:prstGeom>
            <a:noFill/>
            <a:ln w="9525" cap="flat" cmpd="sng">
              <a:solidFill>
                <a:srgbClr val="E3EAFF"/>
              </a:solidFill>
              <a:prstDash val="solid"/>
              <a:round/>
              <a:headEnd type="none" w="med" len="med"/>
              <a:tailEnd type="none" w="med" len="med"/>
            </a:ln>
          </p:spPr>
        </p:cxnSp>
      </p:grpSp>
      <p:grpSp>
        <p:nvGrpSpPr>
          <p:cNvPr id="4313" name="Google Shape;4313;p29"/>
          <p:cNvGrpSpPr/>
          <p:nvPr/>
        </p:nvGrpSpPr>
        <p:grpSpPr>
          <a:xfrm>
            <a:off x="95647" y="91977"/>
            <a:ext cx="8935160" cy="4933150"/>
            <a:chOff x="95646" y="91975"/>
            <a:chExt cx="8935160" cy="4933150"/>
          </a:xfrm>
        </p:grpSpPr>
        <p:sp>
          <p:nvSpPr>
            <p:cNvPr id="4314" name="Google Shape;4314;p29"/>
            <p:cNvSpPr/>
            <p:nvPr/>
          </p:nvSpPr>
          <p:spPr>
            <a:xfrm>
              <a:off x="172000" y="205075"/>
              <a:ext cx="8788120" cy="466453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15" name="Google Shape;4315;p29"/>
            <p:cNvSpPr/>
            <p:nvPr/>
          </p:nvSpPr>
          <p:spPr>
            <a:xfrm>
              <a:off x="658538" y="91975"/>
              <a:ext cx="113100" cy="113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16" name="Google Shape;4316;p29"/>
            <p:cNvSpPr/>
            <p:nvPr/>
          </p:nvSpPr>
          <p:spPr>
            <a:xfrm>
              <a:off x="95646" y="619875"/>
              <a:ext cx="65100" cy="65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17" name="Google Shape;4317;p29"/>
            <p:cNvSpPr/>
            <p:nvPr/>
          </p:nvSpPr>
          <p:spPr>
            <a:xfrm>
              <a:off x="8924746" y="4543400"/>
              <a:ext cx="65100" cy="65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18" name="Google Shape;4318;p29"/>
            <p:cNvSpPr/>
            <p:nvPr/>
          </p:nvSpPr>
          <p:spPr>
            <a:xfrm>
              <a:off x="8315788" y="4912025"/>
              <a:ext cx="113100" cy="113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19" name="Google Shape;4319;p29"/>
            <p:cNvSpPr/>
            <p:nvPr/>
          </p:nvSpPr>
          <p:spPr>
            <a:xfrm>
              <a:off x="8883806" y="657875"/>
              <a:ext cx="147000" cy="14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20" name="Google Shape;4320;p29"/>
            <p:cNvSpPr/>
            <p:nvPr/>
          </p:nvSpPr>
          <p:spPr>
            <a:xfrm>
              <a:off x="8488250" y="205075"/>
              <a:ext cx="436500" cy="436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21" name="Google Shape;4321;p29"/>
            <p:cNvSpPr/>
            <p:nvPr/>
          </p:nvSpPr>
          <p:spPr>
            <a:xfrm>
              <a:off x="172000" y="4543400"/>
              <a:ext cx="373500" cy="373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22" name="Google Shape;4322;p29"/>
            <p:cNvSpPr/>
            <p:nvPr/>
          </p:nvSpPr>
          <p:spPr>
            <a:xfrm>
              <a:off x="661103" y="4804034"/>
              <a:ext cx="108000" cy="108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323" name="Google Shape;4323;p29"/>
            <p:cNvGrpSpPr/>
            <p:nvPr/>
          </p:nvGrpSpPr>
          <p:grpSpPr>
            <a:xfrm>
              <a:off x="7797484" y="4640881"/>
              <a:ext cx="222100" cy="248393"/>
              <a:chOff x="4791500" y="4541438"/>
              <a:chExt cx="163225" cy="182575"/>
            </a:xfrm>
          </p:grpSpPr>
          <p:sp>
            <p:nvSpPr>
              <p:cNvPr id="4324" name="Google Shape;4324;p29"/>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25" name="Google Shape;4325;p29"/>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326" name="Google Shape;4326;p29"/>
            <p:cNvGrpSpPr/>
            <p:nvPr/>
          </p:nvGrpSpPr>
          <p:grpSpPr>
            <a:xfrm>
              <a:off x="172009" y="954081"/>
              <a:ext cx="222100" cy="248393"/>
              <a:chOff x="4791500" y="4541438"/>
              <a:chExt cx="163225" cy="182575"/>
            </a:xfrm>
          </p:grpSpPr>
          <p:sp>
            <p:nvSpPr>
              <p:cNvPr id="4327" name="Google Shape;4327;p29"/>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28" name="Google Shape;4328;p29"/>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329" name="Google Shape;4329;p29"/>
            <p:cNvGrpSpPr/>
            <p:nvPr/>
          </p:nvGrpSpPr>
          <p:grpSpPr>
            <a:xfrm>
              <a:off x="8797342" y="3964408"/>
              <a:ext cx="192516" cy="227716"/>
              <a:chOff x="1824250" y="1008625"/>
              <a:chExt cx="144250" cy="170625"/>
            </a:xfrm>
          </p:grpSpPr>
          <p:sp>
            <p:nvSpPr>
              <p:cNvPr id="4330" name="Google Shape;4330;p29"/>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31" name="Google Shape;4331;p29"/>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332" name="Google Shape;4332;p29"/>
            <p:cNvGrpSpPr/>
            <p:nvPr/>
          </p:nvGrpSpPr>
          <p:grpSpPr>
            <a:xfrm rot="-564885">
              <a:off x="1023204" y="216108"/>
              <a:ext cx="153769" cy="230340"/>
              <a:chOff x="1459800" y="1512500"/>
              <a:chExt cx="131625" cy="197100"/>
            </a:xfrm>
          </p:grpSpPr>
          <p:sp>
            <p:nvSpPr>
              <p:cNvPr id="4333" name="Google Shape;4333;p29"/>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34" name="Google Shape;4334;p29"/>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35" name="Google Shape;4335;p29"/>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36" name="Google Shape;4336;p29"/>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337" name="Google Shape;4337;p29"/>
            <p:cNvGrpSpPr/>
            <p:nvPr/>
          </p:nvGrpSpPr>
          <p:grpSpPr>
            <a:xfrm>
              <a:off x="155449" y="233126"/>
              <a:ext cx="530524" cy="504705"/>
              <a:chOff x="435062" y="187598"/>
              <a:chExt cx="730347" cy="694803"/>
            </a:xfrm>
          </p:grpSpPr>
          <p:sp>
            <p:nvSpPr>
              <p:cNvPr id="4338" name="Google Shape;4338;p29"/>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rgbClr val="FFB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39" name="Google Shape;4339;p29"/>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0" name="Google Shape;4340;p29"/>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1" name="Google Shape;4341;p29"/>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2" name="Google Shape;4342;p29"/>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3" name="Google Shape;4343;p29"/>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4" name="Google Shape;4344;p29"/>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5" name="Google Shape;4345;p29"/>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6" name="Google Shape;4346;p29"/>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7" name="Google Shape;4347;p29"/>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8" name="Google Shape;4348;p29"/>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9" name="Google Shape;4349;p29"/>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0" name="Google Shape;4350;p29"/>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1" name="Google Shape;4351;p29"/>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2" name="Google Shape;4352;p29"/>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3" name="Google Shape;4353;p29"/>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4" name="Google Shape;4354;p29"/>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5" name="Google Shape;4355;p29"/>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6" name="Google Shape;4356;p29"/>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7" name="Google Shape;4357;p29"/>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8" name="Google Shape;4358;p29"/>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9" name="Google Shape;4359;p29"/>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0" name="Google Shape;4360;p29"/>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1" name="Google Shape;4361;p29"/>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2" name="Google Shape;4362;p29"/>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3" name="Google Shape;4363;p29"/>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4" name="Google Shape;4364;p29"/>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365" name="Google Shape;4365;p29"/>
            <p:cNvGrpSpPr/>
            <p:nvPr/>
          </p:nvGrpSpPr>
          <p:grpSpPr>
            <a:xfrm rot="4301295">
              <a:off x="8342174" y="4443784"/>
              <a:ext cx="511665" cy="425178"/>
              <a:chOff x="3478568" y="540468"/>
              <a:chExt cx="511644" cy="425160"/>
            </a:xfrm>
          </p:grpSpPr>
          <p:sp>
            <p:nvSpPr>
              <p:cNvPr id="4366" name="Google Shape;4366;p29"/>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7" name="Google Shape;4367;p29"/>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8" name="Google Shape;4368;p29"/>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9" name="Google Shape;4369;p29"/>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0" name="Google Shape;4370;p29"/>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1" name="Google Shape;4371;p29"/>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2" name="Google Shape;4372;p29"/>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3" name="Google Shape;4373;p29"/>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4" name="Google Shape;4374;p29"/>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5" name="Google Shape;4375;p29"/>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6" name="Google Shape;4376;p29"/>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7" name="Google Shape;4377;p29"/>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8" name="Google Shape;4378;p29"/>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9" name="Google Shape;4379;p29"/>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80" name="Google Shape;4380;p29"/>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Tree>
    <p:extLst>
      <p:ext uri="{BB962C8B-B14F-4D97-AF65-F5344CB8AC3E}">
        <p14:creationId xmlns:p14="http://schemas.microsoft.com/office/powerpoint/2010/main" val="41423552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3"/>
        <p:cNvGrpSpPr/>
        <p:nvPr/>
      </p:nvGrpSpPr>
      <p:grpSpPr>
        <a:xfrm>
          <a:off x="0" y="0"/>
          <a:ext cx="0" cy="0"/>
          <a:chOff x="0" y="0"/>
          <a:chExt cx="0" cy="0"/>
        </a:xfrm>
      </p:grpSpPr>
      <p:sp>
        <p:nvSpPr>
          <p:cNvPr id="154" name="Google Shape;154;p4"/>
          <p:cNvSpPr/>
          <p:nvPr/>
        </p:nvSpPr>
        <p:spPr>
          <a:xfrm rot="-5400000" flipH="1">
            <a:off x="7653426" y="-329232"/>
            <a:ext cx="1355164" cy="1946272"/>
          </a:xfrm>
          <a:custGeom>
            <a:avLst/>
            <a:gdLst/>
            <a:ahLst/>
            <a:cxnLst/>
            <a:rect l="l" t="t" r="r" b="b"/>
            <a:pathLst>
              <a:path w="4915" h="7059" extrusionOk="0">
                <a:moveTo>
                  <a:pt x="2073" y="4394"/>
                </a:moveTo>
                <a:cubicBezTo>
                  <a:pt x="2210" y="4589"/>
                  <a:pt x="2298" y="4825"/>
                  <a:pt x="2363" y="5054"/>
                </a:cubicBezTo>
                <a:cubicBezTo>
                  <a:pt x="2417" y="5241"/>
                  <a:pt x="2396" y="5441"/>
                  <a:pt x="2337" y="5441"/>
                </a:cubicBezTo>
                <a:cubicBezTo>
                  <a:pt x="2304" y="5441"/>
                  <a:pt x="2259" y="5378"/>
                  <a:pt x="2209" y="5214"/>
                </a:cubicBezTo>
                <a:cubicBezTo>
                  <a:pt x="2143" y="5004"/>
                  <a:pt x="2118" y="4777"/>
                  <a:pt x="2091" y="4560"/>
                </a:cubicBezTo>
                <a:cubicBezTo>
                  <a:pt x="2084" y="4506"/>
                  <a:pt x="2078" y="4451"/>
                  <a:pt x="2073" y="4394"/>
                </a:cubicBezTo>
                <a:close/>
                <a:moveTo>
                  <a:pt x="4127" y="1"/>
                </a:moveTo>
                <a:cubicBezTo>
                  <a:pt x="2884" y="1"/>
                  <a:pt x="2154" y="1184"/>
                  <a:pt x="1848" y="2466"/>
                </a:cubicBezTo>
                <a:cubicBezTo>
                  <a:pt x="1815" y="2606"/>
                  <a:pt x="1753" y="3136"/>
                  <a:pt x="1734" y="3739"/>
                </a:cubicBezTo>
                <a:lnTo>
                  <a:pt x="1734" y="3739"/>
                </a:lnTo>
                <a:cubicBezTo>
                  <a:pt x="1561" y="3650"/>
                  <a:pt x="1378" y="3598"/>
                  <a:pt x="1191" y="3598"/>
                </a:cubicBezTo>
                <a:cubicBezTo>
                  <a:pt x="1005" y="3598"/>
                  <a:pt x="816" y="3650"/>
                  <a:pt x="632" y="3770"/>
                </a:cubicBezTo>
                <a:cubicBezTo>
                  <a:pt x="1" y="4184"/>
                  <a:pt x="260" y="5387"/>
                  <a:pt x="470" y="5954"/>
                </a:cubicBezTo>
                <a:cubicBezTo>
                  <a:pt x="710" y="6604"/>
                  <a:pt x="1177" y="7059"/>
                  <a:pt x="1804" y="7059"/>
                </a:cubicBezTo>
                <a:cubicBezTo>
                  <a:pt x="1899" y="7059"/>
                  <a:pt x="1997" y="7048"/>
                  <a:pt x="2099" y="7027"/>
                </a:cubicBezTo>
                <a:cubicBezTo>
                  <a:pt x="2295" y="6985"/>
                  <a:pt x="2255" y="6774"/>
                  <a:pt x="2085" y="6774"/>
                </a:cubicBezTo>
                <a:cubicBezTo>
                  <a:pt x="2069" y="6774"/>
                  <a:pt x="2052" y="6775"/>
                  <a:pt x="2035" y="6779"/>
                </a:cubicBezTo>
                <a:cubicBezTo>
                  <a:pt x="1971" y="6793"/>
                  <a:pt x="1910" y="6799"/>
                  <a:pt x="1850" y="6799"/>
                </a:cubicBezTo>
                <a:cubicBezTo>
                  <a:pt x="786" y="6799"/>
                  <a:pt x="257" y="4788"/>
                  <a:pt x="801" y="3996"/>
                </a:cubicBezTo>
                <a:cubicBezTo>
                  <a:pt x="893" y="3863"/>
                  <a:pt x="1014" y="3811"/>
                  <a:pt x="1146" y="3811"/>
                </a:cubicBezTo>
                <a:cubicBezTo>
                  <a:pt x="1339" y="3811"/>
                  <a:pt x="1554" y="3923"/>
                  <a:pt x="1729" y="4052"/>
                </a:cubicBezTo>
                <a:lnTo>
                  <a:pt x="1729" y="4052"/>
                </a:lnTo>
                <a:cubicBezTo>
                  <a:pt x="1726" y="4951"/>
                  <a:pt x="1840" y="5889"/>
                  <a:pt x="2292" y="5889"/>
                </a:cubicBezTo>
                <a:cubicBezTo>
                  <a:pt x="2338" y="5889"/>
                  <a:pt x="2388" y="5879"/>
                  <a:pt x="2442" y="5858"/>
                </a:cubicBezTo>
                <a:cubicBezTo>
                  <a:pt x="3097" y="5605"/>
                  <a:pt x="2732" y="4522"/>
                  <a:pt x="2051" y="3952"/>
                </a:cubicBezTo>
                <a:lnTo>
                  <a:pt x="2051" y="3952"/>
                </a:lnTo>
                <a:cubicBezTo>
                  <a:pt x="2031" y="2442"/>
                  <a:pt x="2522" y="258"/>
                  <a:pt x="4037" y="258"/>
                </a:cubicBezTo>
                <a:cubicBezTo>
                  <a:pt x="4190" y="258"/>
                  <a:pt x="4354" y="281"/>
                  <a:pt x="4528" y="328"/>
                </a:cubicBezTo>
                <a:cubicBezTo>
                  <a:pt x="4540" y="331"/>
                  <a:pt x="4553" y="333"/>
                  <a:pt x="4566" y="333"/>
                </a:cubicBezTo>
                <a:cubicBezTo>
                  <a:pt x="4715" y="333"/>
                  <a:pt x="4915" y="137"/>
                  <a:pt x="4724" y="85"/>
                </a:cubicBezTo>
                <a:cubicBezTo>
                  <a:pt x="4513" y="28"/>
                  <a:pt x="4314" y="1"/>
                  <a:pt x="4127" y="1"/>
                </a:cubicBezTo>
                <a:close/>
              </a:path>
            </a:pathLst>
          </a:custGeom>
          <a:solidFill>
            <a:srgbClr val="FF7C35">
              <a:alpha val="56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07" name="Google Shape;207;p4"/>
          <p:cNvGrpSpPr/>
          <p:nvPr/>
        </p:nvGrpSpPr>
        <p:grpSpPr>
          <a:xfrm>
            <a:off x="153750" y="89012"/>
            <a:ext cx="8862626" cy="4968510"/>
            <a:chOff x="385750" y="206447"/>
            <a:chExt cx="8336049" cy="4757278"/>
          </a:xfrm>
        </p:grpSpPr>
        <p:sp>
          <p:nvSpPr>
            <p:cNvPr id="208" name="Google Shape;208;p4"/>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4"/>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0" name="Google Shape;210;p4"/>
          <p:cNvSpPr txBox="1">
            <a:spLocks noGrp="1"/>
          </p:cNvSpPr>
          <p:nvPr>
            <p:ph type="title"/>
          </p:nvPr>
        </p:nvSpPr>
        <p:spPr>
          <a:xfrm>
            <a:off x="720000" y="445025"/>
            <a:ext cx="7704000" cy="11265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1" name="Google Shape;211;p4"/>
          <p:cNvSpPr txBox="1">
            <a:spLocks noGrp="1"/>
          </p:cNvSpPr>
          <p:nvPr>
            <p:ph type="body" idx="1"/>
          </p:nvPr>
        </p:nvSpPr>
        <p:spPr>
          <a:xfrm>
            <a:off x="720000" y="1825345"/>
            <a:ext cx="7704000" cy="2502600"/>
          </a:xfrm>
          <a:prstGeom prst="rect">
            <a:avLst/>
          </a:prstGeom>
        </p:spPr>
        <p:txBody>
          <a:bodyPr spcFirstLastPara="1" wrap="square" lIns="91425" tIns="91425" rIns="91425" bIns="91425" anchor="t" anchorCtr="0">
            <a:noAutofit/>
          </a:bodyPr>
          <a:lstStyle>
            <a:lvl1pPr marL="457189" lvl="0" indent="-279393" rtl="0">
              <a:lnSpc>
                <a:spcPct val="100000"/>
              </a:lnSpc>
              <a:spcBef>
                <a:spcPts val="0"/>
              </a:spcBef>
              <a:spcAft>
                <a:spcPts val="0"/>
              </a:spcAft>
              <a:buClr>
                <a:srgbClr val="191919"/>
              </a:buClr>
              <a:buSzPts val="800"/>
              <a:buFont typeface="Anaheim"/>
              <a:buChar char="●"/>
              <a:defRPr sz="1200">
                <a:solidFill>
                  <a:srgbClr val="434343"/>
                </a:solidFill>
              </a:defRPr>
            </a:lvl1pPr>
            <a:lvl2pPr marL="914378" lvl="1" indent="-304793" rtl="0">
              <a:lnSpc>
                <a:spcPct val="100000"/>
              </a:lnSpc>
              <a:spcBef>
                <a:spcPts val="0"/>
              </a:spcBef>
              <a:spcAft>
                <a:spcPts val="0"/>
              </a:spcAft>
              <a:buClr>
                <a:srgbClr val="191919"/>
              </a:buClr>
              <a:buSzPts val="1200"/>
              <a:buFont typeface="Roboto Condensed Light"/>
              <a:buChar char="●"/>
              <a:defRPr sz="1200">
                <a:solidFill>
                  <a:srgbClr val="434343"/>
                </a:solidFill>
              </a:defRPr>
            </a:lvl2pPr>
            <a:lvl3pPr marL="1371566" lvl="2" indent="-304793" rtl="0">
              <a:lnSpc>
                <a:spcPct val="115000"/>
              </a:lnSpc>
              <a:spcBef>
                <a:spcPts val="0"/>
              </a:spcBef>
              <a:spcAft>
                <a:spcPts val="0"/>
              </a:spcAft>
              <a:buClr>
                <a:srgbClr val="191919"/>
              </a:buClr>
              <a:buSzPts val="1200"/>
              <a:buFont typeface="Roboto Condensed Light"/>
              <a:buChar char="■"/>
              <a:defRPr>
                <a:solidFill>
                  <a:srgbClr val="434343"/>
                </a:solidFill>
              </a:defRPr>
            </a:lvl3pPr>
            <a:lvl4pPr marL="1828754" lvl="3" indent="-304793" rtl="0">
              <a:lnSpc>
                <a:spcPct val="115000"/>
              </a:lnSpc>
              <a:spcBef>
                <a:spcPts val="1600"/>
              </a:spcBef>
              <a:spcAft>
                <a:spcPts val="0"/>
              </a:spcAft>
              <a:buClr>
                <a:srgbClr val="191919"/>
              </a:buClr>
              <a:buSzPts val="1200"/>
              <a:buFont typeface="Roboto Condensed Light"/>
              <a:buChar char="●"/>
              <a:defRPr>
                <a:solidFill>
                  <a:srgbClr val="434343"/>
                </a:solidFill>
              </a:defRPr>
            </a:lvl4pPr>
            <a:lvl5pPr marL="2285943" lvl="4" indent="-304793" rtl="0">
              <a:lnSpc>
                <a:spcPct val="115000"/>
              </a:lnSpc>
              <a:spcBef>
                <a:spcPts val="1600"/>
              </a:spcBef>
              <a:spcAft>
                <a:spcPts val="0"/>
              </a:spcAft>
              <a:buClr>
                <a:srgbClr val="191919"/>
              </a:buClr>
              <a:buSzPts val="1200"/>
              <a:buFont typeface="Roboto Condensed Light"/>
              <a:buChar char="○"/>
              <a:defRPr>
                <a:solidFill>
                  <a:srgbClr val="434343"/>
                </a:solidFill>
              </a:defRPr>
            </a:lvl5pPr>
            <a:lvl6pPr marL="2743132" lvl="5" indent="-304793" rtl="0">
              <a:lnSpc>
                <a:spcPct val="115000"/>
              </a:lnSpc>
              <a:spcBef>
                <a:spcPts val="1600"/>
              </a:spcBef>
              <a:spcAft>
                <a:spcPts val="0"/>
              </a:spcAft>
              <a:buClr>
                <a:srgbClr val="191919"/>
              </a:buClr>
              <a:buSzPts val="1200"/>
              <a:buFont typeface="Roboto Condensed Light"/>
              <a:buChar char="■"/>
              <a:defRPr>
                <a:solidFill>
                  <a:srgbClr val="434343"/>
                </a:solidFill>
              </a:defRPr>
            </a:lvl6pPr>
            <a:lvl7pPr marL="3200320" lvl="6" indent="-304793" rtl="0">
              <a:lnSpc>
                <a:spcPct val="115000"/>
              </a:lnSpc>
              <a:spcBef>
                <a:spcPts val="1600"/>
              </a:spcBef>
              <a:spcAft>
                <a:spcPts val="0"/>
              </a:spcAft>
              <a:buClr>
                <a:srgbClr val="191919"/>
              </a:buClr>
              <a:buSzPts val="1200"/>
              <a:buFont typeface="Roboto Condensed Light"/>
              <a:buChar char="●"/>
              <a:defRPr>
                <a:solidFill>
                  <a:srgbClr val="434343"/>
                </a:solidFill>
              </a:defRPr>
            </a:lvl7pPr>
            <a:lvl8pPr marL="3657509" lvl="7" indent="-304793" rtl="0">
              <a:lnSpc>
                <a:spcPct val="115000"/>
              </a:lnSpc>
              <a:spcBef>
                <a:spcPts val="1600"/>
              </a:spcBef>
              <a:spcAft>
                <a:spcPts val="0"/>
              </a:spcAft>
              <a:buClr>
                <a:srgbClr val="191919"/>
              </a:buClr>
              <a:buSzPts val="1200"/>
              <a:buFont typeface="Roboto Condensed Light"/>
              <a:buChar char="○"/>
              <a:defRPr>
                <a:solidFill>
                  <a:srgbClr val="434343"/>
                </a:solidFill>
              </a:defRPr>
            </a:lvl8pPr>
            <a:lvl9pPr marL="4114697" lvl="8" indent="-304793" rtl="0">
              <a:lnSpc>
                <a:spcPct val="115000"/>
              </a:lnSpc>
              <a:spcBef>
                <a:spcPts val="1600"/>
              </a:spcBef>
              <a:spcAft>
                <a:spcPts val="1600"/>
              </a:spcAft>
              <a:buClr>
                <a:srgbClr val="191919"/>
              </a:buClr>
              <a:buSzPts val="1200"/>
              <a:buFont typeface="Roboto Condensed Light"/>
              <a:buChar char="■"/>
              <a:defRPr>
                <a:solidFill>
                  <a:srgbClr val="434343"/>
                </a:solidFill>
              </a:defRPr>
            </a:lvl9pPr>
          </a:lstStyle>
          <a:p>
            <a:endParaRPr/>
          </a:p>
        </p:txBody>
      </p:sp>
    </p:spTree>
    <p:extLst>
      <p:ext uri="{BB962C8B-B14F-4D97-AF65-F5344CB8AC3E}">
        <p14:creationId xmlns:p14="http://schemas.microsoft.com/office/powerpoint/2010/main" val="3116024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2"/>
        <p:cNvGrpSpPr/>
        <p:nvPr/>
      </p:nvGrpSpPr>
      <p:grpSpPr>
        <a:xfrm>
          <a:off x="0" y="0"/>
          <a:ext cx="0" cy="0"/>
          <a:chOff x="0" y="0"/>
          <a:chExt cx="0" cy="0"/>
        </a:xfrm>
      </p:grpSpPr>
      <p:grpSp>
        <p:nvGrpSpPr>
          <p:cNvPr id="213" name="Google Shape;213;p5"/>
          <p:cNvGrpSpPr/>
          <p:nvPr/>
        </p:nvGrpSpPr>
        <p:grpSpPr>
          <a:xfrm rot="-1157903">
            <a:off x="-615639" y="-224693"/>
            <a:ext cx="2785218" cy="804778"/>
            <a:chOff x="4314275" y="3002400"/>
            <a:chExt cx="1825625" cy="527475"/>
          </a:xfrm>
        </p:grpSpPr>
        <p:sp>
          <p:nvSpPr>
            <p:cNvPr id="214" name="Google Shape;214;p5"/>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5"/>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5"/>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 name="Google Shape;217;p5"/>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 name="Google Shape;218;p5"/>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 name="Google Shape;219;p5"/>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 name="Google Shape;220;p5"/>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 name="Google Shape;221;p5"/>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 name="Google Shape;222;p5"/>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 name="Google Shape;223;p5"/>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 name="Google Shape;224;p5"/>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 name="Google Shape;225;p5"/>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 name="Google Shape;226;p5"/>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 name="Google Shape;227;p5"/>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 name="Google Shape;228;p5"/>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 name="Google Shape;229;p5"/>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 name="Google Shape;230;p5"/>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 name="Google Shape;231;p5"/>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 name="Google Shape;232;p5"/>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5"/>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 name="Google Shape;234;p5"/>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 name="Google Shape;235;p5"/>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 name="Google Shape;236;p5"/>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7" name="Google Shape;237;p5"/>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8" name="Google Shape;238;p5"/>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9" name="Google Shape;239;p5"/>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0" name="Google Shape;240;p5"/>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 name="Google Shape;241;p5"/>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 name="Google Shape;242;p5"/>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5"/>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5"/>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 name="Google Shape;245;p5"/>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6" name="Google Shape;246;p5"/>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7" name="Google Shape;247;p5"/>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 name="Google Shape;248;p5"/>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 name="Google Shape;249;p5"/>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5"/>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5"/>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 name="Google Shape;252;p5"/>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 name="Google Shape;253;p5"/>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5"/>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 name="Google Shape;255;p5"/>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 name="Google Shape;256;p5"/>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7" name="Google Shape;257;p5"/>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8" name="Google Shape;258;p5"/>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9" name="Google Shape;259;p5"/>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0" name="Google Shape;260;p5"/>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1" name="Google Shape;261;p5"/>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 name="Google Shape;262;p5"/>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3" name="Google Shape;263;p5"/>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4" name="Google Shape;264;p5"/>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65" name="Google Shape;265;p5"/>
          <p:cNvSpPr/>
          <p:nvPr/>
        </p:nvSpPr>
        <p:spPr>
          <a:xfrm rot="-1731778">
            <a:off x="7873900" y="3841390"/>
            <a:ext cx="2307216" cy="1525220"/>
          </a:xfrm>
          <a:custGeom>
            <a:avLst/>
            <a:gdLst/>
            <a:ahLst/>
            <a:cxnLst/>
            <a:rect l="l" t="t" r="r" b="b"/>
            <a:pathLst>
              <a:path w="8450" h="5586" extrusionOk="0">
                <a:moveTo>
                  <a:pt x="2849" y="2258"/>
                </a:moveTo>
                <a:cubicBezTo>
                  <a:pt x="2967" y="2354"/>
                  <a:pt x="3020" y="2491"/>
                  <a:pt x="3011" y="2668"/>
                </a:cubicBezTo>
                <a:cubicBezTo>
                  <a:pt x="3012" y="2787"/>
                  <a:pt x="2776" y="3149"/>
                  <a:pt x="2640" y="3149"/>
                </a:cubicBezTo>
                <a:cubicBezTo>
                  <a:pt x="2591" y="3149"/>
                  <a:pt x="2555" y="3102"/>
                  <a:pt x="2548" y="2979"/>
                </a:cubicBezTo>
                <a:cubicBezTo>
                  <a:pt x="2535" y="2735"/>
                  <a:pt x="2711" y="2461"/>
                  <a:pt x="2849" y="2258"/>
                </a:cubicBezTo>
                <a:close/>
                <a:moveTo>
                  <a:pt x="6439" y="0"/>
                </a:moveTo>
                <a:cubicBezTo>
                  <a:pt x="6013" y="0"/>
                  <a:pt x="5566" y="84"/>
                  <a:pt x="5148" y="221"/>
                </a:cubicBezTo>
                <a:cubicBezTo>
                  <a:pt x="4449" y="452"/>
                  <a:pt x="3781" y="836"/>
                  <a:pt x="3244" y="1358"/>
                </a:cubicBezTo>
                <a:cubicBezTo>
                  <a:pt x="3101" y="1497"/>
                  <a:pt x="2923" y="1674"/>
                  <a:pt x="2755" y="1872"/>
                </a:cubicBezTo>
                <a:lnTo>
                  <a:pt x="2755" y="1872"/>
                </a:lnTo>
                <a:cubicBezTo>
                  <a:pt x="2573" y="1806"/>
                  <a:pt x="2368" y="1775"/>
                  <a:pt x="2169" y="1775"/>
                </a:cubicBezTo>
                <a:cubicBezTo>
                  <a:pt x="2026" y="1775"/>
                  <a:pt x="1887" y="1791"/>
                  <a:pt x="1761" y="1821"/>
                </a:cubicBezTo>
                <a:cubicBezTo>
                  <a:pt x="759" y="2059"/>
                  <a:pt x="194" y="2861"/>
                  <a:pt x="75" y="3904"/>
                </a:cubicBezTo>
                <a:cubicBezTo>
                  <a:pt x="0" y="4559"/>
                  <a:pt x="275" y="5586"/>
                  <a:pt x="930" y="5586"/>
                </a:cubicBezTo>
                <a:cubicBezTo>
                  <a:pt x="1044" y="5586"/>
                  <a:pt x="1170" y="5555"/>
                  <a:pt x="1307" y="5485"/>
                </a:cubicBezTo>
                <a:cubicBezTo>
                  <a:pt x="1480" y="5399"/>
                  <a:pt x="1385" y="5261"/>
                  <a:pt x="1252" y="5261"/>
                </a:cubicBezTo>
                <a:cubicBezTo>
                  <a:pt x="1223" y="5261"/>
                  <a:pt x="1192" y="5268"/>
                  <a:pt x="1161" y="5283"/>
                </a:cubicBezTo>
                <a:cubicBezTo>
                  <a:pt x="1098" y="5315"/>
                  <a:pt x="1040" y="5330"/>
                  <a:pt x="986" y="5330"/>
                </a:cubicBezTo>
                <a:cubicBezTo>
                  <a:pt x="622" y="5330"/>
                  <a:pt x="482" y="4662"/>
                  <a:pt x="435" y="4416"/>
                </a:cubicBezTo>
                <a:cubicBezTo>
                  <a:pt x="359" y="4009"/>
                  <a:pt x="443" y="3563"/>
                  <a:pt x="568" y="3179"/>
                </a:cubicBezTo>
                <a:cubicBezTo>
                  <a:pt x="794" y="2482"/>
                  <a:pt x="1432" y="2041"/>
                  <a:pt x="2095" y="2041"/>
                </a:cubicBezTo>
                <a:cubicBezTo>
                  <a:pt x="2251" y="2041"/>
                  <a:pt x="2409" y="2066"/>
                  <a:pt x="2563" y="2117"/>
                </a:cubicBezTo>
                <a:lnTo>
                  <a:pt x="2563" y="2117"/>
                </a:lnTo>
                <a:cubicBezTo>
                  <a:pt x="2310" y="2472"/>
                  <a:pt x="2134" y="2872"/>
                  <a:pt x="2239" y="3250"/>
                </a:cubicBezTo>
                <a:cubicBezTo>
                  <a:pt x="2294" y="3451"/>
                  <a:pt x="2403" y="3529"/>
                  <a:pt x="2531" y="3529"/>
                </a:cubicBezTo>
                <a:cubicBezTo>
                  <a:pt x="2843" y="3529"/>
                  <a:pt x="3270" y="3070"/>
                  <a:pt x="3321" y="2808"/>
                </a:cubicBezTo>
                <a:cubicBezTo>
                  <a:pt x="3391" y="2438"/>
                  <a:pt x="3255" y="2178"/>
                  <a:pt x="3024" y="2012"/>
                </a:cubicBezTo>
                <a:lnTo>
                  <a:pt x="3024" y="2012"/>
                </a:lnTo>
                <a:cubicBezTo>
                  <a:pt x="3236" y="1736"/>
                  <a:pt x="3484" y="1482"/>
                  <a:pt x="3743" y="1262"/>
                </a:cubicBezTo>
                <a:cubicBezTo>
                  <a:pt x="4389" y="713"/>
                  <a:pt x="5458" y="245"/>
                  <a:pt x="6377" y="245"/>
                </a:cubicBezTo>
                <a:cubicBezTo>
                  <a:pt x="7254" y="245"/>
                  <a:pt x="7994" y="671"/>
                  <a:pt x="8100" y="1860"/>
                </a:cubicBezTo>
                <a:cubicBezTo>
                  <a:pt x="8105" y="1918"/>
                  <a:pt x="8155" y="1943"/>
                  <a:pt x="8215" y="1943"/>
                </a:cubicBezTo>
                <a:cubicBezTo>
                  <a:pt x="8317" y="1943"/>
                  <a:pt x="8449" y="1870"/>
                  <a:pt x="8439" y="1765"/>
                </a:cubicBezTo>
                <a:cubicBezTo>
                  <a:pt x="8323" y="462"/>
                  <a:pt x="7440" y="0"/>
                  <a:pt x="6439" y="0"/>
                </a:cubicBezTo>
                <a:close/>
              </a:path>
            </a:pathLst>
          </a:custGeom>
          <a:solidFill>
            <a:srgbClr val="FF7C35">
              <a:alpha val="56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66" name="Google Shape;266;p5"/>
          <p:cNvGrpSpPr/>
          <p:nvPr/>
        </p:nvGrpSpPr>
        <p:grpSpPr>
          <a:xfrm>
            <a:off x="385751" y="206448"/>
            <a:ext cx="8336049" cy="4757278"/>
            <a:chOff x="385750" y="206447"/>
            <a:chExt cx="8336049" cy="4757278"/>
          </a:xfrm>
        </p:grpSpPr>
        <p:sp>
          <p:nvSpPr>
            <p:cNvPr id="267" name="Google Shape;267;p5"/>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 name="Google Shape;268;p5"/>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69" name="Google Shape;269;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0" name="Google Shape;270;p5"/>
          <p:cNvSpPr txBox="1">
            <a:spLocks noGrp="1"/>
          </p:cNvSpPr>
          <p:nvPr>
            <p:ph type="subTitle" idx="1"/>
          </p:nvPr>
        </p:nvSpPr>
        <p:spPr>
          <a:xfrm>
            <a:off x="4786496" y="1802662"/>
            <a:ext cx="3474600" cy="2760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71" name="Google Shape;271;p5"/>
          <p:cNvSpPr txBox="1">
            <a:spLocks noGrp="1"/>
          </p:cNvSpPr>
          <p:nvPr>
            <p:ph type="subTitle" idx="2"/>
          </p:nvPr>
        </p:nvSpPr>
        <p:spPr>
          <a:xfrm>
            <a:off x="882904" y="1802212"/>
            <a:ext cx="3474600" cy="276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72" name="Google Shape;272;p5"/>
          <p:cNvSpPr txBox="1">
            <a:spLocks noGrp="1"/>
          </p:cNvSpPr>
          <p:nvPr>
            <p:ph type="subTitle" idx="3"/>
          </p:nvPr>
        </p:nvSpPr>
        <p:spPr>
          <a:xfrm>
            <a:off x="4786496" y="1494188"/>
            <a:ext cx="3474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500"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73" name="Google Shape;273;p5"/>
          <p:cNvSpPr txBox="1">
            <a:spLocks noGrp="1"/>
          </p:cNvSpPr>
          <p:nvPr>
            <p:ph type="subTitle" idx="4"/>
          </p:nvPr>
        </p:nvSpPr>
        <p:spPr>
          <a:xfrm>
            <a:off x="882904" y="1494188"/>
            <a:ext cx="3474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4207109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2"/>
        <p:cNvGrpSpPr/>
        <p:nvPr/>
      </p:nvGrpSpPr>
      <p:grpSpPr>
        <a:xfrm>
          <a:off x="0" y="0"/>
          <a:ext cx="0" cy="0"/>
          <a:chOff x="0" y="0"/>
          <a:chExt cx="0" cy="0"/>
        </a:xfrm>
      </p:grpSpPr>
      <p:grpSp>
        <p:nvGrpSpPr>
          <p:cNvPr id="333" name="Google Shape;333;p7"/>
          <p:cNvGrpSpPr/>
          <p:nvPr/>
        </p:nvGrpSpPr>
        <p:grpSpPr>
          <a:xfrm rot="-1180894">
            <a:off x="7731417" y="4562182"/>
            <a:ext cx="1825666" cy="527487"/>
            <a:chOff x="4314275" y="3002400"/>
            <a:chExt cx="1825625" cy="527475"/>
          </a:xfrm>
        </p:grpSpPr>
        <p:sp>
          <p:nvSpPr>
            <p:cNvPr id="334" name="Google Shape;334;p7"/>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5" name="Google Shape;335;p7"/>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6" name="Google Shape;336;p7"/>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7" name="Google Shape;337;p7"/>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8" name="Google Shape;338;p7"/>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9" name="Google Shape;339;p7"/>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0" name="Google Shape;340;p7"/>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1" name="Google Shape;341;p7"/>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2" name="Google Shape;342;p7"/>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3" name="Google Shape;343;p7"/>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4" name="Google Shape;344;p7"/>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5" name="Google Shape;345;p7"/>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6" name="Google Shape;346;p7"/>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7" name="Google Shape;347;p7"/>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8" name="Google Shape;348;p7"/>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9" name="Google Shape;349;p7"/>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0" name="Google Shape;350;p7"/>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1" name="Google Shape;351;p7"/>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2" name="Google Shape;352;p7"/>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3" name="Google Shape;353;p7"/>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4" name="Google Shape;354;p7"/>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5" name="Google Shape;355;p7"/>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6" name="Google Shape;356;p7"/>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7" name="Google Shape;357;p7"/>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8" name="Google Shape;358;p7"/>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9" name="Google Shape;359;p7"/>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0" name="Google Shape;360;p7"/>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1" name="Google Shape;361;p7"/>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2" name="Google Shape;362;p7"/>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3" name="Google Shape;363;p7"/>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4" name="Google Shape;364;p7"/>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5" name="Google Shape;365;p7"/>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6" name="Google Shape;366;p7"/>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7" name="Google Shape;367;p7"/>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8" name="Google Shape;368;p7"/>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9" name="Google Shape;369;p7"/>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0" name="Google Shape;370;p7"/>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1" name="Google Shape;371;p7"/>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2" name="Google Shape;372;p7"/>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3" name="Google Shape;373;p7"/>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4" name="Google Shape;374;p7"/>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5" name="Google Shape;375;p7"/>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6" name="Google Shape;376;p7"/>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7" name="Google Shape;377;p7"/>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8" name="Google Shape;378;p7"/>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9" name="Google Shape;379;p7"/>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0" name="Google Shape;380;p7"/>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7"/>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2" name="Google Shape;382;p7"/>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3" name="Google Shape;383;p7"/>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4" name="Google Shape;384;p7"/>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85" name="Google Shape;385;p7"/>
          <p:cNvSpPr/>
          <p:nvPr/>
        </p:nvSpPr>
        <p:spPr>
          <a:xfrm rot="-2230110">
            <a:off x="-1115676" y="774949"/>
            <a:ext cx="2334030" cy="930771"/>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86" name="Google Shape;386;p7"/>
          <p:cNvGrpSpPr/>
          <p:nvPr/>
        </p:nvGrpSpPr>
        <p:grpSpPr>
          <a:xfrm>
            <a:off x="385751" y="206448"/>
            <a:ext cx="8336049" cy="4757278"/>
            <a:chOff x="385750" y="206447"/>
            <a:chExt cx="8336049" cy="4757278"/>
          </a:xfrm>
        </p:grpSpPr>
        <p:sp>
          <p:nvSpPr>
            <p:cNvPr id="387" name="Google Shape;387;p7"/>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8" name="Google Shape;388;p7"/>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89" name="Google Shape;389;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0" name="Google Shape;390;p7"/>
          <p:cNvSpPr txBox="1">
            <a:spLocks noGrp="1"/>
          </p:cNvSpPr>
          <p:nvPr>
            <p:ph type="subTitle" idx="1"/>
          </p:nvPr>
        </p:nvSpPr>
        <p:spPr>
          <a:xfrm>
            <a:off x="948600" y="1541950"/>
            <a:ext cx="4294800" cy="2306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spTree>
    <p:extLst>
      <p:ext uri="{BB962C8B-B14F-4D97-AF65-F5344CB8AC3E}">
        <p14:creationId xmlns:p14="http://schemas.microsoft.com/office/powerpoint/2010/main" val="3428651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91"/>
        <p:cNvGrpSpPr/>
        <p:nvPr/>
      </p:nvGrpSpPr>
      <p:grpSpPr>
        <a:xfrm>
          <a:off x="0" y="0"/>
          <a:ext cx="0" cy="0"/>
          <a:chOff x="0" y="0"/>
          <a:chExt cx="0" cy="0"/>
        </a:xfrm>
      </p:grpSpPr>
      <p:grpSp>
        <p:nvGrpSpPr>
          <p:cNvPr id="392" name="Google Shape;392;p8"/>
          <p:cNvGrpSpPr/>
          <p:nvPr/>
        </p:nvGrpSpPr>
        <p:grpSpPr>
          <a:xfrm rot="-2700000">
            <a:off x="-559037" y="386781"/>
            <a:ext cx="2789660" cy="806012"/>
            <a:chOff x="4314275" y="3002400"/>
            <a:chExt cx="1825625" cy="527475"/>
          </a:xfrm>
        </p:grpSpPr>
        <p:sp>
          <p:nvSpPr>
            <p:cNvPr id="393" name="Google Shape;393;p8"/>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8"/>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8"/>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6" name="Google Shape;396;p8"/>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8"/>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8"/>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9" name="Google Shape;399;p8"/>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0" name="Google Shape;400;p8"/>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1" name="Google Shape;401;p8"/>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8"/>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8"/>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4" name="Google Shape;404;p8"/>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5" name="Google Shape;405;p8"/>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6" name="Google Shape;406;p8"/>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7" name="Google Shape;407;p8"/>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8" name="Google Shape;408;p8"/>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9" name="Google Shape;409;p8"/>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0" name="Google Shape;410;p8"/>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1" name="Google Shape;411;p8"/>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2" name="Google Shape;412;p8"/>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3" name="Google Shape;413;p8"/>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4" name="Google Shape;414;p8"/>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5" name="Google Shape;415;p8"/>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6" name="Google Shape;416;p8"/>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7" name="Google Shape;417;p8"/>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8" name="Google Shape;418;p8"/>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9" name="Google Shape;419;p8"/>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0" name="Google Shape;420;p8"/>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1" name="Google Shape;421;p8"/>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2" name="Google Shape;422;p8"/>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3" name="Google Shape;423;p8"/>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4" name="Google Shape;424;p8"/>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5" name="Google Shape;425;p8"/>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6" name="Google Shape;426;p8"/>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7" name="Google Shape;427;p8"/>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8" name="Google Shape;428;p8"/>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9" name="Google Shape;429;p8"/>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0" name="Google Shape;430;p8"/>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1" name="Google Shape;431;p8"/>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2" name="Google Shape;432;p8"/>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3" name="Google Shape;433;p8"/>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 name="Google Shape;434;p8"/>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 name="Google Shape;435;p8"/>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 name="Google Shape;436;p8"/>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 name="Google Shape;437;p8"/>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8" name="Google Shape;438;p8"/>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9" name="Google Shape;439;p8"/>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0" name="Google Shape;440;p8"/>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1" name="Google Shape;441;p8"/>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2" name="Google Shape;442;p8"/>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3" name="Google Shape;443;p8"/>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44" name="Google Shape;444;p8"/>
          <p:cNvGrpSpPr/>
          <p:nvPr/>
        </p:nvGrpSpPr>
        <p:grpSpPr>
          <a:xfrm rot="-3988931">
            <a:off x="-12471" y="-3571934"/>
            <a:ext cx="11178540" cy="6861517"/>
            <a:chOff x="385750" y="206447"/>
            <a:chExt cx="8336049" cy="4757278"/>
          </a:xfrm>
        </p:grpSpPr>
        <p:sp>
          <p:nvSpPr>
            <p:cNvPr id="445" name="Google Shape;445;p8"/>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6" name="Google Shape;446;p8"/>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47" name="Google Shape;447;p8"/>
          <p:cNvSpPr txBox="1">
            <a:spLocks noGrp="1"/>
          </p:cNvSpPr>
          <p:nvPr>
            <p:ph type="title"/>
          </p:nvPr>
        </p:nvSpPr>
        <p:spPr>
          <a:xfrm>
            <a:off x="1143000" y="1307100"/>
            <a:ext cx="68580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5600"/>
            </a:lvl1pPr>
            <a:lvl2pPr lvl="1">
              <a:spcBef>
                <a:spcPts val="100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4180043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0"/>
        <p:cNvGrpSpPr/>
        <p:nvPr/>
      </p:nvGrpSpPr>
      <p:grpSpPr>
        <a:xfrm>
          <a:off x="0" y="0"/>
          <a:ext cx="0" cy="0"/>
          <a:chOff x="0" y="0"/>
          <a:chExt cx="0" cy="0"/>
        </a:xfrm>
      </p:grpSpPr>
      <p:sp>
        <p:nvSpPr>
          <p:cNvPr id="51" name="Google Shape;51;p9"/>
          <p:cNvSpPr/>
          <p:nvPr/>
        </p:nvSpPr>
        <p:spPr>
          <a:xfrm>
            <a:off x="365234" y="371500"/>
            <a:ext cx="8420100" cy="4402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9"/>
          <p:cNvSpPr/>
          <p:nvPr/>
        </p:nvSpPr>
        <p:spPr>
          <a:xfrm>
            <a:off x="8504895" y="4491700"/>
            <a:ext cx="559500" cy="559500"/>
          </a:xfrm>
          <a:prstGeom prst="plaque">
            <a:avLst>
              <a:gd name="adj" fmla="val 5000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9"/>
          <p:cNvSpPr/>
          <p:nvPr/>
        </p:nvSpPr>
        <p:spPr>
          <a:xfrm rot="10800000">
            <a:off x="-45150" y="-35725"/>
            <a:ext cx="816900" cy="816900"/>
          </a:xfrm>
          <a:prstGeom prst="pie">
            <a:avLst>
              <a:gd name="adj1" fmla="val 10790718"/>
              <a:gd name="adj2" fmla="val 16200000"/>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9"/>
          <p:cNvSpPr/>
          <p:nvPr/>
        </p:nvSpPr>
        <p:spPr>
          <a:xfrm>
            <a:off x="83495" y="4491700"/>
            <a:ext cx="559500" cy="559500"/>
          </a:xfrm>
          <a:prstGeom prst="plaque">
            <a:avLst>
              <a:gd name="adj" fmla="val 5000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9"/>
          <p:cNvSpPr txBox="1">
            <a:spLocks noGrp="1"/>
          </p:cNvSpPr>
          <p:nvPr>
            <p:ph type="title"/>
          </p:nvPr>
        </p:nvSpPr>
        <p:spPr>
          <a:xfrm>
            <a:off x="2241450" y="1520250"/>
            <a:ext cx="46611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6" name="Google Shape;56;p9"/>
          <p:cNvSpPr txBox="1">
            <a:spLocks noGrp="1"/>
          </p:cNvSpPr>
          <p:nvPr>
            <p:ph type="subTitle" idx="1"/>
          </p:nvPr>
        </p:nvSpPr>
        <p:spPr>
          <a:xfrm>
            <a:off x="2241550" y="2362050"/>
            <a:ext cx="4661100" cy="126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sz="1400"/>
            </a:lvl2pPr>
            <a:lvl3pPr lvl="2" algn="ctr" rtl="0">
              <a:lnSpc>
                <a:spcPct val="100000"/>
              </a:lnSpc>
              <a:spcBef>
                <a:spcPts val="1600"/>
              </a:spcBef>
              <a:spcAft>
                <a:spcPts val="0"/>
              </a:spcAft>
              <a:buSzPts val="1400"/>
              <a:buNone/>
              <a:defRPr sz="1400"/>
            </a:lvl3pPr>
            <a:lvl4pPr lvl="3" algn="ctr" rtl="0">
              <a:lnSpc>
                <a:spcPct val="100000"/>
              </a:lnSpc>
              <a:spcBef>
                <a:spcPts val="1600"/>
              </a:spcBef>
              <a:spcAft>
                <a:spcPts val="0"/>
              </a:spcAft>
              <a:buSzPts val="1400"/>
              <a:buNone/>
              <a:defRPr sz="1400"/>
            </a:lvl4pPr>
            <a:lvl5pPr lvl="4" algn="ctr" rtl="0">
              <a:lnSpc>
                <a:spcPct val="100000"/>
              </a:lnSpc>
              <a:spcBef>
                <a:spcPts val="1600"/>
              </a:spcBef>
              <a:spcAft>
                <a:spcPts val="0"/>
              </a:spcAft>
              <a:buSzPts val="1400"/>
              <a:buNone/>
              <a:defRPr sz="1400"/>
            </a:lvl5pPr>
            <a:lvl6pPr lvl="5" algn="ctr" rtl="0">
              <a:lnSpc>
                <a:spcPct val="100000"/>
              </a:lnSpc>
              <a:spcBef>
                <a:spcPts val="1600"/>
              </a:spcBef>
              <a:spcAft>
                <a:spcPts val="0"/>
              </a:spcAft>
              <a:buSzPts val="1400"/>
              <a:buNone/>
              <a:defRPr sz="1400"/>
            </a:lvl6pPr>
            <a:lvl7pPr lvl="6" algn="ctr" rtl="0">
              <a:lnSpc>
                <a:spcPct val="100000"/>
              </a:lnSpc>
              <a:spcBef>
                <a:spcPts val="1600"/>
              </a:spcBef>
              <a:spcAft>
                <a:spcPts val="0"/>
              </a:spcAft>
              <a:buSzPts val="1400"/>
              <a:buNone/>
              <a:defRPr sz="1400"/>
            </a:lvl7pPr>
            <a:lvl8pPr lvl="7" algn="ctr" rtl="0">
              <a:lnSpc>
                <a:spcPct val="100000"/>
              </a:lnSpc>
              <a:spcBef>
                <a:spcPts val="1600"/>
              </a:spcBef>
              <a:spcAft>
                <a:spcPts val="0"/>
              </a:spcAft>
              <a:buSzPts val="1400"/>
              <a:buNone/>
              <a:defRPr sz="1400"/>
            </a:lvl8pPr>
            <a:lvl9pPr lvl="8" algn="ctr" rtl="0">
              <a:lnSpc>
                <a:spcPct val="100000"/>
              </a:lnSpc>
              <a:spcBef>
                <a:spcPts val="1600"/>
              </a:spcBef>
              <a:spcAft>
                <a:spcPts val="1600"/>
              </a:spcAft>
              <a:buSzPts val="1400"/>
              <a:buNone/>
              <a:defRPr sz="1400"/>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8"/>
        <p:cNvGrpSpPr/>
        <p:nvPr/>
      </p:nvGrpSpPr>
      <p:grpSpPr>
        <a:xfrm>
          <a:off x="0" y="0"/>
          <a:ext cx="0" cy="0"/>
          <a:chOff x="0" y="0"/>
          <a:chExt cx="0" cy="0"/>
        </a:xfrm>
      </p:grpSpPr>
      <p:grpSp>
        <p:nvGrpSpPr>
          <p:cNvPr id="449" name="Google Shape;449;p9"/>
          <p:cNvGrpSpPr/>
          <p:nvPr/>
        </p:nvGrpSpPr>
        <p:grpSpPr>
          <a:xfrm>
            <a:off x="7873446" y="-539029"/>
            <a:ext cx="2640395" cy="1078523"/>
            <a:chOff x="4407125" y="893175"/>
            <a:chExt cx="1997575" cy="815950"/>
          </a:xfrm>
        </p:grpSpPr>
        <p:sp>
          <p:nvSpPr>
            <p:cNvPr id="450" name="Google Shape;450;p9"/>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1" name="Google Shape;451;p9"/>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2" name="Google Shape;452;p9"/>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3" name="Google Shape;453;p9"/>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4" name="Google Shape;454;p9"/>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5" name="Google Shape;455;p9"/>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6" name="Google Shape;456;p9"/>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7" name="Google Shape;457;p9"/>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8" name="Google Shape;458;p9"/>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9" name="Google Shape;459;p9"/>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0" name="Google Shape;460;p9"/>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1" name="Google Shape;461;p9"/>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2" name="Google Shape;462;p9"/>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3" name="Google Shape;463;p9"/>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4" name="Google Shape;464;p9"/>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5" name="Google Shape;465;p9"/>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6" name="Google Shape;466;p9"/>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7" name="Google Shape;467;p9"/>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8" name="Google Shape;468;p9"/>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9" name="Google Shape;469;p9"/>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0" name="Google Shape;470;p9"/>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1" name="Google Shape;471;p9"/>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2" name="Google Shape;472;p9"/>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3" name="Google Shape;473;p9"/>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4" name="Google Shape;474;p9"/>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5" name="Google Shape;475;p9"/>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6" name="Google Shape;476;p9"/>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7" name="Google Shape;477;p9"/>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8" name="Google Shape;478;p9"/>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9" name="Google Shape;479;p9"/>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0" name="Google Shape;480;p9"/>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1" name="Google Shape;481;p9"/>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2" name="Google Shape;482;p9"/>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3" name="Google Shape;483;p9"/>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4" name="Google Shape;484;p9"/>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5" name="Google Shape;485;p9"/>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6" name="Google Shape;486;p9"/>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7" name="Google Shape;487;p9"/>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8" name="Google Shape;488;p9"/>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9" name="Google Shape;489;p9"/>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0" name="Google Shape;490;p9"/>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1" name="Google Shape;491;p9"/>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2" name="Google Shape;492;p9"/>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3" name="Google Shape;493;p9"/>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4" name="Google Shape;494;p9"/>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5" name="Google Shape;495;p9"/>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6" name="Google Shape;496;p9"/>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7" name="Google Shape;497;p9"/>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8" name="Google Shape;498;p9"/>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9" name="Google Shape;499;p9"/>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0" name="Google Shape;500;p9"/>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1" name="Google Shape;501;p9"/>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2" name="Google Shape;502;p9"/>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3" name="Google Shape;503;p9"/>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4" name="Google Shape;504;p9"/>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5" name="Google Shape;505;p9"/>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6" name="Google Shape;506;p9"/>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7" name="Google Shape;507;p9"/>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8" name="Google Shape;508;p9"/>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9" name="Google Shape;509;p9"/>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0" name="Google Shape;510;p9"/>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1" name="Google Shape;511;p9"/>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2" name="Google Shape;512;p9"/>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13" name="Google Shape;513;p9"/>
          <p:cNvSpPr/>
          <p:nvPr/>
        </p:nvSpPr>
        <p:spPr>
          <a:xfrm rot="-7479214">
            <a:off x="-252927" y="4357618"/>
            <a:ext cx="1800593" cy="752954"/>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14" name="Google Shape;514;p9"/>
          <p:cNvGrpSpPr/>
          <p:nvPr/>
        </p:nvGrpSpPr>
        <p:grpSpPr>
          <a:xfrm>
            <a:off x="385751" y="206448"/>
            <a:ext cx="8336049" cy="4757278"/>
            <a:chOff x="385750" y="206447"/>
            <a:chExt cx="8336049" cy="4757278"/>
          </a:xfrm>
        </p:grpSpPr>
        <p:sp>
          <p:nvSpPr>
            <p:cNvPr id="515" name="Google Shape;515;p9"/>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6" name="Google Shape;516;p9"/>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17" name="Google Shape;517;p9"/>
          <p:cNvSpPr txBox="1">
            <a:spLocks noGrp="1"/>
          </p:cNvSpPr>
          <p:nvPr>
            <p:ph type="title"/>
          </p:nvPr>
        </p:nvSpPr>
        <p:spPr>
          <a:xfrm>
            <a:off x="3935923" y="1736764"/>
            <a:ext cx="4096500" cy="86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18" name="Google Shape;518;p9"/>
          <p:cNvSpPr txBox="1">
            <a:spLocks noGrp="1"/>
          </p:cNvSpPr>
          <p:nvPr>
            <p:ph type="subTitle" idx="1"/>
          </p:nvPr>
        </p:nvSpPr>
        <p:spPr>
          <a:xfrm>
            <a:off x="3935923" y="2605736"/>
            <a:ext cx="4096500" cy="8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412262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19"/>
        <p:cNvGrpSpPr/>
        <p:nvPr/>
      </p:nvGrpSpPr>
      <p:grpSpPr>
        <a:xfrm>
          <a:off x="0" y="0"/>
          <a:ext cx="0" cy="0"/>
          <a:chOff x="0" y="0"/>
          <a:chExt cx="0" cy="0"/>
        </a:xfrm>
      </p:grpSpPr>
      <p:sp>
        <p:nvSpPr>
          <p:cNvPr id="520" name="Google Shape;520;p10"/>
          <p:cNvSpPr txBox="1">
            <a:spLocks noGrp="1"/>
          </p:cNvSpPr>
          <p:nvPr>
            <p:ph type="title"/>
          </p:nvPr>
        </p:nvSpPr>
        <p:spPr>
          <a:xfrm>
            <a:off x="588275" y="2916975"/>
            <a:ext cx="3858900" cy="16869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618189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1"/>
        <p:cNvGrpSpPr/>
        <p:nvPr/>
      </p:nvGrpSpPr>
      <p:grpSpPr>
        <a:xfrm>
          <a:off x="0" y="0"/>
          <a:ext cx="0" cy="0"/>
          <a:chOff x="0" y="0"/>
          <a:chExt cx="0" cy="0"/>
        </a:xfrm>
      </p:grpSpPr>
      <p:grpSp>
        <p:nvGrpSpPr>
          <p:cNvPr id="522" name="Google Shape;522;p11"/>
          <p:cNvGrpSpPr/>
          <p:nvPr/>
        </p:nvGrpSpPr>
        <p:grpSpPr>
          <a:xfrm rot="-2700000">
            <a:off x="-1099912" y="2891243"/>
            <a:ext cx="3147895" cy="1285821"/>
            <a:chOff x="4407125" y="893175"/>
            <a:chExt cx="1997575" cy="815950"/>
          </a:xfrm>
        </p:grpSpPr>
        <p:sp>
          <p:nvSpPr>
            <p:cNvPr id="523" name="Google Shape;523;p11"/>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4" name="Google Shape;524;p11"/>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5" name="Google Shape;525;p11"/>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6" name="Google Shape;526;p11"/>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7" name="Google Shape;527;p11"/>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8" name="Google Shape;528;p11"/>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9" name="Google Shape;529;p11"/>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0" name="Google Shape;530;p11"/>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1" name="Google Shape;531;p11"/>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2" name="Google Shape;532;p11"/>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3" name="Google Shape;533;p11"/>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4" name="Google Shape;534;p11"/>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5" name="Google Shape;535;p11"/>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6" name="Google Shape;536;p11"/>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7" name="Google Shape;537;p11"/>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8" name="Google Shape;538;p11"/>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9" name="Google Shape;539;p11"/>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0" name="Google Shape;540;p11"/>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1" name="Google Shape;541;p11"/>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2" name="Google Shape;542;p11"/>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3" name="Google Shape;543;p11"/>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4" name="Google Shape;544;p11"/>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5" name="Google Shape;545;p11"/>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6" name="Google Shape;546;p11"/>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7" name="Google Shape;547;p11"/>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8" name="Google Shape;548;p11"/>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9" name="Google Shape;549;p11"/>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0" name="Google Shape;550;p11"/>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1" name="Google Shape;551;p11"/>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2" name="Google Shape;552;p11"/>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3" name="Google Shape;553;p11"/>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4" name="Google Shape;554;p11"/>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5" name="Google Shape;555;p11"/>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6" name="Google Shape;556;p11"/>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7" name="Google Shape;557;p11"/>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8" name="Google Shape;558;p11"/>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9" name="Google Shape;559;p11"/>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0" name="Google Shape;560;p11"/>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1" name="Google Shape;561;p11"/>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2" name="Google Shape;562;p11"/>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3" name="Google Shape;563;p11"/>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4" name="Google Shape;564;p11"/>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5" name="Google Shape;565;p11"/>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6" name="Google Shape;566;p11"/>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7" name="Google Shape;567;p11"/>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8" name="Google Shape;568;p11"/>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9" name="Google Shape;569;p11"/>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0" name="Google Shape;570;p11"/>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1" name="Google Shape;571;p11"/>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2" name="Google Shape;572;p11"/>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3" name="Google Shape;573;p11"/>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4" name="Google Shape;574;p11"/>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5" name="Google Shape;575;p11"/>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6" name="Google Shape;576;p11"/>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7" name="Google Shape;577;p11"/>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8" name="Google Shape;578;p11"/>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9" name="Google Shape;579;p11"/>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0" name="Google Shape;580;p11"/>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1" name="Google Shape;581;p11"/>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2" name="Google Shape;582;p11"/>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3" name="Google Shape;583;p11"/>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4" name="Google Shape;584;p11"/>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5" name="Google Shape;585;p11"/>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86" name="Google Shape;586;p11"/>
          <p:cNvGrpSpPr/>
          <p:nvPr/>
        </p:nvGrpSpPr>
        <p:grpSpPr>
          <a:xfrm rot="-3988931">
            <a:off x="-12471" y="-3571934"/>
            <a:ext cx="11178540" cy="6861517"/>
            <a:chOff x="385750" y="206447"/>
            <a:chExt cx="8336049" cy="4757278"/>
          </a:xfrm>
        </p:grpSpPr>
        <p:sp>
          <p:nvSpPr>
            <p:cNvPr id="587" name="Google Shape;587;p11"/>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8" name="Google Shape;588;p11"/>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89" name="Google Shape;589;p11"/>
          <p:cNvSpPr txBox="1">
            <a:spLocks noGrp="1"/>
          </p:cNvSpPr>
          <p:nvPr>
            <p:ph type="title" hasCustomPrompt="1"/>
          </p:nvPr>
        </p:nvSpPr>
        <p:spPr>
          <a:xfrm>
            <a:off x="1284000" y="1498831"/>
            <a:ext cx="6576000" cy="13383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90" name="Google Shape;590;p11"/>
          <p:cNvSpPr txBox="1">
            <a:spLocks noGrp="1"/>
          </p:cNvSpPr>
          <p:nvPr>
            <p:ph type="subTitle" idx="1"/>
          </p:nvPr>
        </p:nvSpPr>
        <p:spPr>
          <a:xfrm>
            <a:off x="1284000" y="2842769"/>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591" name="Google Shape;591;p11"/>
          <p:cNvSpPr/>
          <p:nvPr/>
        </p:nvSpPr>
        <p:spPr>
          <a:xfrm rot="-1837295">
            <a:off x="7190407" y="3671161"/>
            <a:ext cx="2336246" cy="1154672"/>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647870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92"/>
        <p:cNvGrpSpPr/>
        <p:nvPr/>
      </p:nvGrpSpPr>
      <p:grpSpPr>
        <a:xfrm>
          <a:off x="0" y="0"/>
          <a:ext cx="0" cy="0"/>
          <a:chOff x="0" y="0"/>
          <a:chExt cx="0" cy="0"/>
        </a:xfrm>
      </p:grpSpPr>
    </p:spTree>
    <p:extLst>
      <p:ext uri="{BB962C8B-B14F-4D97-AF65-F5344CB8AC3E}">
        <p14:creationId xmlns:p14="http://schemas.microsoft.com/office/powerpoint/2010/main" val="1216679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2"/>
        <p:cNvGrpSpPr/>
        <p:nvPr/>
      </p:nvGrpSpPr>
      <p:grpSpPr>
        <a:xfrm>
          <a:off x="0" y="0"/>
          <a:ext cx="0" cy="0"/>
          <a:chOff x="0" y="0"/>
          <a:chExt cx="0" cy="0"/>
        </a:xfrm>
      </p:grpSpPr>
      <p:sp>
        <p:nvSpPr>
          <p:cNvPr id="53" name="Google Shape;53;p7"/>
          <p:cNvSpPr/>
          <p:nvPr/>
        </p:nvSpPr>
        <p:spPr>
          <a:xfrm>
            <a:off x="-33550" y="2412604"/>
            <a:ext cx="9177550" cy="2537166"/>
          </a:xfrm>
          <a:custGeom>
            <a:avLst/>
            <a:gdLst/>
            <a:ahLst/>
            <a:cxnLst/>
            <a:rect l="l" t="t" r="r" b="b"/>
            <a:pathLst>
              <a:path w="367102" h="166169" extrusionOk="0">
                <a:moveTo>
                  <a:pt x="485" y="166169"/>
                </a:moveTo>
                <a:lnTo>
                  <a:pt x="0" y="12942"/>
                </a:lnTo>
                <a:lnTo>
                  <a:pt x="179991" y="6762"/>
                </a:lnTo>
                <a:lnTo>
                  <a:pt x="337836" y="7534"/>
                </a:lnTo>
                <a:lnTo>
                  <a:pt x="367102" y="0"/>
                </a:lnTo>
                <a:lnTo>
                  <a:pt x="367102" y="162543"/>
                </a:lnTo>
                <a:close/>
              </a:path>
            </a:pathLst>
          </a:custGeom>
          <a:solidFill>
            <a:schemeClr val="accent2"/>
          </a:solidFill>
          <a:ln>
            <a:noFill/>
          </a:ln>
        </p:spPr>
      </p:sp>
      <p:pic>
        <p:nvPicPr>
          <p:cNvPr id="55" name="Google Shape;55;p7"/>
          <p:cNvPicPr preferRelativeResize="0"/>
          <p:nvPr/>
        </p:nvPicPr>
        <p:blipFill rotWithShape="1">
          <a:blip r:embed="rId2">
            <a:alphaModFix/>
          </a:blip>
          <a:srcRect b="36824"/>
          <a:stretch/>
        </p:blipFill>
        <p:spPr>
          <a:xfrm flipH="1">
            <a:off x="3" y="2872709"/>
            <a:ext cx="9201925" cy="2270790"/>
          </a:xfrm>
          <a:prstGeom prst="rect">
            <a:avLst/>
          </a:prstGeom>
          <a:noFill/>
          <a:ln>
            <a:noFill/>
          </a:ln>
        </p:spPr>
      </p:pic>
      <p:sp>
        <p:nvSpPr>
          <p:cNvPr id="56" name="Google Shape;56;p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7" name="Google Shape;57;p7"/>
          <p:cNvSpPr txBox="1">
            <a:spLocks noGrp="1"/>
          </p:cNvSpPr>
          <p:nvPr>
            <p:ph type="body" idx="1"/>
          </p:nvPr>
        </p:nvSpPr>
        <p:spPr>
          <a:xfrm>
            <a:off x="720000" y="1152475"/>
            <a:ext cx="4494000" cy="2895600"/>
          </a:xfrm>
          <a:prstGeom prst="rect">
            <a:avLst/>
          </a:prstGeom>
        </p:spPr>
        <p:txBody>
          <a:bodyPr spcFirstLastPara="1" wrap="square" lIns="91425" tIns="91425" rIns="91425" bIns="91425" anchor="ctr" anchorCtr="0">
            <a:noAutofit/>
          </a:bodyPr>
          <a:lstStyle>
            <a:lvl1pPr marL="457166" lvl="0" indent="-292079" rtl="0">
              <a:spcBef>
                <a:spcPts val="0"/>
              </a:spcBef>
              <a:spcAft>
                <a:spcPts val="0"/>
              </a:spcAft>
              <a:buClr>
                <a:srgbClr val="595959"/>
              </a:buClr>
              <a:buSzPts val="1000"/>
              <a:buFont typeface="Anaheim"/>
              <a:buChar char="●"/>
              <a:defRPr sz="1400">
                <a:solidFill>
                  <a:srgbClr val="434343"/>
                </a:solidFill>
              </a:defRPr>
            </a:lvl1pPr>
            <a:lvl2pPr marL="914333" lvl="1" indent="-317476" rtl="0">
              <a:lnSpc>
                <a:spcPct val="115000"/>
              </a:lnSpc>
              <a:spcBef>
                <a:spcPts val="0"/>
              </a:spcBef>
              <a:spcAft>
                <a:spcPts val="0"/>
              </a:spcAft>
              <a:buClr>
                <a:srgbClr val="595959"/>
              </a:buClr>
              <a:buSzPts val="1400"/>
              <a:buFont typeface="Anaheim"/>
              <a:buChar char="○"/>
              <a:defRPr>
                <a:solidFill>
                  <a:srgbClr val="434343"/>
                </a:solidFill>
              </a:defRPr>
            </a:lvl2pPr>
            <a:lvl3pPr marL="1371498" lvl="2" indent="-317476" rtl="0">
              <a:lnSpc>
                <a:spcPct val="115000"/>
              </a:lnSpc>
              <a:spcBef>
                <a:spcPts val="0"/>
              </a:spcBef>
              <a:spcAft>
                <a:spcPts val="0"/>
              </a:spcAft>
              <a:buClr>
                <a:srgbClr val="595959"/>
              </a:buClr>
              <a:buSzPts val="1400"/>
              <a:buFont typeface="Anaheim"/>
              <a:buChar char="■"/>
              <a:defRPr>
                <a:solidFill>
                  <a:srgbClr val="434343"/>
                </a:solidFill>
              </a:defRPr>
            </a:lvl3pPr>
            <a:lvl4pPr marL="1828664" lvl="3" indent="-317476" rtl="0">
              <a:lnSpc>
                <a:spcPct val="115000"/>
              </a:lnSpc>
              <a:spcBef>
                <a:spcPts val="0"/>
              </a:spcBef>
              <a:spcAft>
                <a:spcPts val="0"/>
              </a:spcAft>
              <a:buClr>
                <a:srgbClr val="595959"/>
              </a:buClr>
              <a:buSzPts val="1400"/>
              <a:buFont typeface="Anaheim"/>
              <a:buChar char="●"/>
              <a:defRPr>
                <a:solidFill>
                  <a:srgbClr val="434343"/>
                </a:solidFill>
              </a:defRPr>
            </a:lvl4pPr>
            <a:lvl5pPr marL="2285829" lvl="4" indent="-317476" rtl="0">
              <a:lnSpc>
                <a:spcPct val="115000"/>
              </a:lnSpc>
              <a:spcBef>
                <a:spcPts val="0"/>
              </a:spcBef>
              <a:spcAft>
                <a:spcPts val="0"/>
              </a:spcAft>
              <a:buClr>
                <a:srgbClr val="595959"/>
              </a:buClr>
              <a:buSzPts val="1400"/>
              <a:buFont typeface="Anaheim"/>
              <a:buChar char="○"/>
              <a:defRPr>
                <a:solidFill>
                  <a:srgbClr val="434343"/>
                </a:solidFill>
              </a:defRPr>
            </a:lvl5pPr>
            <a:lvl6pPr marL="2742995" lvl="5" indent="-317476" rtl="0">
              <a:lnSpc>
                <a:spcPct val="115000"/>
              </a:lnSpc>
              <a:spcBef>
                <a:spcPts val="0"/>
              </a:spcBef>
              <a:spcAft>
                <a:spcPts val="0"/>
              </a:spcAft>
              <a:buClr>
                <a:srgbClr val="595959"/>
              </a:buClr>
              <a:buSzPts val="1400"/>
              <a:buFont typeface="Anaheim"/>
              <a:buChar char="■"/>
              <a:defRPr>
                <a:solidFill>
                  <a:srgbClr val="434343"/>
                </a:solidFill>
              </a:defRPr>
            </a:lvl6pPr>
            <a:lvl7pPr marL="3200160" lvl="6" indent="-317476" rtl="0">
              <a:lnSpc>
                <a:spcPct val="115000"/>
              </a:lnSpc>
              <a:spcBef>
                <a:spcPts val="0"/>
              </a:spcBef>
              <a:spcAft>
                <a:spcPts val="0"/>
              </a:spcAft>
              <a:buClr>
                <a:srgbClr val="595959"/>
              </a:buClr>
              <a:buSzPts val="1400"/>
              <a:buFont typeface="Anaheim"/>
              <a:buChar char="●"/>
              <a:defRPr>
                <a:solidFill>
                  <a:srgbClr val="434343"/>
                </a:solidFill>
              </a:defRPr>
            </a:lvl7pPr>
            <a:lvl8pPr marL="3657326" lvl="7" indent="-317476" rtl="0">
              <a:lnSpc>
                <a:spcPct val="115000"/>
              </a:lnSpc>
              <a:spcBef>
                <a:spcPts val="0"/>
              </a:spcBef>
              <a:spcAft>
                <a:spcPts val="0"/>
              </a:spcAft>
              <a:buClr>
                <a:srgbClr val="595959"/>
              </a:buClr>
              <a:buSzPts val="1400"/>
              <a:buFont typeface="Anaheim"/>
              <a:buChar char="○"/>
              <a:defRPr>
                <a:solidFill>
                  <a:srgbClr val="434343"/>
                </a:solidFill>
              </a:defRPr>
            </a:lvl8pPr>
            <a:lvl9pPr marL="4114493" lvl="8" indent="-317476" rtl="0">
              <a:lnSpc>
                <a:spcPct val="115000"/>
              </a:lnSpc>
              <a:spcBef>
                <a:spcPts val="0"/>
              </a:spcBef>
              <a:spcAft>
                <a:spcPts val="0"/>
              </a:spcAft>
              <a:buClr>
                <a:srgbClr val="595959"/>
              </a:buClr>
              <a:buSzPts val="1400"/>
              <a:buFont typeface="Anaheim"/>
              <a:buChar char="■"/>
              <a:defRPr>
                <a:solidFill>
                  <a:srgbClr val="434343"/>
                </a:solidFill>
              </a:defRPr>
            </a:lvl9pPr>
          </a:lstStyle>
          <a:p>
            <a:endParaRPr/>
          </a:p>
        </p:txBody>
      </p:sp>
      <p:pic>
        <p:nvPicPr>
          <p:cNvPr id="58" name="Google Shape;58;p7"/>
          <p:cNvPicPr preferRelativeResize="0"/>
          <p:nvPr/>
        </p:nvPicPr>
        <p:blipFill>
          <a:blip r:embed="rId3">
            <a:alphaModFix/>
          </a:blip>
          <a:stretch>
            <a:fillRect/>
          </a:stretch>
        </p:blipFill>
        <p:spPr>
          <a:xfrm>
            <a:off x="8057726" y="317596"/>
            <a:ext cx="2386524" cy="302900"/>
          </a:xfrm>
          <a:prstGeom prst="rect">
            <a:avLst/>
          </a:prstGeom>
          <a:noFill/>
          <a:ln>
            <a:noFill/>
          </a:ln>
        </p:spPr>
      </p:pic>
      <p:pic>
        <p:nvPicPr>
          <p:cNvPr id="59" name="Google Shape;59;p7"/>
          <p:cNvPicPr preferRelativeResize="0"/>
          <p:nvPr/>
        </p:nvPicPr>
        <p:blipFill>
          <a:blip r:embed="rId4">
            <a:alphaModFix/>
          </a:blip>
          <a:stretch>
            <a:fillRect/>
          </a:stretch>
        </p:blipFill>
        <p:spPr>
          <a:xfrm>
            <a:off x="-940776" y="777700"/>
            <a:ext cx="2147584" cy="302900"/>
          </a:xfrm>
          <a:prstGeom prst="rect">
            <a:avLst/>
          </a:prstGeom>
          <a:noFill/>
          <a:ln>
            <a:noFill/>
          </a:ln>
        </p:spPr>
      </p:pic>
      <p:pic>
        <p:nvPicPr>
          <p:cNvPr id="54" name="Google Shape;54;p7"/>
          <p:cNvPicPr preferRelativeResize="0"/>
          <p:nvPr/>
        </p:nvPicPr>
        <p:blipFill rotWithShape="1">
          <a:blip r:embed="rId5">
            <a:alphaModFix/>
          </a:blip>
          <a:srcRect b="2123"/>
          <a:stretch/>
        </p:blipFill>
        <p:spPr>
          <a:xfrm flipH="1">
            <a:off x="7346151" y="1555700"/>
            <a:ext cx="2544550" cy="3587799"/>
          </a:xfrm>
          <a:prstGeom prst="rect">
            <a:avLst/>
          </a:prstGeom>
          <a:noFill/>
          <a:ln>
            <a:noFill/>
          </a:ln>
        </p:spPr>
      </p:pic>
    </p:spTree>
    <p:extLst>
      <p:ext uri="{BB962C8B-B14F-4D97-AF65-F5344CB8AC3E}">
        <p14:creationId xmlns:p14="http://schemas.microsoft.com/office/powerpoint/2010/main" val="1928863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9"/>
        <p:cNvGrpSpPr/>
        <p:nvPr/>
      </p:nvGrpSpPr>
      <p:grpSpPr>
        <a:xfrm>
          <a:off x="0" y="0"/>
          <a:ext cx="0" cy="0"/>
          <a:chOff x="0" y="0"/>
          <a:chExt cx="0" cy="0"/>
        </a:xfrm>
      </p:grpSpPr>
    </p:spTree>
    <p:extLst>
      <p:ext uri="{BB962C8B-B14F-4D97-AF65-F5344CB8AC3E}">
        <p14:creationId xmlns:p14="http://schemas.microsoft.com/office/powerpoint/2010/main" val="1781003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6"/>
        <p:cNvGrpSpPr/>
        <p:nvPr/>
      </p:nvGrpSpPr>
      <p:grpSpPr>
        <a:xfrm>
          <a:off x="0" y="0"/>
          <a:ext cx="0" cy="0"/>
          <a:chOff x="0" y="0"/>
          <a:chExt cx="0" cy="0"/>
        </a:xfrm>
      </p:grpSpPr>
      <p:sp>
        <p:nvSpPr>
          <p:cNvPr id="117" name="Google Shape;117;p14"/>
          <p:cNvSpPr txBox="1">
            <a:spLocks noGrp="1"/>
          </p:cNvSpPr>
          <p:nvPr>
            <p:ph type="title"/>
          </p:nvPr>
        </p:nvSpPr>
        <p:spPr>
          <a:xfrm>
            <a:off x="2290025" y="2597200"/>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18" name="Google Shape;118;p14"/>
          <p:cNvSpPr txBox="1">
            <a:spLocks noGrp="1"/>
          </p:cNvSpPr>
          <p:nvPr>
            <p:ph type="subTitle" idx="1"/>
          </p:nvPr>
        </p:nvSpPr>
        <p:spPr>
          <a:xfrm>
            <a:off x="1458125" y="856900"/>
            <a:ext cx="6227700" cy="1740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500">
                <a:solidFill>
                  <a:schemeClr val="dk1"/>
                </a:solidFill>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pic>
        <p:nvPicPr>
          <p:cNvPr id="119" name="Google Shape;119;p14"/>
          <p:cNvPicPr preferRelativeResize="0"/>
          <p:nvPr/>
        </p:nvPicPr>
        <p:blipFill>
          <a:blip r:embed="rId2">
            <a:alphaModFix/>
          </a:blip>
          <a:stretch>
            <a:fillRect/>
          </a:stretch>
        </p:blipFill>
        <p:spPr>
          <a:xfrm>
            <a:off x="7722901" y="545821"/>
            <a:ext cx="2386524" cy="302900"/>
          </a:xfrm>
          <a:prstGeom prst="rect">
            <a:avLst/>
          </a:prstGeom>
          <a:noFill/>
          <a:ln>
            <a:noFill/>
          </a:ln>
        </p:spPr>
      </p:pic>
      <p:pic>
        <p:nvPicPr>
          <p:cNvPr id="120" name="Google Shape;120;p14"/>
          <p:cNvPicPr preferRelativeResize="0"/>
          <p:nvPr/>
        </p:nvPicPr>
        <p:blipFill>
          <a:blip r:embed="rId3">
            <a:alphaModFix/>
          </a:blip>
          <a:stretch>
            <a:fillRect/>
          </a:stretch>
        </p:blipFill>
        <p:spPr>
          <a:xfrm>
            <a:off x="-1210302" y="494875"/>
            <a:ext cx="2869900" cy="404775"/>
          </a:xfrm>
          <a:prstGeom prst="rect">
            <a:avLst/>
          </a:prstGeom>
          <a:noFill/>
          <a:ln>
            <a:noFill/>
          </a:ln>
        </p:spPr>
      </p:pic>
      <p:pic>
        <p:nvPicPr>
          <p:cNvPr id="121" name="Google Shape;121;p14"/>
          <p:cNvPicPr preferRelativeResize="0"/>
          <p:nvPr/>
        </p:nvPicPr>
        <p:blipFill>
          <a:blip r:embed="rId4">
            <a:alphaModFix/>
          </a:blip>
          <a:stretch>
            <a:fillRect/>
          </a:stretch>
        </p:blipFill>
        <p:spPr>
          <a:xfrm rot="6150748" flipH="1">
            <a:off x="7189988" y="-58155"/>
            <a:ext cx="1414427" cy="1186289"/>
          </a:xfrm>
          <a:prstGeom prst="rect">
            <a:avLst/>
          </a:prstGeom>
          <a:noFill/>
          <a:ln>
            <a:noFill/>
          </a:ln>
        </p:spPr>
      </p:pic>
      <p:pic>
        <p:nvPicPr>
          <p:cNvPr id="122" name="Google Shape;122;p14"/>
          <p:cNvPicPr preferRelativeResize="0"/>
          <p:nvPr/>
        </p:nvPicPr>
        <p:blipFill>
          <a:blip r:embed="rId5">
            <a:alphaModFix/>
          </a:blip>
          <a:stretch>
            <a:fillRect/>
          </a:stretch>
        </p:blipFill>
        <p:spPr>
          <a:xfrm>
            <a:off x="-13" y="1180852"/>
            <a:ext cx="1069675" cy="1334816"/>
          </a:xfrm>
          <a:prstGeom prst="rect">
            <a:avLst/>
          </a:prstGeom>
          <a:noFill/>
          <a:ln>
            <a:noFill/>
          </a:ln>
        </p:spPr>
      </p:pic>
      <p:pic>
        <p:nvPicPr>
          <p:cNvPr id="123" name="Google Shape;123;p14"/>
          <p:cNvPicPr preferRelativeResize="0"/>
          <p:nvPr/>
        </p:nvPicPr>
        <p:blipFill>
          <a:blip r:embed="rId6">
            <a:alphaModFix/>
          </a:blip>
          <a:stretch>
            <a:fillRect/>
          </a:stretch>
        </p:blipFill>
        <p:spPr>
          <a:xfrm rot="10333591">
            <a:off x="491136" y="-420991"/>
            <a:ext cx="1202585" cy="1843659"/>
          </a:xfrm>
          <a:prstGeom prst="rect">
            <a:avLst/>
          </a:prstGeom>
          <a:noFill/>
          <a:ln>
            <a:noFill/>
          </a:ln>
        </p:spPr>
      </p:pic>
    </p:spTree>
    <p:extLst>
      <p:ext uri="{BB962C8B-B14F-4D97-AF65-F5344CB8AC3E}">
        <p14:creationId xmlns:p14="http://schemas.microsoft.com/office/powerpoint/2010/main" val="3922389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32"/>
        <p:cNvGrpSpPr/>
        <p:nvPr/>
      </p:nvGrpSpPr>
      <p:grpSpPr>
        <a:xfrm>
          <a:off x="0" y="0"/>
          <a:ext cx="0" cy="0"/>
          <a:chOff x="0" y="0"/>
          <a:chExt cx="0" cy="0"/>
        </a:xfrm>
      </p:grpSpPr>
      <p:sp>
        <p:nvSpPr>
          <p:cNvPr id="133" name="Google Shape;133;p16"/>
          <p:cNvSpPr txBox="1">
            <a:spLocks noGrp="1"/>
          </p:cNvSpPr>
          <p:nvPr>
            <p:ph type="subTitle" idx="1"/>
          </p:nvPr>
        </p:nvSpPr>
        <p:spPr>
          <a:xfrm>
            <a:off x="1025300" y="3254300"/>
            <a:ext cx="2907600" cy="1032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 name="Google Shape;134;p16"/>
          <p:cNvSpPr txBox="1">
            <a:spLocks noGrp="1"/>
          </p:cNvSpPr>
          <p:nvPr>
            <p:ph type="title"/>
          </p:nvPr>
        </p:nvSpPr>
        <p:spPr>
          <a:xfrm>
            <a:off x="715100" y="2681600"/>
            <a:ext cx="3217800" cy="572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98925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5"/>
        <p:cNvGrpSpPr/>
        <p:nvPr/>
      </p:nvGrpSpPr>
      <p:grpSpPr>
        <a:xfrm>
          <a:off x="0" y="0"/>
          <a:ext cx="0" cy="0"/>
          <a:chOff x="0" y="0"/>
          <a:chExt cx="0" cy="0"/>
        </a:xfrm>
      </p:grpSpPr>
      <p:sp>
        <p:nvSpPr>
          <p:cNvPr id="136" name="Google Shape;136;p17"/>
          <p:cNvSpPr txBox="1">
            <a:spLocks noGrp="1"/>
          </p:cNvSpPr>
          <p:nvPr>
            <p:ph type="subTitle" idx="1"/>
          </p:nvPr>
        </p:nvSpPr>
        <p:spPr>
          <a:xfrm>
            <a:off x="5211100" y="3254300"/>
            <a:ext cx="2907600" cy="103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7"/>
          <p:cNvSpPr txBox="1">
            <a:spLocks noGrp="1"/>
          </p:cNvSpPr>
          <p:nvPr>
            <p:ph type="title"/>
          </p:nvPr>
        </p:nvSpPr>
        <p:spPr>
          <a:xfrm>
            <a:off x="5211100" y="2681600"/>
            <a:ext cx="32178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97943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21"/>
        <p:cNvGrpSpPr/>
        <p:nvPr/>
      </p:nvGrpSpPr>
      <p:grpSpPr>
        <a:xfrm>
          <a:off x="0" y="0"/>
          <a:ext cx="0" cy="0"/>
          <a:chOff x="0" y="0"/>
          <a:chExt cx="0" cy="0"/>
        </a:xfrm>
      </p:grpSpPr>
      <p:sp>
        <p:nvSpPr>
          <p:cNvPr id="222" name="Google Shape;222;p2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3" name="Google Shape;223;p28"/>
          <p:cNvSpPr txBox="1">
            <a:spLocks noGrp="1"/>
          </p:cNvSpPr>
          <p:nvPr>
            <p:ph type="subTitle" idx="1"/>
          </p:nvPr>
        </p:nvSpPr>
        <p:spPr>
          <a:xfrm>
            <a:off x="2587355" y="989500"/>
            <a:ext cx="3445500" cy="5727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200">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24" name="Google Shape;224;p28"/>
          <p:cNvSpPr txBox="1">
            <a:spLocks noGrp="1"/>
          </p:cNvSpPr>
          <p:nvPr>
            <p:ph type="subTitle" idx="2"/>
          </p:nvPr>
        </p:nvSpPr>
        <p:spPr>
          <a:xfrm>
            <a:off x="2587355" y="1486023"/>
            <a:ext cx="3445500" cy="63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5" name="Google Shape;225;p28"/>
          <p:cNvSpPr txBox="1">
            <a:spLocks noGrp="1"/>
          </p:cNvSpPr>
          <p:nvPr>
            <p:ph type="subTitle" idx="3"/>
          </p:nvPr>
        </p:nvSpPr>
        <p:spPr>
          <a:xfrm>
            <a:off x="3120769" y="2654261"/>
            <a:ext cx="3445500" cy="63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6" name="Google Shape;226;p28"/>
          <p:cNvSpPr txBox="1">
            <a:spLocks noGrp="1"/>
          </p:cNvSpPr>
          <p:nvPr>
            <p:ph type="subTitle" idx="4"/>
          </p:nvPr>
        </p:nvSpPr>
        <p:spPr>
          <a:xfrm>
            <a:off x="3654100" y="3822500"/>
            <a:ext cx="3445500" cy="63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7" name="Google Shape;227;p28"/>
          <p:cNvSpPr txBox="1">
            <a:spLocks noGrp="1"/>
          </p:cNvSpPr>
          <p:nvPr>
            <p:ph type="subTitle" idx="5"/>
          </p:nvPr>
        </p:nvSpPr>
        <p:spPr>
          <a:xfrm>
            <a:off x="3120768" y="2157738"/>
            <a:ext cx="3445500" cy="5727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200">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28" name="Google Shape;228;p28"/>
          <p:cNvSpPr txBox="1">
            <a:spLocks noGrp="1"/>
          </p:cNvSpPr>
          <p:nvPr>
            <p:ph type="subTitle" idx="6"/>
          </p:nvPr>
        </p:nvSpPr>
        <p:spPr>
          <a:xfrm>
            <a:off x="3654099" y="3325977"/>
            <a:ext cx="3445500" cy="5727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200">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29" name="Google Shape;229;p28"/>
          <p:cNvSpPr/>
          <p:nvPr/>
        </p:nvSpPr>
        <p:spPr>
          <a:xfrm>
            <a:off x="-7622" y="4495300"/>
            <a:ext cx="9165425" cy="633620"/>
          </a:xfrm>
          <a:custGeom>
            <a:avLst/>
            <a:gdLst/>
            <a:ahLst/>
            <a:cxnLst/>
            <a:rect l="l" t="t" r="r" b="b"/>
            <a:pathLst>
              <a:path w="366617" h="158306" extrusionOk="0">
                <a:moveTo>
                  <a:pt x="0" y="158306"/>
                </a:moveTo>
                <a:lnTo>
                  <a:pt x="0" y="14288"/>
                </a:lnTo>
                <a:lnTo>
                  <a:pt x="251460" y="0"/>
                </a:lnTo>
                <a:lnTo>
                  <a:pt x="334042" y="4572"/>
                </a:lnTo>
                <a:lnTo>
                  <a:pt x="366617" y="1143"/>
                </a:lnTo>
                <a:lnTo>
                  <a:pt x="366617" y="154877"/>
                </a:lnTo>
                <a:close/>
              </a:path>
            </a:pathLst>
          </a:custGeom>
          <a:solidFill>
            <a:schemeClr val="lt2"/>
          </a:solidFill>
          <a:ln>
            <a:noFill/>
          </a:ln>
        </p:spPr>
      </p:sp>
      <p:pic>
        <p:nvPicPr>
          <p:cNvPr id="2" name="Google Shape;276;p32">
            <a:extLst>
              <a:ext uri="{FF2B5EF4-FFF2-40B4-BE49-F238E27FC236}">
                <a16:creationId xmlns:a16="http://schemas.microsoft.com/office/drawing/2014/main" id="{9D1D38C6-58ED-37E4-D13C-AAF6BFBC7D97}"/>
              </a:ext>
            </a:extLst>
          </p:cNvPr>
          <p:cNvPicPr preferRelativeResize="0"/>
          <p:nvPr userDrawn="1"/>
        </p:nvPicPr>
        <p:blipFill rotWithShape="1">
          <a:blip r:embed="rId2">
            <a:alphaModFix/>
          </a:blip>
          <a:srcRect r="11917" b="45459"/>
          <a:stretch/>
        </p:blipFill>
        <p:spPr>
          <a:xfrm flipH="1">
            <a:off x="-1" y="4468103"/>
            <a:ext cx="9775371" cy="1704075"/>
          </a:xfrm>
          <a:prstGeom prst="rect">
            <a:avLst/>
          </a:prstGeom>
          <a:noFill/>
          <a:ln>
            <a:noFill/>
          </a:ln>
        </p:spPr>
      </p:pic>
    </p:spTree>
    <p:extLst>
      <p:ext uri="{BB962C8B-B14F-4D97-AF65-F5344CB8AC3E}">
        <p14:creationId xmlns:p14="http://schemas.microsoft.com/office/powerpoint/2010/main" val="1955592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65"/>
        <p:cNvGrpSpPr/>
        <p:nvPr/>
      </p:nvGrpSpPr>
      <p:grpSpPr>
        <a:xfrm>
          <a:off x="0" y="0"/>
          <a:ext cx="0" cy="0"/>
          <a:chOff x="0" y="0"/>
          <a:chExt cx="0" cy="0"/>
        </a:xfrm>
      </p:grpSpPr>
      <p:sp>
        <p:nvSpPr>
          <p:cNvPr id="66" name="Google Shape;66;p12"/>
          <p:cNvSpPr/>
          <p:nvPr/>
        </p:nvSpPr>
        <p:spPr>
          <a:xfrm rot="-5400000">
            <a:off x="570500" y="6374996"/>
            <a:ext cx="54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
        <p:cNvGrpSpPr/>
        <p:nvPr/>
      </p:nvGrpSpPr>
      <p:grpSpPr>
        <a:xfrm>
          <a:off x="0" y="0"/>
          <a:ext cx="0" cy="0"/>
          <a:chOff x="0" y="0"/>
          <a:chExt cx="0" cy="0"/>
        </a:xfrm>
      </p:grpSpPr>
      <p:pic>
        <p:nvPicPr>
          <p:cNvPr id="283" name="Google Shape;283;p33"/>
          <p:cNvPicPr preferRelativeResize="0"/>
          <p:nvPr/>
        </p:nvPicPr>
        <p:blipFill rotWithShape="1">
          <a:blip r:embed="rId2">
            <a:alphaModFix/>
          </a:blip>
          <a:srcRect l="3754" t="2125" r="5772" b="67120"/>
          <a:stretch/>
        </p:blipFill>
        <p:spPr>
          <a:xfrm flipH="1">
            <a:off x="3" y="3590926"/>
            <a:ext cx="9143999" cy="1552574"/>
          </a:xfrm>
          <a:prstGeom prst="rect">
            <a:avLst/>
          </a:prstGeom>
          <a:noFill/>
          <a:ln>
            <a:noFill/>
          </a:ln>
        </p:spPr>
      </p:pic>
      <p:pic>
        <p:nvPicPr>
          <p:cNvPr id="284" name="Google Shape;284;p33"/>
          <p:cNvPicPr preferRelativeResize="0"/>
          <p:nvPr/>
        </p:nvPicPr>
        <p:blipFill>
          <a:blip r:embed="rId3">
            <a:alphaModFix/>
          </a:blip>
          <a:stretch>
            <a:fillRect/>
          </a:stretch>
        </p:blipFill>
        <p:spPr>
          <a:xfrm flipH="1">
            <a:off x="8003253" y="3907064"/>
            <a:ext cx="992975" cy="423675"/>
          </a:xfrm>
          <a:prstGeom prst="rect">
            <a:avLst/>
          </a:prstGeom>
          <a:noFill/>
          <a:ln>
            <a:noFill/>
          </a:ln>
        </p:spPr>
      </p:pic>
      <p:pic>
        <p:nvPicPr>
          <p:cNvPr id="285" name="Google Shape;285;p33"/>
          <p:cNvPicPr preferRelativeResize="0"/>
          <p:nvPr/>
        </p:nvPicPr>
        <p:blipFill>
          <a:blip r:embed="rId4">
            <a:alphaModFix/>
          </a:blip>
          <a:stretch>
            <a:fillRect/>
          </a:stretch>
        </p:blipFill>
        <p:spPr>
          <a:xfrm>
            <a:off x="-911349" y="260596"/>
            <a:ext cx="2386524" cy="302900"/>
          </a:xfrm>
          <a:prstGeom prst="rect">
            <a:avLst/>
          </a:prstGeom>
          <a:noFill/>
          <a:ln>
            <a:noFill/>
          </a:ln>
        </p:spPr>
      </p:pic>
      <p:pic>
        <p:nvPicPr>
          <p:cNvPr id="286" name="Google Shape;286;p33"/>
          <p:cNvPicPr preferRelativeResize="0"/>
          <p:nvPr/>
        </p:nvPicPr>
        <p:blipFill>
          <a:blip r:embed="rId5">
            <a:alphaModFix/>
          </a:blip>
          <a:stretch>
            <a:fillRect/>
          </a:stretch>
        </p:blipFill>
        <p:spPr>
          <a:xfrm>
            <a:off x="7961801" y="657553"/>
            <a:ext cx="2553667" cy="360175"/>
          </a:xfrm>
          <a:prstGeom prst="rect">
            <a:avLst/>
          </a:prstGeom>
          <a:noFill/>
          <a:ln>
            <a:noFill/>
          </a:ln>
        </p:spPr>
      </p:pic>
    </p:spTree>
    <p:extLst>
      <p:ext uri="{BB962C8B-B14F-4D97-AF65-F5344CB8AC3E}">
        <p14:creationId xmlns:p14="http://schemas.microsoft.com/office/powerpoint/2010/main" val="1055586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87"/>
        <p:cNvGrpSpPr/>
        <p:nvPr/>
      </p:nvGrpSpPr>
      <p:grpSpPr>
        <a:xfrm>
          <a:off x="0" y="0"/>
          <a:ext cx="0" cy="0"/>
          <a:chOff x="0" y="0"/>
          <a:chExt cx="0" cy="0"/>
        </a:xfrm>
      </p:grpSpPr>
      <p:pic>
        <p:nvPicPr>
          <p:cNvPr id="288" name="Google Shape;288;p34"/>
          <p:cNvPicPr preferRelativeResize="0"/>
          <p:nvPr/>
        </p:nvPicPr>
        <p:blipFill rotWithShape="1">
          <a:blip r:embed="rId2">
            <a:alphaModFix/>
          </a:blip>
          <a:srcRect r="19935" b="63875"/>
          <a:stretch/>
        </p:blipFill>
        <p:spPr>
          <a:xfrm>
            <a:off x="1507800" y="4014827"/>
            <a:ext cx="7636200" cy="1128675"/>
          </a:xfrm>
          <a:prstGeom prst="rect">
            <a:avLst/>
          </a:prstGeom>
          <a:noFill/>
          <a:ln>
            <a:noFill/>
          </a:ln>
        </p:spPr>
      </p:pic>
      <p:pic>
        <p:nvPicPr>
          <p:cNvPr id="289" name="Google Shape;289;p34"/>
          <p:cNvPicPr preferRelativeResize="0"/>
          <p:nvPr/>
        </p:nvPicPr>
        <p:blipFill rotWithShape="1">
          <a:blip r:embed="rId3">
            <a:alphaModFix/>
          </a:blip>
          <a:srcRect l="27756" b="10754"/>
          <a:stretch/>
        </p:blipFill>
        <p:spPr>
          <a:xfrm>
            <a:off x="0" y="1570175"/>
            <a:ext cx="3901174" cy="3573324"/>
          </a:xfrm>
          <a:prstGeom prst="rect">
            <a:avLst/>
          </a:prstGeom>
          <a:noFill/>
          <a:ln>
            <a:noFill/>
          </a:ln>
        </p:spPr>
      </p:pic>
      <p:pic>
        <p:nvPicPr>
          <p:cNvPr id="290" name="Google Shape;290;p34"/>
          <p:cNvPicPr preferRelativeResize="0"/>
          <p:nvPr/>
        </p:nvPicPr>
        <p:blipFill>
          <a:blip r:embed="rId4">
            <a:alphaModFix/>
          </a:blip>
          <a:stretch>
            <a:fillRect/>
          </a:stretch>
        </p:blipFill>
        <p:spPr>
          <a:xfrm>
            <a:off x="123251" y="3936775"/>
            <a:ext cx="1040625" cy="1288850"/>
          </a:xfrm>
          <a:prstGeom prst="rect">
            <a:avLst/>
          </a:prstGeom>
          <a:noFill/>
          <a:ln>
            <a:noFill/>
          </a:ln>
        </p:spPr>
      </p:pic>
      <p:pic>
        <p:nvPicPr>
          <p:cNvPr id="291" name="Google Shape;291;p34"/>
          <p:cNvPicPr preferRelativeResize="0"/>
          <p:nvPr/>
        </p:nvPicPr>
        <p:blipFill>
          <a:blip r:embed="rId5">
            <a:alphaModFix/>
          </a:blip>
          <a:stretch>
            <a:fillRect/>
          </a:stretch>
        </p:blipFill>
        <p:spPr>
          <a:xfrm>
            <a:off x="-2264150" y="1563742"/>
            <a:ext cx="3279752" cy="416275"/>
          </a:xfrm>
          <a:prstGeom prst="rect">
            <a:avLst/>
          </a:prstGeom>
          <a:noFill/>
          <a:ln>
            <a:noFill/>
          </a:ln>
        </p:spPr>
      </p:pic>
      <p:pic>
        <p:nvPicPr>
          <p:cNvPr id="292" name="Google Shape;292;p34"/>
          <p:cNvPicPr preferRelativeResize="0"/>
          <p:nvPr/>
        </p:nvPicPr>
        <p:blipFill>
          <a:blip r:embed="rId6">
            <a:alphaModFix/>
          </a:blip>
          <a:stretch>
            <a:fillRect/>
          </a:stretch>
        </p:blipFill>
        <p:spPr>
          <a:xfrm>
            <a:off x="7644948" y="214052"/>
            <a:ext cx="2511550" cy="354225"/>
          </a:xfrm>
          <a:prstGeom prst="rect">
            <a:avLst/>
          </a:prstGeom>
          <a:noFill/>
          <a:ln>
            <a:noFill/>
          </a:ln>
        </p:spPr>
      </p:pic>
      <p:pic>
        <p:nvPicPr>
          <p:cNvPr id="293" name="Google Shape;293;p34"/>
          <p:cNvPicPr preferRelativeResize="0"/>
          <p:nvPr/>
        </p:nvPicPr>
        <p:blipFill>
          <a:blip r:embed="rId7">
            <a:alphaModFix/>
          </a:blip>
          <a:stretch>
            <a:fillRect/>
          </a:stretch>
        </p:blipFill>
        <p:spPr>
          <a:xfrm rot="-8254457">
            <a:off x="108227" y="-125719"/>
            <a:ext cx="1478281" cy="1239842"/>
          </a:xfrm>
          <a:prstGeom prst="rect">
            <a:avLst/>
          </a:prstGeom>
          <a:noFill/>
          <a:ln>
            <a:noFill/>
          </a:ln>
        </p:spPr>
      </p:pic>
    </p:spTree>
    <p:extLst>
      <p:ext uri="{BB962C8B-B14F-4D97-AF65-F5344CB8AC3E}">
        <p14:creationId xmlns:p14="http://schemas.microsoft.com/office/powerpoint/2010/main" val="1899063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75" indent="0" algn="ctr">
              <a:buNone/>
              <a:defRPr>
                <a:solidFill>
                  <a:schemeClr val="tx1">
                    <a:tint val="75000"/>
                  </a:schemeClr>
                </a:solidFill>
              </a:defRPr>
            </a:lvl2pPr>
            <a:lvl3pPr marL="685749" indent="0" algn="ctr">
              <a:buNone/>
              <a:defRPr>
                <a:solidFill>
                  <a:schemeClr val="tx1">
                    <a:tint val="75000"/>
                  </a:schemeClr>
                </a:solidFill>
              </a:defRPr>
            </a:lvl3pPr>
            <a:lvl4pPr marL="1028624" indent="0" algn="ctr">
              <a:buNone/>
              <a:defRPr>
                <a:solidFill>
                  <a:schemeClr val="tx1">
                    <a:tint val="75000"/>
                  </a:schemeClr>
                </a:solidFill>
              </a:defRPr>
            </a:lvl4pPr>
            <a:lvl5pPr marL="1371498" indent="0" algn="ctr">
              <a:buNone/>
              <a:defRPr>
                <a:solidFill>
                  <a:schemeClr val="tx1">
                    <a:tint val="75000"/>
                  </a:schemeClr>
                </a:solidFill>
              </a:defRPr>
            </a:lvl5pPr>
            <a:lvl6pPr marL="1714373"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2F8764-41E1-4F9B-B41D-4DC66420159D}"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8882342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9818998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9"/>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875" indent="0">
              <a:buNone/>
              <a:defRPr sz="1350">
                <a:solidFill>
                  <a:schemeClr val="tx1">
                    <a:tint val="75000"/>
                  </a:schemeClr>
                </a:solidFill>
              </a:defRPr>
            </a:lvl2pPr>
            <a:lvl3pPr marL="685749" indent="0">
              <a:buNone/>
              <a:defRPr sz="1200">
                <a:solidFill>
                  <a:schemeClr val="tx1">
                    <a:tint val="75000"/>
                  </a:schemeClr>
                </a:solidFill>
              </a:defRPr>
            </a:lvl3pPr>
            <a:lvl4pPr marL="1028624" indent="0">
              <a:buNone/>
              <a:defRPr sz="1050">
                <a:solidFill>
                  <a:schemeClr val="tx1">
                    <a:tint val="75000"/>
                  </a:schemeClr>
                </a:solidFill>
              </a:defRPr>
            </a:lvl4pPr>
            <a:lvl5pPr marL="1371498" indent="0">
              <a:buNone/>
              <a:defRPr sz="1050">
                <a:solidFill>
                  <a:schemeClr val="tx1">
                    <a:tint val="75000"/>
                  </a:schemeClr>
                </a:solidFill>
              </a:defRPr>
            </a:lvl5pPr>
            <a:lvl6pPr marL="1714373" indent="0">
              <a:buNone/>
              <a:defRPr sz="1050">
                <a:solidFill>
                  <a:schemeClr val="tx1">
                    <a:tint val="75000"/>
                  </a:schemeClr>
                </a:solidFill>
              </a:defRPr>
            </a:lvl6pPr>
            <a:lvl7pPr marL="2057246" indent="0">
              <a:buNone/>
              <a:defRPr sz="1050">
                <a:solidFill>
                  <a:schemeClr val="tx1">
                    <a:tint val="75000"/>
                  </a:schemeClr>
                </a:solidFill>
              </a:defRPr>
            </a:lvl7pPr>
            <a:lvl8pPr marL="2400120" indent="0">
              <a:buNone/>
              <a:defRPr sz="1050">
                <a:solidFill>
                  <a:schemeClr val="tx1">
                    <a:tint val="75000"/>
                  </a:schemeClr>
                </a:solidFill>
              </a:defRPr>
            </a:lvl8pPr>
            <a:lvl9pPr marL="2742995"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2F8764-41E1-4F9B-B41D-4DC66420159D}"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87820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4"/>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4"/>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2F8764-41E1-4F9B-B41D-4DC66420159D}"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9086016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1800" b="1"/>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2F8764-41E1-4F9B-B41D-4DC66420159D}" type="datetimeFigureOut">
              <a:rPr lang="en-US" smtClean="0"/>
              <a:t>4/30/2025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0158194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2F8764-41E1-4F9B-B41D-4DC66420159D}" type="datetimeFigureOut">
              <a:rPr lang="en-US" smtClean="0"/>
              <a:t>4/30/2025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5332753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2F8764-41E1-4F9B-B41D-4DC66420159D}" type="datetimeFigureOut">
              <a:rPr lang="en-US" smtClean="0"/>
              <a:t>4/30/2025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986642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93"/>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050"/>
            </a:lvl1pPr>
            <a:lvl2pPr marL="342875" indent="0">
              <a:buNone/>
              <a:defRPr sz="900"/>
            </a:lvl2pPr>
            <a:lvl3pPr marL="685749" indent="0">
              <a:buNone/>
              <a:defRPr sz="750"/>
            </a:lvl3pPr>
            <a:lvl4pPr marL="1028624" indent="0">
              <a:buNone/>
              <a:defRPr sz="675"/>
            </a:lvl4pPr>
            <a:lvl5pPr marL="1371498" indent="0">
              <a:buNone/>
              <a:defRPr sz="675"/>
            </a:lvl5pPr>
            <a:lvl6pPr marL="1714373" indent="0">
              <a:buNone/>
              <a:defRPr sz="675"/>
            </a:lvl6pPr>
            <a:lvl7pPr marL="2057246" indent="0">
              <a:buNone/>
              <a:defRPr sz="675"/>
            </a:lvl7pPr>
            <a:lvl8pPr marL="2400120" indent="0">
              <a:buNone/>
              <a:defRPr sz="675"/>
            </a:lvl8pPr>
            <a:lvl9pPr marL="2742995"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052754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1">
  <p:cSld name="CUSTOM_13_1">
    <p:spTree>
      <p:nvGrpSpPr>
        <p:cNvPr id="1" name="Shape 89"/>
        <p:cNvGrpSpPr/>
        <p:nvPr/>
      </p:nvGrpSpPr>
      <p:grpSpPr>
        <a:xfrm>
          <a:off x="0" y="0"/>
          <a:ext cx="0" cy="0"/>
          <a:chOff x="0" y="0"/>
          <a:chExt cx="0" cy="0"/>
        </a:xfrm>
      </p:grpSpPr>
      <p:sp>
        <p:nvSpPr>
          <p:cNvPr id="90" name="Google Shape;90;p15"/>
          <p:cNvSpPr/>
          <p:nvPr/>
        </p:nvSpPr>
        <p:spPr>
          <a:xfrm>
            <a:off x="365234" y="371500"/>
            <a:ext cx="8420100" cy="4402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5"/>
          <p:cNvSpPr/>
          <p:nvPr/>
        </p:nvSpPr>
        <p:spPr>
          <a:xfrm>
            <a:off x="83495" y="92975"/>
            <a:ext cx="559500" cy="559500"/>
          </a:xfrm>
          <a:prstGeom prst="plaque">
            <a:avLst>
              <a:gd name="adj" fmla="val 5000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5"/>
          <p:cNvSpPr txBox="1">
            <a:spLocks noGrp="1"/>
          </p:cNvSpPr>
          <p:nvPr>
            <p:ph type="title"/>
          </p:nvPr>
        </p:nvSpPr>
        <p:spPr>
          <a:xfrm>
            <a:off x="3015925" y="2635975"/>
            <a:ext cx="3112200" cy="1001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700"/>
              <a:buNone/>
              <a:defRPr/>
            </a:lvl1pPr>
            <a:lvl2pPr lvl="1" rtl="0">
              <a:spcBef>
                <a:spcPts val="0"/>
              </a:spcBef>
              <a:spcAft>
                <a:spcPts val="0"/>
              </a:spcAft>
              <a:buSzPts val="2700"/>
              <a:buNone/>
              <a:defRPr/>
            </a:lvl2pPr>
            <a:lvl3pPr lvl="2" rtl="0">
              <a:spcBef>
                <a:spcPts val="0"/>
              </a:spcBef>
              <a:spcAft>
                <a:spcPts val="0"/>
              </a:spcAft>
              <a:buSzPts val="2700"/>
              <a:buNone/>
              <a:defRPr/>
            </a:lvl3pPr>
            <a:lvl4pPr lvl="3" rtl="0">
              <a:spcBef>
                <a:spcPts val="0"/>
              </a:spcBef>
              <a:spcAft>
                <a:spcPts val="0"/>
              </a:spcAft>
              <a:buSzPts val="2700"/>
              <a:buNone/>
              <a:defRPr/>
            </a:lvl4pPr>
            <a:lvl5pPr lvl="4" rtl="0">
              <a:spcBef>
                <a:spcPts val="0"/>
              </a:spcBef>
              <a:spcAft>
                <a:spcPts val="0"/>
              </a:spcAft>
              <a:buSzPts val="2700"/>
              <a:buNone/>
              <a:defRPr/>
            </a:lvl5pPr>
            <a:lvl6pPr lvl="5" rtl="0">
              <a:spcBef>
                <a:spcPts val="0"/>
              </a:spcBef>
              <a:spcAft>
                <a:spcPts val="0"/>
              </a:spcAft>
              <a:buSzPts val="2700"/>
              <a:buNone/>
              <a:defRPr/>
            </a:lvl6pPr>
            <a:lvl7pPr lvl="6" rtl="0">
              <a:spcBef>
                <a:spcPts val="0"/>
              </a:spcBef>
              <a:spcAft>
                <a:spcPts val="0"/>
              </a:spcAft>
              <a:buSzPts val="2700"/>
              <a:buNone/>
              <a:defRPr/>
            </a:lvl7pPr>
            <a:lvl8pPr lvl="7" rtl="0">
              <a:spcBef>
                <a:spcPts val="0"/>
              </a:spcBef>
              <a:spcAft>
                <a:spcPts val="0"/>
              </a:spcAft>
              <a:buSzPts val="2700"/>
              <a:buNone/>
              <a:defRPr/>
            </a:lvl8pPr>
            <a:lvl9pPr lvl="8" rtl="0">
              <a:spcBef>
                <a:spcPts val="0"/>
              </a:spcBef>
              <a:spcAft>
                <a:spcPts val="0"/>
              </a:spcAft>
              <a:buSzPts val="2700"/>
              <a:buNone/>
              <a:defRPr/>
            </a:lvl9pPr>
          </a:lstStyle>
          <a:p>
            <a:endParaRPr/>
          </a:p>
        </p:txBody>
      </p:sp>
      <p:sp>
        <p:nvSpPr>
          <p:cNvPr id="93" name="Google Shape;93;p15"/>
          <p:cNvSpPr txBox="1">
            <a:spLocks noGrp="1"/>
          </p:cNvSpPr>
          <p:nvPr>
            <p:ph type="subTitle" idx="1"/>
          </p:nvPr>
        </p:nvSpPr>
        <p:spPr>
          <a:xfrm>
            <a:off x="3015925" y="3561300"/>
            <a:ext cx="3112200" cy="104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1600"/>
              </a:spcBef>
              <a:spcAft>
                <a:spcPts val="0"/>
              </a:spcAft>
              <a:buClr>
                <a:schemeClr val="dk1"/>
              </a:buClr>
              <a:buSzPts val="1200"/>
              <a:buNone/>
              <a:defRPr>
                <a:solidFill>
                  <a:schemeClr val="dk1"/>
                </a:solidFill>
              </a:defRPr>
            </a:lvl3pPr>
            <a:lvl4pPr lvl="3" algn="ctr" rtl="0">
              <a:lnSpc>
                <a:spcPct val="100000"/>
              </a:lnSpc>
              <a:spcBef>
                <a:spcPts val="1600"/>
              </a:spcBef>
              <a:spcAft>
                <a:spcPts val="0"/>
              </a:spcAft>
              <a:buClr>
                <a:schemeClr val="dk1"/>
              </a:buClr>
              <a:buSzPts val="1200"/>
              <a:buNone/>
              <a:defRPr>
                <a:solidFill>
                  <a:schemeClr val="dk1"/>
                </a:solidFill>
              </a:defRPr>
            </a:lvl4pPr>
            <a:lvl5pPr lvl="4" algn="ctr" rtl="0">
              <a:lnSpc>
                <a:spcPct val="100000"/>
              </a:lnSpc>
              <a:spcBef>
                <a:spcPts val="1600"/>
              </a:spcBef>
              <a:spcAft>
                <a:spcPts val="0"/>
              </a:spcAft>
              <a:buClr>
                <a:schemeClr val="dk1"/>
              </a:buClr>
              <a:buSzPts val="1200"/>
              <a:buNone/>
              <a:defRPr>
                <a:solidFill>
                  <a:schemeClr val="dk1"/>
                </a:solidFill>
              </a:defRPr>
            </a:lvl5pPr>
            <a:lvl6pPr lvl="5" algn="ctr" rtl="0">
              <a:lnSpc>
                <a:spcPct val="100000"/>
              </a:lnSpc>
              <a:spcBef>
                <a:spcPts val="1600"/>
              </a:spcBef>
              <a:spcAft>
                <a:spcPts val="0"/>
              </a:spcAft>
              <a:buClr>
                <a:schemeClr val="dk1"/>
              </a:buClr>
              <a:buSzPts val="1200"/>
              <a:buNone/>
              <a:defRPr>
                <a:solidFill>
                  <a:schemeClr val="dk1"/>
                </a:solidFill>
              </a:defRPr>
            </a:lvl6pPr>
            <a:lvl7pPr lvl="6" algn="ctr" rtl="0">
              <a:lnSpc>
                <a:spcPct val="100000"/>
              </a:lnSpc>
              <a:spcBef>
                <a:spcPts val="1600"/>
              </a:spcBef>
              <a:spcAft>
                <a:spcPts val="0"/>
              </a:spcAft>
              <a:buClr>
                <a:schemeClr val="dk1"/>
              </a:buClr>
              <a:buSzPts val="1200"/>
              <a:buNone/>
              <a:defRPr>
                <a:solidFill>
                  <a:schemeClr val="dk1"/>
                </a:solidFill>
              </a:defRPr>
            </a:lvl7pPr>
            <a:lvl8pPr lvl="7" algn="ctr" rtl="0">
              <a:lnSpc>
                <a:spcPct val="100000"/>
              </a:lnSpc>
              <a:spcBef>
                <a:spcPts val="1600"/>
              </a:spcBef>
              <a:spcAft>
                <a:spcPts val="0"/>
              </a:spcAft>
              <a:buClr>
                <a:schemeClr val="dk1"/>
              </a:buClr>
              <a:buSzPts val="1200"/>
              <a:buNone/>
              <a:defRPr>
                <a:solidFill>
                  <a:schemeClr val="dk1"/>
                </a:solidFill>
              </a:defRPr>
            </a:lvl8pPr>
            <a:lvl9pPr lvl="8" algn="ctr" rtl="0">
              <a:lnSpc>
                <a:spcPct val="100000"/>
              </a:lnSpc>
              <a:spcBef>
                <a:spcPts val="1600"/>
              </a:spcBef>
              <a:spcAft>
                <a:spcPts val="1600"/>
              </a:spcAft>
              <a:buClr>
                <a:schemeClr val="dk1"/>
              </a:buClr>
              <a:buSzPts val="1200"/>
              <a:buNone/>
              <a:defRPr>
                <a:solidFill>
                  <a:schemeClr val="dk1"/>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050"/>
            </a:lvl1pPr>
            <a:lvl2pPr marL="342875" indent="0">
              <a:buNone/>
              <a:defRPr sz="900"/>
            </a:lvl2pPr>
            <a:lvl3pPr marL="685749" indent="0">
              <a:buNone/>
              <a:defRPr sz="750"/>
            </a:lvl3pPr>
            <a:lvl4pPr marL="1028624" indent="0">
              <a:buNone/>
              <a:defRPr sz="675"/>
            </a:lvl4pPr>
            <a:lvl5pPr marL="1371498" indent="0">
              <a:buNone/>
              <a:defRPr sz="675"/>
            </a:lvl5pPr>
            <a:lvl6pPr marL="1714373" indent="0">
              <a:buNone/>
              <a:defRPr sz="675"/>
            </a:lvl6pPr>
            <a:lvl7pPr marL="2057246" indent="0">
              <a:buNone/>
              <a:defRPr sz="675"/>
            </a:lvl7pPr>
            <a:lvl8pPr marL="2400120" indent="0">
              <a:buNone/>
              <a:defRPr sz="675"/>
            </a:lvl8pPr>
            <a:lvl9pPr marL="2742995"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4978976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5824023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3"/>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3"/>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0940142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6708D-E55C-4A96-8D28-99BD113E0F0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6860B5B-D8E3-50D7-A322-C102D632A842}"/>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E596730-2B2C-3502-5EFB-475177FD2F25}"/>
              </a:ext>
            </a:extLst>
          </p:cNvPr>
          <p:cNvSpPr>
            <a:spLocks noGrp="1"/>
          </p:cNvSpPr>
          <p:nvPr>
            <p:ph type="dt" sz="half" idx="10"/>
          </p:nvPr>
        </p:nvSpPr>
        <p:spPr/>
        <p:txBody>
          <a:bodyPr/>
          <a:lstStyle/>
          <a:p>
            <a:fld id="{B8996D46-A51C-4330-ADBC-85D5E8651091}" type="datetimeFigureOut">
              <a:rPr lang="en-US" smtClean="0"/>
              <a:t>4/30/2025</a:t>
            </a:fld>
            <a:endParaRPr lang="en-US"/>
          </a:p>
        </p:txBody>
      </p:sp>
      <p:sp>
        <p:nvSpPr>
          <p:cNvPr id="5" name="Footer Placeholder 4">
            <a:extLst>
              <a:ext uri="{FF2B5EF4-FFF2-40B4-BE49-F238E27FC236}">
                <a16:creationId xmlns:a16="http://schemas.microsoft.com/office/drawing/2014/main" id="{E9155C23-B614-7251-7FB4-B31FB47A10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5A22D0-FF13-67CB-7CFB-57675BB07002}"/>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23116318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C6C10-02C3-AFA9-E47D-6E24F5EC82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457201-DD0C-8232-B9A9-90470B3568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3E9D71-6325-7EEA-469D-4D08A60CBEE7}"/>
              </a:ext>
            </a:extLst>
          </p:cNvPr>
          <p:cNvSpPr>
            <a:spLocks noGrp="1"/>
          </p:cNvSpPr>
          <p:nvPr>
            <p:ph type="dt" sz="half" idx="10"/>
          </p:nvPr>
        </p:nvSpPr>
        <p:spPr/>
        <p:txBody>
          <a:bodyPr/>
          <a:lstStyle/>
          <a:p>
            <a:fld id="{B8996D46-A51C-4330-ADBC-85D5E8651091}" type="datetimeFigureOut">
              <a:rPr lang="en-US" smtClean="0"/>
              <a:t>4/30/2025</a:t>
            </a:fld>
            <a:endParaRPr lang="en-US"/>
          </a:p>
        </p:txBody>
      </p:sp>
      <p:sp>
        <p:nvSpPr>
          <p:cNvPr id="5" name="Footer Placeholder 4">
            <a:extLst>
              <a:ext uri="{FF2B5EF4-FFF2-40B4-BE49-F238E27FC236}">
                <a16:creationId xmlns:a16="http://schemas.microsoft.com/office/drawing/2014/main" id="{4C8632A5-A301-7310-A808-488D3006A0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4C547C-FBC0-AC54-50CB-55CC77BD3C46}"/>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40482261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58E7-96E4-16BD-4421-2CF2851F2E0C}"/>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1FA46C7-4AEF-D29D-E435-EC498384D851}"/>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4665B-5A56-4C4F-0C4C-98ABD6CE8299}"/>
              </a:ext>
            </a:extLst>
          </p:cNvPr>
          <p:cNvSpPr>
            <a:spLocks noGrp="1"/>
          </p:cNvSpPr>
          <p:nvPr>
            <p:ph type="dt" sz="half" idx="10"/>
          </p:nvPr>
        </p:nvSpPr>
        <p:spPr/>
        <p:txBody>
          <a:bodyPr/>
          <a:lstStyle/>
          <a:p>
            <a:fld id="{B8996D46-A51C-4330-ADBC-85D5E8651091}" type="datetimeFigureOut">
              <a:rPr lang="en-US" smtClean="0"/>
              <a:t>4/30/2025</a:t>
            </a:fld>
            <a:endParaRPr lang="en-US"/>
          </a:p>
        </p:txBody>
      </p:sp>
      <p:sp>
        <p:nvSpPr>
          <p:cNvPr id="5" name="Footer Placeholder 4">
            <a:extLst>
              <a:ext uri="{FF2B5EF4-FFF2-40B4-BE49-F238E27FC236}">
                <a16:creationId xmlns:a16="http://schemas.microsoft.com/office/drawing/2014/main" id="{1B8CCE53-B40F-05E8-2B54-150330FB40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37FF9D-6185-C3D3-AFAB-0B5EE7E1CFDE}"/>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5789165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04F7E-D605-AD06-90AB-7E651E7BD6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345C2E-1DBD-303B-FDD8-D8770448FD3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38D32B-FEA2-6E5E-81F3-0D28F66E959E}"/>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42DF83-F76D-BF4A-2836-7AFD02E2461D}"/>
              </a:ext>
            </a:extLst>
          </p:cNvPr>
          <p:cNvSpPr>
            <a:spLocks noGrp="1"/>
          </p:cNvSpPr>
          <p:nvPr>
            <p:ph type="dt" sz="half" idx="10"/>
          </p:nvPr>
        </p:nvSpPr>
        <p:spPr/>
        <p:txBody>
          <a:bodyPr/>
          <a:lstStyle/>
          <a:p>
            <a:fld id="{B8996D46-A51C-4330-ADBC-85D5E8651091}" type="datetimeFigureOut">
              <a:rPr lang="en-US" smtClean="0"/>
              <a:t>4/30/2025</a:t>
            </a:fld>
            <a:endParaRPr lang="en-US"/>
          </a:p>
        </p:txBody>
      </p:sp>
      <p:sp>
        <p:nvSpPr>
          <p:cNvPr id="6" name="Footer Placeholder 5">
            <a:extLst>
              <a:ext uri="{FF2B5EF4-FFF2-40B4-BE49-F238E27FC236}">
                <a16:creationId xmlns:a16="http://schemas.microsoft.com/office/drawing/2014/main" id="{033B8669-FA29-9B25-6C92-592673743C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EFD3BF-9995-ACB1-32E2-A4440F09A9DD}"/>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40249688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0A128-C439-934A-013E-562E90903F15}"/>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BF5CFB-73B1-86DA-93AA-A95847E43986}"/>
              </a:ext>
            </a:extLst>
          </p:cNvPr>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7FE9B37-6DAD-FE62-2064-6A5650CF1411}"/>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7C6B3D-D5CA-C209-B599-19CB8BCCEAFC}"/>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6FE9AEA-C5D8-ADD7-478A-C03C074FF6BB}"/>
              </a:ext>
            </a:extLst>
          </p:cNvPr>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292777-2291-25ED-EA05-EF367479FEB2}"/>
              </a:ext>
            </a:extLst>
          </p:cNvPr>
          <p:cNvSpPr>
            <a:spLocks noGrp="1"/>
          </p:cNvSpPr>
          <p:nvPr>
            <p:ph type="dt" sz="half" idx="10"/>
          </p:nvPr>
        </p:nvSpPr>
        <p:spPr/>
        <p:txBody>
          <a:bodyPr/>
          <a:lstStyle/>
          <a:p>
            <a:fld id="{B8996D46-A51C-4330-ADBC-85D5E8651091}" type="datetimeFigureOut">
              <a:rPr lang="en-US" smtClean="0"/>
              <a:t>4/30/2025</a:t>
            </a:fld>
            <a:endParaRPr lang="en-US"/>
          </a:p>
        </p:txBody>
      </p:sp>
      <p:sp>
        <p:nvSpPr>
          <p:cNvPr id="8" name="Footer Placeholder 7">
            <a:extLst>
              <a:ext uri="{FF2B5EF4-FFF2-40B4-BE49-F238E27FC236}">
                <a16:creationId xmlns:a16="http://schemas.microsoft.com/office/drawing/2014/main" id="{A0F5D5A9-EA56-B069-EF9F-757EE6661F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003559-6CDD-5DC8-9D60-D4206EFBB963}"/>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5955869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E9C64-1132-A501-D653-BB3485A43A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5D6DDF-B05F-13F1-8CA2-3DDA2525C792}"/>
              </a:ext>
            </a:extLst>
          </p:cNvPr>
          <p:cNvSpPr>
            <a:spLocks noGrp="1"/>
          </p:cNvSpPr>
          <p:nvPr>
            <p:ph type="dt" sz="half" idx="10"/>
          </p:nvPr>
        </p:nvSpPr>
        <p:spPr/>
        <p:txBody>
          <a:bodyPr/>
          <a:lstStyle/>
          <a:p>
            <a:fld id="{B8996D46-A51C-4330-ADBC-85D5E8651091}" type="datetimeFigureOut">
              <a:rPr lang="en-US" smtClean="0"/>
              <a:t>4/30/2025</a:t>
            </a:fld>
            <a:endParaRPr lang="en-US"/>
          </a:p>
        </p:txBody>
      </p:sp>
      <p:sp>
        <p:nvSpPr>
          <p:cNvPr id="4" name="Footer Placeholder 3">
            <a:extLst>
              <a:ext uri="{FF2B5EF4-FFF2-40B4-BE49-F238E27FC236}">
                <a16:creationId xmlns:a16="http://schemas.microsoft.com/office/drawing/2014/main" id="{6B2C77FC-C4A0-2B1F-4C82-A08DD1EA84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DBB43C-7625-617B-EE35-1279F266FB9C}"/>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28709629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9EFFA0-1429-00D4-7912-F6352509B3FA}"/>
              </a:ext>
            </a:extLst>
          </p:cNvPr>
          <p:cNvSpPr>
            <a:spLocks noGrp="1"/>
          </p:cNvSpPr>
          <p:nvPr>
            <p:ph type="dt" sz="half" idx="10"/>
          </p:nvPr>
        </p:nvSpPr>
        <p:spPr/>
        <p:txBody>
          <a:bodyPr/>
          <a:lstStyle/>
          <a:p>
            <a:fld id="{B8996D46-A51C-4330-ADBC-85D5E8651091}" type="datetimeFigureOut">
              <a:rPr lang="en-US" smtClean="0"/>
              <a:t>4/30/2025</a:t>
            </a:fld>
            <a:endParaRPr lang="en-US"/>
          </a:p>
        </p:txBody>
      </p:sp>
      <p:sp>
        <p:nvSpPr>
          <p:cNvPr id="3" name="Footer Placeholder 2">
            <a:extLst>
              <a:ext uri="{FF2B5EF4-FFF2-40B4-BE49-F238E27FC236}">
                <a16:creationId xmlns:a16="http://schemas.microsoft.com/office/drawing/2014/main" id="{94845C48-83F0-BDC6-EC48-F6F77DA5C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258933-F93D-3617-EE26-8925D6798B1A}"/>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917240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75"/>
        <p:cNvGrpSpPr/>
        <p:nvPr/>
      </p:nvGrpSpPr>
      <p:grpSpPr>
        <a:xfrm>
          <a:off x="0" y="0"/>
          <a:ext cx="0" cy="0"/>
          <a:chOff x="0" y="0"/>
          <a:chExt cx="0" cy="0"/>
        </a:xfrm>
      </p:grpSpPr>
      <p:sp>
        <p:nvSpPr>
          <p:cNvPr id="176" name="Google Shape;176;p25"/>
          <p:cNvSpPr/>
          <p:nvPr/>
        </p:nvSpPr>
        <p:spPr>
          <a:xfrm>
            <a:off x="365234" y="371500"/>
            <a:ext cx="8420100" cy="4402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5"/>
          <p:cNvSpPr/>
          <p:nvPr/>
        </p:nvSpPr>
        <p:spPr>
          <a:xfrm>
            <a:off x="8504895" y="92975"/>
            <a:ext cx="559500" cy="559500"/>
          </a:xfrm>
          <a:prstGeom prst="plaque">
            <a:avLst>
              <a:gd name="adj"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5"/>
          <p:cNvSpPr/>
          <p:nvPr/>
        </p:nvSpPr>
        <p:spPr>
          <a:xfrm>
            <a:off x="8376200" y="4363005"/>
            <a:ext cx="816900" cy="816900"/>
          </a:xfrm>
          <a:prstGeom prst="pie">
            <a:avLst>
              <a:gd name="adj1" fmla="val 10790718"/>
              <a:gd name="adj2" fmla="val 16200000"/>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5"/>
          <p:cNvSpPr/>
          <p:nvPr/>
        </p:nvSpPr>
        <p:spPr>
          <a:xfrm>
            <a:off x="83495" y="4491700"/>
            <a:ext cx="559500" cy="559500"/>
          </a:xfrm>
          <a:prstGeom prst="plaque">
            <a:avLst>
              <a:gd name="adj" fmla="val 5000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5"/>
          <p:cNvSpPr/>
          <p:nvPr/>
        </p:nvSpPr>
        <p:spPr>
          <a:xfrm rot="10800000" flipH="1">
            <a:off x="365225" y="-93875"/>
            <a:ext cx="933600" cy="933300"/>
          </a:xfrm>
          <a:prstGeom prst="blockArc">
            <a:avLst>
              <a:gd name="adj1" fmla="val 10800000"/>
              <a:gd name="adj2" fmla="val 0"/>
              <a:gd name="adj3" fmla="val 25000"/>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A39C2-ECF4-C2C0-BF85-FA8F74A3D1F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FCD732B-9045-B334-4FF5-9B39FB42DC56}"/>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EEBB05-3FD7-547D-D4CF-A54D652F748E}"/>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123A57E-2680-376F-E459-790448A7F2BF}"/>
              </a:ext>
            </a:extLst>
          </p:cNvPr>
          <p:cNvSpPr>
            <a:spLocks noGrp="1"/>
          </p:cNvSpPr>
          <p:nvPr>
            <p:ph type="dt" sz="half" idx="10"/>
          </p:nvPr>
        </p:nvSpPr>
        <p:spPr/>
        <p:txBody>
          <a:bodyPr/>
          <a:lstStyle/>
          <a:p>
            <a:fld id="{B8996D46-A51C-4330-ADBC-85D5E8651091}" type="datetimeFigureOut">
              <a:rPr lang="en-US" smtClean="0"/>
              <a:t>4/30/2025</a:t>
            </a:fld>
            <a:endParaRPr lang="en-US"/>
          </a:p>
        </p:txBody>
      </p:sp>
      <p:sp>
        <p:nvSpPr>
          <p:cNvPr id="6" name="Footer Placeholder 5">
            <a:extLst>
              <a:ext uri="{FF2B5EF4-FFF2-40B4-BE49-F238E27FC236}">
                <a16:creationId xmlns:a16="http://schemas.microsoft.com/office/drawing/2014/main" id="{3AEDD0B4-44E0-CBB3-F15C-60AB86E7EE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A71781-3642-70F2-7690-CF4A6D90FEB1}"/>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3676472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4F747-0759-4351-7601-4CC9D9B7031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5259AB6-3BD4-E0FE-3959-5E4A9424CEE6}"/>
              </a:ext>
            </a:extLst>
          </p:cNvPr>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a:extLst>
              <a:ext uri="{FF2B5EF4-FFF2-40B4-BE49-F238E27FC236}">
                <a16:creationId xmlns:a16="http://schemas.microsoft.com/office/drawing/2014/main" id="{78BD81F5-2990-3991-ECD3-F5CED634152E}"/>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3204DA3-350A-3EFE-67BA-7D323281CDBD}"/>
              </a:ext>
            </a:extLst>
          </p:cNvPr>
          <p:cNvSpPr>
            <a:spLocks noGrp="1"/>
          </p:cNvSpPr>
          <p:nvPr>
            <p:ph type="dt" sz="half" idx="10"/>
          </p:nvPr>
        </p:nvSpPr>
        <p:spPr/>
        <p:txBody>
          <a:bodyPr/>
          <a:lstStyle/>
          <a:p>
            <a:fld id="{B8996D46-A51C-4330-ADBC-85D5E8651091}" type="datetimeFigureOut">
              <a:rPr lang="en-US" smtClean="0"/>
              <a:t>4/30/2025</a:t>
            </a:fld>
            <a:endParaRPr lang="en-US"/>
          </a:p>
        </p:txBody>
      </p:sp>
      <p:sp>
        <p:nvSpPr>
          <p:cNvPr id="6" name="Footer Placeholder 5">
            <a:extLst>
              <a:ext uri="{FF2B5EF4-FFF2-40B4-BE49-F238E27FC236}">
                <a16:creationId xmlns:a16="http://schemas.microsoft.com/office/drawing/2014/main" id="{ED19417D-8EDE-6896-4350-E6BBA57337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A62147-3380-CA2C-E408-68C98A09F8ED}"/>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20660775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C9651-D894-7DE1-1A53-0ADE9C1A56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F04191-A981-43D1-1368-0C8DDA86FF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118757-A697-612C-8441-5DF69910AA7A}"/>
              </a:ext>
            </a:extLst>
          </p:cNvPr>
          <p:cNvSpPr>
            <a:spLocks noGrp="1"/>
          </p:cNvSpPr>
          <p:nvPr>
            <p:ph type="dt" sz="half" idx="10"/>
          </p:nvPr>
        </p:nvSpPr>
        <p:spPr/>
        <p:txBody>
          <a:bodyPr/>
          <a:lstStyle/>
          <a:p>
            <a:fld id="{B8996D46-A51C-4330-ADBC-85D5E8651091}" type="datetimeFigureOut">
              <a:rPr lang="en-US" smtClean="0"/>
              <a:t>4/30/2025</a:t>
            </a:fld>
            <a:endParaRPr lang="en-US"/>
          </a:p>
        </p:txBody>
      </p:sp>
      <p:sp>
        <p:nvSpPr>
          <p:cNvPr id="5" name="Footer Placeholder 4">
            <a:extLst>
              <a:ext uri="{FF2B5EF4-FFF2-40B4-BE49-F238E27FC236}">
                <a16:creationId xmlns:a16="http://schemas.microsoft.com/office/drawing/2014/main" id="{8690EDD3-F757-5446-AB4F-B6E0DCDF22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492661-08F5-5C80-02DB-164D00391B23}"/>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2112880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FD3C10-7663-7018-7F3D-C3152436F568}"/>
              </a:ext>
            </a:extLst>
          </p:cNvPr>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CA8157-68F8-925C-91C9-F1D9C99FD5A5}"/>
              </a:ext>
            </a:extLst>
          </p:cNvPr>
          <p:cNvSpPr>
            <a:spLocks noGrp="1"/>
          </p:cNvSpPr>
          <p:nvPr>
            <p:ph type="body" orient="vert" idx="1"/>
          </p:nvPr>
        </p:nvSpPr>
        <p:spPr>
          <a:xfrm>
            <a:off x="628651"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8FFC48-797F-70EE-0599-377AD9401AB7}"/>
              </a:ext>
            </a:extLst>
          </p:cNvPr>
          <p:cNvSpPr>
            <a:spLocks noGrp="1"/>
          </p:cNvSpPr>
          <p:nvPr>
            <p:ph type="dt" sz="half" idx="10"/>
          </p:nvPr>
        </p:nvSpPr>
        <p:spPr/>
        <p:txBody>
          <a:bodyPr/>
          <a:lstStyle/>
          <a:p>
            <a:fld id="{B8996D46-A51C-4330-ADBC-85D5E8651091}" type="datetimeFigureOut">
              <a:rPr lang="en-US" smtClean="0"/>
              <a:t>4/30/2025</a:t>
            </a:fld>
            <a:endParaRPr lang="en-US"/>
          </a:p>
        </p:txBody>
      </p:sp>
      <p:sp>
        <p:nvSpPr>
          <p:cNvPr id="5" name="Footer Placeholder 4">
            <a:extLst>
              <a:ext uri="{FF2B5EF4-FFF2-40B4-BE49-F238E27FC236}">
                <a16:creationId xmlns:a16="http://schemas.microsoft.com/office/drawing/2014/main" id="{5B021B83-04BB-15D0-7F95-F39797EEF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E0669D-4324-E85C-E531-E439FECCA1B9}"/>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530779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81"/>
        <p:cNvGrpSpPr/>
        <p:nvPr/>
      </p:nvGrpSpPr>
      <p:grpSpPr>
        <a:xfrm>
          <a:off x="0" y="0"/>
          <a:ext cx="0" cy="0"/>
          <a:chOff x="0" y="0"/>
          <a:chExt cx="0" cy="0"/>
        </a:xfrm>
      </p:grpSpPr>
      <p:sp>
        <p:nvSpPr>
          <p:cNvPr id="182" name="Google Shape;182;p26"/>
          <p:cNvSpPr/>
          <p:nvPr/>
        </p:nvSpPr>
        <p:spPr>
          <a:xfrm>
            <a:off x="365234" y="371500"/>
            <a:ext cx="8420100" cy="4402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6"/>
          <p:cNvSpPr/>
          <p:nvPr/>
        </p:nvSpPr>
        <p:spPr>
          <a:xfrm rot="-5400000">
            <a:off x="8376200" y="-35720"/>
            <a:ext cx="816900" cy="816900"/>
          </a:xfrm>
          <a:prstGeom prst="pie">
            <a:avLst>
              <a:gd name="adj1" fmla="val 10790718"/>
              <a:gd name="adj2" fmla="val 1620000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6"/>
          <p:cNvSpPr/>
          <p:nvPr/>
        </p:nvSpPr>
        <p:spPr>
          <a:xfrm>
            <a:off x="83495" y="92975"/>
            <a:ext cx="559500" cy="559500"/>
          </a:xfrm>
          <a:prstGeom prst="plaque">
            <a:avLst>
              <a:gd name="adj"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CUSTOM_9_2">
    <p:spTree>
      <p:nvGrpSpPr>
        <p:cNvPr id="1" name="Shape 185"/>
        <p:cNvGrpSpPr/>
        <p:nvPr/>
      </p:nvGrpSpPr>
      <p:grpSpPr>
        <a:xfrm>
          <a:off x="0" y="0"/>
          <a:ext cx="0" cy="0"/>
          <a:chOff x="0" y="0"/>
          <a:chExt cx="0" cy="0"/>
        </a:xfrm>
      </p:grpSpPr>
      <p:sp>
        <p:nvSpPr>
          <p:cNvPr id="186" name="Google Shape;186;p27"/>
          <p:cNvSpPr/>
          <p:nvPr/>
        </p:nvSpPr>
        <p:spPr>
          <a:xfrm>
            <a:off x="365234" y="371500"/>
            <a:ext cx="8420100" cy="4402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7"/>
          <p:cNvSpPr/>
          <p:nvPr/>
        </p:nvSpPr>
        <p:spPr>
          <a:xfrm rot="10800000" flipH="1">
            <a:off x="8377605" y="-35720"/>
            <a:ext cx="816900" cy="816900"/>
          </a:xfrm>
          <a:prstGeom prst="pie">
            <a:avLst>
              <a:gd name="adj1" fmla="val 10790718"/>
              <a:gd name="adj2" fmla="val 1620000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7"/>
          <p:cNvSpPr/>
          <p:nvPr/>
        </p:nvSpPr>
        <p:spPr>
          <a:xfrm flipH="1">
            <a:off x="84910" y="92975"/>
            <a:ext cx="559500" cy="559500"/>
          </a:xfrm>
          <a:prstGeom prst="plaque">
            <a:avLst>
              <a:gd name="adj" fmla="val 5000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7"/>
          <p:cNvSpPr/>
          <p:nvPr/>
        </p:nvSpPr>
        <p:spPr>
          <a:xfrm flipH="1">
            <a:off x="8506310" y="4491700"/>
            <a:ext cx="559500" cy="559500"/>
          </a:xfrm>
          <a:prstGeom prst="plaque">
            <a:avLst>
              <a:gd name="adj"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7"/>
          <p:cNvSpPr/>
          <p:nvPr/>
        </p:nvSpPr>
        <p:spPr>
          <a:xfrm rot="5400000">
            <a:off x="-102145" y="3840850"/>
            <a:ext cx="933600" cy="933300"/>
          </a:xfrm>
          <a:prstGeom prst="blockArc">
            <a:avLst>
              <a:gd name="adj1" fmla="val 10800000"/>
              <a:gd name="adj2" fmla="val 0"/>
              <a:gd name="adj3" fmla="val 25000"/>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5A91B-E976-39AD-2179-2CD5E0F6ECC7}"/>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SG"/>
          </a:p>
        </p:txBody>
      </p:sp>
      <p:sp>
        <p:nvSpPr>
          <p:cNvPr id="3" name="Subtitle 2">
            <a:extLst>
              <a:ext uri="{FF2B5EF4-FFF2-40B4-BE49-F238E27FC236}">
                <a16:creationId xmlns:a16="http://schemas.microsoft.com/office/drawing/2014/main" id="{4D63AA95-B7BB-D2FC-7EA4-D2FD463C109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7A48A1C0-6FCD-7BE6-A171-3948E2273763}"/>
              </a:ext>
            </a:extLst>
          </p:cNvPr>
          <p:cNvSpPr>
            <a:spLocks noGrp="1"/>
          </p:cNvSpPr>
          <p:nvPr>
            <p:ph type="dt" sz="half" idx="10"/>
          </p:nvPr>
        </p:nvSpPr>
        <p:spPr/>
        <p:txBody>
          <a:bodyPr/>
          <a:lstStyle/>
          <a:p>
            <a:fld id="{37CA8B6D-9D70-435C-A9BD-59778688C217}" type="datetimeFigureOut">
              <a:rPr lang="en-SG" smtClean="0"/>
              <a:t>30/4/2025</a:t>
            </a:fld>
            <a:endParaRPr lang="en-SG"/>
          </a:p>
        </p:txBody>
      </p:sp>
      <p:sp>
        <p:nvSpPr>
          <p:cNvPr id="5" name="Footer Placeholder 4">
            <a:extLst>
              <a:ext uri="{FF2B5EF4-FFF2-40B4-BE49-F238E27FC236}">
                <a16:creationId xmlns:a16="http://schemas.microsoft.com/office/drawing/2014/main" id="{03A95FF0-D142-03FD-5ED4-AE00ACDD5DE4}"/>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687553A3-54CD-59D4-C75B-06762E401434}"/>
              </a:ext>
            </a:extLst>
          </p:cNvPr>
          <p:cNvSpPr>
            <a:spLocks noGrp="1"/>
          </p:cNvSpPr>
          <p:nvPr>
            <p:ph type="sldNum" sz="quarter" idx="12"/>
          </p:nvPr>
        </p:nvSpPr>
        <p:spPr/>
        <p:txBody>
          <a:bodyPr/>
          <a:lstStyle/>
          <a:p>
            <a:fld id="{D72DF58A-A9BD-4D36-BC4C-55F8A9035960}" type="slidenum">
              <a:rPr lang="en-SG" smtClean="0"/>
              <a:t>‹#›</a:t>
            </a:fld>
            <a:endParaRPr lang="en-SG"/>
          </a:p>
        </p:txBody>
      </p:sp>
    </p:spTree>
    <p:extLst>
      <p:ext uri="{BB962C8B-B14F-4D97-AF65-F5344CB8AC3E}">
        <p14:creationId xmlns:p14="http://schemas.microsoft.com/office/powerpoint/2010/main" val="351194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539400"/>
            <a:ext cx="7717800" cy="673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700"/>
              <a:buFont typeface="Syncopate"/>
              <a:buNone/>
              <a:defRPr sz="2700" b="1">
                <a:solidFill>
                  <a:schemeClr val="dk1"/>
                </a:solidFill>
                <a:latin typeface="Syncopate"/>
                <a:ea typeface="Syncopate"/>
                <a:cs typeface="Syncopate"/>
                <a:sym typeface="Syncopate"/>
              </a:defRPr>
            </a:lvl1pPr>
            <a:lvl2pPr lvl="1" rtl="0">
              <a:spcBef>
                <a:spcPts val="0"/>
              </a:spcBef>
              <a:spcAft>
                <a:spcPts val="0"/>
              </a:spcAft>
              <a:buClr>
                <a:schemeClr val="dk1"/>
              </a:buClr>
              <a:buSzPts val="2700"/>
              <a:buFont typeface="Syncopate"/>
              <a:buNone/>
              <a:defRPr sz="2700" b="1">
                <a:solidFill>
                  <a:schemeClr val="dk1"/>
                </a:solidFill>
                <a:latin typeface="Syncopate"/>
                <a:ea typeface="Syncopate"/>
                <a:cs typeface="Syncopate"/>
                <a:sym typeface="Syncopate"/>
              </a:defRPr>
            </a:lvl2pPr>
            <a:lvl3pPr lvl="2" rtl="0">
              <a:spcBef>
                <a:spcPts val="0"/>
              </a:spcBef>
              <a:spcAft>
                <a:spcPts val="0"/>
              </a:spcAft>
              <a:buClr>
                <a:schemeClr val="dk1"/>
              </a:buClr>
              <a:buSzPts val="2700"/>
              <a:buFont typeface="Syncopate"/>
              <a:buNone/>
              <a:defRPr sz="2700" b="1">
                <a:solidFill>
                  <a:schemeClr val="dk1"/>
                </a:solidFill>
                <a:latin typeface="Syncopate"/>
                <a:ea typeface="Syncopate"/>
                <a:cs typeface="Syncopate"/>
                <a:sym typeface="Syncopate"/>
              </a:defRPr>
            </a:lvl3pPr>
            <a:lvl4pPr lvl="3" rtl="0">
              <a:spcBef>
                <a:spcPts val="0"/>
              </a:spcBef>
              <a:spcAft>
                <a:spcPts val="0"/>
              </a:spcAft>
              <a:buClr>
                <a:schemeClr val="dk1"/>
              </a:buClr>
              <a:buSzPts val="2700"/>
              <a:buFont typeface="Syncopate"/>
              <a:buNone/>
              <a:defRPr sz="2700" b="1">
                <a:solidFill>
                  <a:schemeClr val="dk1"/>
                </a:solidFill>
                <a:latin typeface="Syncopate"/>
                <a:ea typeface="Syncopate"/>
                <a:cs typeface="Syncopate"/>
                <a:sym typeface="Syncopate"/>
              </a:defRPr>
            </a:lvl4pPr>
            <a:lvl5pPr lvl="4" rtl="0">
              <a:spcBef>
                <a:spcPts val="0"/>
              </a:spcBef>
              <a:spcAft>
                <a:spcPts val="0"/>
              </a:spcAft>
              <a:buClr>
                <a:schemeClr val="dk1"/>
              </a:buClr>
              <a:buSzPts val="2700"/>
              <a:buFont typeface="Syncopate"/>
              <a:buNone/>
              <a:defRPr sz="2700" b="1">
                <a:solidFill>
                  <a:schemeClr val="dk1"/>
                </a:solidFill>
                <a:latin typeface="Syncopate"/>
                <a:ea typeface="Syncopate"/>
                <a:cs typeface="Syncopate"/>
                <a:sym typeface="Syncopate"/>
              </a:defRPr>
            </a:lvl5pPr>
            <a:lvl6pPr lvl="5" rtl="0">
              <a:spcBef>
                <a:spcPts val="0"/>
              </a:spcBef>
              <a:spcAft>
                <a:spcPts val="0"/>
              </a:spcAft>
              <a:buClr>
                <a:schemeClr val="dk1"/>
              </a:buClr>
              <a:buSzPts val="2700"/>
              <a:buFont typeface="Syncopate"/>
              <a:buNone/>
              <a:defRPr sz="2700" b="1">
                <a:solidFill>
                  <a:schemeClr val="dk1"/>
                </a:solidFill>
                <a:latin typeface="Syncopate"/>
                <a:ea typeface="Syncopate"/>
                <a:cs typeface="Syncopate"/>
                <a:sym typeface="Syncopate"/>
              </a:defRPr>
            </a:lvl6pPr>
            <a:lvl7pPr lvl="6" rtl="0">
              <a:spcBef>
                <a:spcPts val="0"/>
              </a:spcBef>
              <a:spcAft>
                <a:spcPts val="0"/>
              </a:spcAft>
              <a:buClr>
                <a:schemeClr val="dk1"/>
              </a:buClr>
              <a:buSzPts val="2700"/>
              <a:buFont typeface="Syncopate"/>
              <a:buNone/>
              <a:defRPr sz="2700" b="1">
                <a:solidFill>
                  <a:schemeClr val="dk1"/>
                </a:solidFill>
                <a:latin typeface="Syncopate"/>
                <a:ea typeface="Syncopate"/>
                <a:cs typeface="Syncopate"/>
                <a:sym typeface="Syncopate"/>
              </a:defRPr>
            </a:lvl7pPr>
            <a:lvl8pPr lvl="7" rtl="0">
              <a:spcBef>
                <a:spcPts val="0"/>
              </a:spcBef>
              <a:spcAft>
                <a:spcPts val="0"/>
              </a:spcAft>
              <a:buClr>
                <a:schemeClr val="dk1"/>
              </a:buClr>
              <a:buSzPts val="2700"/>
              <a:buFont typeface="Syncopate"/>
              <a:buNone/>
              <a:defRPr sz="2700" b="1">
                <a:solidFill>
                  <a:schemeClr val="dk1"/>
                </a:solidFill>
                <a:latin typeface="Syncopate"/>
                <a:ea typeface="Syncopate"/>
                <a:cs typeface="Syncopate"/>
                <a:sym typeface="Syncopate"/>
              </a:defRPr>
            </a:lvl8pPr>
            <a:lvl9pPr lvl="8" rtl="0">
              <a:spcBef>
                <a:spcPts val="0"/>
              </a:spcBef>
              <a:spcAft>
                <a:spcPts val="0"/>
              </a:spcAft>
              <a:buClr>
                <a:schemeClr val="dk1"/>
              </a:buClr>
              <a:buSzPts val="2700"/>
              <a:buFont typeface="Syncopate"/>
              <a:buNone/>
              <a:defRPr sz="2700" b="1">
                <a:solidFill>
                  <a:schemeClr val="dk1"/>
                </a:solidFill>
                <a:latin typeface="Syncopate"/>
                <a:ea typeface="Syncopate"/>
                <a:cs typeface="Syncopate"/>
                <a:sym typeface="Syncopate"/>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Clr>
                <a:schemeClr val="dk1"/>
              </a:buClr>
              <a:buSzPts val="1200"/>
              <a:buFont typeface="Sora"/>
              <a:buChar char="●"/>
              <a:defRPr sz="1200">
                <a:solidFill>
                  <a:schemeClr val="dk1"/>
                </a:solidFill>
                <a:latin typeface="Sora"/>
                <a:ea typeface="Sora"/>
                <a:cs typeface="Sora"/>
                <a:sym typeface="Sora"/>
              </a:defRPr>
            </a:lvl1pPr>
            <a:lvl2pPr marL="914400" lvl="1" indent="-304800">
              <a:lnSpc>
                <a:spcPct val="115000"/>
              </a:lnSpc>
              <a:spcBef>
                <a:spcPts val="1600"/>
              </a:spcBef>
              <a:spcAft>
                <a:spcPts val="0"/>
              </a:spcAft>
              <a:buClr>
                <a:schemeClr val="dk1"/>
              </a:buClr>
              <a:buSzPts val="1200"/>
              <a:buFont typeface="Sora"/>
              <a:buChar char="○"/>
              <a:defRPr sz="1200">
                <a:solidFill>
                  <a:schemeClr val="dk1"/>
                </a:solidFill>
                <a:latin typeface="Sora"/>
                <a:ea typeface="Sora"/>
                <a:cs typeface="Sora"/>
                <a:sym typeface="Sora"/>
              </a:defRPr>
            </a:lvl2pPr>
            <a:lvl3pPr marL="1371600" lvl="2" indent="-304800">
              <a:lnSpc>
                <a:spcPct val="115000"/>
              </a:lnSpc>
              <a:spcBef>
                <a:spcPts val="1600"/>
              </a:spcBef>
              <a:spcAft>
                <a:spcPts val="0"/>
              </a:spcAft>
              <a:buClr>
                <a:schemeClr val="dk1"/>
              </a:buClr>
              <a:buSzPts val="1200"/>
              <a:buFont typeface="Sora"/>
              <a:buChar char="■"/>
              <a:defRPr sz="1200">
                <a:solidFill>
                  <a:schemeClr val="dk1"/>
                </a:solidFill>
                <a:latin typeface="Sora"/>
                <a:ea typeface="Sora"/>
                <a:cs typeface="Sora"/>
                <a:sym typeface="Sora"/>
              </a:defRPr>
            </a:lvl3pPr>
            <a:lvl4pPr marL="1828800" lvl="3" indent="-304800">
              <a:lnSpc>
                <a:spcPct val="115000"/>
              </a:lnSpc>
              <a:spcBef>
                <a:spcPts val="1600"/>
              </a:spcBef>
              <a:spcAft>
                <a:spcPts val="0"/>
              </a:spcAft>
              <a:buClr>
                <a:schemeClr val="dk1"/>
              </a:buClr>
              <a:buSzPts val="1200"/>
              <a:buFont typeface="Sora"/>
              <a:buChar char="●"/>
              <a:defRPr sz="1200">
                <a:solidFill>
                  <a:schemeClr val="dk1"/>
                </a:solidFill>
                <a:latin typeface="Sora"/>
                <a:ea typeface="Sora"/>
                <a:cs typeface="Sora"/>
                <a:sym typeface="Sora"/>
              </a:defRPr>
            </a:lvl4pPr>
            <a:lvl5pPr marL="2286000" lvl="4" indent="-304800">
              <a:lnSpc>
                <a:spcPct val="115000"/>
              </a:lnSpc>
              <a:spcBef>
                <a:spcPts val="1600"/>
              </a:spcBef>
              <a:spcAft>
                <a:spcPts val="0"/>
              </a:spcAft>
              <a:buClr>
                <a:schemeClr val="dk1"/>
              </a:buClr>
              <a:buSzPts val="1200"/>
              <a:buFont typeface="Sora"/>
              <a:buChar char="○"/>
              <a:defRPr sz="1200">
                <a:solidFill>
                  <a:schemeClr val="dk1"/>
                </a:solidFill>
                <a:latin typeface="Sora"/>
                <a:ea typeface="Sora"/>
                <a:cs typeface="Sora"/>
                <a:sym typeface="Sora"/>
              </a:defRPr>
            </a:lvl5pPr>
            <a:lvl6pPr marL="2743200" lvl="5" indent="-304800">
              <a:lnSpc>
                <a:spcPct val="115000"/>
              </a:lnSpc>
              <a:spcBef>
                <a:spcPts val="1600"/>
              </a:spcBef>
              <a:spcAft>
                <a:spcPts val="0"/>
              </a:spcAft>
              <a:buClr>
                <a:schemeClr val="dk1"/>
              </a:buClr>
              <a:buSzPts val="1200"/>
              <a:buFont typeface="Sora"/>
              <a:buChar char="■"/>
              <a:defRPr sz="1200">
                <a:solidFill>
                  <a:schemeClr val="dk1"/>
                </a:solidFill>
                <a:latin typeface="Sora"/>
                <a:ea typeface="Sora"/>
                <a:cs typeface="Sora"/>
                <a:sym typeface="Sora"/>
              </a:defRPr>
            </a:lvl6pPr>
            <a:lvl7pPr marL="3200400" lvl="6" indent="-304800">
              <a:lnSpc>
                <a:spcPct val="115000"/>
              </a:lnSpc>
              <a:spcBef>
                <a:spcPts val="1600"/>
              </a:spcBef>
              <a:spcAft>
                <a:spcPts val="0"/>
              </a:spcAft>
              <a:buClr>
                <a:schemeClr val="dk1"/>
              </a:buClr>
              <a:buSzPts val="1200"/>
              <a:buFont typeface="Sora"/>
              <a:buChar char="●"/>
              <a:defRPr sz="1200">
                <a:solidFill>
                  <a:schemeClr val="dk1"/>
                </a:solidFill>
                <a:latin typeface="Sora"/>
                <a:ea typeface="Sora"/>
                <a:cs typeface="Sora"/>
                <a:sym typeface="Sora"/>
              </a:defRPr>
            </a:lvl7pPr>
            <a:lvl8pPr marL="3657600" lvl="7" indent="-304800">
              <a:lnSpc>
                <a:spcPct val="115000"/>
              </a:lnSpc>
              <a:spcBef>
                <a:spcPts val="1600"/>
              </a:spcBef>
              <a:spcAft>
                <a:spcPts val="0"/>
              </a:spcAft>
              <a:buClr>
                <a:schemeClr val="dk1"/>
              </a:buClr>
              <a:buSzPts val="1200"/>
              <a:buFont typeface="Sora"/>
              <a:buChar char="○"/>
              <a:defRPr sz="1200">
                <a:solidFill>
                  <a:schemeClr val="dk1"/>
                </a:solidFill>
                <a:latin typeface="Sora"/>
                <a:ea typeface="Sora"/>
                <a:cs typeface="Sora"/>
                <a:sym typeface="Sora"/>
              </a:defRPr>
            </a:lvl8pPr>
            <a:lvl9pPr marL="4114800" lvl="8" indent="-304800">
              <a:lnSpc>
                <a:spcPct val="115000"/>
              </a:lnSpc>
              <a:spcBef>
                <a:spcPts val="1600"/>
              </a:spcBef>
              <a:spcAft>
                <a:spcPts val="1600"/>
              </a:spcAft>
              <a:buClr>
                <a:schemeClr val="dk1"/>
              </a:buClr>
              <a:buSzPts val="1200"/>
              <a:buFont typeface="Sora"/>
              <a:buChar char="■"/>
              <a:defRPr sz="1200">
                <a:solidFill>
                  <a:schemeClr val="dk1"/>
                </a:solidFill>
                <a:latin typeface="Sora"/>
                <a:ea typeface="Sora"/>
                <a:cs typeface="Sora"/>
                <a:sym typeface="Sor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4" r:id="rId2"/>
    <p:sldLayoutId id="2147483655" r:id="rId3"/>
    <p:sldLayoutId id="2147483658" r:id="rId4"/>
    <p:sldLayoutId id="2147483661" r:id="rId5"/>
    <p:sldLayoutId id="2147483671" r:id="rId6"/>
    <p:sldLayoutId id="2147483672" r:id="rId7"/>
    <p:sldLayoutId id="2147483673"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6190A1-6FD5-7E0D-7BF9-54E99375486D}"/>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E209EE9B-89C5-7DC2-4CA8-8415056A4AF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7E85E820-3A17-C27B-A720-3876CAA5ACFC}"/>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37CA8B6D-9D70-435C-A9BD-59778688C217}" type="datetimeFigureOut">
              <a:rPr lang="en-SG" smtClean="0"/>
              <a:t>30/4/2025</a:t>
            </a:fld>
            <a:endParaRPr lang="en-SG"/>
          </a:p>
        </p:txBody>
      </p:sp>
      <p:sp>
        <p:nvSpPr>
          <p:cNvPr id="5" name="Footer Placeholder 4">
            <a:extLst>
              <a:ext uri="{FF2B5EF4-FFF2-40B4-BE49-F238E27FC236}">
                <a16:creationId xmlns:a16="http://schemas.microsoft.com/office/drawing/2014/main" id="{686B3B66-3C89-63B6-8D5B-E6ED7317740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SG"/>
          </a:p>
        </p:txBody>
      </p:sp>
      <p:sp>
        <p:nvSpPr>
          <p:cNvPr id="6" name="Slide Number Placeholder 5">
            <a:extLst>
              <a:ext uri="{FF2B5EF4-FFF2-40B4-BE49-F238E27FC236}">
                <a16:creationId xmlns:a16="http://schemas.microsoft.com/office/drawing/2014/main" id="{536DDD74-216D-B9CF-91DE-24A0AAD630D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D72DF58A-A9BD-4D36-BC4C-55F8A9035960}" type="slidenum">
              <a:rPr lang="en-SG" smtClean="0"/>
              <a:t>‹#›</a:t>
            </a:fld>
            <a:endParaRPr lang="en-SG"/>
          </a:p>
        </p:txBody>
      </p:sp>
    </p:spTree>
    <p:extLst>
      <p:ext uri="{BB962C8B-B14F-4D97-AF65-F5344CB8AC3E}">
        <p14:creationId xmlns:p14="http://schemas.microsoft.com/office/powerpoint/2010/main" val="23808976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1pPr>
            <a:lvl2pPr lvl="1"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2pPr>
            <a:lvl3pPr lvl="2"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3pPr>
            <a:lvl4pPr lvl="3"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4pPr>
            <a:lvl5pPr lvl="4"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5pPr>
            <a:lvl6pPr lvl="5"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6pPr>
            <a:lvl7pPr lvl="6"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7pPr>
            <a:lvl8pPr lvl="7"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8pPr>
            <a:lvl9pPr lvl="8"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3"/>
              </a:buClr>
              <a:buSzPts val="1400"/>
              <a:buFont typeface="Nunito"/>
              <a:buChar char="●"/>
              <a:defRPr>
                <a:solidFill>
                  <a:schemeClr val="accent3"/>
                </a:solidFill>
                <a:latin typeface="Nunito"/>
                <a:ea typeface="Nunito"/>
                <a:cs typeface="Nunito"/>
                <a:sym typeface="Nunito"/>
              </a:defRPr>
            </a:lvl1pPr>
            <a:lvl2pPr marL="914400" lvl="1" indent="-317500">
              <a:lnSpc>
                <a:spcPct val="115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2pPr>
            <a:lvl3pPr marL="1371600" lvl="2" indent="-317500">
              <a:lnSpc>
                <a:spcPct val="115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3pPr>
            <a:lvl4pPr marL="1828800" lvl="3" indent="-317500">
              <a:lnSpc>
                <a:spcPct val="115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4pPr>
            <a:lvl5pPr marL="2286000" lvl="4" indent="-317500">
              <a:lnSpc>
                <a:spcPct val="115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5pPr>
            <a:lvl6pPr marL="2743200" lvl="5" indent="-317500">
              <a:lnSpc>
                <a:spcPct val="115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6pPr>
            <a:lvl7pPr marL="3200400" lvl="6" indent="-317500">
              <a:lnSpc>
                <a:spcPct val="115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7pPr>
            <a:lvl8pPr marL="3657600" lvl="7" indent="-317500">
              <a:lnSpc>
                <a:spcPct val="115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8pPr>
            <a:lvl9pPr marL="4114800" lvl="8" indent="-317500">
              <a:lnSpc>
                <a:spcPct val="115000"/>
              </a:lnSpc>
              <a:spcBef>
                <a:spcPts val="1600"/>
              </a:spcBef>
              <a:spcAft>
                <a:spcPts val="1600"/>
              </a:spcAft>
              <a:buClr>
                <a:schemeClr val="accent3"/>
              </a:buClr>
              <a:buSzPts val="1400"/>
              <a:buFont typeface="Nunito"/>
              <a:buChar char="■"/>
              <a:defRPr>
                <a:solidFill>
                  <a:schemeClr val="accent3"/>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502867856"/>
      </p:ext>
    </p:extLst>
  </p:cSld>
  <p:clrMap bg1="lt1" tx1="dk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1"/>
              </a:buClr>
              <a:buSzPts val="3500"/>
              <a:buFont typeface="Josefin Sans"/>
              <a:buNone/>
              <a:defRPr sz="3500" b="1">
                <a:solidFill>
                  <a:schemeClr val="accent1"/>
                </a:solidFill>
                <a:latin typeface="Josefin Sans"/>
                <a:ea typeface="Josefin Sans"/>
                <a:cs typeface="Josefin Sans"/>
                <a:sym typeface="Josefin San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dirty="0"/>
          </a:p>
        </p:txBody>
      </p:sp>
    </p:spTree>
    <p:extLst>
      <p:ext uri="{BB962C8B-B14F-4D97-AF65-F5344CB8AC3E}">
        <p14:creationId xmlns:p14="http://schemas.microsoft.com/office/powerpoint/2010/main" val="3180627048"/>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Reggae One"/>
              <a:buNone/>
              <a:defRPr sz="3500">
                <a:solidFill>
                  <a:schemeClr val="dk1"/>
                </a:solidFill>
                <a:latin typeface="Reggae One"/>
                <a:ea typeface="Reggae One"/>
                <a:cs typeface="Reggae One"/>
                <a:sym typeface="Reggae One"/>
              </a:defRPr>
            </a:lvl1pPr>
            <a:lvl2pPr lvl="1"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2pPr>
            <a:lvl3pPr lvl="2"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3pPr>
            <a:lvl4pPr lvl="3"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4pPr>
            <a:lvl5pPr lvl="4"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5pPr>
            <a:lvl6pPr lvl="5"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6pPr>
            <a:lvl7pPr lvl="6"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7pPr>
            <a:lvl8pPr lvl="7"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8pPr>
            <a:lvl9pPr lvl="8"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00000"/>
              </a:lnSpc>
              <a:spcBef>
                <a:spcPts val="1600"/>
              </a:spcBef>
              <a:spcAft>
                <a:spcPts val="160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1864326079"/>
      </p:ext>
    </p:extLst>
  </p:cSld>
  <p:clrMap bg1="lt1" tx1="dk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4"/>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7"/>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82F8764-41E1-4F9B-B41D-4DC66420159D}" type="datetimeFigureOut">
              <a:rPr lang="en-US" smtClean="0"/>
              <a:t>4/30/2025</a:t>
            </a:fld>
            <a:endParaRPr lang="en-US"/>
          </a:p>
        </p:txBody>
      </p:sp>
      <p:sp>
        <p:nvSpPr>
          <p:cNvPr id="5" name="Footer Placeholder 4"/>
          <p:cNvSpPr>
            <a:spLocks noGrp="1"/>
          </p:cNvSpPr>
          <p:nvPr>
            <p:ph type="ftr" sz="quarter" idx="3"/>
          </p:nvPr>
        </p:nvSpPr>
        <p:spPr>
          <a:xfrm>
            <a:off x="3124200" y="4767267"/>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7"/>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7C71266-BBD4-4184-8D12-2867E3CF547B}" type="slidenum">
              <a:rPr lang="en-US" smtClean="0"/>
              <a:t>‹#›</a:t>
            </a:fld>
            <a:endParaRPr lang="en-US"/>
          </a:p>
        </p:txBody>
      </p:sp>
    </p:spTree>
    <p:extLst>
      <p:ext uri="{BB962C8B-B14F-4D97-AF65-F5344CB8AC3E}">
        <p14:creationId xmlns:p14="http://schemas.microsoft.com/office/powerpoint/2010/main" val="239169249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685749" rtl="0" eaLnBrk="1" latinLnBrk="0" hangingPunct="1">
        <a:spcBef>
          <a:spcPct val="0"/>
        </a:spcBef>
        <a:buNone/>
        <a:defRPr sz="3300" kern="1200">
          <a:solidFill>
            <a:schemeClr val="tx1"/>
          </a:solidFill>
          <a:latin typeface="+mj-lt"/>
          <a:ea typeface="+mj-ea"/>
          <a:cs typeface="+mj-cs"/>
        </a:defRPr>
      </a:lvl1pPr>
    </p:titleStyle>
    <p:bodyStyle>
      <a:lvl1pPr marL="257156" indent="-257156" algn="l" defTabSz="6857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171" indent="-214298" algn="l" defTabSz="685749"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186" indent="-171438" algn="l" defTabSz="685749"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060" indent="-171438" algn="l" defTabSz="68574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2935" indent="-171438" algn="l" defTabSz="68574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809" indent="-171438" algn="l" defTabSz="68574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684" indent="-171438" algn="l" defTabSz="68574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558" indent="-171438" algn="l" defTabSz="68574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433" indent="-171438" algn="l" defTabSz="68574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749" rtl="0" eaLnBrk="1" latinLnBrk="0" hangingPunct="1">
        <a:defRPr sz="1350" kern="1200">
          <a:solidFill>
            <a:schemeClr val="tx1"/>
          </a:solidFill>
          <a:latin typeface="+mn-lt"/>
          <a:ea typeface="+mn-ea"/>
          <a:cs typeface="+mn-cs"/>
        </a:defRPr>
      </a:lvl1pPr>
      <a:lvl2pPr marL="342875" algn="l" defTabSz="685749" rtl="0" eaLnBrk="1" latinLnBrk="0" hangingPunct="1">
        <a:defRPr sz="1350" kern="1200">
          <a:solidFill>
            <a:schemeClr val="tx1"/>
          </a:solidFill>
          <a:latin typeface="+mn-lt"/>
          <a:ea typeface="+mn-ea"/>
          <a:cs typeface="+mn-cs"/>
        </a:defRPr>
      </a:lvl2pPr>
      <a:lvl3pPr marL="685749" algn="l" defTabSz="685749" rtl="0" eaLnBrk="1" latinLnBrk="0" hangingPunct="1">
        <a:defRPr sz="1350" kern="1200">
          <a:solidFill>
            <a:schemeClr val="tx1"/>
          </a:solidFill>
          <a:latin typeface="+mn-lt"/>
          <a:ea typeface="+mn-ea"/>
          <a:cs typeface="+mn-cs"/>
        </a:defRPr>
      </a:lvl3pPr>
      <a:lvl4pPr marL="1028624" algn="l" defTabSz="685749" rtl="0" eaLnBrk="1" latinLnBrk="0" hangingPunct="1">
        <a:defRPr sz="1350" kern="1200">
          <a:solidFill>
            <a:schemeClr val="tx1"/>
          </a:solidFill>
          <a:latin typeface="+mn-lt"/>
          <a:ea typeface="+mn-ea"/>
          <a:cs typeface="+mn-cs"/>
        </a:defRPr>
      </a:lvl4pPr>
      <a:lvl5pPr marL="1371498" algn="l" defTabSz="685749" rtl="0" eaLnBrk="1" latinLnBrk="0" hangingPunct="1">
        <a:defRPr sz="1350" kern="1200">
          <a:solidFill>
            <a:schemeClr val="tx1"/>
          </a:solidFill>
          <a:latin typeface="+mn-lt"/>
          <a:ea typeface="+mn-ea"/>
          <a:cs typeface="+mn-cs"/>
        </a:defRPr>
      </a:lvl5pPr>
      <a:lvl6pPr marL="1714373" algn="l" defTabSz="685749" rtl="0" eaLnBrk="1" latinLnBrk="0" hangingPunct="1">
        <a:defRPr sz="1350" kern="1200">
          <a:solidFill>
            <a:schemeClr val="tx1"/>
          </a:solidFill>
          <a:latin typeface="+mn-lt"/>
          <a:ea typeface="+mn-ea"/>
          <a:cs typeface="+mn-cs"/>
        </a:defRPr>
      </a:lvl6pPr>
      <a:lvl7pPr marL="2057246" algn="l" defTabSz="685749" rtl="0" eaLnBrk="1" latinLnBrk="0" hangingPunct="1">
        <a:defRPr sz="1350" kern="1200">
          <a:solidFill>
            <a:schemeClr val="tx1"/>
          </a:solidFill>
          <a:latin typeface="+mn-lt"/>
          <a:ea typeface="+mn-ea"/>
          <a:cs typeface="+mn-cs"/>
        </a:defRPr>
      </a:lvl7pPr>
      <a:lvl8pPr marL="2400120" algn="l" defTabSz="685749" rtl="0" eaLnBrk="1" latinLnBrk="0" hangingPunct="1">
        <a:defRPr sz="1350" kern="1200">
          <a:solidFill>
            <a:schemeClr val="tx1"/>
          </a:solidFill>
          <a:latin typeface="+mn-lt"/>
          <a:ea typeface="+mn-ea"/>
          <a:cs typeface="+mn-cs"/>
        </a:defRPr>
      </a:lvl8pPr>
      <a:lvl9pPr marL="2742995" algn="l" defTabSz="685749"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E812F3-E0EC-5C6A-7AE6-A5EEE8617486}"/>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C89B78-4D04-0EEE-C588-F0B5ECA6D53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223FF-EEF2-171C-0BC7-1E533ED41F21}"/>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8996D46-A51C-4330-ADBC-85D5E8651091}" type="datetimeFigureOut">
              <a:rPr lang="en-US" smtClean="0"/>
              <a:t>4/30/2025</a:t>
            </a:fld>
            <a:endParaRPr lang="en-US"/>
          </a:p>
        </p:txBody>
      </p:sp>
      <p:sp>
        <p:nvSpPr>
          <p:cNvPr id="5" name="Footer Placeholder 4">
            <a:extLst>
              <a:ext uri="{FF2B5EF4-FFF2-40B4-BE49-F238E27FC236}">
                <a16:creationId xmlns:a16="http://schemas.microsoft.com/office/drawing/2014/main" id="{1EF27F39-257A-36A1-DDFC-3A98DC1BE29D}"/>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FC18EF2-26C4-780B-05E3-709EF40BEBF2}"/>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509582-6441-4775-A587-DDD03D2EC1CC}" type="slidenum">
              <a:rPr lang="en-US" smtClean="0"/>
              <a:t>‹#›</a:t>
            </a:fld>
            <a:endParaRPr lang="en-US"/>
          </a:p>
        </p:txBody>
      </p:sp>
    </p:spTree>
    <p:extLst>
      <p:ext uri="{BB962C8B-B14F-4D97-AF65-F5344CB8AC3E}">
        <p14:creationId xmlns:p14="http://schemas.microsoft.com/office/powerpoint/2010/main" val="388347947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24.png"/><Relationship Id="rId7" Type="http://schemas.openxmlformats.org/officeDocument/2006/relationships/image" Target="../media/image50.png"/><Relationship Id="rId2" Type="http://schemas.openxmlformats.org/officeDocument/2006/relationships/image" Target="../media/image23.png"/><Relationship Id="rId1" Type="http://schemas.openxmlformats.org/officeDocument/2006/relationships/slideLayout" Target="../slideLayouts/slideLayout15.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 Id="rId5" Type="http://schemas.openxmlformats.org/officeDocument/2006/relationships/image" Target="../media/image56.sv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7.png"/><Relationship Id="rId1" Type="http://schemas.openxmlformats.org/officeDocument/2006/relationships/slideLayout" Target="../slideLayouts/slideLayout33.xml"/><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png"/><Relationship Id="rId1" Type="http://schemas.openxmlformats.org/officeDocument/2006/relationships/slideLayout" Target="../slideLayouts/slideLayout33.xml"/><Relationship Id="rId5" Type="http://schemas.openxmlformats.org/officeDocument/2006/relationships/image" Target="../media/image61.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64.pn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70.png"/><Relationship Id="rId18" Type="http://schemas.openxmlformats.org/officeDocument/2006/relationships/image" Target="../media/image73.png"/><Relationship Id="rId3" Type="http://schemas.openxmlformats.org/officeDocument/2006/relationships/image" Target="../media/image23.png"/><Relationship Id="rId7" Type="http://schemas.openxmlformats.org/officeDocument/2006/relationships/image" Target="../media/image66.png"/><Relationship Id="rId12" Type="http://schemas.openxmlformats.org/officeDocument/2006/relationships/image" Target="../media/image69.svg"/><Relationship Id="rId17" Type="http://schemas.openxmlformats.org/officeDocument/2006/relationships/image" Target="../media/image72.png"/><Relationship Id="rId2" Type="http://schemas.openxmlformats.org/officeDocument/2006/relationships/notesSlide" Target="../notesSlides/notesSlide5.xml"/><Relationship Id="rId16" Type="http://schemas.openxmlformats.org/officeDocument/2006/relationships/image" Target="../media/image42.svg"/><Relationship Id="rId1" Type="http://schemas.openxmlformats.org/officeDocument/2006/relationships/slideLayout" Target="../slideLayouts/slideLayout15.xml"/><Relationship Id="rId6" Type="http://schemas.openxmlformats.org/officeDocument/2006/relationships/image" Target="../media/image32.svg"/><Relationship Id="rId11" Type="http://schemas.openxmlformats.org/officeDocument/2006/relationships/image" Target="../media/image68.png"/><Relationship Id="rId5" Type="http://schemas.openxmlformats.org/officeDocument/2006/relationships/image" Target="../media/image65.png"/><Relationship Id="rId15" Type="http://schemas.openxmlformats.org/officeDocument/2006/relationships/image" Target="../media/image71.png"/><Relationship Id="rId10" Type="http://schemas.openxmlformats.org/officeDocument/2006/relationships/image" Target="../media/image36.svg"/><Relationship Id="rId19" Type="http://schemas.openxmlformats.org/officeDocument/2006/relationships/image" Target="../media/image74.png"/><Relationship Id="rId4" Type="http://schemas.openxmlformats.org/officeDocument/2006/relationships/image" Target="../media/image24.png"/><Relationship Id="rId9" Type="http://schemas.openxmlformats.org/officeDocument/2006/relationships/image" Target="../media/image67.png"/><Relationship Id="rId14" Type="http://schemas.openxmlformats.org/officeDocument/2006/relationships/image" Target="../media/image40.svg"/></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24.png"/><Relationship Id="rId7" Type="http://schemas.openxmlformats.org/officeDocument/2006/relationships/image" Target="../media/image78.svg"/><Relationship Id="rId2" Type="http://schemas.openxmlformats.org/officeDocument/2006/relationships/image" Target="../media/image23.png"/><Relationship Id="rId1" Type="http://schemas.openxmlformats.org/officeDocument/2006/relationships/slideLayout" Target="../slideLayouts/slideLayout1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64.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 Id="rId5" Type="http://schemas.openxmlformats.org/officeDocument/2006/relationships/image" Target="../media/image16.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4.png"/><Relationship Id="rId7" Type="http://schemas.openxmlformats.org/officeDocument/2006/relationships/image" Target="../media/image78.svg"/><Relationship Id="rId2" Type="http://schemas.openxmlformats.org/officeDocument/2006/relationships/image" Target="../media/image23.png"/><Relationship Id="rId1" Type="http://schemas.openxmlformats.org/officeDocument/2006/relationships/slideLayout" Target="../slideLayouts/slideLayout1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85.gif"/><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 Id="rId5" Type="http://schemas.openxmlformats.org/officeDocument/2006/relationships/image" Target="../media/image27.png"/><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88.png"/></Relationships>
</file>

<file path=ppt/slides/_rels/slide31.xml.rels><?xml version="1.0" encoding="UTF-8" standalone="yes"?>
<Relationships xmlns="http://schemas.openxmlformats.org/package/2006/relationships"><Relationship Id="rId13" Type="http://schemas.openxmlformats.org/officeDocument/2006/relationships/image" Target="../media/image96.png"/><Relationship Id="rId18" Type="http://schemas.openxmlformats.org/officeDocument/2006/relationships/slide" Target="slide36.xml"/><Relationship Id="rId26" Type="http://schemas.openxmlformats.org/officeDocument/2006/relationships/image" Target="../media/image99.png"/><Relationship Id="rId3" Type="http://schemas.openxmlformats.org/officeDocument/2006/relationships/slideLayout" Target="../slideLayouts/slideLayout42.xml"/><Relationship Id="rId21" Type="http://schemas.openxmlformats.org/officeDocument/2006/relationships/slide" Target="slide40.xml"/><Relationship Id="rId34" Type="http://schemas.openxmlformats.org/officeDocument/2006/relationships/slide" Target="slide41.xml"/><Relationship Id="rId7" Type="http://schemas.openxmlformats.org/officeDocument/2006/relationships/image" Target="../media/image91.png"/><Relationship Id="rId12" Type="http://schemas.openxmlformats.org/officeDocument/2006/relationships/image" Target="../media/image60.png"/><Relationship Id="rId17" Type="http://schemas.openxmlformats.org/officeDocument/2006/relationships/slide" Target="slide35.xml"/><Relationship Id="rId25" Type="http://schemas.openxmlformats.org/officeDocument/2006/relationships/image" Target="../media/image98.gif"/><Relationship Id="rId33" Type="http://schemas.openxmlformats.org/officeDocument/2006/relationships/image" Target="../media/image103.png"/><Relationship Id="rId2" Type="http://schemas.openxmlformats.org/officeDocument/2006/relationships/audio" Target="../media/media1.mp3"/><Relationship Id="rId16" Type="http://schemas.openxmlformats.org/officeDocument/2006/relationships/slide" Target="slide34.xml"/><Relationship Id="rId20" Type="http://schemas.openxmlformats.org/officeDocument/2006/relationships/slide" Target="slide43.xml"/><Relationship Id="rId29" Type="http://schemas.openxmlformats.org/officeDocument/2006/relationships/image" Target="../media/image101.png"/><Relationship Id="rId1" Type="http://schemas.microsoft.com/office/2007/relationships/media" Target="../media/media1.mp3"/><Relationship Id="rId6" Type="http://schemas.openxmlformats.org/officeDocument/2006/relationships/image" Target="../media/image90.png"/><Relationship Id="rId11" Type="http://schemas.openxmlformats.org/officeDocument/2006/relationships/image" Target="../media/image95.png"/><Relationship Id="rId24" Type="http://schemas.openxmlformats.org/officeDocument/2006/relationships/image" Target="../media/image97.png"/><Relationship Id="rId32" Type="http://schemas.openxmlformats.org/officeDocument/2006/relationships/slide" Target="slide44.xml"/><Relationship Id="rId5" Type="http://schemas.openxmlformats.org/officeDocument/2006/relationships/image" Target="../media/image89.png"/><Relationship Id="rId15" Type="http://schemas.openxmlformats.org/officeDocument/2006/relationships/slide" Target="slide33.xml"/><Relationship Id="rId23" Type="http://schemas.openxmlformats.org/officeDocument/2006/relationships/slide" Target="slide45.xml"/><Relationship Id="rId28" Type="http://schemas.openxmlformats.org/officeDocument/2006/relationships/image" Target="../media/image100.png"/><Relationship Id="rId10" Type="http://schemas.openxmlformats.org/officeDocument/2006/relationships/image" Target="../media/image94.png"/><Relationship Id="rId19" Type="http://schemas.openxmlformats.org/officeDocument/2006/relationships/slide" Target="slide37.xml"/><Relationship Id="rId31" Type="http://schemas.openxmlformats.org/officeDocument/2006/relationships/image" Target="../media/image102.png"/><Relationship Id="rId4" Type="http://schemas.openxmlformats.org/officeDocument/2006/relationships/notesSlide" Target="../notesSlides/notesSlide10.xml"/><Relationship Id="rId9" Type="http://schemas.openxmlformats.org/officeDocument/2006/relationships/image" Target="../media/image93.png"/><Relationship Id="rId14" Type="http://schemas.openxmlformats.org/officeDocument/2006/relationships/slide" Target="slide32.xml"/><Relationship Id="rId22" Type="http://schemas.openxmlformats.org/officeDocument/2006/relationships/slide" Target="slide39.xml"/><Relationship Id="rId27" Type="http://schemas.openxmlformats.org/officeDocument/2006/relationships/slide" Target="slide38.xml"/><Relationship Id="rId30" Type="http://schemas.openxmlformats.org/officeDocument/2006/relationships/slide" Target="slide42.xml"/><Relationship Id="rId8" Type="http://schemas.openxmlformats.org/officeDocument/2006/relationships/image" Target="../media/image92.png"/></Relationships>
</file>

<file path=ppt/slides/_rels/slide32.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4.png"/><Relationship Id="rId7" Type="http://schemas.openxmlformats.org/officeDocument/2006/relationships/slide" Target="slide31.xml"/><Relationship Id="rId2" Type="http://schemas.openxmlformats.org/officeDocument/2006/relationships/audio" Target="../media/audio1.wav"/><Relationship Id="rId1" Type="http://schemas.openxmlformats.org/officeDocument/2006/relationships/slideLayout" Target="../slideLayouts/slideLayout53.xml"/><Relationship Id="rId6" Type="http://schemas.openxmlformats.org/officeDocument/2006/relationships/image" Target="../media/image91.png"/><Relationship Id="rId11" Type="http://schemas.openxmlformats.org/officeDocument/2006/relationships/image" Target="../media/image109.gif"/><Relationship Id="rId5" Type="http://schemas.openxmlformats.org/officeDocument/2006/relationships/image" Target="../media/image106.png"/><Relationship Id="rId10" Type="http://schemas.openxmlformats.org/officeDocument/2006/relationships/image" Target="../media/image85.gif"/><Relationship Id="rId4" Type="http://schemas.openxmlformats.org/officeDocument/2006/relationships/image" Target="../media/image105.png"/><Relationship Id="rId9" Type="http://schemas.openxmlformats.org/officeDocument/2006/relationships/image" Target="../media/image108.png"/></Relationships>
</file>

<file path=ppt/slides/_rels/slide33.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4.png"/><Relationship Id="rId7" Type="http://schemas.openxmlformats.org/officeDocument/2006/relationships/slide" Target="slide31.xml"/><Relationship Id="rId2" Type="http://schemas.openxmlformats.org/officeDocument/2006/relationships/audio" Target="../media/audio1.wav"/><Relationship Id="rId1" Type="http://schemas.openxmlformats.org/officeDocument/2006/relationships/slideLayout" Target="../slideLayouts/slideLayout53.xml"/><Relationship Id="rId6" Type="http://schemas.openxmlformats.org/officeDocument/2006/relationships/image" Target="../media/image94.png"/><Relationship Id="rId11" Type="http://schemas.openxmlformats.org/officeDocument/2006/relationships/image" Target="../media/image109.gif"/><Relationship Id="rId5" Type="http://schemas.openxmlformats.org/officeDocument/2006/relationships/image" Target="../media/image106.png"/><Relationship Id="rId10" Type="http://schemas.openxmlformats.org/officeDocument/2006/relationships/image" Target="../media/image85.gif"/><Relationship Id="rId4" Type="http://schemas.openxmlformats.org/officeDocument/2006/relationships/image" Target="../media/image105.png"/><Relationship Id="rId9" Type="http://schemas.openxmlformats.org/officeDocument/2006/relationships/image" Target="../media/image108.png"/></Relationships>
</file>

<file path=ppt/slides/_rels/slide34.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4.png"/><Relationship Id="rId7" Type="http://schemas.openxmlformats.org/officeDocument/2006/relationships/slide" Target="slide31.xml"/><Relationship Id="rId2" Type="http://schemas.openxmlformats.org/officeDocument/2006/relationships/audio" Target="../media/audio1.wav"/><Relationship Id="rId1" Type="http://schemas.openxmlformats.org/officeDocument/2006/relationships/slideLayout" Target="../slideLayouts/slideLayout53.xml"/><Relationship Id="rId6" Type="http://schemas.openxmlformats.org/officeDocument/2006/relationships/image" Target="../media/image93.png"/><Relationship Id="rId11" Type="http://schemas.openxmlformats.org/officeDocument/2006/relationships/image" Target="../media/image109.gif"/><Relationship Id="rId5" Type="http://schemas.openxmlformats.org/officeDocument/2006/relationships/image" Target="../media/image106.png"/><Relationship Id="rId10" Type="http://schemas.openxmlformats.org/officeDocument/2006/relationships/image" Target="../media/image85.gif"/><Relationship Id="rId4" Type="http://schemas.openxmlformats.org/officeDocument/2006/relationships/image" Target="../media/image105.png"/><Relationship Id="rId9" Type="http://schemas.openxmlformats.org/officeDocument/2006/relationships/image" Target="../media/image108.png"/></Relationships>
</file>

<file path=ppt/slides/_rels/slide3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4.png"/><Relationship Id="rId7" Type="http://schemas.openxmlformats.org/officeDocument/2006/relationships/slide" Target="slide31.xml"/><Relationship Id="rId2" Type="http://schemas.openxmlformats.org/officeDocument/2006/relationships/audio" Target="../media/audio1.wav"/><Relationship Id="rId1" Type="http://schemas.openxmlformats.org/officeDocument/2006/relationships/slideLayout" Target="../slideLayouts/slideLayout53.xml"/><Relationship Id="rId6" Type="http://schemas.openxmlformats.org/officeDocument/2006/relationships/image" Target="../media/image61.png"/><Relationship Id="rId11" Type="http://schemas.openxmlformats.org/officeDocument/2006/relationships/image" Target="../media/image109.gif"/><Relationship Id="rId5" Type="http://schemas.openxmlformats.org/officeDocument/2006/relationships/image" Target="../media/image106.png"/><Relationship Id="rId10" Type="http://schemas.openxmlformats.org/officeDocument/2006/relationships/image" Target="../media/image85.gif"/><Relationship Id="rId4" Type="http://schemas.openxmlformats.org/officeDocument/2006/relationships/image" Target="../media/image105.png"/><Relationship Id="rId9" Type="http://schemas.openxmlformats.org/officeDocument/2006/relationships/image" Target="../media/image108.png"/></Relationships>
</file>

<file path=ppt/slides/_rels/slide36.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4.png"/><Relationship Id="rId7" Type="http://schemas.openxmlformats.org/officeDocument/2006/relationships/slide" Target="slide31.xml"/><Relationship Id="rId2" Type="http://schemas.openxmlformats.org/officeDocument/2006/relationships/audio" Target="../media/audio1.wav"/><Relationship Id="rId1" Type="http://schemas.openxmlformats.org/officeDocument/2006/relationships/slideLayout" Target="../slideLayouts/slideLayout53.xml"/><Relationship Id="rId6" Type="http://schemas.openxmlformats.org/officeDocument/2006/relationships/image" Target="../media/image96.png"/><Relationship Id="rId11" Type="http://schemas.openxmlformats.org/officeDocument/2006/relationships/image" Target="../media/image109.gif"/><Relationship Id="rId5" Type="http://schemas.openxmlformats.org/officeDocument/2006/relationships/image" Target="../media/image106.png"/><Relationship Id="rId10" Type="http://schemas.openxmlformats.org/officeDocument/2006/relationships/image" Target="../media/image85.gif"/><Relationship Id="rId4" Type="http://schemas.openxmlformats.org/officeDocument/2006/relationships/image" Target="../media/image105.png"/><Relationship Id="rId9" Type="http://schemas.openxmlformats.org/officeDocument/2006/relationships/image" Target="../media/image108.png"/></Relationships>
</file>

<file path=ppt/slides/_rels/slide37.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4.png"/><Relationship Id="rId7" Type="http://schemas.openxmlformats.org/officeDocument/2006/relationships/slide" Target="slide31.xml"/><Relationship Id="rId2" Type="http://schemas.openxmlformats.org/officeDocument/2006/relationships/audio" Target="../media/audio1.wav"/><Relationship Id="rId1" Type="http://schemas.openxmlformats.org/officeDocument/2006/relationships/slideLayout" Target="../slideLayouts/slideLayout53.xml"/><Relationship Id="rId6" Type="http://schemas.openxmlformats.org/officeDocument/2006/relationships/image" Target="../media/image60.png"/><Relationship Id="rId11" Type="http://schemas.openxmlformats.org/officeDocument/2006/relationships/image" Target="../media/image109.gif"/><Relationship Id="rId5" Type="http://schemas.openxmlformats.org/officeDocument/2006/relationships/image" Target="../media/image106.png"/><Relationship Id="rId10" Type="http://schemas.openxmlformats.org/officeDocument/2006/relationships/image" Target="../media/image85.gif"/><Relationship Id="rId4" Type="http://schemas.openxmlformats.org/officeDocument/2006/relationships/image" Target="../media/image105.png"/><Relationship Id="rId9" Type="http://schemas.openxmlformats.org/officeDocument/2006/relationships/image" Target="../media/image108.png"/></Relationships>
</file>

<file path=ppt/slides/_rels/slide38.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4.png"/><Relationship Id="rId7" Type="http://schemas.openxmlformats.org/officeDocument/2006/relationships/slide" Target="slide31.xml"/><Relationship Id="rId2" Type="http://schemas.openxmlformats.org/officeDocument/2006/relationships/audio" Target="../media/audio1.wav"/><Relationship Id="rId1" Type="http://schemas.openxmlformats.org/officeDocument/2006/relationships/slideLayout" Target="../slideLayouts/slideLayout53.xml"/><Relationship Id="rId6" Type="http://schemas.openxmlformats.org/officeDocument/2006/relationships/image" Target="../media/image100.png"/><Relationship Id="rId11" Type="http://schemas.openxmlformats.org/officeDocument/2006/relationships/image" Target="../media/image109.gif"/><Relationship Id="rId5" Type="http://schemas.openxmlformats.org/officeDocument/2006/relationships/image" Target="../media/image106.png"/><Relationship Id="rId10" Type="http://schemas.openxmlformats.org/officeDocument/2006/relationships/image" Target="../media/image85.gif"/><Relationship Id="rId4" Type="http://schemas.openxmlformats.org/officeDocument/2006/relationships/image" Target="../media/image105.png"/><Relationship Id="rId9" Type="http://schemas.openxmlformats.org/officeDocument/2006/relationships/image" Target="../media/image108.png"/></Relationships>
</file>

<file path=ppt/slides/_rels/slide39.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4.png"/><Relationship Id="rId7" Type="http://schemas.openxmlformats.org/officeDocument/2006/relationships/slide" Target="slide31.xml"/><Relationship Id="rId2" Type="http://schemas.openxmlformats.org/officeDocument/2006/relationships/audio" Target="../media/audio1.wav"/><Relationship Id="rId1" Type="http://schemas.openxmlformats.org/officeDocument/2006/relationships/slideLayout" Target="../slideLayouts/slideLayout53.xml"/><Relationship Id="rId6" Type="http://schemas.openxmlformats.org/officeDocument/2006/relationships/image" Target="../media/image95.png"/><Relationship Id="rId11" Type="http://schemas.openxmlformats.org/officeDocument/2006/relationships/image" Target="../media/image109.gif"/><Relationship Id="rId5" Type="http://schemas.openxmlformats.org/officeDocument/2006/relationships/image" Target="../media/image106.png"/><Relationship Id="rId10" Type="http://schemas.openxmlformats.org/officeDocument/2006/relationships/image" Target="../media/image85.gif"/><Relationship Id="rId4" Type="http://schemas.openxmlformats.org/officeDocument/2006/relationships/image" Target="../media/image105.png"/><Relationship Id="rId9" Type="http://schemas.openxmlformats.org/officeDocument/2006/relationships/image" Target="../media/image108.png"/></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4.png"/><Relationship Id="rId7" Type="http://schemas.openxmlformats.org/officeDocument/2006/relationships/slide" Target="slide31.xml"/><Relationship Id="rId2" Type="http://schemas.openxmlformats.org/officeDocument/2006/relationships/audio" Target="../media/audio1.wav"/><Relationship Id="rId1" Type="http://schemas.openxmlformats.org/officeDocument/2006/relationships/slideLayout" Target="../slideLayouts/slideLayout53.xml"/><Relationship Id="rId6" Type="http://schemas.openxmlformats.org/officeDocument/2006/relationships/image" Target="../media/image92.png"/><Relationship Id="rId11" Type="http://schemas.openxmlformats.org/officeDocument/2006/relationships/image" Target="../media/image109.gif"/><Relationship Id="rId5" Type="http://schemas.openxmlformats.org/officeDocument/2006/relationships/image" Target="../media/image106.png"/><Relationship Id="rId10" Type="http://schemas.openxmlformats.org/officeDocument/2006/relationships/image" Target="../media/image85.gif"/><Relationship Id="rId4" Type="http://schemas.openxmlformats.org/officeDocument/2006/relationships/image" Target="../media/image105.png"/><Relationship Id="rId9" Type="http://schemas.openxmlformats.org/officeDocument/2006/relationships/image" Target="../media/image108.png"/></Relationships>
</file>

<file path=ppt/slides/_rels/slide41.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4.png"/><Relationship Id="rId7" Type="http://schemas.openxmlformats.org/officeDocument/2006/relationships/slide" Target="slide31.xml"/><Relationship Id="rId2" Type="http://schemas.openxmlformats.org/officeDocument/2006/relationships/audio" Target="../media/audio1.wav"/><Relationship Id="rId1" Type="http://schemas.openxmlformats.org/officeDocument/2006/relationships/slideLayout" Target="../slideLayouts/slideLayout53.xml"/><Relationship Id="rId6" Type="http://schemas.openxmlformats.org/officeDocument/2006/relationships/image" Target="../media/image92.png"/><Relationship Id="rId11" Type="http://schemas.openxmlformats.org/officeDocument/2006/relationships/image" Target="../media/image109.gif"/><Relationship Id="rId5" Type="http://schemas.openxmlformats.org/officeDocument/2006/relationships/image" Target="../media/image106.png"/><Relationship Id="rId10" Type="http://schemas.openxmlformats.org/officeDocument/2006/relationships/image" Target="../media/image85.gif"/><Relationship Id="rId4" Type="http://schemas.openxmlformats.org/officeDocument/2006/relationships/image" Target="../media/image105.png"/><Relationship Id="rId9" Type="http://schemas.openxmlformats.org/officeDocument/2006/relationships/image" Target="../media/image108.png"/></Relationships>
</file>

<file path=ppt/slides/_rels/slide42.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4.png"/><Relationship Id="rId7" Type="http://schemas.openxmlformats.org/officeDocument/2006/relationships/slide" Target="slide31.xml"/><Relationship Id="rId2" Type="http://schemas.openxmlformats.org/officeDocument/2006/relationships/audio" Target="../media/audio1.wav"/><Relationship Id="rId1" Type="http://schemas.openxmlformats.org/officeDocument/2006/relationships/slideLayout" Target="../slideLayouts/slideLayout53.xml"/><Relationship Id="rId6" Type="http://schemas.openxmlformats.org/officeDocument/2006/relationships/image" Target="../media/image101.png"/><Relationship Id="rId11" Type="http://schemas.openxmlformats.org/officeDocument/2006/relationships/image" Target="../media/image109.gif"/><Relationship Id="rId5" Type="http://schemas.openxmlformats.org/officeDocument/2006/relationships/image" Target="../media/image106.png"/><Relationship Id="rId10" Type="http://schemas.openxmlformats.org/officeDocument/2006/relationships/image" Target="../media/image85.gif"/><Relationship Id="rId4" Type="http://schemas.openxmlformats.org/officeDocument/2006/relationships/image" Target="../media/image105.png"/><Relationship Id="rId9" Type="http://schemas.openxmlformats.org/officeDocument/2006/relationships/image" Target="../media/image108.png"/></Relationships>
</file>

<file path=ppt/slides/_rels/slide43.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4.png"/><Relationship Id="rId7" Type="http://schemas.openxmlformats.org/officeDocument/2006/relationships/image" Target="../media/image107.png"/><Relationship Id="rId2" Type="http://schemas.openxmlformats.org/officeDocument/2006/relationships/audio" Target="../media/audio1.wav"/><Relationship Id="rId1" Type="http://schemas.openxmlformats.org/officeDocument/2006/relationships/slideLayout" Target="../slideLayouts/slideLayout53.xml"/><Relationship Id="rId6" Type="http://schemas.openxmlformats.org/officeDocument/2006/relationships/slide" Target="slide31.xml"/><Relationship Id="rId11" Type="http://schemas.openxmlformats.org/officeDocument/2006/relationships/image" Target="../media/image97.png"/><Relationship Id="rId5" Type="http://schemas.openxmlformats.org/officeDocument/2006/relationships/image" Target="../media/image106.png"/><Relationship Id="rId10" Type="http://schemas.openxmlformats.org/officeDocument/2006/relationships/image" Target="../media/image109.gif"/><Relationship Id="rId4" Type="http://schemas.openxmlformats.org/officeDocument/2006/relationships/image" Target="../media/image105.png"/><Relationship Id="rId9" Type="http://schemas.openxmlformats.org/officeDocument/2006/relationships/image" Target="../media/image85.gif"/></Relationships>
</file>

<file path=ppt/slides/_rels/slide44.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4.png"/><Relationship Id="rId7" Type="http://schemas.openxmlformats.org/officeDocument/2006/relationships/slide" Target="slide31.xml"/><Relationship Id="rId2" Type="http://schemas.openxmlformats.org/officeDocument/2006/relationships/audio" Target="../media/audio1.wav"/><Relationship Id="rId1" Type="http://schemas.openxmlformats.org/officeDocument/2006/relationships/slideLayout" Target="../slideLayouts/slideLayout53.xml"/><Relationship Id="rId6" Type="http://schemas.openxmlformats.org/officeDocument/2006/relationships/image" Target="../media/image102.png"/><Relationship Id="rId11" Type="http://schemas.openxmlformats.org/officeDocument/2006/relationships/image" Target="../media/image109.gif"/><Relationship Id="rId5" Type="http://schemas.openxmlformats.org/officeDocument/2006/relationships/image" Target="../media/image106.png"/><Relationship Id="rId10" Type="http://schemas.openxmlformats.org/officeDocument/2006/relationships/image" Target="../media/image85.gif"/><Relationship Id="rId4" Type="http://schemas.openxmlformats.org/officeDocument/2006/relationships/image" Target="../media/image105.png"/><Relationship Id="rId9" Type="http://schemas.openxmlformats.org/officeDocument/2006/relationships/image" Target="../media/image108.png"/></Relationships>
</file>

<file path=ppt/slides/_rels/slide4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10.png"/></Relationships>
</file>

<file path=ppt/slides/_rels/slide46.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24.png"/><Relationship Id="rId7" Type="http://schemas.openxmlformats.org/officeDocument/2006/relationships/image" Target="../media/image114.svg"/><Relationship Id="rId2" Type="http://schemas.openxmlformats.org/officeDocument/2006/relationships/image" Target="../media/image23.png"/><Relationship Id="rId1" Type="http://schemas.openxmlformats.org/officeDocument/2006/relationships/slideLayout" Target="../slideLayouts/slideLayout15.xml"/><Relationship Id="rId6" Type="http://schemas.openxmlformats.org/officeDocument/2006/relationships/image" Target="../media/image113.png"/><Relationship Id="rId5" Type="http://schemas.openxmlformats.org/officeDocument/2006/relationships/image" Target="../media/image112.svg"/><Relationship Id="rId10" Type="http://schemas.openxmlformats.org/officeDocument/2006/relationships/image" Target="../media/image117.png"/><Relationship Id="rId4" Type="http://schemas.openxmlformats.org/officeDocument/2006/relationships/image" Target="../media/image111.png"/><Relationship Id="rId9" Type="http://schemas.openxmlformats.org/officeDocument/2006/relationships/image" Target="../media/image116.svg"/></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18" Type="http://schemas.openxmlformats.org/officeDocument/2006/relationships/image" Target="../media/image15.png"/><Relationship Id="rId3" Type="http://schemas.openxmlformats.org/officeDocument/2006/relationships/image" Target="../media/image24.png"/><Relationship Id="rId7" Type="http://schemas.openxmlformats.org/officeDocument/2006/relationships/image" Target="../media/image34.svg"/><Relationship Id="rId12" Type="http://schemas.openxmlformats.org/officeDocument/2006/relationships/image" Target="../media/image39.png"/><Relationship Id="rId17" Type="http://schemas.openxmlformats.org/officeDocument/2006/relationships/image" Target="../media/image14.png"/><Relationship Id="rId2" Type="http://schemas.openxmlformats.org/officeDocument/2006/relationships/image" Target="../media/image23.png"/><Relationship Id="rId16" Type="http://schemas.openxmlformats.org/officeDocument/2006/relationships/image" Target="../media/image43.png"/><Relationship Id="rId1" Type="http://schemas.openxmlformats.org/officeDocument/2006/relationships/slideLayout" Target="../slideLayouts/slideLayout15.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5" Type="http://schemas.openxmlformats.org/officeDocument/2006/relationships/image" Target="../media/image42.svg"/><Relationship Id="rId10" Type="http://schemas.openxmlformats.org/officeDocument/2006/relationships/image" Target="../media/image37.png"/><Relationship Id="rId19" Type="http://schemas.openxmlformats.org/officeDocument/2006/relationships/image" Target="../media/image16.pn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BD5317-161F-10AE-7634-D5C3C0BBDEC9}"/>
              </a:ext>
            </a:extLst>
          </p:cNvPr>
          <p:cNvPicPr>
            <a:picLocks noChangeAspect="1"/>
          </p:cNvPicPr>
          <p:nvPr/>
        </p:nvPicPr>
        <p:blipFill>
          <a:blip r:embed="rId2"/>
          <a:stretch>
            <a:fillRect/>
          </a:stretch>
        </p:blipFill>
        <p:spPr>
          <a:xfrm>
            <a:off x="0" y="0"/>
            <a:ext cx="9144000" cy="5143500"/>
          </a:xfrm>
          <a:prstGeom prst="rect">
            <a:avLst/>
          </a:prstGeom>
        </p:spPr>
      </p:pic>
      <p:pic>
        <p:nvPicPr>
          <p:cNvPr id="4" name="Picture 3" descr="A cartoon of a child on a pile of green stalks&#10;&#10;Description automatically generated">
            <a:extLst>
              <a:ext uri="{FF2B5EF4-FFF2-40B4-BE49-F238E27FC236}">
                <a16:creationId xmlns:a16="http://schemas.microsoft.com/office/drawing/2014/main" id="{01D212D4-A083-30AE-403E-B49C2F009FE0}"/>
              </a:ext>
            </a:extLst>
          </p:cNvPr>
          <p:cNvPicPr>
            <a:picLocks noChangeAspect="1"/>
          </p:cNvPicPr>
          <p:nvPr/>
        </p:nvPicPr>
        <p:blipFill>
          <a:blip r:embed="rId3"/>
          <a:stretch>
            <a:fillRect/>
          </a:stretch>
        </p:blipFill>
        <p:spPr>
          <a:xfrm flipH="1">
            <a:off x="5053021" y="215279"/>
            <a:ext cx="2275147" cy="1500966"/>
          </a:xfrm>
          <a:prstGeom prst="rect">
            <a:avLst/>
          </a:prstGeom>
        </p:spPr>
      </p:pic>
      <p:grpSp>
        <p:nvGrpSpPr>
          <p:cNvPr id="5" name="Group 4">
            <a:extLst>
              <a:ext uri="{FF2B5EF4-FFF2-40B4-BE49-F238E27FC236}">
                <a16:creationId xmlns:a16="http://schemas.microsoft.com/office/drawing/2014/main" id="{49857EAB-7B30-451D-859D-40DCC02526FB}"/>
              </a:ext>
            </a:extLst>
          </p:cNvPr>
          <p:cNvGrpSpPr/>
          <p:nvPr/>
        </p:nvGrpSpPr>
        <p:grpSpPr>
          <a:xfrm>
            <a:off x="4851240" y="3437356"/>
            <a:ext cx="2082668" cy="1826905"/>
            <a:chOff x="-394252" y="2374319"/>
            <a:chExt cx="3252519" cy="3115520"/>
          </a:xfrm>
        </p:grpSpPr>
        <p:pic>
          <p:nvPicPr>
            <p:cNvPr id="6" name="Picture 5" descr="A blurry image of a person running&#10;&#10;Description automatically generated">
              <a:extLst>
                <a:ext uri="{FF2B5EF4-FFF2-40B4-BE49-F238E27FC236}">
                  <a16:creationId xmlns:a16="http://schemas.microsoft.com/office/drawing/2014/main" id="{E4512C5A-9E85-6F90-4569-37301F124301}"/>
                </a:ext>
              </a:extLst>
            </p:cNvPr>
            <p:cNvPicPr>
              <a:picLocks noChangeAspect="1"/>
            </p:cNvPicPr>
            <p:nvPr/>
          </p:nvPicPr>
          <p:blipFill>
            <a:blip r:embed="rId4"/>
            <a:stretch>
              <a:fillRect/>
            </a:stretch>
          </p:blipFill>
          <p:spPr>
            <a:xfrm>
              <a:off x="133382" y="2374319"/>
              <a:ext cx="2724885" cy="2673472"/>
            </a:xfrm>
            <a:prstGeom prst="rect">
              <a:avLst/>
            </a:prstGeom>
          </p:spPr>
        </p:pic>
        <p:pic>
          <p:nvPicPr>
            <p:cNvPr id="7" name="Picture 6" descr="A person holding apples and a child's head&#10;&#10;Description automatically generated">
              <a:extLst>
                <a:ext uri="{FF2B5EF4-FFF2-40B4-BE49-F238E27FC236}">
                  <a16:creationId xmlns:a16="http://schemas.microsoft.com/office/drawing/2014/main" id="{361F4EA9-CD4C-4091-D327-BF2C44D9E199}"/>
                </a:ext>
              </a:extLst>
            </p:cNvPr>
            <p:cNvPicPr>
              <a:picLocks noChangeAspect="1"/>
            </p:cNvPicPr>
            <p:nvPr/>
          </p:nvPicPr>
          <p:blipFill>
            <a:blip r:embed="rId5"/>
            <a:srcRect r="59981" b="4333"/>
            <a:stretch/>
          </p:blipFill>
          <p:spPr>
            <a:xfrm>
              <a:off x="-394252" y="3287437"/>
              <a:ext cx="1412796" cy="2202402"/>
            </a:xfrm>
            <a:prstGeom prst="rect">
              <a:avLst/>
            </a:prstGeom>
          </p:spPr>
        </p:pic>
      </p:grpSp>
      <p:pic>
        <p:nvPicPr>
          <p:cNvPr id="8" name="Picture 7" descr="A cartoon of a person holding a bowl and a fish&#10;&#10;Description automatically generated">
            <a:extLst>
              <a:ext uri="{FF2B5EF4-FFF2-40B4-BE49-F238E27FC236}">
                <a16:creationId xmlns:a16="http://schemas.microsoft.com/office/drawing/2014/main" id="{21EDA363-5E3B-0712-F770-C43C56726462}"/>
              </a:ext>
            </a:extLst>
          </p:cNvPr>
          <p:cNvPicPr>
            <a:picLocks noChangeAspect="1"/>
          </p:cNvPicPr>
          <p:nvPr/>
        </p:nvPicPr>
        <p:blipFill>
          <a:blip r:embed="rId6"/>
          <a:stretch>
            <a:fillRect/>
          </a:stretch>
        </p:blipFill>
        <p:spPr>
          <a:xfrm>
            <a:off x="7167154" y="3166654"/>
            <a:ext cx="1976846" cy="1976846"/>
          </a:xfrm>
          <a:prstGeom prst="rect">
            <a:avLst/>
          </a:prstGeom>
        </p:spPr>
      </p:pic>
      <p:grpSp>
        <p:nvGrpSpPr>
          <p:cNvPr id="9" name="Group 8">
            <a:extLst>
              <a:ext uri="{FF2B5EF4-FFF2-40B4-BE49-F238E27FC236}">
                <a16:creationId xmlns:a16="http://schemas.microsoft.com/office/drawing/2014/main" id="{70D09564-DCCA-6D1B-1C1C-89064314722A}"/>
              </a:ext>
            </a:extLst>
          </p:cNvPr>
          <p:cNvGrpSpPr/>
          <p:nvPr/>
        </p:nvGrpSpPr>
        <p:grpSpPr>
          <a:xfrm>
            <a:off x="6300265" y="396331"/>
            <a:ext cx="2965655" cy="3265344"/>
            <a:chOff x="6263948" y="2060702"/>
            <a:chExt cx="2590721" cy="3051204"/>
          </a:xfrm>
        </p:grpSpPr>
        <p:pic>
          <p:nvPicPr>
            <p:cNvPr id="10" name="Picture 9" descr="A person holding a bow and arrow&#10;&#10;Description automatically generated">
              <a:extLst>
                <a:ext uri="{FF2B5EF4-FFF2-40B4-BE49-F238E27FC236}">
                  <a16:creationId xmlns:a16="http://schemas.microsoft.com/office/drawing/2014/main" id="{4EDF1BB3-0079-99C6-9CC7-EF9580D220E0}"/>
                </a:ext>
              </a:extLst>
            </p:cNvPr>
            <p:cNvPicPr>
              <a:picLocks noChangeAspect="1"/>
            </p:cNvPicPr>
            <p:nvPr/>
          </p:nvPicPr>
          <p:blipFill>
            <a:blip r:embed="rId7"/>
            <a:stretch>
              <a:fillRect/>
            </a:stretch>
          </p:blipFill>
          <p:spPr>
            <a:xfrm>
              <a:off x="6263948" y="2653198"/>
              <a:ext cx="1897743" cy="2458708"/>
            </a:xfrm>
            <a:prstGeom prst="rect">
              <a:avLst/>
            </a:prstGeom>
          </p:spPr>
        </p:pic>
        <p:pic>
          <p:nvPicPr>
            <p:cNvPr id="11" name="Picture 10" descr="A cartoon of a person flying with an eagle&#10;&#10;Description automatically generated">
              <a:extLst>
                <a:ext uri="{FF2B5EF4-FFF2-40B4-BE49-F238E27FC236}">
                  <a16:creationId xmlns:a16="http://schemas.microsoft.com/office/drawing/2014/main" id="{F7C6770D-B926-1F47-4D97-8BB7295A3C27}"/>
                </a:ext>
              </a:extLst>
            </p:cNvPr>
            <p:cNvPicPr>
              <a:picLocks noChangeAspect="1"/>
            </p:cNvPicPr>
            <p:nvPr/>
          </p:nvPicPr>
          <p:blipFill>
            <a:blip r:embed="rId8"/>
            <a:stretch>
              <a:fillRect/>
            </a:stretch>
          </p:blipFill>
          <p:spPr>
            <a:xfrm>
              <a:off x="7689084" y="2060702"/>
              <a:ext cx="1165585" cy="1413988"/>
            </a:xfrm>
            <a:prstGeom prst="rect">
              <a:avLst/>
            </a:prstGeom>
          </p:spPr>
        </p:pic>
      </p:grpSp>
      <p:pic>
        <p:nvPicPr>
          <p:cNvPr id="14" name="Picture 13">
            <a:extLst>
              <a:ext uri="{FF2B5EF4-FFF2-40B4-BE49-F238E27FC236}">
                <a16:creationId xmlns:a16="http://schemas.microsoft.com/office/drawing/2014/main" id="{CAFFFF19-AA2E-BFB3-10F7-87B7F60C45C0}"/>
              </a:ext>
            </a:extLst>
          </p:cNvPr>
          <p:cNvPicPr>
            <a:picLocks noChangeAspect="1"/>
          </p:cNvPicPr>
          <p:nvPr/>
        </p:nvPicPr>
        <p:blipFill>
          <a:blip r:embed="rId9">
            <a:clrChange>
              <a:clrFrom>
                <a:srgbClr val="FFFFFF"/>
              </a:clrFrom>
              <a:clrTo>
                <a:srgbClr val="FFFFFF">
                  <a:alpha val="0"/>
                </a:srgbClr>
              </a:clrTo>
            </a:clrChange>
          </a:blip>
          <a:srcRect l="46263" b="3679"/>
          <a:stretch/>
        </p:blipFill>
        <p:spPr>
          <a:xfrm>
            <a:off x="139337" y="-138451"/>
            <a:ext cx="4913684" cy="4954291"/>
          </a:xfrm>
          <a:prstGeom prst="rect">
            <a:avLst/>
          </a:prstGeom>
        </p:spPr>
      </p:pic>
      <p:pic>
        <p:nvPicPr>
          <p:cNvPr id="15" name="Picture 14">
            <a:extLst>
              <a:ext uri="{FF2B5EF4-FFF2-40B4-BE49-F238E27FC236}">
                <a16:creationId xmlns:a16="http://schemas.microsoft.com/office/drawing/2014/main" id="{44243A50-D0AC-C58B-199C-928C07DF2BC9}"/>
              </a:ext>
            </a:extLst>
          </p:cNvPr>
          <p:cNvPicPr>
            <a:picLocks noChangeAspect="1"/>
          </p:cNvPicPr>
          <p:nvPr/>
        </p:nvPicPr>
        <p:blipFill>
          <a:blip r:embed="rId9">
            <a:clrChange>
              <a:clrFrom>
                <a:srgbClr val="FFFFFF"/>
              </a:clrFrom>
              <a:clrTo>
                <a:srgbClr val="FFFFFF">
                  <a:alpha val="0"/>
                </a:srgbClr>
              </a:clrTo>
            </a:clrChange>
          </a:blip>
          <a:srcRect l="-2070" t="56736" r="52206" b="6100"/>
          <a:stretch/>
        </p:blipFill>
        <p:spPr>
          <a:xfrm>
            <a:off x="169817" y="3553027"/>
            <a:ext cx="4559503" cy="1711234"/>
          </a:xfrm>
          <a:prstGeom prst="rect">
            <a:avLst/>
          </a:prstGeom>
        </p:spPr>
      </p:pic>
      <p:pic>
        <p:nvPicPr>
          <p:cNvPr id="2" name="Picture 1">
            <a:extLst>
              <a:ext uri="{FF2B5EF4-FFF2-40B4-BE49-F238E27FC236}">
                <a16:creationId xmlns:a16="http://schemas.microsoft.com/office/drawing/2014/main" id="{A8008F40-DA83-A72C-0F8F-DFA90326F44A}"/>
              </a:ext>
            </a:extLst>
          </p:cNvPr>
          <p:cNvPicPr>
            <a:picLocks noChangeAspect="1"/>
          </p:cNvPicPr>
          <p:nvPr/>
        </p:nvPicPr>
        <p:blipFill>
          <a:blip r:embed="rId2">
            <a:clrChange>
              <a:clrFrom>
                <a:srgbClr val="FFF8ED"/>
              </a:clrFrom>
              <a:clrTo>
                <a:srgbClr val="FFF8ED">
                  <a:alpha val="0"/>
                </a:srgbClr>
              </a:clrTo>
            </a:clrChange>
          </a:blip>
          <a:srcRect r="84810" b="78413"/>
          <a:stretch/>
        </p:blipFill>
        <p:spPr>
          <a:xfrm>
            <a:off x="5819414" y="1900847"/>
            <a:ext cx="961702" cy="768759"/>
          </a:xfrm>
          <a:prstGeom prst="rect">
            <a:avLst/>
          </a:prstGeom>
        </p:spPr>
      </p:pic>
    </p:spTree>
    <p:extLst>
      <p:ext uri="{BB962C8B-B14F-4D97-AF65-F5344CB8AC3E}">
        <p14:creationId xmlns:p14="http://schemas.microsoft.com/office/powerpoint/2010/main" val="3534593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Shape 505"/>
        <p:cNvGrpSpPr/>
        <p:nvPr/>
      </p:nvGrpSpPr>
      <p:grpSpPr>
        <a:xfrm>
          <a:off x="0" y="0"/>
          <a:ext cx="0" cy="0"/>
          <a:chOff x="0" y="0"/>
          <a:chExt cx="0" cy="0"/>
        </a:xfrm>
      </p:grpSpPr>
      <p:pic>
        <p:nvPicPr>
          <p:cNvPr id="14" name="Picture 13">
            <a:extLst>
              <a:ext uri="{FF2B5EF4-FFF2-40B4-BE49-F238E27FC236}">
                <a16:creationId xmlns:a16="http://schemas.microsoft.com/office/drawing/2014/main" id="{E1D6C338-7FD6-BA63-C942-D3A4FE995BC4}"/>
              </a:ext>
            </a:extLst>
          </p:cNvPr>
          <p:cNvPicPr>
            <a:picLocks noChangeAspect="1"/>
          </p:cNvPicPr>
          <p:nvPr/>
        </p:nvPicPr>
        <p:blipFill>
          <a:blip r:embed="rId3"/>
          <a:stretch>
            <a:fillRect/>
          </a:stretch>
        </p:blipFill>
        <p:spPr>
          <a:xfrm>
            <a:off x="0" y="0"/>
            <a:ext cx="9144000" cy="5143500"/>
          </a:xfrm>
          <a:prstGeom prst="rect">
            <a:avLst/>
          </a:prstGeom>
        </p:spPr>
      </p:pic>
      <p:sp>
        <p:nvSpPr>
          <p:cNvPr id="11" name="Rectangle 10">
            <a:extLst>
              <a:ext uri="{FF2B5EF4-FFF2-40B4-BE49-F238E27FC236}">
                <a16:creationId xmlns:a16="http://schemas.microsoft.com/office/drawing/2014/main" id="{ECE160CD-F30B-38B8-80CB-3C418ED98528}"/>
              </a:ext>
            </a:extLst>
          </p:cNvPr>
          <p:cNvSpPr/>
          <p:nvPr/>
        </p:nvSpPr>
        <p:spPr>
          <a:xfrm>
            <a:off x="2658010" y="-140922"/>
            <a:ext cx="3839391" cy="5677989"/>
          </a:xfrm>
          <a:custGeom>
            <a:avLst/>
            <a:gdLst>
              <a:gd name="connsiteX0" fmla="*/ 0 w 3839391"/>
              <a:gd name="connsiteY0" fmla="*/ 0 h 5677989"/>
              <a:gd name="connsiteX1" fmla="*/ 625272 w 3839391"/>
              <a:gd name="connsiteY1" fmla="*/ 0 h 5677989"/>
              <a:gd name="connsiteX2" fmla="*/ 1173757 w 3839391"/>
              <a:gd name="connsiteY2" fmla="*/ 0 h 5677989"/>
              <a:gd name="connsiteX3" fmla="*/ 1607059 w 3839391"/>
              <a:gd name="connsiteY3" fmla="*/ 0 h 5677989"/>
              <a:gd name="connsiteX4" fmla="*/ 2155544 w 3839391"/>
              <a:gd name="connsiteY4" fmla="*/ 0 h 5677989"/>
              <a:gd name="connsiteX5" fmla="*/ 2742422 w 3839391"/>
              <a:gd name="connsiteY5" fmla="*/ 0 h 5677989"/>
              <a:gd name="connsiteX6" fmla="*/ 3175725 w 3839391"/>
              <a:gd name="connsiteY6" fmla="*/ 0 h 5677989"/>
              <a:gd name="connsiteX7" fmla="*/ 3839391 w 3839391"/>
              <a:gd name="connsiteY7" fmla="*/ 0 h 5677989"/>
              <a:gd name="connsiteX8" fmla="*/ 3839391 w 3839391"/>
              <a:gd name="connsiteY8" fmla="*/ 624579 h 5677989"/>
              <a:gd name="connsiteX9" fmla="*/ 3839391 w 3839391"/>
              <a:gd name="connsiteY9" fmla="*/ 1135598 h 5677989"/>
              <a:gd name="connsiteX10" fmla="*/ 3839391 w 3839391"/>
              <a:gd name="connsiteY10" fmla="*/ 1760177 h 5677989"/>
              <a:gd name="connsiteX11" fmla="*/ 3839391 w 3839391"/>
              <a:gd name="connsiteY11" fmla="*/ 2327975 h 5677989"/>
              <a:gd name="connsiteX12" fmla="*/ 3839391 w 3839391"/>
              <a:gd name="connsiteY12" fmla="*/ 2725435 h 5677989"/>
              <a:gd name="connsiteX13" fmla="*/ 3839391 w 3839391"/>
              <a:gd name="connsiteY13" fmla="*/ 3179674 h 5677989"/>
              <a:gd name="connsiteX14" fmla="*/ 3839391 w 3839391"/>
              <a:gd name="connsiteY14" fmla="*/ 3690693 h 5677989"/>
              <a:gd name="connsiteX15" fmla="*/ 3839391 w 3839391"/>
              <a:gd name="connsiteY15" fmla="*/ 4315272 h 5677989"/>
              <a:gd name="connsiteX16" fmla="*/ 3839391 w 3839391"/>
              <a:gd name="connsiteY16" fmla="*/ 4939850 h 5677989"/>
              <a:gd name="connsiteX17" fmla="*/ 3839391 w 3839391"/>
              <a:gd name="connsiteY17" fmla="*/ 5677989 h 5677989"/>
              <a:gd name="connsiteX18" fmla="*/ 3214119 w 3839391"/>
              <a:gd name="connsiteY18" fmla="*/ 5677989 h 5677989"/>
              <a:gd name="connsiteX19" fmla="*/ 2780816 w 3839391"/>
              <a:gd name="connsiteY19" fmla="*/ 5677989 h 5677989"/>
              <a:gd name="connsiteX20" fmla="*/ 2347513 w 3839391"/>
              <a:gd name="connsiteY20" fmla="*/ 5677989 h 5677989"/>
              <a:gd name="connsiteX21" fmla="*/ 1799029 w 3839391"/>
              <a:gd name="connsiteY21" fmla="*/ 5677989 h 5677989"/>
              <a:gd name="connsiteX22" fmla="*/ 1327332 w 3839391"/>
              <a:gd name="connsiteY22" fmla="*/ 5677989 h 5677989"/>
              <a:gd name="connsiteX23" fmla="*/ 778848 w 3839391"/>
              <a:gd name="connsiteY23" fmla="*/ 5677989 h 5677989"/>
              <a:gd name="connsiteX24" fmla="*/ 0 w 3839391"/>
              <a:gd name="connsiteY24" fmla="*/ 5677989 h 5677989"/>
              <a:gd name="connsiteX25" fmla="*/ 0 w 3839391"/>
              <a:gd name="connsiteY25" fmla="*/ 5166970 h 5677989"/>
              <a:gd name="connsiteX26" fmla="*/ 0 w 3839391"/>
              <a:gd name="connsiteY26" fmla="*/ 4712731 h 5677989"/>
              <a:gd name="connsiteX27" fmla="*/ 0 w 3839391"/>
              <a:gd name="connsiteY27" fmla="*/ 4144932 h 5677989"/>
              <a:gd name="connsiteX28" fmla="*/ 0 w 3839391"/>
              <a:gd name="connsiteY28" fmla="*/ 3747473 h 5677989"/>
              <a:gd name="connsiteX29" fmla="*/ 0 w 3839391"/>
              <a:gd name="connsiteY29" fmla="*/ 3236454 h 5677989"/>
              <a:gd name="connsiteX30" fmla="*/ 0 w 3839391"/>
              <a:gd name="connsiteY30" fmla="*/ 2782215 h 5677989"/>
              <a:gd name="connsiteX31" fmla="*/ 0 w 3839391"/>
              <a:gd name="connsiteY31" fmla="*/ 2384755 h 5677989"/>
              <a:gd name="connsiteX32" fmla="*/ 0 w 3839391"/>
              <a:gd name="connsiteY32" fmla="*/ 1703397 h 5677989"/>
              <a:gd name="connsiteX33" fmla="*/ 0 w 3839391"/>
              <a:gd name="connsiteY33" fmla="*/ 1249158 h 5677989"/>
              <a:gd name="connsiteX34" fmla="*/ 0 w 3839391"/>
              <a:gd name="connsiteY34" fmla="*/ 624579 h 5677989"/>
              <a:gd name="connsiteX35" fmla="*/ 0 w 3839391"/>
              <a:gd name="connsiteY35" fmla="*/ 0 h 5677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39391" h="5677989" fill="none" extrusionOk="0">
                <a:moveTo>
                  <a:pt x="0" y="0"/>
                </a:moveTo>
                <a:cubicBezTo>
                  <a:pt x="168349" y="-44341"/>
                  <a:pt x="447105" y="37653"/>
                  <a:pt x="625272" y="0"/>
                </a:cubicBezTo>
                <a:cubicBezTo>
                  <a:pt x="803439" y="-37653"/>
                  <a:pt x="1043216" y="14448"/>
                  <a:pt x="1173757" y="0"/>
                </a:cubicBezTo>
                <a:cubicBezTo>
                  <a:pt x="1304299" y="-14448"/>
                  <a:pt x="1433400" y="8938"/>
                  <a:pt x="1607059" y="0"/>
                </a:cubicBezTo>
                <a:cubicBezTo>
                  <a:pt x="1780718" y="-8938"/>
                  <a:pt x="1972664" y="45062"/>
                  <a:pt x="2155544" y="0"/>
                </a:cubicBezTo>
                <a:cubicBezTo>
                  <a:pt x="2338425" y="-45062"/>
                  <a:pt x="2490973" y="51630"/>
                  <a:pt x="2742422" y="0"/>
                </a:cubicBezTo>
                <a:cubicBezTo>
                  <a:pt x="2993871" y="-51630"/>
                  <a:pt x="3008527" y="1769"/>
                  <a:pt x="3175725" y="0"/>
                </a:cubicBezTo>
                <a:cubicBezTo>
                  <a:pt x="3342923" y="-1769"/>
                  <a:pt x="3623103" y="6539"/>
                  <a:pt x="3839391" y="0"/>
                </a:cubicBezTo>
                <a:cubicBezTo>
                  <a:pt x="3881309" y="228349"/>
                  <a:pt x="3821153" y="399590"/>
                  <a:pt x="3839391" y="624579"/>
                </a:cubicBezTo>
                <a:cubicBezTo>
                  <a:pt x="3857629" y="849568"/>
                  <a:pt x="3827120" y="1001182"/>
                  <a:pt x="3839391" y="1135598"/>
                </a:cubicBezTo>
                <a:cubicBezTo>
                  <a:pt x="3851662" y="1270014"/>
                  <a:pt x="3776975" y="1494055"/>
                  <a:pt x="3839391" y="1760177"/>
                </a:cubicBezTo>
                <a:cubicBezTo>
                  <a:pt x="3901807" y="2026299"/>
                  <a:pt x="3810910" y="2192940"/>
                  <a:pt x="3839391" y="2327975"/>
                </a:cubicBezTo>
                <a:cubicBezTo>
                  <a:pt x="3867872" y="2463010"/>
                  <a:pt x="3819675" y="2638410"/>
                  <a:pt x="3839391" y="2725435"/>
                </a:cubicBezTo>
                <a:cubicBezTo>
                  <a:pt x="3859107" y="2812460"/>
                  <a:pt x="3817879" y="2968808"/>
                  <a:pt x="3839391" y="3179674"/>
                </a:cubicBezTo>
                <a:cubicBezTo>
                  <a:pt x="3860903" y="3390540"/>
                  <a:pt x="3778528" y="3529516"/>
                  <a:pt x="3839391" y="3690693"/>
                </a:cubicBezTo>
                <a:cubicBezTo>
                  <a:pt x="3900254" y="3851870"/>
                  <a:pt x="3781786" y="4178531"/>
                  <a:pt x="3839391" y="4315272"/>
                </a:cubicBezTo>
                <a:cubicBezTo>
                  <a:pt x="3896996" y="4452013"/>
                  <a:pt x="3837733" y="4733777"/>
                  <a:pt x="3839391" y="4939850"/>
                </a:cubicBezTo>
                <a:cubicBezTo>
                  <a:pt x="3841049" y="5145923"/>
                  <a:pt x="3823240" y="5401106"/>
                  <a:pt x="3839391" y="5677989"/>
                </a:cubicBezTo>
                <a:cubicBezTo>
                  <a:pt x="3676342" y="5690584"/>
                  <a:pt x="3367572" y="5608769"/>
                  <a:pt x="3214119" y="5677989"/>
                </a:cubicBezTo>
                <a:cubicBezTo>
                  <a:pt x="3060666" y="5747209"/>
                  <a:pt x="2930515" y="5627934"/>
                  <a:pt x="2780816" y="5677989"/>
                </a:cubicBezTo>
                <a:cubicBezTo>
                  <a:pt x="2631117" y="5728044"/>
                  <a:pt x="2494370" y="5646179"/>
                  <a:pt x="2347513" y="5677989"/>
                </a:cubicBezTo>
                <a:cubicBezTo>
                  <a:pt x="2200656" y="5709799"/>
                  <a:pt x="1938948" y="5621637"/>
                  <a:pt x="1799029" y="5677989"/>
                </a:cubicBezTo>
                <a:cubicBezTo>
                  <a:pt x="1659110" y="5734341"/>
                  <a:pt x="1560625" y="5635835"/>
                  <a:pt x="1327332" y="5677989"/>
                </a:cubicBezTo>
                <a:cubicBezTo>
                  <a:pt x="1094039" y="5720143"/>
                  <a:pt x="990560" y="5672329"/>
                  <a:pt x="778848" y="5677989"/>
                </a:cubicBezTo>
                <a:cubicBezTo>
                  <a:pt x="567136" y="5683649"/>
                  <a:pt x="220750" y="5677434"/>
                  <a:pt x="0" y="5677989"/>
                </a:cubicBezTo>
                <a:cubicBezTo>
                  <a:pt x="-34521" y="5437750"/>
                  <a:pt x="29341" y="5317617"/>
                  <a:pt x="0" y="5166970"/>
                </a:cubicBezTo>
                <a:cubicBezTo>
                  <a:pt x="-29341" y="5016323"/>
                  <a:pt x="44016" y="4818202"/>
                  <a:pt x="0" y="4712731"/>
                </a:cubicBezTo>
                <a:cubicBezTo>
                  <a:pt x="-44016" y="4607260"/>
                  <a:pt x="25418" y="4261895"/>
                  <a:pt x="0" y="4144932"/>
                </a:cubicBezTo>
                <a:cubicBezTo>
                  <a:pt x="-25418" y="4027969"/>
                  <a:pt x="33445" y="3870307"/>
                  <a:pt x="0" y="3747473"/>
                </a:cubicBezTo>
                <a:cubicBezTo>
                  <a:pt x="-33445" y="3624639"/>
                  <a:pt x="28814" y="3437465"/>
                  <a:pt x="0" y="3236454"/>
                </a:cubicBezTo>
                <a:cubicBezTo>
                  <a:pt x="-28814" y="3035443"/>
                  <a:pt x="2385" y="2912769"/>
                  <a:pt x="0" y="2782215"/>
                </a:cubicBezTo>
                <a:cubicBezTo>
                  <a:pt x="-2385" y="2651661"/>
                  <a:pt x="15875" y="2510714"/>
                  <a:pt x="0" y="2384755"/>
                </a:cubicBezTo>
                <a:cubicBezTo>
                  <a:pt x="-15875" y="2258796"/>
                  <a:pt x="10065" y="1925995"/>
                  <a:pt x="0" y="1703397"/>
                </a:cubicBezTo>
                <a:cubicBezTo>
                  <a:pt x="-10065" y="1480799"/>
                  <a:pt x="7215" y="1385739"/>
                  <a:pt x="0" y="1249158"/>
                </a:cubicBezTo>
                <a:cubicBezTo>
                  <a:pt x="-7215" y="1112577"/>
                  <a:pt x="60196" y="878661"/>
                  <a:pt x="0" y="624579"/>
                </a:cubicBezTo>
                <a:cubicBezTo>
                  <a:pt x="-60196" y="370497"/>
                  <a:pt x="45921" y="262770"/>
                  <a:pt x="0" y="0"/>
                </a:cubicBezTo>
                <a:close/>
              </a:path>
              <a:path w="3839391" h="5677989" stroke="0" extrusionOk="0">
                <a:moveTo>
                  <a:pt x="0" y="0"/>
                </a:moveTo>
                <a:cubicBezTo>
                  <a:pt x="146452" y="-16425"/>
                  <a:pt x="372923" y="5316"/>
                  <a:pt x="586878" y="0"/>
                </a:cubicBezTo>
                <a:cubicBezTo>
                  <a:pt x="800833" y="-5316"/>
                  <a:pt x="969697" y="511"/>
                  <a:pt x="1096969" y="0"/>
                </a:cubicBezTo>
                <a:cubicBezTo>
                  <a:pt x="1224241" y="-511"/>
                  <a:pt x="1469839" y="10950"/>
                  <a:pt x="1568665" y="0"/>
                </a:cubicBezTo>
                <a:cubicBezTo>
                  <a:pt x="1667491" y="-10950"/>
                  <a:pt x="1889132" y="7192"/>
                  <a:pt x="2155544" y="0"/>
                </a:cubicBezTo>
                <a:cubicBezTo>
                  <a:pt x="2421956" y="-7192"/>
                  <a:pt x="2433479" y="17412"/>
                  <a:pt x="2665634" y="0"/>
                </a:cubicBezTo>
                <a:cubicBezTo>
                  <a:pt x="2897789" y="-17412"/>
                  <a:pt x="3099586" y="37578"/>
                  <a:pt x="3214119" y="0"/>
                </a:cubicBezTo>
                <a:cubicBezTo>
                  <a:pt x="3328652" y="-37578"/>
                  <a:pt x="3600076" y="51620"/>
                  <a:pt x="3839391" y="0"/>
                </a:cubicBezTo>
                <a:cubicBezTo>
                  <a:pt x="3864905" y="165773"/>
                  <a:pt x="3820639" y="379498"/>
                  <a:pt x="3839391" y="567799"/>
                </a:cubicBezTo>
                <a:cubicBezTo>
                  <a:pt x="3858143" y="756100"/>
                  <a:pt x="3764839" y="941014"/>
                  <a:pt x="3839391" y="1192378"/>
                </a:cubicBezTo>
                <a:cubicBezTo>
                  <a:pt x="3913943" y="1443742"/>
                  <a:pt x="3791669" y="1575133"/>
                  <a:pt x="3839391" y="1816956"/>
                </a:cubicBezTo>
                <a:cubicBezTo>
                  <a:pt x="3887113" y="2058779"/>
                  <a:pt x="3822613" y="2116451"/>
                  <a:pt x="3839391" y="2384755"/>
                </a:cubicBezTo>
                <a:cubicBezTo>
                  <a:pt x="3856169" y="2653059"/>
                  <a:pt x="3837057" y="2727109"/>
                  <a:pt x="3839391" y="2838995"/>
                </a:cubicBezTo>
                <a:cubicBezTo>
                  <a:pt x="3841725" y="2950881"/>
                  <a:pt x="3808473" y="3185047"/>
                  <a:pt x="3839391" y="3293234"/>
                </a:cubicBezTo>
                <a:cubicBezTo>
                  <a:pt x="3870309" y="3401421"/>
                  <a:pt x="3813532" y="3768481"/>
                  <a:pt x="3839391" y="3917812"/>
                </a:cubicBezTo>
                <a:cubicBezTo>
                  <a:pt x="3865250" y="4067143"/>
                  <a:pt x="3811739" y="4344535"/>
                  <a:pt x="3839391" y="4485611"/>
                </a:cubicBezTo>
                <a:cubicBezTo>
                  <a:pt x="3867043" y="4626687"/>
                  <a:pt x="3828881" y="4703224"/>
                  <a:pt x="3839391" y="4883071"/>
                </a:cubicBezTo>
                <a:cubicBezTo>
                  <a:pt x="3849901" y="5062918"/>
                  <a:pt x="3778362" y="5285022"/>
                  <a:pt x="3839391" y="5677989"/>
                </a:cubicBezTo>
                <a:cubicBezTo>
                  <a:pt x="3651645" y="5716091"/>
                  <a:pt x="3610109" y="5644074"/>
                  <a:pt x="3406088" y="5677989"/>
                </a:cubicBezTo>
                <a:cubicBezTo>
                  <a:pt x="3202067" y="5711904"/>
                  <a:pt x="3121599" y="5649752"/>
                  <a:pt x="2857604" y="5677989"/>
                </a:cubicBezTo>
                <a:cubicBezTo>
                  <a:pt x="2593609" y="5706226"/>
                  <a:pt x="2492558" y="5609038"/>
                  <a:pt x="2270726" y="5677989"/>
                </a:cubicBezTo>
                <a:cubicBezTo>
                  <a:pt x="2048894" y="5746940"/>
                  <a:pt x="1834950" y="5659128"/>
                  <a:pt x="1683847" y="5677989"/>
                </a:cubicBezTo>
                <a:cubicBezTo>
                  <a:pt x="1532744" y="5696850"/>
                  <a:pt x="1354414" y="5617727"/>
                  <a:pt x="1135363" y="5677989"/>
                </a:cubicBezTo>
                <a:cubicBezTo>
                  <a:pt x="916312" y="5738251"/>
                  <a:pt x="834401" y="5635298"/>
                  <a:pt x="702060" y="5677989"/>
                </a:cubicBezTo>
                <a:cubicBezTo>
                  <a:pt x="569719" y="5720680"/>
                  <a:pt x="220803" y="5629749"/>
                  <a:pt x="0" y="5677989"/>
                </a:cubicBezTo>
                <a:cubicBezTo>
                  <a:pt x="-51216" y="5407882"/>
                  <a:pt x="15399" y="5362077"/>
                  <a:pt x="0" y="5110190"/>
                </a:cubicBezTo>
                <a:cubicBezTo>
                  <a:pt x="-15399" y="4858303"/>
                  <a:pt x="39756" y="4876478"/>
                  <a:pt x="0" y="4712731"/>
                </a:cubicBezTo>
                <a:cubicBezTo>
                  <a:pt x="-39756" y="4548984"/>
                  <a:pt x="60143" y="4336214"/>
                  <a:pt x="0" y="4144932"/>
                </a:cubicBezTo>
                <a:cubicBezTo>
                  <a:pt x="-60143" y="3953650"/>
                  <a:pt x="6883" y="3657126"/>
                  <a:pt x="0" y="3463573"/>
                </a:cubicBezTo>
                <a:cubicBezTo>
                  <a:pt x="-6883" y="3270020"/>
                  <a:pt x="19983" y="3188013"/>
                  <a:pt x="0" y="2952554"/>
                </a:cubicBezTo>
                <a:cubicBezTo>
                  <a:pt x="-19983" y="2717095"/>
                  <a:pt x="40044" y="2567802"/>
                  <a:pt x="0" y="2384755"/>
                </a:cubicBezTo>
                <a:cubicBezTo>
                  <a:pt x="-40044" y="2201708"/>
                  <a:pt x="52703" y="2058925"/>
                  <a:pt x="0" y="1873736"/>
                </a:cubicBezTo>
                <a:cubicBezTo>
                  <a:pt x="-52703" y="1688547"/>
                  <a:pt x="1954" y="1585543"/>
                  <a:pt x="0" y="1419497"/>
                </a:cubicBezTo>
                <a:cubicBezTo>
                  <a:pt x="-1954" y="1253451"/>
                  <a:pt x="21036" y="1155964"/>
                  <a:pt x="0" y="908478"/>
                </a:cubicBezTo>
                <a:cubicBezTo>
                  <a:pt x="-21036" y="660992"/>
                  <a:pt x="50574" y="393558"/>
                  <a:pt x="0" y="0"/>
                </a:cubicBezTo>
                <a:close/>
              </a:path>
            </a:pathLst>
          </a:custGeom>
          <a:solidFill>
            <a:srgbClr val="DCE6BF"/>
          </a:solidFill>
          <a:ln>
            <a:extLst>
              <a:ext uri="{C807C97D-BFC1-408E-A445-0C87EB9F89A2}">
                <ask:lineSketchStyleProps xmlns:ask="http://schemas.microsoft.com/office/drawing/2018/sketchyshapes" sd="1087555873">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2" name="Picture 1" descr="A cartoon of a child on a pile of green stalks&#10;&#10;Description automatically generated">
            <a:extLst>
              <a:ext uri="{FF2B5EF4-FFF2-40B4-BE49-F238E27FC236}">
                <a16:creationId xmlns:a16="http://schemas.microsoft.com/office/drawing/2014/main" id="{B1D727B8-11E5-CFC1-516B-C0A82CB7459A}"/>
              </a:ext>
            </a:extLst>
          </p:cNvPr>
          <p:cNvPicPr>
            <a:picLocks noChangeAspect="1"/>
          </p:cNvPicPr>
          <p:nvPr/>
        </p:nvPicPr>
        <p:blipFill>
          <a:blip r:embed="rId4"/>
          <a:stretch>
            <a:fillRect/>
          </a:stretch>
        </p:blipFill>
        <p:spPr>
          <a:xfrm>
            <a:off x="-407343" y="3257006"/>
            <a:ext cx="2808200" cy="2117284"/>
          </a:xfrm>
          <a:prstGeom prst="rect">
            <a:avLst/>
          </a:prstGeom>
        </p:spPr>
      </p:pic>
      <p:pic>
        <p:nvPicPr>
          <p:cNvPr id="6" name="Picture 5" descr="A cartoon of a person holding a bowl and a fish&#10;&#10;Description automatically generated">
            <a:extLst>
              <a:ext uri="{FF2B5EF4-FFF2-40B4-BE49-F238E27FC236}">
                <a16:creationId xmlns:a16="http://schemas.microsoft.com/office/drawing/2014/main" id="{8F694BC6-E5C5-AA8B-AF53-DCFB001572FE}"/>
              </a:ext>
            </a:extLst>
          </p:cNvPr>
          <p:cNvPicPr>
            <a:picLocks noChangeAspect="1"/>
          </p:cNvPicPr>
          <p:nvPr/>
        </p:nvPicPr>
        <p:blipFill>
          <a:blip r:embed="rId5"/>
          <a:stretch>
            <a:fillRect/>
          </a:stretch>
        </p:blipFill>
        <p:spPr>
          <a:xfrm>
            <a:off x="6864593" y="2849554"/>
            <a:ext cx="2293946" cy="2293946"/>
          </a:xfrm>
          <a:prstGeom prst="rect">
            <a:avLst/>
          </a:prstGeom>
        </p:spPr>
      </p:pic>
      <p:grpSp>
        <p:nvGrpSpPr>
          <p:cNvPr id="10" name="Group 9">
            <a:extLst>
              <a:ext uri="{FF2B5EF4-FFF2-40B4-BE49-F238E27FC236}">
                <a16:creationId xmlns:a16="http://schemas.microsoft.com/office/drawing/2014/main" id="{C6715846-5A59-1EAD-7856-9BF3D60269ED}"/>
              </a:ext>
            </a:extLst>
          </p:cNvPr>
          <p:cNvGrpSpPr/>
          <p:nvPr/>
        </p:nvGrpSpPr>
        <p:grpSpPr>
          <a:xfrm>
            <a:off x="6350169" y="-48710"/>
            <a:ext cx="2920133" cy="2691916"/>
            <a:chOff x="6155733" y="1864031"/>
            <a:chExt cx="2698936" cy="2382079"/>
          </a:xfrm>
        </p:grpSpPr>
        <p:pic>
          <p:nvPicPr>
            <p:cNvPr id="8" name="Picture 7" descr="A person holding a bow and arrow&#10;&#10;Description automatically generated">
              <a:extLst>
                <a:ext uri="{FF2B5EF4-FFF2-40B4-BE49-F238E27FC236}">
                  <a16:creationId xmlns:a16="http://schemas.microsoft.com/office/drawing/2014/main" id="{D32C2D1A-7DF1-619F-8B50-58CDC4ABB438}"/>
                </a:ext>
              </a:extLst>
            </p:cNvPr>
            <p:cNvPicPr>
              <a:picLocks noChangeAspect="1"/>
            </p:cNvPicPr>
            <p:nvPr/>
          </p:nvPicPr>
          <p:blipFill>
            <a:blip r:embed="rId6"/>
            <a:stretch>
              <a:fillRect/>
            </a:stretch>
          </p:blipFill>
          <p:spPr>
            <a:xfrm>
              <a:off x="6155733" y="2220901"/>
              <a:ext cx="1669429" cy="2025209"/>
            </a:xfrm>
            <a:prstGeom prst="rect">
              <a:avLst/>
            </a:prstGeom>
          </p:spPr>
        </p:pic>
        <p:pic>
          <p:nvPicPr>
            <p:cNvPr id="9" name="Picture 8" descr="A cartoon of a person flying with an eagle&#10;&#10;Description automatically generated">
              <a:extLst>
                <a:ext uri="{FF2B5EF4-FFF2-40B4-BE49-F238E27FC236}">
                  <a16:creationId xmlns:a16="http://schemas.microsoft.com/office/drawing/2014/main" id="{92E3395F-6CA1-F581-E011-5E805F3F90C1}"/>
                </a:ext>
              </a:extLst>
            </p:cNvPr>
            <p:cNvPicPr>
              <a:picLocks noChangeAspect="1"/>
            </p:cNvPicPr>
            <p:nvPr/>
          </p:nvPicPr>
          <p:blipFill>
            <a:blip r:embed="rId7"/>
            <a:stretch>
              <a:fillRect/>
            </a:stretch>
          </p:blipFill>
          <p:spPr>
            <a:xfrm>
              <a:off x="7689084" y="1864031"/>
              <a:ext cx="1165585" cy="1413988"/>
            </a:xfrm>
            <a:prstGeom prst="rect">
              <a:avLst/>
            </a:prstGeom>
          </p:spPr>
        </p:pic>
      </p:grpSp>
      <p:sp>
        <p:nvSpPr>
          <p:cNvPr id="19" name="圆角矩形 7">
            <a:extLst>
              <a:ext uri="{FF2B5EF4-FFF2-40B4-BE49-F238E27FC236}">
                <a16:creationId xmlns:a16="http://schemas.microsoft.com/office/drawing/2014/main" id="{E48AE613-E595-E548-03F5-F48491869AB0}"/>
              </a:ext>
            </a:extLst>
          </p:cNvPr>
          <p:cNvSpPr/>
          <p:nvPr/>
        </p:nvSpPr>
        <p:spPr>
          <a:xfrm>
            <a:off x="3803287" y="45008"/>
            <a:ext cx="1522601" cy="972959"/>
          </a:xfrm>
          <a:prstGeom prst="roundRect">
            <a:avLst>
              <a:gd name="adj" fmla="val 50000"/>
            </a:avLst>
          </a:prstGeom>
          <a:solidFill>
            <a:schemeClr val="accent4"/>
          </a:solidFill>
          <a:ln w="50800" cap="flat" cmpd="sng" algn="ctr">
            <a:noFill/>
            <a:prstDash val="solid"/>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Tx/>
              <a:buFontTx/>
              <a:buNone/>
              <a:defRPr/>
            </a:pPr>
            <a:r>
              <a:rPr lang="en-US" altLang="zh-CN" sz="7200" b="1" dirty="0">
                <a:solidFill>
                  <a:schemeClr val="tx1"/>
                </a:solidFill>
                <a:latin typeface="Times New Roman" panose="02020603050405020304" pitchFamily="18" charset="0"/>
                <a:ea typeface="字魂189号-星岩乐黑体" panose="00000500000000000000" charset="-122"/>
                <a:cs typeface="Times New Roman" panose="02020603050405020304" pitchFamily="18" charset="0"/>
                <a:sym typeface="+mn-lt"/>
              </a:rPr>
              <a:t>I</a:t>
            </a:r>
            <a:endParaRPr lang="zh-CN" altLang="en-US" sz="7200" b="1" dirty="0">
              <a:solidFill>
                <a:schemeClr val="tx1"/>
              </a:solidFill>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20" name="文本框 25">
            <a:extLst>
              <a:ext uri="{FF2B5EF4-FFF2-40B4-BE49-F238E27FC236}">
                <a16:creationId xmlns:a16="http://schemas.microsoft.com/office/drawing/2014/main" id="{1A7A0EEC-6BF6-A292-CED7-D08EB4E207E1}"/>
              </a:ext>
            </a:extLst>
          </p:cNvPr>
          <p:cNvSpPr txBox="1"/>
          <p:nvPr/>
        </p:nvSpPr>
        <p:spPr>
          <a:xfrm>
            <a:off x="2633789" y="1426710"/>
            <a:ext cx="3944258" cy="560936"/>
          </a:xfrm>
          <a:prstGeom prst="rect">
            <a:avLst/>
          </a:prstGeom>
          <a:noFill/>
        </p:spPr>
        <p:txBody>
          <a:bodyPr wrap="square" rtlCol="0">
            <a:noAutofit/>
            <a:scene3d>
              <a:camera prst="orthographicFront"/>
              <a:lightRig rig="threePt" dir="t"/>
            </a:scene3d>
            <a:sp3d contourW="12700"/>
          </a:bodyPr>
          <a:lstStyle/>
          <a:p>
            <a:pPr algn="ctr"/>
            <a:r>
              <a:rPr lang="vi-VN" sz="5400" b="1" dirty="0">
                <a:latin typeface="+mj-lt"/>
              </a:rPr>
              <a:t>Trải nghiệm cùng văn bản</a:t>
            </a:r>
            <a:endParaRPr lang="en-SG" sz="5400" dirty="0">
              <a:latin typeface="+mj-lt"/>
            </a:endParaRPr>
          </a:p>
        </p:txBody>
      </p:sp>
      <p:pic>
        <p:nvPicPr>
          <p:cNvPr id="7" name="Picture 6" descr="A group of children playing musical instruments&#10;&#10;Description automatically generated">
            <a:extLst>
              <a:ext uri="{FF2B5EF4-FFF2-40B4-BE49-F238E27FC236}">
                <a16:creationId xmlns:a16="http://schemas.microsoft.com/office/drawing/2014/main" id="{C8829FF2-8F6D-64F2-D1CD-A7CF8614E097}"/>
              </a:ext>
            </a:extLst>
          </p:cNvPr>
          <p:cNvPicPr>
            <a:picLocks noChangeAspect="1"/>
          </p:cNvPicPr>
          <p:nvPr/>
        </p:nvPicPr>
        <p:blipFill>
          <a:blip r:embed="rId8"/>
          <a:stretch>
            <a:fillRect/>
          </a:stretch>
        </p:blipFill>
        <p:spPr>
          <a:xfrm>
            <a:off x="0" y="0"/>
            <a:ext cx="2565955" cy="20537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BE494-CEB2-467A-1B7B-52F60F888B7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9BA417D-1D02-18A9-540B-380D8A410500}"/>
              </a:ext>
            </a:extLst>
          </p:cNvPr>
          <p:cNvPicPr>
            <a:picLocks noChangeAspect="1"/>
          </p:cNvPicPr>
          <p:nvPr/>
        </p:nvPicPr>
        <p:blipFill>
          <a:blip r:embed="rId2"/>
          <a:stretch>
            <a:fillRect/>
          </a:stretch>
        </p:blipFill>
        <p:spPr>
          <a:xfrm>
            <a:off x="0" y="0"/>
            <a:ext cx="9144000" cy="5143500"/>
          </a:xfrm>
          <a:prstGeom prst="rect">
            <a:avLst/>
          </a:prstGeom>
        </p:spPr>
      </p:pic>
      <p:pic>
        <p:nvPicPr>
          <p:cNvPr id="8" name="Picture 7">
            <a:extLst>
              <a:ext uri="{FF2B5EF4-FFF2-40B4-BE49-F238E27FC236}">
                <a16:creationId xmlns:a16="http://schemas.microsoft.com/office/drawing/2014/main" id="{0272DCD3-C656-24E5-31D4-4909B6EE980B}"/>
              </a:ext>
            </a:extLst>
          </p:cNvPr>
          <p:cNvPicPr>
            <a:picLocks noChangeAspect="1"/>
          </p:cNvPicPr>
          <p:nvPr/>
        </p:nvPicPr>
        <p:blipFill>
          <a:blip r:embed="rId3">
            <a:clrChange>
              <a:clrFrom>
                <a:srgbClr val="FFFFFF"/>
              </a:clrFrom>
              <a:clrTo>
                <a:srgbClr val="FFFFFF">
                  <a:alpha val="0"/>
                </a:srgbClr>
              </a:clrTo>
            </a:clrChange>
          </a:blip>
          <a:srcRect t="59241" r="33630" b="19609"/>
          <a:stretch/>
        </p:blipFill>
        <p:spPr>
          <a:xfrm>
            <a:off x="295155" y="1"/>
            <a:ext cx="6701742" cy="807335"/>
          </a:xfrm>
          <a:prstGeom prst="rect">
            <a:avLst/>
          </a:prstGeom>
        </p:spPr>
      </p:pic>
      <p:sp>
        <p:nvSpPr>
          <p:cNvPr id="10" name="TextBox 9">
            <a:extLst>
              <a:ext uri="{FF2B5EF4-FFF2-40B4-BE49-F238E27FC236}">
                <a16:creationId xmlns:a16="http://schemas.microsoft.com/office/drawing/2014/main" id="{5D619508-4A58-4315-C024-E5F130E20A48}"/>
              </a:ext>
            </a:extLst>
          </p:cNvPr>
          <p:cNvSpPr txBox="1"/>
          <p:nvPr/>
        </p:nvSpPr>
        <p:spPr>
          <a:xfrm>
            <a:off x="2426344" y="14847"/>
            <a:ext cx="4570553" cy="752065"/>
          </a:xfrm>
          <a:prstGeom prst="rect">
            <a:avLst/>
          </a:prstGeom>
          <a:noFill/>
        </p:spPr>
        <p:txBody>
          <a:bodyPr wrap="square">
            <a:spAutoFit/>
          </a:bodyPr>
          <a:lstStyle/>
          <a:p>
            <a:pPr algn="ctr">
              <a:lnSpc>
                <a:spcPct val="150000"/>
              </a:lnSpc>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1. Đọc văn bản</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图片 11">
            <a:extLst>
              <a:ext uri="{FF2B5EF4-FFF2-40B4-BE49-F238E27FC236}">
                <a16:creationId xmlns:a16="http://schemas.microsoft.com/office/drawing/2014/main" id="{7936FDBD-3E53-2850-CE4F-9337944D09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0348" y="349963"/>
            <a:ext cx="5920772" cy="4944449"/>
          </a:xfrm>
          <a:prstGeom prst="rect">
            <a:avLst/>
          </a:prstGeom>
        </p:spPr>
      </p:pic>
      <p:sp>
        <p:nvSpPr>
          <p:cNvPr id="21" name="TextBox 20">
            <a:extLst>
              <a:ext uri="{FF2B5EF4-FFF2-40B4-BE49-F238E27FC236}">
                <a16:creationId xmlns:a16="http://schemas.microsoft.com/office/drawing/2014/main" id="{3BA313BD-3A34-C579-63C5-4915B0F5D7F3}"/>
              </a:ext>
            </a:extLst>
          </p:cNvPr>
          <p:cNvSpPr txBox="1"/>
          <p:nvPr/>
        </p:nvSpPr>
        <p:spPr>
          <a:xfrm>
            <a:off x="3596373" y="1636590"/>
            <a:ext cx="4572000" cy="1338828"/>
          </a:xfrm>
          <a:prstGeom prst="rect">
            <a:avLst/>
          </a:prstGeom>
          <a:noFill/>
        </p:spPr>
        <p:txBody>
          <a:bodyPr wrap="square">
            <a:spAutoFit/>
          </a:bodyPr>
          <a:lstStyle/>
          <a:p>
            <a:pPr algn="ctr" defTabSz="685800">
              <a:buClrTx/>
              <a:defRPr/>
            </a:pPr>
            <a:r>
              <a:rPr lang="vi-VN" sz="4050" kern="1200" dirty="0">
                <a:solidFill>
                  <a:srgbClr val="FFFCEC">
                    <a:lumMod val="10000"/>
                  </a:srgbClr>
                </a:solidFill>
                <a:latin typeface="Times New Roman" panose="02020603050405020304" pitchFamily="18" charset="0"/>
                <a:ea typeface="+mn-ea"/>
                <a:cs typeface="+mn-cs"/>
              </a:rPr>
              <a:t>Cá nhân HS đọc </a:t>
            </a:r>
            <a:r>
              <a:rPr lang="en-US" sz="4050" kern="1200" dirty="0" err="1">
                <a:solidFill>
                  <a:srgbClr val="FFFCEC">
                    <a:lumMod val="10000"/>
                  </a:srgbClr>
                </a:solidFill>
                <a:latin typeface="Times New Roman" panose="02020603050405020304" pitchFamily="18" charset="0"/>
                <a:ea typeface="+mn-ea"/>
                <a:cs typeface="+mn-cs"/>
              </a:rPr>
              <a:t>bài</a:t>
            </a:r>
            <a:r>
              <a:rPr lang="en-US" sz="4050" kern="1200" dirty="0">
                <a:solidFill>
                  <a:srgbClr val="FFFCEC">
                    <a:lumMod val="10000"/>
                  </a:srgbClr>
                </a:solidFill>
                <a:latin typeface="Times New Roman" panose="02020603050405020304" pitchFamily="18" charset="0"/>
                <a:ea typeface="+mn-ea"/>
                <a:cs typeface="+mn-cs"/>
              </a:rPr>
              <a:t>, </a:t>
            </a:r>
            <a:r>
              <a:rPr lang="en-US" sz="4050" kern="1200" dirty="0" err="1">
                <a:solidFill>
                  <a:srgbClr val="FFFCEC">
                    <a:lumMod val="10000"/>
                  </a:srgbClr>
                </a:solidFill>
                <a:latin typeface="Times New Roman" panose="02020603050405020304" pitchFamily="18" charset="0"/>
                <a:ea typeface="+mn-ea"/>
                <a:cs typeface="+mn-cs"/>
              </a:rPr>
              <a:t>chú</a:t>
            </a:r>
            <a:r>
              <a:rPr lang="en-US" sz="4050" kern="1200" dirty="0">
                <a:solidFill>
                  <a:srgbClr val="FFFCEC">
                    <a:lumMod val="10000"/>
                  </a:srgbClr>
                </a:solidFill>
                <a:latin typeface="Times New Roman" panose="02020603050405020304" pitchFamily="18" charset="0"/>
                <a:ea typeface="+mn-ea"/>
                <a:cs typeface="+mn-cs"/>
              </a:rPr>
              <a:t> ý </a:t>
            </a:r>
            <a:r>
              <a:rPr lang="en-US" sz="4050" kern="1200" dirty="0" err="1">
                <a:solidFill>
                  <a:srgbClr val="FFFCEC">
                    <a:lumMod val="10000"/>
                  </a:srgbClr>
                </a:solidFill>
                <a:latin typeface="Times New Roman" panose="02020603050405020304" pitchFamily="18" charset="0"/>
                <a:ea typeface="+mn-ea"/>
                <a:cs typeface="+mn-cs"/>
              </a:rPr>
              <a:t>tốc</a:t>
            </a:r>
            <a:r>
              <a:rPr lang="en-US" sz="4050" kern="1200" dirty="0">
                <a:solidFill>
                  <a:srgbClr val="FFFCEC">
                    <a:lumMod val="10000"/>
                  </a:srgbClr>
                </a:solidFill>
                <a:latin typeface="Times New Roman" panose="02020603050405020304" pitchFamily="18" charset="0"/>
                <a:ea typeface="+mn-ea"/>
                <a:cs typeface="+mn-cs"/>
              </a:rPr>
              <a:t> </a:t>
            </a:r>
            <a:r>
              <a:rPr lang="en-US" sz="4050" kern="1200" dirty="0" err="1">
                <a:solidFill>
                  <a:srgbClr val="FFFCEC">
                    <a:lumMod val="10000"/>
                  </a:srgbClr>
                </a:solidFill>
                <a:latin typeface="Times New Roman" panose="02020603050405020304" pitchFamily="18" charset="0"/>
                <a:ea typeface="+mn-ea"/>
                <a:cs typeface="+mn-cs"/>
              </a:rPr>
              <a:t>độ</a:t>
            </a:r>
            <a:r>
              <a:rPr lang="en-US" sz="4050" kern="1200" dirty="0">
                <a:solidFill>
                  <a:srgbClr val="FFFCEC">
                    <a:lumMod val="10000"/>
                  </a:srgbClr>
                </a:solidFill>
                <a:latin typeface="Times New Roman" panose="02020603050405020304" pitchFamily="18" charset="0"/>
                <a:ea typeface="+mn-ea"/>
                <a:cs typeface="+mn-cs"/>
              </a:rPr>
              <a:t> </a:t>
            </a:r>
            <a:r>
              <a:rPr lang="en-US" sz="4050" kern="1200" dirty="0" err="1">
                <a:solidFill>
                  <a:srgbClr val="FFFCEC">
                    <a:lumMod val="10000"/>
                  </a:srgbClr>
                </a:solidFill>
                <a:latin typeface="Times New Roman" panose="02020603050405020304" pitchFamily="18" charset="0"/>
                <a:ea typeface="+mn-ea"/>
                <a:cs typeface="+mn-cs"/>
              </a:rPr>
              <a:t>đọc</a:t>
            </a:r>
            <a:endParaRPr lang="en-SG" sz="4050" kern="1200" dirty="0">
              <a:solidFill>
                <a:srgbClr val="FFFCEC">
                  <a:lumMod val="10000"/>
                </a:srgbClr>
              </a:solidFill>
              <a:ea typeface="+mn-ea"/>
              <a:cs typeface="+mn-cs"/>
            </a:endParaRPr>
          </a:p>
        </p:txBody>
      </p:sp>
      <p:grpSp>
        <p:nvGrpSpPr>
          <p:cNvPr id="22" name="Group 21">
            <a:extLst>
              <a:ext uri="{FF2B5EF4-FFF2-40B4-BE49-F238E27FC236}">
                <a16:creationId xmlns:a16="http://schemas.microsoft.com/office/drawing/2014/main" id="{D2D34E4B-17DD-9B72-5054-01D69472A2E0}"/>
              </a:ext>
            </a:extLst>
          </p:cNvPr>
          <p:cNvGrpSpPr/>
          <p:nvPr/>
        </p:nvGrpSpPr>
        <p:grpSpPr>
          <a:xfrm>
            <a:off x="346217" y="2358191"/>
            <a:ext cx="2804676" cy="2790658"/>
            <a:chOff x="862249" y="2523666"/>
            <a:chExt cx="3698176" cy="4048125"/>
          </a:xfrm>
        </p:grpSpPr>
        <p:sp>
          <p:nvSpPr>
            <p:cNvPr id="23" name="Freeform 20">
              <a:extLst>
                <a:ext uri="{FF2B5EF4-FFF2-40B4-BE49-F238E27FC236}">
                  <a16:creationId xmlns:a16="http://schemas.microsoft.com/office/drawing/2014/main" id="{97DF8DA4-46A7-DA52-19C6-5D9B3F6DC755}"/>
                </a:ext>
              </a:extLst>
            </p:cNvPr>
            <p:cNvSpPr/>
            <p:nvPr/>
          </p:nvSpPr>
          <p:spPr>
            <a:xfrm>
              <a:off x="2375337" y="2523666"/>
              <a:ext cx="1962877" cy="1029763"/>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514337">
                <a:buClrTx/>
                <a:defRPr/>
              </a:pPr>
              <a:endParaRPr lang="en-SG" sz="1013" kern="1200" dirty="0">
                <a:solidFill>
                  <a:prstClr val="black"/>
                </a:solidFill>
                <a:latin typeface="Calibri" panose="020F0502020204030204"/>
                <a:ea typeface="+mn-ea"/>
              </a:endParaRPr>
            </a:p>
          </p:txBody>
        </p:sp>
        <p:sp>
          <p:nvSpPr>
            <p:cNvPr id="24" name="Freeform 21">
              <a:extLst>
                <a:ext uri="{FF2B5EF4-FFF2-40B4-BE49-F238E27FC236}">
                  <a16:creationId xmlns:a16="http://schemas.microsoft.com/office/drawing/2014/main" id="{9E0DE3A0-5D59-B175-71DE-4993440AE937}"/>
                </a:ext>
              </a:extLst>
            </p:cNvPr>
            <p:cNvSpPr/>
            <p:nvPr/>
          </p:nvSpPr>
          <p:spPr>
            <a:xfrm>
              <a:off x="862249" y="3530910"/>
              <a:ext cx="3698176" cy="3040881"/>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7">
                <a:extLst>
                  <a:ext uri="{96DAC541-7B7A-43D3-8B79-37D633B846F1}">
                    <asvg:svgBlip xmlns:asvg="http://schemas.microsoft.com/office/drawing/2016/SVG/main" r:embed="rId8"/>
                  </a:ext>
                </a:extLst>
              </a:blip>
              <a:stretch>
                <a:fillRect r="-69273" b="-52568"/>
              </a:stretch>
            </a:blipFill>
            <a:ln cap="sq">
              <a:noFill/>
              <a:prstDash val="solid"/>
              <a:miter/>
            </a:ln>
          </p:spPr>
          <p:txBody>
            <a:bodyPr/>
            <a:lstStyle/>
            <a:p>
              <a:pPr defTabSz="514337">
                <a:buClrTx/>
                <a:defRPr/>
              </a:pPr>
              <a:endParaRPr lang="en-SG" sz="1013" kern="1200">
                <a:solidFill>
                  <a:prstClr val="black"/>
                </a:solidFill>
                <a:latin typeface="Calibri" panose="020F0502020204030204"/>
                <a:ea typeface="+mn-ea"/>
              </a:endParaRPr>
            </a:p>
          </p:txBody>
        </p:sp>
      </p:grpSp>
    </p:spTree>
    <p:extLst>
      <p:ext uri="{BB962C8B-B14F-4D97-AF65-F5344CB8AC3E}">
        <p14:creationId xmlns:p14="http://schemas.microsoft.com/office/powerpoint/2010/main" val="2988342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09A38-17E3-4F77-65D1-9BB44ACC5E9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BE9B244-F7AB-C429-4014-0E815770D6AF}"/>
              </a:ext>
            </a:extLst>
          </p:cNvPr>
          <p:cNvPicPr>
            <a:picLocks noChangeAspect="1"/>
          </p:cNvPicPr>
          <p:nvPr/>
        </p:nvPicPr>
        <p:blipFill>
          <a:blip r:embed="rId2"/>
          <a:stretch>
            <a:fillRect/>
          </a:stretch>
        </p:blipFill>
        <p:spPr>
          <a:xfrm>
            <a:off x="0" y="0"/>
            <a:ext cx="9144000" cy="5143500"/>
          </a:xfrm>
          <a:prstGeom prst="rect">
            <a:avLst/>
          </a:prstGeom>
        </p:spPr>
      </p:pic>
      <p:pic>
        <p:nvPicPr>
          <p:cNvPr id="8" name="Picture 7">
            <a:extLst>
              <a:ext uri="{FF2B5EF4-FFF2-40B4-BE49-F238E27FC236}">
                <a16:creationId xmlns:a16="http://schemas.microsoft.com/office/drawing/2014/main" id="{42C574E5-F2B4-3B6B-6C7F-82C813A66FC7}"/>
              </a:ext>
            </a:extLst>
          </p:cNvPr>
          <p:cNvPicPr>
            <a:picLocks noChangeAspect="1"/>
          </p:cNvPicPr>
          <p:nvPr/>
        </p:nvPicPr>
        <p:blipFill>
          <a:blip r:embed="rId3">
            <a:clrChange>
              <a:clrFrom>
                <a:srgbClr val="FFFFFF"/>
              </a:clrFrom>
              <a:clrTo>
                <a:srgbClr val="FFFFFF">
                  <a:alpha val="0"/>
                </a:srgbClr>
              </a:clrTo>
            </a:clrChange>
          </a:blip>
          <a:srcRect t="59241" r="33630" b="19609"/>
          <a:stretch/>
        </p:blipFill>
        <p:spPr>
          <a:xfrm>
            <a:off x="295155" y="1"/>
            <a:ext cx="6701742" cy="807335"/>
          </a:xfrm>
          <a:prstGeom prst="rect">
            <a:avLst/>
          </a:prstGeom>
        </p:spPr>
      </p:pic>
      <p:sp>
        <p:nvSpPr>
          <p:cNvPr id="10" name="TextBox 9">
            <a:extLst>
              <a:ext uri="{FF2B5EF4-FFF2-40B4-BE49-F238E27FC236}">
                <a16:creationId xmlns:a16="http://schemas.microsoft.com/office/drawing/2014/main" id="{C2848E28-0878-BF6E-057F-6A9A0AC7B664}"/>
              </a:ext>
            </a:extLst>
          </p:cNvPr>
          <p:cNvSpPr txBox="1"/>
          <p:nvPr/>
        </p:nvSpPr>
        <p:spPr>
          <a:xfrm>
            <a:off x="2426344" y="14847"/>
            <a:ext cx="4570553" cy="669542"/>
          </a:xfrm>
          <a:prstGeom prst="rect">
            <a:avLst/>
          </a:prstGeom>
          <a:noFill/>
        </p:spPr>
        <p:txBody>
          <a:bodyPr wrap="square">
            <a:spAutoFit/>
          </a:bodyPr>
          <a:lstStyle/>
          <a:p>
            <a:pPr algn="ctr">
              <a:lnSpc>
                <a:spcPct val="150000"/>
              </a:lnSpc>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2. Tìm hiểu chung</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Freeform 5">
            <a:extLst>
              <a:ext uri="{FF2B5EF4-FFF2-40B4-BE49-F238E27FC236}">
                <a16:creationId xmlns:a16="http://schemas.microsoft.com/office/drawing/2014/main" id="{2E5E4CA1-14FC-FF70-8F64-F5B60E7F6C53}"/>
              </a:ext>
            </a:extLst>
          </p:cNvPr>
          <p:cNvSpPr/>
          <p:nvPr/>
        </p:nvSpPr>
        <p:spPr>
          <a:xfrm flipH="1">
            <a:off x="-117928" y="2649977"/>
            <a:ext cx="2544272" cy="2493523"/>
          </a:xfrm>
          <a:custGeom>
            <a:avLst/>
            <a:gdLst/>
            <a:ahLst/>
            <a:cxnLst/>
            <a:rect l="l" t="t" r="r" b="b"/>
            <a:pathLst>
              <a:path w="6768342" h="11569816">
                <a:moveTo>
                  <a:pt x="0" y="0"/>
                </a:moveTo>
                <a:lnTo>
                  <a:pt x="6768343" y="0"/>
                </a:lnTo>
                <a:lnTo>
                  <a:pt x="6768343" y="11569816"/>
                </a:lnTo>
                <a:lnTo>
                  <a:pt x="0" y="11569816"/>
                </a:lnTo>
                <a:lnTo>
                  <a:pt x="0" y="0"/>
                </a:lnTo>
                <a:close/>
              </a:path>
            </a:pathLst>
          </a:custGeom>
          <a:blipFill>
            <a:blip r:embed="rId4">
              <a:extLst>
                <a:ext uri="{96DAC541-7B7A-43D3-8B79-37D633B846F1}">
                  <asvg:svgBlip xmlns:asvg="http://schemas.microsoft.com/office/drawing/2016/SVG/main" r:embed="rId5"/>
                </a:ext>
              </a:extLst>
            </a:blip>
            <a:stretch>
              <a:fillRect r="4276" b="-81316"/>
            </a:stretch>
          </a:blipFill>
        </p:spPr>
        <p:txBody>
          <a:bodyPr/>
          <a:lstStyle/>
          <a:p>
            <a:pPr defTabSz="685783">
              <a:buClrTx/>
              <a:defRPr/>
            </a:pPr>
            <a:endParaRPr lang="en-SG" sz="1350" kern="1200">
              <a:solidFill>
                <a:srgbClr val="646B96"/>
              </a:solidFill>
              <a:ea typeface="+mn-ea"/>
            </a:endParaRPr>
          </a:p>
        </p:txBody>
      </p:sp>
      <p:pic>
        <p:nvPicPr>
          <p:cNvPr id="11" name="图片 40">
            <a:extLst>
              <a:ext uri="{FF2B5EF4-FFF2-40B4-BE49-F238E27FC236}">
                <a16:creationId xmlns:a16="http://schemas.microsoft.com/office/drawing/2014/main" id="{56FEB818-C9D9-1BAB-B0A0-CD40FB07C750}"/>
              </a:ext>
            </a:extLst>
          </p:cNvPr>
          <p:cNvPicPr>
            <a:picLocks noChangeAspect="1"/>
          </p:cNvPicPr>
          <p:nvPr/>
        </p:nvPicPr>
        <p:blipFill>
          <a:blip r:embed="rId6">
            <a:extLst>
              <a:ext uri="{28A0092B-C50C-407E-A947-70E740481C1C}">
                <a14:useLocalDpi xmlns:a14="http://schemas.microsoft.com/office/drawing/2010/main" val="0"/>
              </a:ext>
            </a:extLst>
          </a:blip>
          <a:srcRect t="8219" r="79378" b="59187"/>
          <a:stretch>
            <a:fillRect/>
          </a:stretch>
        </p:blipFill>
        <p:spPr>
          <a:xfrm>
            <a:off x="989967" y="921413"/>
            <a:ext cx="1693899" cy="1274843"/>
          </a:xfrm>
          <a:custGeom>
            <a:avLst/>
            <a:gdLst>
              <a:gd name="connsiteX0" fmla="*/ 1358623 w 2514323"/>
              <a:gd name="connsiteY0" fmla="*/ 0 h 1892300"/>
              <a:gd name="connsiteX1" fmla="*/ 1803123 w 2514323"/>
              <a:gd name="connsiteY1" fmla="*/ 0 h 1892300"/>
              <a:gd name="connsiteX2" fmla="*/ 2057123 w 2514323"/>
              <a:gd name="connsiteY2" fmla="*/ 177800 h 1892300"/>
              <a:gd name="connsiteX3" fmla="*/ 2209523 w 2514323"/>
              <a:gd name="connsiteY3" fmla="*/ 393700 h 1892300"/>
              <a:gd name="connsiteX4" fmla="*/ 2514323 w 2514323"/>
              <a:gd name="connsiteY4" fmla="*/ 736600 h 1892300"/>
              <a:gd name="connsiteX5" fmla="*/ 2400023 w 2514323"/>
              <a:gd name="connsiteY5" fmla="*/ 1384300 h 1892300"/>
              <a:gd name="connsiteX6" fmla="*/ 1739623 w 2514323"/>
              <a:gd name="connsiteY6" fmla="*/ 1892300 h 1892300"/>
              <a:gd name="connsiteX7" fmla="*/ 1257023 w 2514323"/>
              <a:gd name="connsiteY7" fmla="*/ 1892300 h 1892300"/>
              <a:gd name="connsiteX8" fmla="*/ 1066523 w 2514323"/>
              <a:gd name="connsiteY8" fmla="*/ 1892300 h 1892300"/>
              <a:gd name="connsiteX9" fmla="*/ 0 w 2514323"/>
              <a:gd name="connsiteY9" fmla="*/ 1515880 h 1892300"/>
              <a:gd name="connsiteX10" fmla="*/ 0 w 2514323"/>
              <a:gd name="connsiteY10" fmla="*/ 1130162 h 1892300"/>
              <a:gd name="connsiteX11" fmla="*/ 329923 w 2514323"/>
              <a:gd name="connsiteY11" fmla="*/ 965200 h 1892300"/>
              <a:gd name="connsiteX12" fmla="*/ 939523 w 2514323"/>
              <a:gd name="connsiteY12" fmla="*/ 812800 h 1892300"/>
              <a:gd name="connsiteX13" fmla="*/ 1091923 w 2514323"/>
              <a:gd name="connsiteY13" fmla="*/ 482600 h 1892300"/>
              <a:gd name="connsiteX14" fmla="*/ 1358623 w 2514323"/>
              <a:gd name="connsiteY14" fmla="*/ 0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323" h="1892300">
                <a:moveTo>
                  <a:pt x="1358623" y="0"/>
                </a:moveTo>
                <a:lnTo>
                  <a:pt x="1803123" y="0"/>
                </a:lnTo>
                <a:lnTo>
                  <a:pt x="2057123" y="177800"/>
                </a:lnTo>
                <a:lnTo>
                  <a:pt x="2209523" y="393700"/>
                </a:lnTo>
                <a:lnTo>
                  <a:pt x="2514323" y="736600"/>
                </a:lnTo>
                <a:lnTo>
                  <a:pt x="2400023" y="1384300"/>
                </a:lnTo>
                <a:lnTo>
                  <a:pt x="1739623" y="1892300"/>
                </a:lnTo>
                <a:lnTo>
                  <a:pt x="1257023" y="1892300"/>
                </a:lnTo>
                <a:lnTo>
                  <a:pt x="1066523" y="1892300"/>
                </a:lnTo>
                <a:lnTo>
                  <a:pt x="0" y="1515880"/>
                </a:lnTo>
                <a:lnTo>
                  <a:pt x="0" y="1130162"/>
                </a:lnTo>
                <a:lnTo>
                  <a:pt x="329923" y="965200"/>
                </a:lnTo>
                <a:lnTo>
                  <a:pt x="939523" y="812800"/>
                </a:lnTo>
                <a:lnTo>
                  <a:pt x="1091923" y="482600"/>
                </a:lnTo>
                <a:lnTo>
                  <a:pt x="1358623" y="0"/>
                </a:lnTo>
                <a:close/>
              </a:path>
            </a:pathLst>
          </a:custGeom>
        </p:spPr>
      </p:pic>
      <p:sp>
        <p:nvSpPr>
          <p:cNvPr id="12" name="TextBox 11">
            <a:extLst>
              <a:ext uri="{FF2B5EF4-FFF2-40B4-BE49-F238E27FC236}">
                <a16:creationId xmlns:a16="http://schemas.microsoft.com/office/drawing/2014/main" id="{AF689D07-424D-3E02-E352-EB1088D4CBEC}"/>
              </a:ext>
            </a:extLst>
          </p:cNvPr>
          <p:cNvSpPr txBox="1"/>
          <p:nvPr/>
        </p:nvSpPr>
        <p:spPr>
          <a:xfrm>
            <a:off x="2759114" y="851426"/>
            <a:ext cx="5444359" cy="1569660"/>
          </a:xfrm>
          <a:prstGeom prst="rect">
            <a:avLst/>
          </a:prstGeom>
          <a:noFill/>
        </p:spPr>
        <p:txBody>
          <a:bodyPr wrap="square">
            <a:spAutoFit/>
          </a:bodyPr>
          <a:lstStyle/>
          <a:p>
            <a:pPr algn="just"/>
            <a:r>
              <a:rPr lang="vi-VN" sz="3200" dirty="0">
                <a:latin typeface="+mj-lt"/>
              </a:rPr>
              <a:t>Trình bày một vài thông tin về hai tác giả Bùi Mạnh Nhị và Nguyễn Tấn Phát. </a:t>
            </a:r>
            <a:endParaRPr lang="en-SG" sz="3200" dirty="0">
              <a:latin typeface="+mj-lt"/>
            </a:endParaRPr>
          </a:p>
        </p:txBody>
      </p:sp>
      <p:pic>
        <p:nvPicPr>
          <p:cNvPr id="13" name="图片 40">
            <a:extLst>
              <a:ext uri="{FF2B5EF4-FFF2-40B4-BE49-F238E27FC236}">
                <a16:creationId xmlns:a16="http://schemas.microsoft.com/office/drawing/2014/main" id="{C011E80F-4B07-DB03-4507-34846685A2C5}"/>
              </a:ext>
            </a:extLst>
          </p:cNvPr>
          <p:cNvPicPr>
            <a:picLocks noChangeAspect="1"/>
          </p:cNvPicPr>
          <p:nvPr/>
        </p:nvPicPr>
        <p:blipFill>
          <a:blip r:embed="rId6">
            <a:extLst>
              <a:ext uri="{28A0092B-C50C-407E-A947-70E740481C1C}">
                <a14:useLocalDpi xmlns:a14="http://schemas.microsoft.com/office/drawing/2010/main" val="0"/>
              </a:ext>
            </a:extLst>
          </a:blip>
          <a:srcRect t="8219" r="79378" b="59187"/>
          <a:stretch>
            <a:fillRect/>
          </a:stretch>
        </p:blipFill>
        <p:spPr>
          <a:xfrm>
            <a:off x="2088356" y="2565096"/>
            <a:ext cx="1693899" cy="1274843"/>
          </a:xfrm>
          <a:custGeom>
            <a:avLst/>
            <a:gdLst>
              <a:gd name="connsiteX0" fmla="*/ 1358623 w 2514323"/>
              <a:gd name="connsiteY0" fmla="*/ 0 h 1892300"/>
              <a:gd name="connsiteX1" fmla="*/ 1803123 w 2514323"/>
              <a:gd name="connsiteY1" fmla="*/ 0 h 1892300"/>
              <a:gd name="connsiteX2" fmla="*/ 2057123 w 2514323"/>
              <a:gd name="connsiteY2" fmla="*/ 177800 h 1892300"/>
              <a:gd name="connsiteX3" fmla="*/ 2209523 w 2514323"/>
              <a:gd name="connsiteY3" fmla="*/ 393700 h 1892300"/>
              <a:gd name="connsiteX4" fmla="*/ 2514323 w 2514323"/>
              <a:gd name="connsiteY4" fmla="*/ 736600 h 1892300"/>
              <a:gd name="connsiteX5" fmla="*/ 2400023 w 2514323"/>
              <a:gd name="connsiteY5" fmla="*/ 1384300 h 1892300"/>
              <a:gd name="connsiteX6" fmla="*/ 1739623 w 2514323"/>
              <a:gd name="connsiteY6" fmla="*/ 1892300 h 1892300"/>
              <a:gd name="connsiteX7" fmla="*/ 1257023 w 2514323"/>
              <a:gd name="connsiteY7" fmla="*/ 1892300 h 1892300"/>
              <a:gd name="connsiteX8" fmla="*/ 1066523 w 2514323"/>
              <a:gd name="connsiteY8" fmla="*/ 1892300 h 1892300"/>
              <a:gd name="connsiteX9" fmla="*/ 0 w 2514323"/>
              <a:gd name="connsiteY9" fmla="*/ 1515880 h 1892300"/>
              <a:gd name="connsiteX10" fmla="*/ 0 w 2514323"/>
              <a:gd name="connsiteY10" fmla="*/ 1130162 h 1892300"/>
              <a:gd name="connsiteX11" fmla="*/ 329923 w 2514323"/>
              <a:gd name="connsiteY11" fmla="*/ 965200 h 1892300"/>
              <a:gd name="connsiteX12" fmla="*/ 939523 w 2514323"/>
              <a:gd name="connsiteY12" fmla="*/ 812800 h 1892300"/>
              <a:gd name="connsiteX13" fmla="*/ 1091923 w 2514323"/>
              <a:gd name="connsiteY13" fmla="*/ 482600 h 1892300"/>
              <a:gd name="connsiteX14" fmla="*/ 1358623 w 2514323"/>
              <a:gd name="connsiteY14" fmla="*/ 0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323" h="1892300">
                <a:moveTo>
                  <a:pt x="1358623" y="0"/>
                </a:moveTo>
                <a:lnTo>
                  <a:pt x="1803123" y="0"/>
                </a:lnTo>
                <a:lnTo>
                  <a:pt x="2057123" y="177800"/>
                </a:lnTo>
                <a:lnTo>
                  <a:pt x="2209523" y="393700"/>
                </a:lnTo>
                <a:lnTo>
                  <a:pt x="2514323" y="736600"/>
                </a:lnTo>
                <a:lnTo>
                  <a:pt x="2400023" y="1384300"/>
                </a:lnTo>
                <a:lnTo>
                  <a:pt x="1739623" y="1892300"/>
                </a:lnTo>
                <a:lnTo>
                  <a:pt x="1257023" y="1892300"/>
                </a:lnTo>
                <a:lnTo>
                  <a:pt x="1066523" y="1892300"/>
                </a:lnTo>
                <a:lnTo>
                  <a:pt x="0" y="1515880"/>
                </a:lnTo>
                <a:lnTo>
                  <a:pt x="0" y="1130162"/>
                </a:lnTo>
                <a:lnTo>
                  <a:pt x="329923" y="965200"/>
                </a:lnTo>
                <a:lnTo>
                  <a:pt x="939523" y="812800"/>
                </a:lnTo>
                <a:lnTo>
                  <a:pt x="1091923" y="482600"/>
                </a:lnTo>
                <a:lnTo>
                  <a:pt x="1358623" y="0"/>
                </a:lnTo>
                <a:close/>
              </a:path>
            </a:pathLst>
          </a:custGeom>
        </p:spPr>
      </p:pic>
      <p:sp>
        <p:nvSpPr>
          <p:cNvPr id="14" name="TextBox 13">
            <a:extLst>
              <a:ext uri="{FF2B5EF4-FFF2-40B4-BE49-F238E27FC236}">
                <a16:creationId xmlns:a16="http://schemas.microsoft.com/office/drawing/2014/main" id="{72878601-11DA-9E76-CF0E-732FDDBDC981}"/>
              </a:ext>
            </a:extLst>
          </p:cNvPr>
          <p:cNvSpPr txBox="1"/>
          <p:nvPr/>
        </p:nvSpPr>
        <p:spPr>
          <a:xfrm>
            <a:off x="3782255" y="2588123"/>
            <a:ext cx="4973892" cy="2062103"/>
          </a:xfrm>
          <a:prstGeom prst="rect">
            <a:avLst/>
          </a:prstGeom>
          <a:noFill/>
        </p:spPr>
        <p:txBody>
          <a:bodyPr wrap="square">
            <a:spAutoFit/>
          </a:bodyPr>
          <a:lstStyle/>
          <a:p>
            <a:pPr algn="just"/>
            <a:r>
              <a:rPr lang="vi-VN" sz="3200" dirty="0">
                <a:latin typeface="+mj-lt"/>
              </a:rPr>
              <a:t>Hs Đọc thông tin phần chú giải trong SGK và cho biết những đặc điểm cơ bản của truyện cổ tích thần kì.</a:t>
            </a:r>
            <a:endParaRPr lang="en-SG" sz="3200" dirty="0">
              <a:latin typeface="+mj-lt"/>
            </a:endParaRPr>
          </a:p>
        </p:txBody>
      </p:sp>
    </p:spTree>
    <p:extLst>
      <p:ext uri="{BB962C8B-B14F-4D97-AF65-F5344CB8AC3E}">
        <p14:creationId xmlns:p14="http://schemas.microsoft.com/office/powerpoint/2010/main" val="2104666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B08DA-8551-B0E8-07C0-B8DA7A4FE38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C88D747-DE2D-D638-CD66-D3657C2E0FAA}"/>
              </a:ext>
            </a:extLst>
          </p:cNvPr>
          <p:cNvPicPr>
            <a:picLocks noChangeAspect="1"/>
          </p:cNvPicPr>
          <p:nvPr/>
        </p:nvPicPr>
        <p:blipFill>
          <a:blip r:embed="rId2"/>
          <a:stretch>
            <a:fillRect/>
          </a:stretch>
        </p:blipFill>
        <p:spPr>
          <a:xfrm>
            <a:off x="0" y="0"/>
            <a:ext cx="9144000" cy="5143500"/>
          </a:xfrm>
          <a:prstGeom prst="rect">
            <a:avLst/>
          </a:prstGeom>
        </p:spPr>
      </p:pic>
      <p:pic>
        <p:nvPicPr>
          <p:cNvPr id="8" name="Picture 7">
            <a:extLst>
              <a:ext uri="{FF2B5EF4-FFF2-40B4-BE49-F238E27FC236}">
                <a16:creationId xmlns:a16="http://schemas.microsoft.com/office/drawing/2014/main" id="{3E15A7EE-F49A-DAB9-7502-2563896E0930}"/>
              </a:ext>
            </a:extLst>
          </p:cNvPr>
          <p:cNvPicPr>
            <a:picLocks noChangeAspect="1"/>
          </p:cNvPicPr>
          <p:nvPr/>
        </p:nvPicPr>
        <p:blipFill>
          <a:blip r:embed="rId3">
            <a:clrChange>
              <a:clrFrom>
                <a:srgbClr val="FFFFFF"/>
              </a:clrFrom>
              <a:clrTo>
                <a:srgbClr val="FFFFFF">
                  <a:alpha val="0"/>
                </a:srgbClr>
              </a:clrTo>
            </a:clrChange>
          </a:blip>
          <a:srcRect t="59241" r="33630" b="19609"/>
          <a:stretch/>
        </p:blipFill>
        <p:spPr>
          <a:xfrm>
            <a:off x="295155" y="1"/>
            <a:ext cx="6701742" cy="807335"/>
          </a:xfrm>
          <a:prstGeom prst="rect">
            <a:avLst/>
          </a:prstGeom>
        </p:spPr>
      </p:pic>
      <p:sp>
        <p:nvSpPr>
          <p:cNvPr id="10" name="TextBox 9">
            <a:extLst>
              <a:ext uri="{FF2B5EF4-FFF2-40B4-BE49-F238E27FC236}">
                <a16:creationId xmlns:a16="http://schemas.microsoft.com/office/drawing/2014/main" id="{901B3223-E189-9C11-7C06-61C523FCBCDE}"/>
              </a:ext>
            </a:extLst>
          </p:cNvPr>
          <p:cNvSpPr txBox="1"/>
          <p:nvPr/>
        </p:nvSpPr>
        <p:spPr>
          <a:xfrm>
            <a:off x="2365384" y="68897"/>
            <a:ext cx="4570553" cy="669542"/>
          </a:xfrm>
          <a:prstGeom prst="rect">
            <a:avLst/>
          </a:prstGeom>
          <a:noFill/>
        </p:spPr>
        <p:txBody>
          <a:bodyPr wrap="square">
            <a:spAutoFit/>
          </a:bodyPr>
          <a:lstStyle/>
          <a:p>
            <a:pPr algn="ctr">
              <a:lnSpc>
                <a:spcPct val="150000"/>
              </a:lnSpc>
              <a:spcAft>
                <a:spcPts val="8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giả</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7" name="Google Shape;660;p56">
            <a:extLst>
              <a:ext uri="{FF2B5EF4-FFF2-40B4-BE49-F238E27FC236}">
                <a16:creationId xmlns:a16="http://schemas.microsoft.com/office/drawing/2014/main" id="{4E9E5EAE-D0ED-0857-1FAA-5CD982DD4C49}"/>
              </a:ext>
            </a:extLst>
          </p:cNvPr>
          <p:cNvCxnSpPr>
            <a:cxnSpLocks/>
          </p:cNvCxnSpPr>
          <p:nvPr/>
        </p:nvCxnSpPr>
        <p:spPr>
          <a:xfrm flipH="1">
            <a:off x="1739213" y="1291708"/>
            <a:ext cx="1682700" cy="603900"/>
          </a:xfrm>
          <a:prstGeom prst="bentConnector2">
            <a:avLst/>
          </a:prstGeom>
          <a:noFill/>
          <a:ln w="19050" cap="flat" cmpd="sng">
            <a:solidFill>
              <a:schemeClr val="tx1"/>
            </a:solidFill>
            <a:prstDash val="solid"/>
            <a:round/>
            <a:headEnd type="none" w="med" len="med"/>
            <a:tailEnd type="none" w="med" len="med"/>
          </a:ln>
        </p:spPr>
      </p:cxnSp>
      <p:cxnSp>
        <p:nvCxnSpPr>
          <p:cNvPr id="28" name="Google Shape;660;p56">
            <a:extLst>
              <a:ext uri="{FF2B5EF4-FFF2-40B4-BE49-F238E27FC236}">
                <a16:creationId xmlns:a16="http://schemas.microsoft.com/office/drawing/2014/main" id="{7E2C5216-523D-E35A-47BD-B45F94C5F019}"/>
              </a:ext>
            </a:extLst>
          </p:cNvPr>
          <p:cNvCxnSpPr>
            <a:cxnSpLocks/>
            <a:stCxn id="30" idx="3"/>
          </p:cNvCxnSpPr>
          <p:nvPr/>
        </p:nvCxnSpPr>
        <p:spPr>
          <a:xfrm>
            <a:off x="6695103" y="1239108"/>
            <a:ext cx="1153270" cy="771641"/>
          </a:xfrm>
          <a:prstGeom prst="bentConnector3">
            <a:avLst>
              <a:gd name="adj1" fmla="val 50000"/>
            </a:avLst>
          </a:prstGeom>
          <a:noFill/>
          <a:ln w="19050" cap="flat" cmpd="sng">
            <a:solidFill>
              <a:schemeClr val="tx1"/>
            </a:solidFill>
            <a:prstDash val="solid"/>
            <a:round/>
            <a:headEnd type="none" w="med" len="med"/>
            <a:tailEnd type="none" w="med" len="med"/>
          </a:ln>
        </p:spPr>
      </p:cxnSp>
      <p:sp>
        <p:nvSpPr>
          <p:cNvPr id="29" name="Google Shape;676;p56">
            <a:extLst>
              <a:ext uri="{FF2B5EF4-FFF2-40B4-BE49-F238E27FC236}">
                <a16:creationId xmlns:a16="http://schemas.microsoft.com/office/drawing/2014/main" id="{48BBF157-A6A1-BB47-CE71-60FFAF113578}"/>
              </a:ext>
            </a:extLst>
          </p:cNvPr>
          <p:cNvSpPr/>
          <p:nvPr/>
        </p:nvSpPr>
        <p:spPr>
          <a:xfrm>
            <a:off x="2397562" y="876232"/>
            <a:ext cx="4297541" cy="708659"/>
          </a:xfrm>
          <a:custGeom>
            <a:avLst/>
            <a:gdLst/>
            <a:ahLst/>
            <a:cxnLst/>
            <a:rect l="l" t="t" r="r" b="b"/>
            <a:pathLst>
              <a:path w="101296" h="29187" extrusionOk="0">
                <a:moveTo>
                  <a:pt x="0" y="0"/>
                </a:moveTo>
                <a:lnTo>
                  <a:pt x="2003" y="29187"/>
                </a:lnTo>
                <a:lnTo>
                  <a:pt x="101296" y="29187"/>
                </a:lnTo>
                <a:lnTo>
                  <a:pt x="101296" y="0"/>
                </a:lnTo>
                <a:close/>
              </a:path>
            </a:pathLst>
          </a:custGeom>
          <a:solidFill>
            <a:srgbClr val="DCE6BF"/>
          </a:solidFill>
          <a:ln>
            <a:noFill/>
          </a:ln>
        </p:spPr>
        <p:txBody>
          <a:bodyPr/>
          <a:lstStyle/>
          <a:p>
            <a:pPr marL="0" marR="0" lvl="0" indent="0" algn="l" defTabSz="914355"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 name="Google Shape;661;p56">
            <a:extLst>
              <a:ext uri="{FF2B5EF4-FFF2-40B4-BE49-F238E27FC236}">
                <a16:creationId xmlns:a16="http://schemas.microsoft.com/office/drawing/2014/main" id="{A5EF1CCE-22C8-3C87-85A0-681158C7DDDA}"/>
              </a:ext>
            </a:extLst>
          </p:cNvPr>
          <p:cNvSpPr txBox="1"/>
          <p:nvPr/>
        </p:nvSpPr>
        <p:spPr>
          <a:xfrm>
            <a:off x="2422885" y="977507"/>
            <a:ext cx="4272218" cy="523200"/>
          </a:xfrm>
          <a:prstGeom prst="rect">
            <a:avLst/>
          </a:prstGeom>
          <a:noFill/>
          <a:ln>
            <a:noFill/>
          </a:ln>
        </p:spPr>
        <p:txBody>
          <a:bodyPr spcFirstLastPara="1" wrap="square" lIns="91425" tIns="91425" rIns="91425" bIns="91425" anchor="ctr" anchorCtr="0">
            <a:noAutofit/>
          </a:bodyPr>
          <a:lstStyle/>
          <a:p>
            <a:pPr marL="0" marR="0" lvl="0" indent="0" algn="ctr" defTabSz="914355"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1200" cap="none" spc="0" normalizeH="0" baseline="0" noProof="0" dirty="0">
                <a:ln>
                  <a:noFill/>
                </a:ln>
                <a:solidFill>
                  <a:srgbClr val="442631"/>
                </a:solidFill>
                <a:effectLst/>
                <a:uLnTx/>
                <a:uFillTx/>
                <a:latin typeface="Times New Roman" panose="02020603050405020304" pitchFamily="18" charset="0"/>
                <a:ea typeface="+mn-ea"/>
                <a:cs typeface="Arial"/>
                <a:sym typeface="Arial"/>
              </a:rPr>
              <a:t>TÁC</a:t>
            </a:r>
            <a:r>
              <a:rPr kumimoji="0" lang="en-US" sz="2800" b="1" i="0" u="none" strike="noStrike" kern="1200" cap="none" spc="0" normalizeH="0" noProof="0" dirty="0">
                <a:ln>
                  <a:noFill/>
                </a:ln>
                <a:solidFill>
                  <a:srgbClr val="442631"/>
                </a:solidFill>
                <a:effectLst/>
                <a:uLnTx/>
                <a:uFillTx/>
                <a:latin typeface="Times New Roman" panose="02020603050405020304" pitchFamily="18" charset="0"/>
                <a:ea typeface="+mn-ea"/>
                <a:cs typeface="Arial"/>
                <a:sym typeface="Arial"/>
              </a:rPr>
              <a:t> GIẢ</a:t>
            </a:r>
            <a:endParaRPr kumimoji="0" sz="14900" b="1" i="0" u="none" strike="noStrike" kern="0" cap="none" spc="0" normalizeH="0" baseline="0" noProof="0" dirty="0">
              <a:ln>
                <a:noFill/>
              </a:ln>
              <a:solidFill>
                <a:srgbClr val="442631"/>
              </a:solidFill>
              <a:effectLst/>
              <a:uLnTx/>
              <a:uFillTx/>
              <a:latin typeface="Arial"/>
              <a:ea typeface="Reggae One"/>
              <a:cs typeface="Times New Roman" panose="02020603050405020304" pitchFamily="18" charset="0"/>
              <a:sym typeface="Reggae One"/>
            </a:endParaRPr>
          </a:p>
        </p:txBody>
      </p:sp>
      <p:sp>
        <p:nvSpPr>
          <p:cNvPr id="31" name="Google Shape;678;p56">
            <a:extLst>
              <a:ext uri="{FF2B5EF4-FFF2-40B4-BE49-F238E27FC236}">
                <a16:creationId xmlns:a16="http://schemas.microsoft.com/office/drawing/2014/main" id="{ED823E5C-8C90-87B2-1771-524AC0F309FE}"/>
              </a:ext>
            </a:extLst>
          </p:cNvPr>
          <p:cNvSpPr/>
          <p:nvPr/>
        </p:nvSpPr>
        <p:spPr>
          <a:xfrm>
            <a:off x="6029249" y="1895613"/>
            <a:ext cx="2372352" cy="615189"/>
          </a:xfrm>
          <a:custGeom>
            <a:avLst/>
            <a:gdLst/>
            <a:ahLst/>
            <a:cxnLst/>
            <a:rect l="l" t="t" r="r" b="b"/>
            <a:pathLst>
              <a:path w="101296" h="29187" extrusionOk="0">
                <a:moveTo>
                  <a:pt x="0" y="0"/>
                </a:moveTo>
                <a:lnTo>
                  <a:pt x="2003" y="29187"/>
                </a:lnTo>
                <a:lnTo>
                  <a:pt x="101296" y="29187"/>
                </a:lnTo>
                <a:lnTo>
                  <a:pt x="101296" y="0"/>
                </a:lnTo>
                <a:close/>
              </a:path>
            </a:pathLst>
          </a:custGeom>
          <a:solidFill>
            <a:schemeClr val="tx2">
              <a:lumMod val="20000"/>
              <a:lumOff val="80000"/>
            </a:schemeClr>
          </a:solidFill>
          <a:ln>
            <a:noFill/>
          </a:ln>
        </p:spPr>
        <p:txBody>
          <a:bodyPr/>
          <a:lstStyle/>
          <a:p>
            <a:pPr marL="0" marR="0" lvl="0" indent="0" algn="l" defTabSz="914355"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670;p56">
            <a:extLst>
              <a:ext uri="{FF2B5EF4-FFF2-40B4-BE49-F238E27FC236}">
                <a16:creationId xmlns:a16="http://schemas.microsoft.com/office/drawing/2014/main" id="{3AEF2C2C-5882-6203-7FC4-53C38309C97F}"/>
              </a:ext>
            </a:extLst>
          </p:cNvPr>
          <p:cNvSpPr txBox="1"/>
          <p:nvPr/>
        </p:nvSpPr>
        <p:spPr>
          <a:xfrm>
            <a:off x="5911429" y="1936643"/>
            <a:ext cx="2607991" cy="523200"/>
          </a:xfrm>
          <a:prstGeom prst="rect">
            <a:avLst/>
          </a:prstGeom>
          <a:noFill/>
          <a:ln>
            <a:noFill/>
          </a:ln>
        </p:spPr>
        <p:txBody>
          <a:bodyPr spcFirstLastPara="1" wrap="square" lIns="91425" tIns="91425" rIns="91425" bIns="91425" anchor="ctr" anchorCtr="0">
            <a:noAutofit/>
          </a:bodyPr>
          <a:lstStyle/>
          <a:p>
            <a:pPr lvl="0" algn="ctr" defTabSz="914355">
              <a:defRPr/>
            </a:pPr>
            <a:r>
              <a:rPr lang="vi-VN" sz="2400" b="1" dirty="0">
                <a:latin typeface="+mj-lt"/>
              </a:rPr>
              <a:t>Nguyễn Tấn Phát</a:t>
            </a:r>
            <a:endParaRPr kumimoji="0" sz="6600" b="1" i="0" u="none" strike="noStrike" kern="0" cap="none" spc="0" normalizeH="0" baseline="0" noProof="0" dirty="0">
              <a:ln>
                <a:noFill/>
              </a:ln>
              <a:solidFill>
                <a:srgbClr val="FFFFFF"/>
              </a:solidFill>
              <a:effectLst/>
              <a:uLnTx/>
              <a:uFillTx/>
              <a:latin typeface="+mj-lt"/>
              <a:ea typeface="Reggae One"/>
              <a:cs typeface="Times New Roman" panose="02020603050405020304" pitchFamily="18" charset="0"/>
              <a:sym typeface="Reggae One"/>
            </a:endParaRPr>
          </a:p>
        </p:txBody>
      </p:sp>
      <p:sp>
        <p:nvSpPr>
          <p:cNvPr id="33" name="Google Shape;682;p56">
            <a:extLst>
              <a:ext uri="{FF2B5EF4-FFF2-40B4-BE49-F238E27FC236}">
                <a16:creationId xmlns:a16="http://schemas.microsoft.com/office/drawing/2014/main" id="{6D02C393-8B35-7540-E54E-A95BF10F0CD8}"/>
              </a:ext>
            </a:extLst>
          </p:cNvPr>
          <p:cNvSpPr/>
          <p:nvPr/>
        </p:nvSpPr>
        <p:spPr>
          <a:xfrm>
            <a:off x="489702" y="1895610"/>
            <a:ext cx="2527862" cy="615189"/>
          </a:xfrm>
          <a:custGeom>
            <a:avLst/>
            <a:gdLst/>
            <a:ahLst/>
            <a:cxnLst/>
            <a:rect l="l" t="t" r="r" b="b"/>
            <a:pathLst>
              <a:path w="101296" h="29187" extrusionOk="0">
                <a:moveTo>
                  <a:pt x="0" y="0"/>
                </a:moveTo>
                <a:lnTo>
                  <a:pt x="2003" y="29187"/>
                </a:lnTo>
                <a:lnTo>
                  <a:pt x="101296" y="29187"/>
                </a:lnTo>
                <a:lnTo>
                  <a:pt x="101296" y="0"/>
                </a:lnTo>
                <a:close/>
              </a:path>
            </a:pathLst>
          </a:custGeom>
          <a:solidFill>
            <a:schemeClr val="accent1">
              <a:lumMod val="20000"/>
              <a:lumOff val="80000"/>
            </a:schemeClr>
          </a:solidFill>
          <a:ln>
            <a:noFill/>
          </a:ln>
        </p:spPr>
        <p:txBody>
          <a:bodyPr/>
          <a:lstStyle/>
          <a:p>
            <a:pPr marL="0" marR="0" lvl="0" indent="0" algn="l" defTabSz="914355"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64;p56">
            <a:extLst>
              <a:ext uri="{FF2B5EF4-FFF2-40B4-BE49-F238E27FC236}">
                <a16:creationId xmlns:a16="http://schemas.microsoft.com/office/drawing/2014/main" id="{3B591B59-4568-619B-40C4-5CFA71F15880}"/>
              </a:ext>
            </a:extLst>
          </p:cNvPr>
          <p:cNvSpPr txBox="1"/>
          <p:nvPr/>
        </p:nvSpPr>
        <p:spPr>
          <a:xfrm>
            <a:off x="489702" y="1954884"/>
            <a:ext cx="2607991" cy="523200"/>
          </a:xfrm>
          <a:prstGeom prst="rect">
            <a:avLst/>
          </a:prstGeom>
          <a:noFill/>
          <a:ln>
            <a:noFill/>
          </a:ln>
        </p:spPr>
        <p:txBody>
          <a:bodyPr spcFirstLastPara="1" wrap="square" lIns="91425" tIns="91425" rIns="91425" bIns="91425" anchor="ctr" anchorCtr="0">
            <a:noAutofit/>
          </a:bodyPr>
          <a:lstStyle/>
          <a:p>
            <a:pPr lvl="0" algn="ctr" defTabSz="914355">
              <a:defRPr/>
            </a:pPr>
            <a:r>
              <a:rPr lang="vi-VN" sz="2400" b="1" dirty="0">
                <a:latin typeface="+mj-lt"/>
              </a:rPr>
              <a:t>Bùi Mạnh Nhị </a:t>
            </a:r>
            <a:endParaRPr kumimoji="0" sz="6600" b="1" i="0" u="none" strike="noStrike" kern="0" cap="none" spc="0" normalizeH="0" baseline="0" noProof="0" dirty="0">
              <a:ln>
                <a:noFill/>
              </a:ln>
              <a:solidFill>
                <a:srgbClr val="FFFFFF"/>
              </a:solidFill>
              <a:effectLst/>
              <a:uLnTx/>
              <a:uFillTx/>
              <a:latin typeface="+mj-lt"/>
              <a:ea typeface="Reggae One"/>
              <a:cs typeface="Times New Roman" panose="02020603050405020304" pitchFamily="18" charset="0"/>
              <a:sym typeface="Reggae One"/>
            </a:endParaRPr>
          </a:p>
        </p:txBody>
      </p:sp>
      <p:sp>
        <p:nvSpPr>
          <p:cNvPr id="35" name="TextBox 34">
            <a:extLst>
              <a:ext uri="{FF2B5EF4-FFF2-40B4-BE49-F238E27FC236}">
                <a16:creationId xmlns:a16="http://schemas.microsoft.com/office/drawing/2014/main" id="{E558CDDC-4168-A896-C5F2-E5B29F6F35ED}"/>
              </a:ext>
            </a:extLst>
          </p:cNvPr>
          <p:cNvSpPr txBox="1"/>
          <p:nvPr/>
        </p:nvSpPr>
        <p:spPr>
          <a:xfrm>
            <a:off x="0" y="2535242"/>
            <a:ext cx="3711924" cy="1938992"/>
          </a:xfrm>
          <a:prstGeom prst="rect">
            <a:avLst/>
          </a:prstGeom>
          <a:noFill/>
        </p:spPr>
        <p:txBody>
          <a:bodyPr wrap="square">
            <a:spAutoFit/>
          </a:bodyPr>
          <a:lstStyle/>
          <a:p>
            <a:pPr algn="ctr"/>
            <a:r>
              <a:rPr lang="vi-VN" sz="2400" dirty="0">
                <a:latin typeface="+mj-lt"/>
              </a:rPr>
              <a:t>(1955 – 2023): nhà nghiên cứu văn học, nhà giáo, nhà văn, tác giả, đồng tác giả của nhiều công trình nghiên cứu văn học dân gian.</a:t>
            </a:r>
            <a:endParaRPr lang="en-SG" sz="2400" dirty="0">
              <a:latin typeface="+mj-lt"/>
            </a:endParaRPr>
          </a:p>
        </p:txBody>
      </p:sp>
      <p:sp>
        <p:nvSpPr>
          <p:cNvPr id="36" name="TextBox 35">
            <a:extLst>
              <a:ext uri="{FF2B5EF4-FFF2-40B4-BE49-F238E27FC236}">
                <a16:creationId xmlns:a16="http://schemas.microsoft.com/office/drawing/2014/main" id="{59B4ED05-44CD-0597-C44B-C2B319774B4F}"/>
              </a:ext>
            </a:extLst>
          </p:cNvPr>
          <p:cNvSpPr txBox="1"/>
          <p:nvPr/>
        </p:nvSpPr>
        <p:spPr>
          <a:xfrm>
            <a:off x="5503633" y="2589114"/>
            <a:ext cx="3536209" cy="1938992"/>
          </a:xfrm>
          <a:prstGeom prst="rect">
            <a:avLst/>
          </a:prstGeom>
          <a:noFill/>
        </p:spPr>
        <p:txBody>
          <a:bodyPr wrap="square">
            <a:spAutoFit/>
          </a:bodyPr>
          <a:lstStyle/>
          <a:p>
            <a:pPr lvl="0" algn="ctr" defTabSz="914378"/>
            <a:r>
              <a:rPr lang="vi-VN" sz="2400" dirty="0">
                <a:latin typeface="+mj-lt"/>
              </a:rPr>
              <a:t>(1944): nhà nghiên cứu văn học, nhà giáo, nhà văn, tác giả, đồng tác giả của nhiều công trình nghiên cứu văn học dân gian</a:t>
            </a:r>
            <a:endParaRPr kumimoji="0" lang="en-SG" sz="23900" b="0" i="0" u="none" strike="noStrike" kern="0" cap="none" spc="0" normalizeH="0" baseline="0" noProof="0" dirty="0">
              <a:ln>
                <a:noFill/>
              </a:ln>
              <a:solidFill>
                <a:srgbClr val="DBB0E2">
                  <a:lumMod val="20000"/>
                  <a:lumOff val="80000"/>
                </a:srgbClr>
              </a:solidFill>
              <a:effectLst/>
              <a:uLnTx/>
              <a:uFillTx/>
              <a:latin typeface="+mj-lt"/>
              <a:ea typeface="+mn-ea"/>
              <a:cs typeface="Times New Roman" panose="02020603050405020304" pitchFamily="18" charset="0"/>
              <a:sym typeface="Arial"/>
            </a:endParaRPr>
          </a:p>
        </p:txBody>
      </p:sp>
      <p:sp>
        <p:nvSpPr>
          <p:cNvPr id="37" name="Freeform 4">
            <a:extLst>
              <a:ext uri="{FF2B5EF4-FFF2-40B4-BE49-F238E27FC236}">
                <a16:creationId xmlns:a16="http://schemas.microsoft.com/office/drawing/2014/main" id="{F4B21C55-3782-A146-414B-2ACE765A68BD}"/>
              </a:ext>
            </a:extLst>
          </p:cNvPr>
          <p:cNvSpPr/>
          <p:nvPr/>
        </p:nvSpPr>
        <p:spPr>
          <a:xfrm>
            <a:off x="3528981" y="2841912"/>
            <a:ext cx="2243357" cy="2326031"/>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457211">
              <a:buClrTx/>
              <a:defRPr/>
            </a:pPr>
            <a:endParaRPr lang="en-SG" sz="900" kern="1200" dirty="0">
              <a:solidFill>
                <a:prstClr val="black"/>
              </a:solidFill>
              <a:latin typeface="Calibri"/>
              <a:ea typeface="+mn-ea"/>
            </a:endParaRPr>
          </a:p>
        </p:txBody>
      </p:sp>
    </p:spTree>
    <p:extLst>
      <p:ext uri="{BB962C8B-B14F-4D97-AF65-F5344CB8AC3E}">
        <p14:creationId xmlns:p14="http://schemas.microsoft.com/office/powerpoint/2010/main" val="3640733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500"/>
                                        <p:tgtEl>
                                          <p:spTgt spid="2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arn(inVertical)">
                                      <p:cBhvr>
                                        <p:cTn id="25" dur="500"/>
                                        <p:tgtEl>
                                          <p:spTgt spid="34"/>
                                        </p:tgtEl>
                                      </p:cBhvr>
                                    </p:animEffect>
                                  </p:childTnLst>
                                </p:cTn>
                              </p:par>
                              <p:par>
                                <p:cTn id="26" presetID="16" presetClass="entr" presetSubtype="21"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barn(inVertical)">
                                      <p:cBhvr>
                                        <p:cTn id="28" dur="500"/>
                                        <p:tgtEl>
                                          <p:spTgt spid="3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barn(inVertical)">
                                      <p:cBhvr>
                                        <p:cTn id="36" dur="500"/>
                                        <p:tgtEl>
                                          <p:spTgt spid="2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barn(inVertical)">
                                      <p:cBhvr>
                                        <p:cTn id="39" dur="500"/>
                                        <p:tgtEl>
                                          <p:spTgt spid="32"/>
                                        </p:tgtEl>
                                      </p:cBhvr>
                                    </p:animEffect>
                                  </p:childTnLst>
                                </p:cTn>
                              </p:par>
                              <p:par>
                                <p:cTn id="40" presetID="16" presetClass="entr" presetSubtype="21"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arn(inVertical)">
                                      <p:cBhvr>
                                        <p:cTn id="42" dur="500"/>
                                        <p:tgtEl>
                                          <p:spTgt spid="31"/>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barn(inVertical)">
                                      <p:cBhvr>
                                        <p:cTn id="4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4" grpId="0"/>
      <p:bldP spid="35" grpId="0"/>
      <p:bldP spid="36" grpId="0"/>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3B8DD1-8F10-8DE8-E02E-CA2B141A89A7}"/>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708645AB-296A-BE3D-882A-BAB1D9C1AD87}"/>
              </a:ext>
            </a:extLst>
          </p:cNvPr>
          <p:cNvSpPr txBox="1"/>
          <p:nvPr/>
        </p:nvSpPr>
        <p:spPr>
          <a:xfrm>
            <a:off x="2096571" y="75881"/>
            <a:ext cx="5646892" cy="523220"/>
          </a:xfrm>
          <a:prstGeom prst="rect">
            <a:avLst/>
          </a:prstGeom>
          <a:solidFill>
            <a:srgbClr val="FBCFB5"/>
          </a:solidFill>
        </p:spPr>
        <p:txBody>
          <a:bodyPr wrap="square" anchor="t">
            <a:spAutoFit/>
          </a:bodyPr>
          <a:lstStyle/>
          <a:p>
            <a:pPr algn="just">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b. Vài nét về Truyện cổ tích</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0" name="Group 19">
            <a:extLst>
              <a:ext uri="{FF2B5EF4-FFF2-40B4-BE49-F238E27FC236}">
                <a16:creationId xmlns:a16="http://schemas.microsoft.com/office/drawing/2014/main" id="{61B417E5-31ED-3665-D4FF-B22E2EA1BA05}"/>
              </a:ext>
            </a:extLst>
          </p:cNvPr>
          <p:cNvGrpSpPr/>
          <p:nvPr/>
        </p:nvGrpSpPr>
        <p:grpSpPr>
          <a:xfrm>
            <a:off x="2677009" y="-352428"/>
            <a:ext cx="3535751" cy="4512054"/>
            <a:chOff x="2650957" y="-147444"/>
            <a:chExt cx="4297186" cy="4383925"/>
          </a:xfrm>
        </p:grpSpPr>
        <p:sp>
          <p:nvSpPr>
            <p:cNvPr id="2" name="Google Shape;1004;p25">
              <a:extLst>
                <a:ext uri="{FF2B5EF4-FFF2-40B4-BE49-F238E27FC236}">
                  <a16:creationId xmlns:a16="http://schemas.microsoft.com/office/drawing/2014/main" id="{EEE42B69-AF27-8ECC-3F31-466571F945F5}"/>
                </a:ext>
              </a:extLst>
            </p:cNvPr>
            <p:cNvSpPr txBox="1"/>
            <p:nvPr/>
          </p:nvSpPr>
          <p:spPr>
            <a:xfrm>
              <a:off x="6208683" y="1466568"/>
              <a:ext cx="739460" cy="598200"/>
            </a:xfrm>
            <a:prstGeom prst="rect">
              <a:avLst/>
            </a:prstGeom>
            <a:solidFill>
              <a:srgbClr val="DCE6BF"/>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2400" b="1" i="0" u="none" strike="noStrike" kern="0" cap="none" spc="0" normalizeH="0" baseline="0" noProof="0" dirty="0">
                  <a:ln>
                    <a:noFill/>
                  </a:ln>
                  <a:solidFill>
                    <a:schemeClr val="tx1"/>
                  </a:solidFill>
                  <a:effectLst/>
                  <a:uLnTx/>
                  <a:uFillTx/>
                  <a:latin typeface="Fira Sans Extra Condensed SemiBold"/>
                  <a:ea typeface="Fira Sans Extra Condensed SemiBold"/>
                  <a:cs typeface="Fira Sans Extra Condensed SemiBold"/>
                  <a:sym typeface="Fira Sans Extra Condensed SemiBold"/>
                </a:rPr>
                <a:t>04</a:t>
              </a:r>
              <a:endParaRPr kumimoji="0" sz="2400" b="1" i="0" u="none" strike="noStrike" kern="0" cap="none" spc="0" normalizeH="0" baseline="0" noProof="0" dirty="0">
                <a:ln>
                  <a:noFill/>
                </a:ln>
                <a:solidFill>
                  <a:schemeClr val="tx1"/>
                </a:solidFill>
                <a:effectLst/>
                <a:uLnTx/>
                <a:uFillTx/>
                <a:latin typeface="Fira Sans Extra Condensed SemiBold"/>
                <a:ea typeface="Fira Sans Extra Condensed SemiBold"/>
                <a:cs typeface="Fira Sans Extra Condensed SemiBold"/>
                <a:sym typeface="Fira Sans Extra Condensed SemiBold"/>
              </a:endParaRPr>
            </a:p>
          </p:txBody>
        </p:sp>
        <p:grpSp>
          <p:nvGrpSpPr>
            <p:cNvPr id="4" name="Group 3">
              <a:extLst>
                <a:ext uri="{FF2B5EF4-FFF2-40B4-BE49-F238E27FC236}">
                  <a16:creationId xmlns:a16="http://schemas.microsoft.com/office/drawing/2014/main" id="{E36B61D7-EBE2-CD95-E732-CDF36E520EAB}"/>
                </a:ext>
              </a:extLst>
            </p:cNvPr>
            <p:cNvGrpSpPr/>
            <p:nvPr/>
          </p:nvGrpSpPr>
          <p:grpSpPr>
            <a:xfrm>
              <a:off x="2650957" y="-147444"/>
              <a:ext cx="4075611" cy="4383925"/>
              <a:chOff x="2129896" y="-427433"/>
              <a:chExt cx="4697050" cy="4383925"/>
            </a:xfrm>
          </p:grpSpPr>
          <p:grpSp>
            <p:nvGrpSpPr>
              <p:cNvPr id="7" name="Google Shape;999;p25">
                <a:extLst>
                  <a:ext uri="{FF2B5EF4-FFF2-40B4-BE49-F238E27FC236}">
                    <a16:creationId xmlns:a16="http://schemas.microsoft.com/office/drawing/2014/main" id="{A13F64DC-6938-1024-9143-A71BCDC2EDBE}"/>
                  </a:ext>
                </a:extLst>
              </p:cNvPr>
              <p:cNvGrpSpPr/>
              <p:nvPr/>
            </p:nvGrpSpPr>
            <p:grpSpPr>
              <a:xfrm>
                <a:off x="2443021" y="-427433"/>
                <a:ext cx="4383925" cy="4383925"/>
                <a:chOff x="2380050" y="330213"/>
                <a:chExt cx="4383925" cy="4383925"/>
              </a:xfrm>
            </p:grpSpPr>
            <p:sp>
              <p:nvSpPr>
                <p:cNvPr id="11" name="Google Shape;1000;p25">
                  <a:extLst>
                    <a:ext uri="{FF2B5EF4-FFF2-40B4-BE49-F238E27FC236}">
                      <a16:creationId xmlns:a16="http://schemas.microsoft.com/office/drawing/2014/main" id="{38383838-A5C7-4A7F-DBCA-F6829EF2D376}"/>
                    </a:ext>
                  </a:extLst>
                </p:cNvPr>
                <p:cNvSpPr/>
                <p:nvPr/>
              </p:nvSpPr>
              <p:spPr>
                <a:xfrm rot="10800000">
                  <a:off x="2380075" y="330238"/>
                  <a:ext cx="4383900" cy="4383900"/>
                </a:xfrm>
                <a:prstGeom prst="arc">
                  <a:avLst>
                    <a:gd name="adj1" fmla="val 18949289"/>
                    <a:gd name="adj2" fmla="val 21268808"/>
                  </a:avLst>
                </a:prstGeom>
                <a:noFill/>
                <a:ln w="9525" cap="flat" cmpd="sng">
                  <a:solidFill>
                    <a:srgbClr val="414042"/>
                  </a:solidFill>
                  <a:prstDash val="solid"/>
                  <a:round/>
                  <a:headEnd type="triangl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ysClr val="windowText" lastClr="000000"/>
                    </a:solidFill>
                    <a:effectLst/>
                    <a:uLnTx/>
                    <a:uFillTx/>
                  </a:endParaRPr>
                </a:p>
              </p:txBody>
            </p:sp>
            <p:sp>
              <p:nvSpPr>
                <p:cNvPr id="12" name="Google Shape;1001;p25">
                  <a:extLst>
                    <a:ext uri="{FF2B5EF4-FFF2-40B4-BE49-F238E27FC236}">
                      <a16:creationId xmlns:a16="http://schemas.microsoft.com/office/drawing/2014/main" id="{E008602A-6E68-A911-F6DA-CF199300A520}"/>
                    </a:ext>
                  </a:extLst>
                </p:cNvPr>
                <p:cNvSpPr/>
                <p:nvPr/>
              </p:nvSpPr>
              <p:spPr>
                <a:xfrm rot="10800000">
                  <a:off x="2380075" y="330225"/>
                  <a:ext cx="4383900" cy="4383900"/>
                </a:xfrm>
                <a:prstGeom prst="arc">
                  <a:avLst>
                    <a:gd name="adj1" fmla="val 14934205"/>
                    <a:gd name="adj2" fmla="val 17448800"/>
                  </a:avLst>
                </a:prstGeom>
                <a:noFill/>
                <a:ln w="9525" cap="flat" cmpd="sng">
                  <a:solidFill>
                    <a:srgbClr val="414042"/>
                  </a:solidFill>
                  <a:prstDash val="solid"/>
                  <a:round/>
                  <a:headEnd type="triangl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ysClr val="windowText" lastClr="000000"/>
                    </a:solidFill>
                    <a:effectLst/>
                    <a:uLnTx/>
                    <a:uFillTx/>
                  </a:endParaRPr>
                </a:p>
              </p:txBody>
            </p:sp>
            <p:sp>
              <p:nvSpPr>
                <p:cNvPr id="13" name="Google Shape;1002;p25">
                  <a:extLst>
                    <a:ext uri="{FF2B5EF4-FFF2-40B4-BE49-F238E27FC236}">
                      <a16:creationId xmlns:a16="http://schemas.microsoft.com/office/drawing/2014/main" id="{8F15C7BC-AACF-92F6-BE84-6CD3527EC1D6}"/>
                    </a:ext>
                  </a:extLst>
                </p:cNvPr>
                <p:cNvSpPr/>
                <p:nvPr/>
              </p:nvSpPr>
              <p:spPr>
                <a:xfrm rot="10800000" flipH="1">
                  <a:off x="2380050" y="330213"/>
                  <a:ext cx="4383900" cy="4383900"/>
                </a:xfrm>
                <a:prstGeom prst="arc">
                  <a:avLst>
                    <a:gd name="adj1" fmla="val 18949289"/>
                    <a:gd name="adj2" fmla="val 21268808"/>
                  </a:avLst>
                </a:prstGeom>
                <a:noFill/>
                <a:ln w="9525" cap="flat" cmpd="sng">
                  <a:solidFill>
                    <a:srgbClr val="414042"/>
                  </a:solidFill>
                  <a:prstDash val="solid"/>
                  <a:round/>
                  <a:headEnd type="none" w="sm" len="sm"/>
                  <a:tailEnd type="triangl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ysClr val="windowText" lastClr="000000"/>
                    </a:solidFill>
                    <a:effectLst/>
                    <a:uLnTx/>
                    <a:uFillTx/>
                  </a:endParaRPr>
                </a:p>
              </p:txBody>
            </p:sp>
          </p:grpSp>
          <p:sp>
            <p:nvSpPr>
              <p:cNvPr id="8" name="Google Shape;1003;p25">
                <a:extLst>
                  <a:ext uri="{FF2B5EF4-FFF2-40B4-BE49-F238E27FC236}">
                    <a16:creationId xmlns:a16="http://schemas.microsoft.com/office/drawing/2014/main" id="{BEDB2D32-CE55-038B-91DD-30BCF8ABAA23}"/>
                  </a:ext>
                </a:extLst>
              </p:cNvPr>
              <p:cNvSpPr txBox="1"/>
              <p:nvPr/>
            </p:nvSpPr>
            <p:spPr>
              <a:xfrm>
                <a:off x="2129896" y="1186579"/>
                <a:ext cx="852211" cy="598200"/>
              </a:xfrm>
              <a:prstGeom prst="rect">
                <a:avLst/>
              </a:prstGeom>
              <a:solidFill>
                <a:srgbClr val="54C6BE"/>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2400" b="1" i="0" u="none" strike="noStrike" kern="0" cap="none" spc="0" normalizeH="0" baseline="0" noProof="0" dirty="0">
                    <a:ln>
                      <a:noFill/>
                    </a:ln>
                    <a:solidFill>
                      <a:srgbClr val="FFFFFF"/>
                    </a:solidFill>
                    <a:effectLst/>
                    <a:uLnTx/>
                    <a:uFillTx/>
                    <a:latin typeface="Fira Sans Extra Condensed SemiBold"/>
                    <a:ea typeface="Fira Sans Extra Condensed SemiBold"/>
                    <a:cs typeface="Fira Sans Extra Condensed SemiBold"/>
                    <a:sym typeface="Fira Sans Extra Condensed SemiBold"/>
                  </a:rPr>
                  <a:t>01</a:t>
                </a:r>
                <a:endParaRPr kumimoji="0" sz="2400" b="1" i="0" u="none" strike="noStrike" kern="0" cap="none" spc="0" normalizeH="0" baseline="0" noProof="0" dirty="0">
                  <a:ln>
                    <a:noFill/>
                  </a:ln>
                  <a:solidFill>
                    <a:srgbClr val="FFFFFF"/>
                  </a:solidFill>
                  <a:effectLst/>
                  <a:uLnTx/>
                  <a:uFillTx/>
                  <a:latin typeface="Fira Sans Extra Condensed SemiBold"/>
                  <a:ea typeface="Fira Sans Extra Condensed SemiBold"/>
                  <a:cs typeface="Fira Sans Extra Condensed SemiBold"/>
                  <a:sym typeface="Fira Sans Extra Condensed SemiBold"/>
                </a:endParaRPr>
              </a:p>
            </p:txBody>
          </p:sp>
          <p:sp>
            <p:nvSpPr>
              <p:cNvPr id="9" name="Google Shape;1005;p25">
                <a:extLst>
                  <a:ext uri="{FF2B5EF4-FFF2-40B4-BE49-F238E27FC236}">
                    <a16:creationId xmlns:a16="http://schemas.microsoft.com/office/drawing/2014/main" id="{3F23D201-4287-3567-62CA-094E67FB542A}"/>
                  </a:ext>
                </a:extLst>
              </p:cNvPr>
              <p:cNvSpPr txBox="1"/>
              <p:nvPr/>
            </p:nvSpPr>
            <p:spPr>
              <a:xfrm>
                <a:off x="5617034" y="3173254"/>
                <a:ext cx="856106" cy="598200"/>
              </a:xfrm>
              <a:prstGeom prst="rect">
                <a:avLst/>
              </a:prstGeom>
              <a:solidFill>
                <a:srgbClr val="F65C51"/>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2400" b="1" i="0" u="none" strike="noStrike" kern="0" cap="none" spc="0" normalizeH="0" baseline="0" noProof="0" dirty="0">
                    <a:ln>
                      <a:noFill/>
                    </a:ln>
                    <a:solidFill>
                      <a:srgbClr val="FFFFFF"/>
                    </a:solidFill>
                    <a:effectLst/>
                    <a:uLnTx/>
                    <a:uFillTx/>
                    <a:latin typeface="Fira Sans Extra Condensed SemiBold"/>
                    <a:ea typeface="Fira Sans Extra Condensed SemiBold"/>
                    <a:cs typeface="Fira Sans Extra Condensed SemiBold"/>
                    <a:sym typeface="Fira Sans Extra Condensed SemiBold"/>
                  </a:rPr>
                  <a:t>03</a:t>
                </a:r>
                <a:endParaRPr kumimoji="0" sz="2400" b="1" i="0" u="none" strike="noStrike" kern="0" cap="none" spc="0" normalizeH="0" baseline="0" noProof="0" dirty="0">
                  <a:ln>
                    <a:noFill/>
                  </a:ln>
                  <a:solidFill>
                    <a:srgbClr val="FFFFFF"/>
                  </a:solidFill>
                  <a:effectLst/>
                  <a:uLnTx/>
                  <a:uFillTx/>
                  <a:latin typeface="Fira Sans Extra Condensed SemiBold"/>
                  <a:ea typeface="Fira Sans Extra Condensed SemiBold"/>
                  <a:cs typeface="Fira Sans Extra Condensed SemiBold"/>
                  <a:sym typeface="Fira Sans Extra Condensed SemiBold"/>
                </a:endParaRPr>
              </a:p>
            </p:txBody>
          </p:sp>
          <p:sp>
            <p:nvSpPr>
              <p:cNvPr id="10" name="Google Shape;1006;p25">
                <a:extLst>
                  <a:ext uri="{FF2B5EF4-FFF2-40B4-BE49-F238E27FC236}">
                    <a16:creationId xmlns:a16="http://schemas.microsoft.com/office/drawing/2014/main" id="{4963C6C5-508F-AA5B-4EC9-11DA2E9638F3}"/>
                  </a:ext>
                </a:extLst>
              </p:cNvPr>
              <p:cNvSpPr txBox="1"/>
              <p:nvPr/>
            </p:nvSpPr>
            <p:spPr>
              <a:xfrm>
                <a:off x="3037109" y="3173254"/>
                <a:ext cx="748186" cy="598200"/>
              </a:xfrm>
              <a:prstGeom prst="rect">
                <a:avLst/>
              </a:prstGeom>
              <a:solidFill>
                <a:srgbClr val="F7B15B"/>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2400" b="1" i="0" u="none" strike="noStrike" kern="0" cap="none" spc="0" normalizeH="0" baseline="0" noProof="0" dirty="0">
                    <a:ln>
                      <a:noFill/>
                    </a:ln>
                    <a:solidFill>
                      <a:srgbClr val="FFFFFF"/>
                    </a:solidFill>
                    <a:effectLst/>
                    <a:uLnTx/>
                    <a:uFillTx/>
                    <a:latin typeface="Fira Sans Extra Condensed SemiBold"/>
                    <a:ea typeface="Fira Sans Extra Condensed SemiBold"/>
                    <a:cs typeface="Fira Sans Extra Condensed SemiBold"/>
                    <a:sym typeface="Fira Sans Extra Condensed SemiBold"/>
                  </a:rPr>
                  <a:t>02</a:t>
                </a:r>
                <a:endParaRPr kumimoji="0" sz="2400" b="1" i="0" u="none" strike="noStrike" kern="0" cap="none" spc="0" normalizeH="0" baseline="0" noProof="0" dirty="0">
                  <a:ln>
                    <a:noFill/>
                  </a:ln>
                  <a:solidFill>
                    <a:srgbClr val="FFFFFF"/>
                  </a:solidFill>
                  <a:effectLst/>
                  <a:uLnTx/>
                  <a:uFillTx/>
                  <a:latin typeface="Fira Sans Extra Condensed SemiBold"/>
                  <a:ea typeface="Fira Sans Extra Condensed SemiBold"/>
                  <a:cs typeface="Fira Sans Extra Condensed SemiBold"/>
                  <a:sym typeface="Fira Sans Extra Condensed SemiBold"/>
                </a:endParaRPr>
              </a:p>
            </p:txBody>
          </p:sp>
        </p:grpSp>
      </p:grpSp>
      <p:sp>
        <p:nvSpPr>
          <p:cNvPr id="14" name="TextBox 13">
            <a:extLst>
              <a:ext uri="{FF2B5EF4-FFF2-40B4-BE49-F238E27FC236}">
                <a16:creationId xmlns:a16="http://schemas.microsoft.com/office/drawing/2014/main" id="{5DC4FBEF-ED79-5475-EEC2-5A788B41A3EE}"/>
              </a:ext>
            </a:extLst>
          </p:cNvPr>
          <p:cNvSpPr txBox="1"/>
          <p:nvPr/>
        </p:nvSpPr>
        <p:spPr>
          <a:xfrm>
            <a:off x="-108728" y="674982"/>
            <a:ext cx="2786805" cy="1862048"/>
          </a:xfrm>
          <a:prstGeom prst="rect">
            <a:avLst/>
          </a:prstGeom>
          <a:noFill/>
        </p:spPr>
        <p:txBody>
          <a:bodyPr wrap="square">
            <a:spAutoFit/>
          </a:bodyPr>
          <a:lstStyle/>
          <a:p>
            <a:pPr algn="ctr"/>
            <a:r>
              <a:rPr lang="vi-VN" sz="2300" dirty="0">
                <a:effectLst/>
                <a:latin typeface="Times New Roman" panose="02020603050405020304" pitchFamily="18" charset="0"/>
                <a:ea typeface="Calibri" panose="020F0502020204030204" pitchFamily="34" charset="0"/>
              </a:rPr>
              <a:t>Truyện cổ tích được chia thành ba tiểu loại: cổ tích loài vật, cổ tích thần kì và cổ tích sinh hoạt. </a:t>
            </a:r>
            <a:endParaRPr lang="en-SG" sz="2300" dirty="0"/>
          </a:p>
        </p:txBody>
      </p:sp>
      <p:sp>
        <p:nvSpPr>
          <p:cNvPr id="15" name="TextBox 14">
            <a:extLst>
              <a:ext uri="{FF2B5EF4-FFF2-40B4-BE49-F238E27FC236}">
                <a16:creationId xmlns:a16="http://schemas.microsoft.com/office/drawing/2014/main" id="{FA89D434-8CE2-A6DE-1E7B-C71F09FED1DC}"/>
              </a:ext>
            </a:extLst>
          </p:cNvPr>
          <p:cNvSpPr txBox="1"/>
          <p:nvPr/>
        </p:nvSpPr>
        <p:spPr>
          <a:xfrm>
            <a:off x="-44409" y="3005464"/>
            <a:ext cx="3369119" cy="2215991"/>
          </a:xfrm>
          <a:prstGeom prst="rect">
            <a:avLst/>
          </a:prstGeom>
          <a:noFill/>
        </p:spPr>
        <p:txBody>
          <a:bodyPr wrap="square">
            <a:spAutoFit/>
          </a:bodyPr>
          <a:lstStyle/>
          <a:p>
            <a:pPr algn="ctr"/>
            <a:r>
              <a:rPr lang="vi-VN" sz="2300" dirty="0">
                <a:effectLst/>
                <a:latin typeface="Times New Roman" panose="02020603050405020304" pitchFamily="18" charset="0"/>
                <a:ea typeface="Calibri" panose="020F0502020204030204" pitchFamily="34" charset="0"/>
              </a:rPr>
              <a:t>Truyện cổ tích thần kì là những câu chuyện có yếu tố thần kì tham gia vào quá trình phát triển, giải quyết các xung đột, mâu thuẫn của cốt truyện </a:t>
            </a:r>
            <a:endParaRPr lang="en-SG" sz="2300" dirty="0"/>
          </a:p>
        </p:txBody>
      </p:sp>
      <p:sp>
        <p:nvSpPr>
          <p:cNvPr id="16" name="TextBox 15">
            <a:extLst>
              <a:ext uri="{FF2B5EF4-FFF2-40B4-BE49-F238E27FC236}">
                <a16:creationId xmlns:a16="http://schemas.microsoft.com/office/drawing/2014/main" id="{3EB544C1-E7DD-9727-8E6E-B9DBD378008D}"/>
              </a:ext>
            </a:extLst>
          </p:cNvPr>
          <p:cNvSpPr txBox="1"/>
          <p:nvPr/>
        </p:nvSpPr>
        <p:spPr>
          <a:xfrm>
            <a:off x="5963798" y="3252921"/>
            <a:ext cx="2994254" cy="1862048"/>
          </a:xfrm>
          <a:prstGeom prst="rect">
            <a:avLst/>
          </a:prstGeom>
          <a:noFill/>
        </p:spPr>
        <p:txBody>
          <a:bodyPr wrap="square">
            <a:spAutoFit/>
          </a:bodyPr>
          <a:lstStyle/>
          <a:p>
            <a:pPr algn="ctr">
              <a:spcAft>
                <a:spcPts val="800"/>
              </a:spcAft>
            </a:pPr>
            <a:r>
              <a:rPr lang="vi-VN" sz="2300" dirty="0">
                <a:effectLst/>
                <a:latin typeface="Times New Roman" panose="02020603050405020304" pitchFamily="18" charset="0"/>
                <a:ea typeface="Calibri" panose="020F0502020204030204" pitchFamily="34" charset="0"/>
                <a:cs typeface="Times New Roman" panose="02020603050405020304" pitchFamily="18" charset="0"/>
              </a:rPr>
              <a:t>Kiểu nhân vật phổ biến là người em út, người mang lốt xấu xí, người mồ côi, dũng sĩ, người có tài lạ,... </a:t>
            </a:r>
            <a:endParaRPr lang="en-SG" sz="23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E1DA1517-CB26-0EBD-10AE-3E249117D437}"/>
              </a:ext>
            </a:extLst>
          </p:cNvPr>
          <p:cNvSpPr txBox="1"/>
          <p:nvPr/>
        </p:nvSpPr>
        <p:spPr>
          <a:xfrm>
            <a:off x="6168122" y="599101"/>
            <a:ext cx="2994254" cy="2569934"/>
          </a:xfrm>
          <a:prstGeom prst="rect">
            <a:avLst/>
          </a:prstGeom>
          <a:noFill/>
        </p:spPr>
        <p:txBody>
          <a:bodyPr wrap="square">
            <a:spAutoFit/>
          </a:bodyPr>
          <a:lstStyle/>
          <a:p>
            <a:pPr algn="ctr"/>
            <a:r>
              <a:rPr lang="vi-VN" sz="2300" dirty="0">
                <a:effectLst/>
                <a:latin typeface="Times New Roman" panose="02020603050405020304" pitchFamily="18" charset="0"/>
                <a:ea typeface="Calibri" panose="020F0502020204030204" pitchFamily="34" charset="0"/>
              </a:rPr>
              <a:t>Nội dung của truyện thường phản ánh cuộc đấu tranh giữa cái thiện và cái ác, ước mơ của nhân dân lao động về công bằng trong xã hội và về sự đổi đời</a:t>
            </a:r>
            <a:endParaRPr lang="en-SG" sz="2300" dirty="0"/>
          </a:p>
        </p:txBody>
      </p:sp>
      <p:pic>
        <p:nvPicPr>
          <p:cNvPr id="18" name="Picture 17" descr="A cartoon of a person holding a bowl and a fish&#10;&#10;Description automatically generated">
            <a:extLst>
              <a:ext uri="{FF2B5EF4-FFF2-40B4-BE49-F238E27FC236}">
                <a16:creationId xmlns:a16="http://schemas.microsoft.com/office/drawing/2014/main" id="{FC16C55B-35C0-D9FA-1D77-D8F49682375B}"/>
              </a:ext>
            </a:extLst>
          </p:cNvPr>
          <p:cNvPicPr>
            <a:picLocks noChangeAspect="1"/>
          </p:cNvPicPr>
          <p:nvPr/>
        </p:nvPicPr>
        <p:blipFill>
          <a:blip r:embed="rId3"/>
          <a:stretch>
            <a:fillRect/>
          </a:stretch>
        </p:blipFill>
        <p:spPr>
          <a:xfrm>
            <a:off x="4306645" y="1834932"/>
            <a:ext cx="1472419" cy="1472419"/>
          </a:xfrm>
          <a:prstGeom prst="rect">
            <a:avLst/>
          </a:prstGeom>
        </p:spPr>
      </p:pic>
      <p:pic>
        <p:nvPicPr>
          <p:cNvPr id="19" name="Picture 18" descr="A cartoon of a person carrying a bundle of logs&#10;&#10;Description automatically generated">
            <a:extLst>
              <a:ext uri="{FF2B5EF4-FFF2-40B4-BE49-F238E27FC236}">
                <a16:creationId xmlns:a16="http://schemas.microsoft.com/office/drawing/2014/main" id="{484D4C1F-CF94-3737-F3AF-FAFD4BA03E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9887" y="1661195"/>
            <a:ext cx="1797973" cy="1696532"/>
          </a:xfrm>
          <a:prstGeom prst="rect">
            <a:avLst/>
          </a:prstGeom>
        </p:spPr>
      </p:pic>
    </p:spTree>
    <p:extLst>
      <p:ext uri="{BB962C8B-B14F-4D97-AF65-F5344CB8AC3E}">
        <p14:creationId xmlns:p14="http://schemas.microsoft.com/office/powerpoint/2010/main" val="2739033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anim calcmode="lin" valueType="num">
                                      <p:cBhvr>
                                        <p:cTn id="13" dur="2000" fill="hold"/>
                                        <p:tgtEl>
                                          <p:spTgt spid="15"/>
                                        </p:tgtEl>
                                        <p:attrNameLst>
                                          <p:attrName>ppt_w</p:attrName>
                                        </p:attrNameLst>
                                      </p:cBhvr>
                                      <p:tavLst>
                                        <p:tav tm="0" fmla="#ppt_w*sin(2.5*pi*$)">
                                          <p:val>
                                            <p:fltVal val="0"/>
                                          </p:val>
                                        </p:tav>
                                        <p:tav tm="100000">
                                          <p:val>
                                            <p:fltVal val="1"/>
                                          </p:val>
                                        </p:tav>
                                      </p:tavLst>
                                    </p:anim>
                                    <p:anim calcmode="lin" valueType="num">
                                      <p:cBhvr>
                                        <p:cTn id="14"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fltVal val="0"/>
                                          </p:val>
                                        </p:tav>
                                        <p:tav tm="100000">
                                          <p:val>
                                            <p:strVal val="#ppt_w"/>
                                          </p:val>
                                        </p:tav>
                                      </p:tavLst>
                                    </p:anim>
                                    <p:anim calcmode="lin" valueType="num">
                                      <p:cBhvr>
                                        <p:cTn id="20" dur="1000" fill="hold"/>
                                        <p:tgtEl>
                                          <p:spTgt spid="16"/>
                                        </p:tgtEl>
                                        <p:attrNameLst>
                                          <p:attrName>ppt_h</p:attrName>
                                        </p:attrNameLst>
                                      </p:cBhvr>
                                      <p:tavLst>
                                        <p:tav tm="0">
                                          <p:val>
                                            <p:fltVal val="0"/>
                                          </p:val>
                                        </p:tav>
                                        <p:tav tm="100000">
                                          <p:val>
                                            <p:strVal val="#ppt_h"/>
                                          </p:val>
                                        </p:tav>
                                      </p:tavLst>
                                    </p:anim>
                                    <p:anim calcmode="lin" valueType="num">
                                      <p:cBhvr>
                                        <p:cTn id="21" dur="1000" fill="hold"/>
                                        <p:tgtEl>
                                          <p:spTgt spid="16"/>
                                        </p:tgtEl>
                                        <p:attrNameLst>
                                          <p:attrName>style.rotation</p:attrName>
                                        </p:attrNameLst>
                                      </p:cBhvr>
                                      <p:tavLst>
                                        <p:tav tm="0">
                                          <p:val>
                                            <p:fltVal val="90"/>
                                          </p:val>
                                        </p:tav>
                                        <p:tav tm="100000">
                                          <p:val>
                                            <p:fltVal val="0"/>
                                          </p:val>
                                        </p:tav>
                                      </p:tavLst>
                                    </p:anim>
                                    <p:animEffect transition="in" filter="fade">
                                      <p:cBhvr>
                                        <p:cTn id="22" dur="1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80">
                                          <p:stCondLst>
                                            <p:cond delay="0"/>
                                          </p:stCondLst>
                                        </p:cTn>
                                        <p:tgtEl>
                                          <p:spTgt spid="17"/>
                                        </p:tgtEl>
                                      </p:cBhvr>
                                    </p:animEffect>
                                    <p:anim calcmode="lin" valueType="num">
                                      <p:cBhvr>
                                        <p:cTn id="2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33" dur="26">
                                          <p:stCondLst>
                                            <p:cond delay="650"/>
                                          </p:stCondLst>
                                        </p:cTn>
                                        <p:tgtEl>
                                          <p:spTgt spid="17"/>
                                        </p:tgtEl>
                                      </p:cBhvr>
                                      <p:to x="100000" y="60000"/>
                                    </p:animScale>
                                    <p:animScale>
                                      <p:cBhvr>
                                        <p:cTn id="34" dur="166" decel="50000">
                                          <p:stCondLst>
                                            <p:cond delay="676"/>
                                          </p:stCondLst>
                                        </p:cTn>
                                        <p:tgtEl>
                                          <p:spTgt spid="17"/>
                                        </p:tgtEl>
                                      </p:cBhvr>
                                      <p:to x="100000" y="100000"/>
                                    </p:animScale>
                                    <p:animScale>
                                      <p:cBhvr>
                                        <p:cTn id="35" dur="26">
                                          <p:stCondLst>
                                            <p:cond delay="1312"/>
                                          </p:stCondLst>
                                        </p:cTn>
                                        <p:tgtEl>
                                          <p:spTgt spid="17"/>
                                        </p:tgtEl>
                                      </p:cBhvr>
                                      <p:to x="100000" y="80000"/>
                                    </p:animScale>
                                    <p:animScale>
                                      <p:cBhvr>
                                        <p:cTn id="36" dur="166" decel="50000">
                                          <p:stCondLst>
                                            <p:cond delay="1338"/>
                                          </p:stCondLst>
                                        </p:cTn>
                                        <p:tgtEl>
                                          <p:spTgt spid="17"/>
                                        </p:tgtEl>
                                      </p:cBhvr>
                                      <p:to x="100000" y="100000"/>
                                    </p:animScale>
                                    <p:animScale>
                                      <p:cBhvr>
                                        <p:cTn id="37" dur="26">
                                          <p:stCondLst>
                                            <p:cond delay="1642"/>
                                          </p:stCondLst>
                                        </p:cTn>
                                        <p:tgtEl>
                                          <p:spTgt spid="17"/>
                                        </p:tgtEl>
                                      </p:cBhvr>
                                      <p:to x="100000" y="90000"/>
                                    </p:animScale>
                                    <p:animScale>
                                      <p:cBhvr>
                                        <p:cTn id="38" dur="166" decel="50000">
                                          <p:stCondLst>
                                            <p:cond delay="1668"/>
                                          </p:stCondLst>
                                        </p:cTn>
                                        <p:tgtEl>
                                          <p:spTgt spid="17"/>
                                        </p:tgtEl>
                                      </p:cBhvr>
                                      <p:to x="100000" y="100000"/>
                                    </p:animScale>
                                    <p:animScale>
                                      <p:cBhvr>
                                        <p:cTn id="39" dur="26">
                                          <p:stCondLst>
                                            <p:cond delay="1808"/>
                                          </p:stCondLst>
                                        </p:cTn>
                                        <p:tgtEl>
                                          <p:spTgt spid="17"/>
                                        </p:tgtEl>
                                      </p:cBhvr>
                                      <p:to x="100000" y="95000"/>
                                    </p:animScale>
                                    <p:animScale>
                                      <p:cBhvr>
                                        <p:cTn id="40"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Shape 505">
          <a:extLst>
            <a:ext uri="{FF2B5EF4-FFF2-40B4-BE49-F238E27FC236}">
              <a16:creationId xmlns:a16="http://schemas.microsoft.com/office/drawing/2014/main" id="{F5DA0D0F-06E4-881D-13DF-747261E74D37}"/>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71556870-EB25-0C65-8DD2-AC6738F7B124}"/>
              </a:ext>
            </a:extLst>
          </p:cNvPr>
          <p:cNvPicPr>
            <a:picLocks noChangeAspect="1"/>
          </p:cNvPicPr>
          <p:nvPr/>
        </p:nvPicPr>
        <p:blipFill>
          <a:blip r:embed="rId3"/>
          <a:stretch>
            <a:fillRect/>
          </a:stretch>
        </p:blipFill>
        <p:spPr>
          <a:xfrm>
            <a:off x="0" y="0"/>
            <a:ext cx="9144000" cy="5143500"/>
          </a:xfrm>
          <a:prstGeom prst="rect">
            <a:avLst/>
          </a:prstGeom>
        </p:spPr>
      </p:pic>
      <p:sp>
        <p:nvSpPr>
          <p:cNvPr id="11" name="Rectangle 10">
            <a:extLst>
              <a:ext uri="{FF2B5EF4-FFF2-40B4-BE49-F238E27FC236}">
                <a16:creationId xmlns:a16="http://schemas.microsoft.com/office/drawing/2014/main" id="{5588C50A-CBEE-1939-AC44-78BAA823780E}"/>
              </a:ext>
            </a:extLst>
          </p:cNvPr>
          <p:cNvSpPr/>
          <p:nvPr/>
        </p:nvSpPr>
        <p:spPr>
          <a:xfrm>
            <a:off x="2658010" y="-140922"/>
            <a:ext cx="3839391" cy="5677989"/>
          </a:xfrm>
          <a:custGeom>
            <a:avLst/>
            <a:gdLst>
              <a:gd name="connsiteX0" fmla="*/ 0 w 3839391"/>
              <a:gd name="connsiteY0" fmla="*/ 0 h 5677989"/>
              <a:gd name="connsiteX1" fmla="*/ 625272 w 3839391"/>
              <a:gd name="connsiteY1" fmla="*/ 0 h 5677989"/>
              <a:gd name="connsiteX2" fmla="*/ 1173757 w 3839391"/>
              <a:gd name="connsiteY2" fmla="*/ 0 h 5677989"/>
              <a:gd name="connsiteX3" fmla="*/ 1607059 w 3839391"/>
              <a:gd name="connsiteY3" fmla="*/ 0 h 5677989"/>
              <a:gd name="connsiteX4" fmla="*/ 2155544 w 3839391"/>
              <a:gd name="connsiteY4" fmla="*/ 0 h 5677989"/>
              <a:gd name="connsiteX5" fmla="*/ 2742422 w 3839391"/>
              <a:gd name="connsiteY5" fmla="*/ 0 h 5677989"/>
              <a:gd name="connsiteX6" fmla="*/ 3175725 w 3839391"/>
              <a:gd name="connsiteY6" fmla="*/ 0 h 5677989"/>
              <a:gd name="connsiteX7" fmla="*/ 3839391 w 3839391"/>
              <a:gd name="connsiteY7" fmla="*/ 0 h 5677989"/>
              <a:gd name="connsiteX8" fmla="*/ 3839391 w 3839391"/>
              <a:gd name="connsiteY8" fmla="*/ 624579 h 5677989"/>
              <a:gd name="connsiteX9" fmla="*/ 3839391 w 3839391"/>
              <a:gd name="connsiteY9" fmla="*/ 1135598 h 5677989"/>
              <a:gd name="connsiteX10" fmla="*/ 3839391 w 3839391"/>
              <a:gd name="connsiteY10" fmla="*/ 1760177 h 5677989"/>
              <a:gd name="connsiteX11" fmla="*/ 3839391 w 3839391"/>
              <a:gd name="connsiteY11" fmla="*/ 2327975 h 5677989"/>
              <a:gd name="connsiteX12" fmla="*/ 3839391 w 3839391"/>
              <a:gd name="connsiteY12" fmla="*/ 2725435 h 5677989"/>
              <a:gd name="connsiteX13" fmla="*/ 3839391 w 3839391"/>
              <a:gd name="connsiteY13" fmla="*/ 3179674 h 5677989"/>
              <a:gd name="connsiteX14" fmla="*/ 3839391 w 3839391"/>
              <a:gd name="connsiteY14" fmla="*/ 3690693 h 5677989"/>
              <a:gd name="connsiteX15" fmla="*/ 3839391 w 3839391"/>
              <a:gd name="connsiteY15" fmla="*/ 4315272 h 5677989"/>
              <a:gd name="connsiteX16" fmla="*/ 3839391 w 3839391"/>
              <a:gd name="connsiteY16" fmla="*/ 4939850 h 5677989"/>
              <a:gd name="connsiteX17" fmla="*/ 3839391 w 3839391"/>
              <a:gd name="connsiteY17" fmla="*/ 5677989 h 5677989"/>
              <a:gd name="connsiteX18" fmla="*/ 3214119 w 3839391"/>
              <a:gd name="connsiteY18" fmla="*/ 5677989 h 5677989"/>
              <a:gd name="connsiteX19" fmla="*/ 2780816 w 3839391"/>
              <a:gd name="connsiteY19" fmla="*/ 5677989 h 5677989"/>
              <a:gd name="connsiteX20" fmla="*/ 2347513 w 3839391"/>
              <a:gd name="connsiteY20" fmla="*/ 5677989 h 5677989"/>
              <a:gd name="connsiteX21" fmla="*/ 1799029 w 3839391"/>
              <a:gd name="connsiteY21" fmla="*/ 5677989 h 5677989"/>
              <a:gd name="connsiteX22" fmla="*/ 1327332 w 3839391"/>
              <a:gd name="connsiteY22" fmla="*/ 5677989 h 5677989"/>
              <a:gd name="connsiteX23" fmla="*/ 778848 w 3839391"/>
              <a:gd name="connsiteY23" fmla="*/ 5677989 h 5677989"/>
              <a:gd name="connsiteX24" fmla="*/ 0 w 3839391"/>
              <a:gd name="connsiteY24" fmla="*/ 5677989 h 5677989"/>
              <a:gd name="connsiteX25" fmla="*/ 0 w 3839391"/>
              <a:gd name="connsiteY25" fmla="*/ 5166970 h 5677989"/>
              <a:gd name="connsiteX26" fmla="*/ 0 w 3839391"/>
              <a:gd name="connsiteY26" fmla="*/ 4712731 h 5677989"/>
              <a:gd name="connsiteX27" fmla="*/ 0 w 3839391"/>
              <a:gd name="connsiteY27" fmla="*/ 4144932 h 5677989"/>
              <a:gd name="connsiteX28" fmla="*/ 0 w 3839391"/>
              <a:gd name="connsiteY28" fmla="*/ 3747473 h 5677989"/>
              <a:gd name="connsiteX29" fmla="*/ 0 w 3839391"/>
              <a:gd name="connsiteY29" fmla="*/ 3236454 h 5677989"/>
              <a:gd name="connsiteX30" fmla="*/ 0 w 3839391"/>
              <a:gd name="connsiteY30" fmla="*/ 2782215 h 5677989"/>
              <a:gd name="connsiteX31" fmla="*/ 0 w 3839391"/>
              <a:gd name="connsiteY31" fmla="*/ 2384755 h 5677989"/>
              <a:gd name="connsiteX32" fmla="*/ 0 w 3839391"/>
              <a:gd name="connsiteY32" fmla="*/ 1703397 h 5677989"/>
              <a:gd name="connsiteX33" fmla="*/ 0 w 3839391"/>
              <a:gd name="connsiteY33" fmla="*/ 1249158 h 5677989"/>
              <a:gd name="connsiteX34" fmla="*/ 0 w 3839391"/>
              <a:gd name="connsiteY34" fmla="*/ 624579 h 5677989"/>
              <a:gd name="connsiteX35" fmla="*/ 0 w 3839391"/>
              <a:gd name="connsiteY35" fmla="*/ 0 h 5677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39391" h="5677989" fill="none" extrusionOk="0">
                <a:moveTo>
                  <a:pt x="0" y="0"/>
                </a:moveTo>
                <a:cubicBezTo>
                  <a:pt x="168349" y="-44341"/>
                  <a:pt x="447105" y="37653"/>
                  <a:pt x="625272" y="0"/>
                </a:cubicBezTo>
                <a:cubicBezTo>
                  <a:pt x="803439" y="-37653"/>
                  <a:pt x="1043216" y="14448"/>
                  <a:pt x="1173757" y="0"/>
                </a:cubicBezTo>
                <a:cubicBezTo>
                  <a:pt x="1304299" y="-14448"/>
                  <a:pt x="1433400" y="8938"/>
                  <a:pt x="1607059" y="0"/>
                </a:cubicBezTo>
                <a:cubicBezTo>
                  <a:pt x="1780718" y="-8938"/>
                  <a:pt x="1972664" y="45062"/>
                  <a:pt x="2155544" y="0"/>
                </a:cubicBezTo>
                <a:cubicBezTo>
                  <a:pt x="2338425" y="-45062"/>
                  <a:pt x="2490973" y="51630"/>
                  <a:pt x="2742422" y="0"/>
                </a:cubicBezTo>
                <a:cubicBezTo>
                  <a:pt x="2993871" y="-51630"/>
                  <a:pt x="3008527" y="1769"/>
                  <a:pt x="3175725" y="0"/>
                </a:cubicBezTo>
                <a:cubicBezTo>
                  <a:pt x="3342923" y="-1769"/>
                  <a:pt x="3623103" y="6539"/>
                  <a:pt x="3839391" y="0"/>
                </a:cubicBezTo>
                <a:cubicBezTo>
                  <a:pt x="3881309" y="228349"/>
                  <a:pt x="3821153" y="399590"/>
                  <a:pt x="3839391" y="624579"/>
                </a:cubicBezTo>
                <a:cubicBezTo>
                  <a:pt x="3857629" y="849568"/>
                  <a:pt x="3827120" y="1001182"/>
                  <a:pt x="3839391" y="1135598"/>
                </a:cubicBezTo>
                <a:cubicBezTo>
                  <a:pt x="3851662" y="1270014"/>
                  <a:pt x="3776975" y="1494055"/>
                  <a:pt x="3839391" y="1760177"/>
                </a:cubicBezTo>
                <a:cubicBezTo>
                  <a:pt x="3901807" y="2026299"/>
                  <a:pt x="3810910" y="2192940"/>
                  <a:pt x="3839391" y="2327975"/>
                </a:cubicBezTo>
                <a:cubicBezTo>
                  <a:pt x="3867872" y="2463010"/>
                  <a:pt x="3819675" y="2638410"/>
                  <a:pt x="3839391" y="2725435"/>
                </a:cubicBezTo>
                <a:cubicBezTo>
                  <a:pt x="3859107" y="2812460"/>
                  <a:pt x="3817879" y="2968808"/>
                  <a:pt x="3839391" y="3179674"/>
                </a:cubicBezTo>
                <a:cubicBezTo>
                  <a:pt x="3860903" y="3390540"/>
                  <a:pt x="3778528" y="3529516"/>
                  <a:pt x="3839391" y="3690693"/>
                </a:cubicBezTo>
                <a:cubicBezTo>
                  <a:pt x="3900254" y="3851870"/>
                  <a:pt x="3781786" y="4178531"/>
                  <a:pt x="3839391" y="4315272"/>
                </a:cubicBezTo>
                <a:cubicBezTo>
                  <a:pt x="3896996" y="4452013"/>
                  <a:pt x="3837733" y="4733777"/>
                  <a:pt x="3839391" y="4939850"/>
                </a:cubicBezTo>
                <a:cubicBezTo>
                  <a:pt x="3841049" y="5145923"/>
                  <a:pt x="3823240" y="5401106"/>
                  <a:pt x="3839391" y="5677989"/>
                </a:cubicBezTo>
                <a:cubicBezTo>
                  <a:pt x="3676342" y="5690584"/>
                  <a:pt x="3367572" y="5608769"/>
                  <a:pt x="3214119" y="5677989"/>
                </a:cubicBezTo>
                <a:cubicBezTo>
                  <a:pt x="3060666" y="5747209"/>
                  <a:pt x="2930515" y="5627934"/>
                  <a:pt x="2780816" y="5677989"/>
                </a:cubicBezTo>
                <a:cubicBezTo>
                  <a:pt x="2631117" y="5728044"/>
                  <a:pt x="2494370" y="5646179"/>
                  <a:pt x="2347513" y="5677989"/>
                </a:cubicBezTo>
                <a:cubicBezTo>
                  <a:pt x="2200656" y="5709799"/>
                  <a:pt x="1938948" y="5621637"/>
                  <a:pt x="1799029" y="5677989"/>
                </a:cubicBezTo>
                <a:cubicBezTo>
                  <a:pt x="1659110" y="5734341"/>
                  <a:pt x="1560625" y="5635835"/>
                  <a:pt x="1327332" y="5677989"/>
                </a:cubicBezTo>
                <a:cubicBezTo>
                  <a:pt x="1094039" y="5720143"/>
                  <a:pt x="990560" y="5672329"/>
                  <a:pt x="778848" y="5677989"/>
                </a:cubicBezTo>
                <a:cubicBezTo>
                  <a:pt x="567136" y="5683649"/>
                  <a:pt x="220750" y="5677434"/>
                  <a:pt x="0" y="5677989"/>
                </a:cubicBezTo>
                <a:cubicBezTo>
                  <a:pt x="-34521" y="5437750"/>
                  <a:pt x="29341" y="5317617"/>
                  <a:pt x="0" y="5166970"/>
                </a:cubicBezTo>
                <a:cubicBezTo>
                  <a:pt x="-29341" y="5016323"/>
                  <a:pt x="44016" y="4818202"/>
                  <a:pt x="0" y="4712731"/>
                </a:cubicBezTo>
                <a:cubicBezTo>
                  <a:pt x="-44016" y="4607260"/>
                  <a:pt x="25418" y="4261895"/>
                  <a:pt x="0" y="4144932"/>
                </a:cubicBezTo>
                <a:cubicBezTo>
                  <a:pt x="-25418" y="4027969"/>
                  <a:pt x="33445" y="3870307"/>
                  <a:pt x="0" y="3747473"/>
                </a:cubicBezTo>
                <a:cubicBezTo>
                  <a:pt x="-33445" y="3624639"/>
                  <a:pt x="28814" y="3437465"/>
                  <a:pt x="0" y="3236454"/>
                </a:cubicBezTo>
                <a:cubicBezTo>
                  <a:pt x="-28814" y="3035443"/>
                  <a:pt x="2385" y="2912769"/>
                  <a:pt x="0" y="2782215"/>
                </a:cubicBezTo>
                <a:cubicBezTo>
                  <a:pt x="-2385" y="2651661"/>
                  <a:pt x="15875" y="2510714"/>
                  <a:pt x="0" y="2384755"/>
                </a:cubicBezTo>
                <a:cubicBezTo>
                  <a:pt x="-15875" y="2258796"/>
                  <a:pt x="10065" y="1925995"/>
                  <a:pt x="0" y="1703397"/>
                </a:cubicBezTo>
                <a:cubicBezTo>
                  <a:pt x="-10065" y="1480799"/>
                  <a:pt x="7215" y="1385739"/>
                  <a:pt x="0" y="1249158"/>
                </a:cubicBezTo>
                <a:cubicBezTo>
                  <a:pt x="-7215" y="1112577"/>
                  <a:pt x="60196" y="878661"/>
                  <a:pt x="0" y="624579"/>
                </a:cubicBezTo>
                <a:cubicBezTo>
                  <a:pt x="-60196" y="370497"/>
                  <a:pt x="45921" y="262770"/>
                  <a:pt x="0" y="0"/>
                </a:cubicBezTo>
                <a:close/>
              </a:path>
              <a:path w="3839391" h="5677989" stroke="0" extrusionOk="0">
                <a:moveTo>
                  <a:pt x="0" y="0"/>
                </a:moveTo>
                <a:cubicBezTo>
                  <a:pt x="146452" y="-16425"/>
                  <a:pt x="372923" y="5316"/>
                  <a:pt x="586878" y="0"/>
                </a:cubicBezTo>
                <a:cubicBezTo>
                  <a:pt x="800833" y="-5316"/>
                  <a:pt x="969697" y="511"/>
                  <a:pt x="1096969" y="0"/>
                </a:cubicBezTo>
                <a:cubicBezTo>
                  <a:pt x="1224241" y="-511"/>
                  <a:pt x="1469839" y="10950"/>
                  <a:pt x="1568665" y="0"/>
                </a:cubicBezTo>
                <a:cubicBezTo>
                  <a:pt x="1667491" y="-10950"/>
                  <a:pt x="1889132" y="7192"/>
                  <a:pt x="2155544" y="0"/>
                </a:cubicBezTo>
                <a:cubicBezTo>
                  <a:pt x="2421956" y="-7192"/>
                  <a:pt x="2433479" y="17412"/>
                  <a:pt x="2665634" y="0"/>
                </a:cubicBezTo>
                <a:cubicBezTo>
                  <a:pt x="2897789" y="-17412"/>
                  <a:pt x="3099586" y="37578"/>
                  <a:pt x="3214119" y="0"/>
                </a:cubicBezTo>
                <a:cubicBezTo>
                  <a:pt x="3328652" y="-37578"/>
                  <a:pt x="3600076" y="51620"/>
                  <a:pt x="3839391" y="0"/>
                </a:cubicBezTo>
                <a:cubicBezTo>
                  <a:pt x="3864905" y="165773"/>
                  <a:pt x="3820639" y="379498"/>
                  <a:pt x="3839391" y="567799"/>
                </a:cubicBezTo>
                <a:cubicBezTo>
                  <a:pt x="3858143" y="756100"/>
                  <a:pt x="3764839" y="941014"/>
                  <a:pt x="3839391" y="1192378"/>
                </a:cubicBezTo>
                <a:cubicBezTo>
                  <a:pt x="3913943" y="1443742"/>
                  <a:pt x="3791669" y="1575133"/>
                  <a:pt x="3839391" y="1816956"/>
                </a:cubicBezTo>
                <a:cubicBezTo>
                  <a:pt x="3887113" y="2058779"/>
                  <a:pt x="3822613" y="2116451"/>
                  <a:pt x="3839391" y="2384755"/>
                </a:cubicBezTo>
                <a:cubicBezTo>
                  <a:pt x="3856169" y="2653059"/>
                  <a:pt x="3837057" y="2727109"/>
                  <a:pt x="3839391" y="2838995"/>
                </a:cubicBezTo>
                <a:cubicBezTo>
                  <a:pt x="3841725" y="2950881"/>
                  <a:pt x="3808473" y="3185047"/>
                  <a:pt x="3839391" y="3293234"/>
                </a:cubicBezTo>
                <a:cubicBezTo>
                  <a:pt x="3870309" y="3401421"/>
                  <a:pt x="3813532" y="3768481"/>
                  <a:pt x="3839391" y="3917812"/>
                </a:cubicBezTo>
                <a:cubicBezTo>
                  <a:pt x="3865250" y="4067143"/>
                  <a:pt x="3811739" y="4344535"/>
                  <a:pt x="3839391" y="4485611"/>
                </a:cubicBezTo>
                <a:cubicBezTo>
                  <a:pt x="3867043" y="4626687"/>
                  <a:pt x="3828881" y="4703224"/>
                  <a:pt x="3839391" y="4883071"/>
                </a:cubicBezTo>
                <a:cubicBezTo>
                  <a:pt x="3849901" y="5062918"/>
                  <a:pt x="3778362" y="5285022"/>
                  <a:pt x="3839391" y="5677989"/>
                </a:cubicBezTo>
                <a:cubicBezTo>
                  <a:pt x="3651645" y="5716091"/>
                  <a:pt x="3610109" y="5644074"/>
                  <a:pt x="3406088" y="5677989"/>
                </a:cubicBezTo>
                <a:cubicBezTo>
                  <a:pt x="3202067" y="5711904"/>
                  <a:pt x="3121599" y="5649752"/>
                  <a:pt x="2857604" y="5677989"/>
                </a:cubicBezTo>
                <a:cubicBezTo>
                  <a:pt x="2593609" y="5706226"/>
                  <a:pt x="2492558" y="5609038"/>
                  <a:pt x="2270726" y="5677989"/>
                </a:cubicBezTo>
                <a:cubicBezTo>
                  <a:pt x="2048894" y="5746940"/>
                  <a:pt x="1834950" y="5659128"/>
                  <a:pt x="1683847" y="5677989"/>
                </a:cubicBezTo>
                <a:cubicBezTo>
                  <a:pt x="1532744" y="5696850"/>
                  <a:pt x="1354414" y="5617727"/>
                  <a:pt x="1135363" y="5677989"/>
                </a:cubicBezTo>
                <a:cubicBezTo>
                  <a:pt x="916312" y="5738251"/>
                  <a:pt x="834401" y="5635298"/>
                  <a:pt x="702060" y="5677989"/>
                </a:cubicBezTo>
                <a:cubicBezTo>
                  <a:pt x="569719" y="5720680"/>
                  <a:pt x="220803" y="5629749"/>
                  <a:pt x="0" y="5677989"/>
                </a:cubicBezTo>
                <a:cubicBezTo>
                  <a:pt x="-51216" y="5407882"/>
                  <a:pt x="15399" y="5362077"/>
                  <a:pt x="0" y="5110190"/>
                </a:cubicBezTo>
                <a:cubicBezTo>
                  <a:pt x="-15399" y="4858303"/>
                  <a:pt x="39756" y="4876478"/>
                  <a:pt x="0" y="4712731"/>
                </a:cubicBezTo>
                <a:cubicBezTo>
                  <a:pt x="-39756" y="4548984"/>
                  <a:pt x="60143" y="4336214"/>
                  <a:pt x="0" y="4144932"/>
                </a:cubicBezTo>
                <a:cubicBezTo>
                  <a:pt x="-60143" y="3953650"/>
                  <a:pt x="6883" y="3657126"/>
                  <a:pt x="0" y="3463573"/>
                </a:cubicBezTo>
                <a:cubicBezTo>
                  <a:pt x="-6883" y="3270020"/>
                  <a:pt x="19983" y="3188013"/>
                  <a:pt x="0" y="2952554"/>
                </a:cubicBezTo>
                <a:cubicBezTo>
                  <a:pt x="-19983" y="2717095"/>
                  <a:pt x="40044" y="2567802"/>
                  <a:pt x="0" y="2384755"/>
                </a:cubicBezTo>
                <a:cubicBezTo>
                  <a:pt x="-40044" y="2201708"/>
                  <a:pt x="52703" y="2058925"/>
                  <a:pt x="0" y="1873736"/>
                </a:cubicBezTo>
                <a:cubicBezTo>
                  <a:pt x="-52703" y="1688547"/>
                  <a:pt x="1954" y="1585543"/>
                  <a:pt x="0" y="1419497"/>
                </a:cubicBezTo>
                <a:cubicBezTo>
                  <a:pt x="-1954" y="1253451"/>
                  <a:pt x="21036" y="1155964"/>
                  <a:pt x="0" y="908478"/>
                </a:cubicBezTo>
                <a:cubicBezTo>
                  <a:pt x="-21036" y="660992"/>
                  <a:pt x="50574" y="393558"/>
                  <a:pt x="0" y="0"/>
                </a:cubicBezTo>
                <a:close/>
              </a:path>
            </a:pathLst>
          </a:custGeom>
          <a:solidFill>
            <a:srgbClr val="DCE6BF"/>
          </a:solidFill>
          <a:ln>
            <a:extLst>
              <a:ext uri="{C807C97D-BFC1-408E-A445-0C87EB9F89A2}">
                <ask:lineSketchStyleProps xmlns:ask="http://schemas.microsoft.com/office/drawing/2018/sketchyshapes" sd="1087555873">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2" name="Picture 1" descr="A cartoon of a child on a pile of green stalks&#10;&#10;Description automatically generated">
            <a:extLst>
              <a:ext uri="{FF2B5EF4-FFF2-40B4-BE49-F238E27FC236}">
                <a16:creationId xmlns:a16="http://schemas.microsoft.com/office/drawing/2014/main" id="{D89338F8-9D24-B92F-54A3-6C55277976D8}"/>
              </a:ext>
            </a:extLst>
          </p:cNvPr>
          <p:cNvPicPr>
            <a:picLocks noChangeAspect="1"/>
          </p:cNvPicPr>
          <p:nvPr/>
        </p:nvPicPr>
        <p:blipFill>
          <a:blip r:embed="rId4"/>
          <a:stretch>
            <a:fillRect/>
          </a:stretch>
        </p:blipFill>
        <p:spPr>
          <a:xfrm>
            <a:off x="-407343" y="3257006"/>
            <a:ext cx="2808200" cy="2117284"/>
          </a:xfrm>
          <a:prstGeom prst="rect">
            <a:avLst/>
          </a:prstGeom>
        </p:spPr>
      </p:pic>
      <p:pic>
        <p:nvPicPr>
          <p:cNvPr id="6" name="Picture 5" descr="A cartoon of a person holding a bowl and a fish&#10;&#10;Description automatically generated">
            <a:extLst>
              <a:ext uri="{FF2B5EF4-FFF2-40B4-BE49-F238E27FC236}">
                <a16:creationId xmlns:a16="http://schemas.microsoft.com/office/drawing/2014/main" id="{78760259-E20B-41BD-38E7-64C18BEA538E}"/>
              </a:ext>
            </a:extLst>
          </p:cNvPr>
          <p:cNvPicPr>
            <a:picLocks noChangeAspect="1"/>
          </p:cNvPicPr>
          <p:nvPr/>
        </p:nvPicPr>
        <p:blipFill>
          <a:blip r:embed="rId5"/>
          <a:stretch>
            <a:fillRect/>
          </a:stretch>
        </p:blipFill>
        <p:spPr>
          <a:xfrm>
            <a:off x="6864593" y="2849554"/>
            <a:ext cx="2293946" cy="2293946"/>
          </a:xfrm>
          <a:prstGeom prst="rect">
            <a:avLst/>
          </a:prstGeom>
        </p:spPr>
      </p:pic>
      <p:grpSp>
        <p:nvGrpSpPr>
          <p:cNvPr id="10" name="Group 9">
            <a:extLst>
              <a:ext uri="{FF2B5EF4-FFF2-40B4-BE49-F238E27FC236}">
                <a16:creationId xmlns:a16="http://schemas.microsoft.com/office/drawing/2014/main" id="{7A15BCAA-38CF-668B-EE01-B112356E1A59}"/>
              </a:ext>
            </a:extLst>
          </p:cNvPr>
          <p:cNvGrpSpPr/>
          <p:nvPr/>
        </p:nvGrpSpPr>
        <p:grpSpPr>
          <a:xfrm>
            <a:off x="6350169" y="-48710"/>
            <a:ext cx="2920133" cy="2691916"/>
            <a:chOff x="6155733" y="1864031"/>
            <a:chExt cx="2698936" cy="2382079"/>
          </a:xfrm>
        </p:grpSpPr>
        <p:pic>
          <p:nvPicPr>
            <p:cNvPr id="8" name="Picture 7" descr="A person holding a bow and arrow&#10;&#10;Description automatically generated">
              <a:extLst>
                <a:ext uri="{FF2B5EF4-FFF2-40B4-BE49-F238E27FC236}">
                  <a16:creationId xmlns:a16="http://schemas.microsoft.com/office/drawing/2014/main" id="{5B4BCDB4-C769-7E61-A884-9C1A1E127357}"/>
                </a:ext>
              </a:extLst>
            </p:cNvPr>
            <p:cNvPicPr>
              <a:picLocks noChangeAspect="1"/>
            </p:cNvPicPr>
            <p:nvPr/>
          </p:nvPicPr>
          <p:blipFill>
            <a:blip r:embed="rId6"/>
            <a:stretch>
              <a:fillRect/>
            </a:stretch>
          </p:blipFill>
          <p:spPr>
            <a:xfrm>
              <a:off x="6155733" y="2220901"/>
              <a:ext cx="1669429" cy="2025209"/>
            </a:xfrm>
            <a:prstGeom prst="rect">
              <a:avLst/>
            </a:prstGeom>
          </p:spPr>
        </p:pic>
        <p:pic>
          <p:nvPicPr>
            <p:cNvPr id="9" name="Picture 8" descr="A cartoon of a person flying with an eagle&#10;&#10;Description automatically generated">
              <a:extLst>
                <a:ext uri="{FF2B5EF4-FFF2-40B4-BE49-F238E27FC236}">
                  <a16:creationId xmlns:a16="http://schemas.microsoft.com/office/drawing/2014/main" id="{DB7B1B07-C6FE-18EB-E04F-0F3B21EF2D1F}"/>
                </a:ext>
              </a:extLst>
            </p:cNvPr>
            <p:cNvPicPr>
              <a:picLocks noChangeAspect="1"/>
            </p:cNvPicPr>
            <p:nvPr/>
          </p:nvPicPr>
          <p:blipFill>
            <a:blip r:embed="rId7"/>
            <a:stretch>
              <a:fillRect/>
            </a:stretch>
          </p:blipFill>
          <p:spPr>
            <a:xfrm>
              <a:off x="7689084" y="1864031"/>
              <a:ext cx="1165585" cy="1413988"/>
            </a:xfrm>
            <a:prstGeom prst="rect">
              <a:avLst/>
            </a:prstGeom>
          </p:spPr>
        </p:pic>
      </p:grpSp>
      <p:sp>
        <p:nvSpPr>
          <p:cNvPr id="19" name="圆角矩形 7">
            <a:extLst>
              <a:ext uri="{FF2B5EF4-FFF2-40B4-BE49-F238E27FC236}">
                <a16:creationId xmlns:a16="http://schemas.microsoft.com/office/drawing/2014/main" id="{3FCF2082-9E8D-A9CF-EC68-981A35210733}"/>
              </a:ext>
            </a:extLst>
          </p:cNvPr>
          <p:cNvSpPr/>
          <p:nvPr/>
        </p:nvSpPr>
        <p:spPr>
          <a:xfrm>
            <a:off x="3803287" y="354578"/>
            <a:ext cx="1522601" cy="972959"/>
          </a:xfrm>
          <a:prstGeom prst="roundRect">
            <a:avLst>
              <a:gd name="adj" fmla="val 50000"/>
            </a:avLst>
          </a:prstGeom>
          <a:solidFill>
            <a:schemeClr val="accent4"/>
          </a:solidFill>
          <a:ln w="50800" cap="flat" cmpd="sng" algn="ctr">
            <a:noFill/>
            <a:prstDash val="solid"/>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Tx/>
              <a:buFontTx/>
              <a:buNone/>
              <a:defRPr/>
            </a:pPr>
            <a:r>
              <a:rPr lang="en-US" altLang="zh-CN" sz="7200" b="1" dirty="0">
                <a:solidFill>
                  <a:schemeClr val="tx1"/>
                </a:solidFill>
                <a:latin typeface="Times New Roman" panose="02020603050405020304" pitchFamily="18" charset="0"/>
                <a:ea typeface="字魂189号-星岩乐黑体" panose="00000500000000000000" charset="-122"/>
                <a:cs typeface="Times New Roman" panose="02020603050405020304" pitchFamily="18" charset="0"/>
                <a:sym typeface="+mn-lt"/>
              </a:rPr>
              <a:t>II</a:t>
            </a:r>
            <a:endParaRPr lang="zh-CN" altLang="en-US" sz="7200" b="1" dirty="0">
              <a:solidFill>
                <a:schemeClr val="tx1"/>
              </a:solidFill>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20" name="文本框 25">
            <a:extLst>
              <a:ext uri="{FF2B5EF4-FFF2-40B4-BE49-F238E27FC236}">
                <a16:creationId xmlns:a16="http://schemas.microsoft.com/office/drawing/2014/main" id="{6D1899EC-5654-2F05-5539-810AB822BEF5}"/>
              </a:ext>
            </a:extLst>
          </p:cNvPr>
          <p:cNvSpPr txBox="1"/>
          <p:nvPr/>
        </p:nvSpPr>
        <p:spPr>
          <a:xfrm>
            <a:off x="2633789" y="1736280"/>
            <a:ext cx="3944258" cy="560936"/>
          </a:xfrm>
          <a:prstGeom prst="rect">
            <a:avLst/>
          </a:prstGeom>
          <a:noFill/>
        </p:spPr>
        <p:txBody>
          <a:bodyPr wrap="square" rtlCol="0">
            <a:noAutofit/>
            <a:scene3d>
              <a:camera prst="orthographicFront"/>
              <a:lightRig rig="threePt" dir="t"/>
            </a:scene3d>
            <a:sp3d contourW="12700"/>
          </a:bodyPr>
          <a:lstStyle/>
          <a:p>
            <a:pPr algn="ctr"/>
            <a:r>
              <a:rPr lang="en-US" sz="6000" b="1" dirty="0" err="1">
                <a:latin typeface="Times New Roman" panose="02020603050405020304" pitchFamily="18" charset="0"/>
                <a:cs typeface="Times New Roman" panose="02020603050405020304" pitchFamily="18" charset="0"/>
              </a:rPr>
              <a:t>Suy</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ngẫm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và</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phản</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hồi</a:t>
            </a:r>
            <a:endParaRPr lang="en-SG" sz="6000" dirty="0">
              <a:latin typeface="Times New Roman" panose="02020603050405020304" pitchFamily="18" charset="0"/>
              <a:cs typeface="Times New Roman" panose="02020603050405020304" pitchFamily="18" charset="0"/>
            </a:endParaRPr>
          </a:p>
        </p:txBody>
      </p:sp>
      <p:pic>
        <p:nvPicPr>
          <p:cNvPr id="7" name="Picture 6" descr="A group of children playing musical instruments&#10;&#10;Description automatically generated">
            <a:extLst>
              <a:ext uri="{FF2B5EF4-FFF2-40B4-BE49-F238E27FC236}">
                <a16:creationId xmlns:a16="http://schemas.microsoft.com/office/drawing/2014/main" id="{12BC7D14-7979-D534-123F-2200C9C4B8CD}"/>
              </a:ext>
            </a:extLst>
          </p:cNvPr>
          <p:cNvPicPr>
            <a:picLocks noChangeAspect="1"/>
          </p:cNvPicPr>
          <p:nvPr/>
        </p:nvPicPr>
        <p:blipFill>
          <a:blip r:embed="rId8"/>
          <a:stretch>
            <a:fillRect/>
          </a:stretch>
        </p:blipFill>
        <p:spPr>
          <a:xfrm>
            <a:off x="0" y="0"/>
            <a:ext cx="2565955" cy="2053704"/>
          </a:xfrm>
          <a:prstGeom prst="rect">
            <a:avLst/>
          </a:prstGeom>
        </p:spPr>
      </p:pic>
    </p:spTree>
    <p:extLst>
      <p:ext uri="{BB962C8B-B14F-4D97-AF65-F5344CB8AC3E}">
        <p14:creationId xmlns:p14="http://schemas.microsoft.com/office/powerpoint/2010/main" val="3497611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09F35-3B17-5C63-66DC-68C7FDA2D83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FCC444C-EF31-D2A0-FED8-6BBB3EA258E2}"/>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5E1BD3FA-1E54-C5B8-4B0B-27C3340F8D8E}"/>
              </a:ext>
            </a:extLst>
          </p:cNvPr>
          <p:cNvSpPr txBox="1"/>
          <p:nvPr/>
        </p:nvSpPr>
        <p:spPr>
          <a:xfrm>
            <a:off x="2096571" y="75881"/>
            <a:ext cx="5646892" cy="523220"/>
          </a:xfrm>
          <a:prstGeom prst="rect">
            <a:avLst/>
          </a:prstGeom>
          <a:solidFill>
            <a:srgbClr val="FBCFB5"/>
          </a:solidFill>
        </p:spPr>
        <p:txBody>
          <a:bodyPr wrap="square" anchor="t">
            <a:spAutoFit/>
          </a:bodyPr>
          <a:lstStyle/>
          <a:p>
            <a:pPr algn="ctr">
              <a:spcAft>
                <a:spcPts val="8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HOẠT ĐỘNG NHÓM</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Graphic 1866">
            <a:extLst>
              <a:ext uri="{FF2B5EF4-FFF2-40B4-BE49-F238E27FC236}">
                <a16:creationId xmlns:a16="http://schemas.microsoft.com/office/drawing/2014/main" id="{911D67C7-4F26-B2CB-C8E6-81471F1838D9}"/>
              </a:ext>
            </a:extLst>
          </p:cNvPr>
          <p:cNvSpPr/>
          <p:nvPr/>
        </p:nvSpPr>
        <p:spPr>
          <a:xfrm>
            <a:off x="224399" y="1044410"/>
            <a:ext cx="1836172" cy="906018"/>
          </a:xfrm>
          <a:custGeom>
            <a:avLst/>
            <a:gdLst>
              <a:gd name="connsiteX0" fmla="*/ 144012 w 6980289"/>
              <a:gd name="connsiteY0" fmla="*/ 1472094 h 5347915"/>
              <a:gd name="connsiteX1" fmla="*/ 900774 w 6980289"/>
              <a:gd name="connsiteY1" fmla="*/ 455205 h 5347915"/>
              <a:gd name="connsiteX2" fmla="*/ 2595557 w 6980289"/>
              <a:gd name="connsiteY2" fmla="*/ 13817 h 5347915"/>
              <a:gd name="connsiteX3" fmla="*/ 4408546 w 6980289"/>
              <a:gd name="connsiteY3" fmla="*/ 644467 h 5347915"/>
              <a:gd name="connsiteX4" fmla="*/ 5125874 w 6980289"/>
              <a:gd name="connsiteY4" fmla="*/ 849445 h 5347915"/>
              <a:gd name="connsiteX5" fmla="*/ 6371362 w 6980289"/>
              <a:gd name="connsiteY5" fmla="*/ 1456378 h 5347915"/>
              <a:gd name="connsiteX6" fmla="*/ 6852185 w 6980289"/>
              <a:gd name="connsiteY6" fmla="*/ 3766000 h 5347915"/>
              <a:gd name="connsiteX7" fmla="*/ 5322946 w 6980289"/>
              <a:gd name="connsiteY7" fmla="*/ 5224277 h 5347915"/>
              <a:gd name="connsiteX8" fmla="*/ 4108984 w 6980289"/>
              <a:gd name="connsiteY8" fmla="*/ 5326766 h 5347915"/>
              <a:gd name="connsiteX9" fmla="*/ 2327524 w 6980289"/>
              <a:gd name="connsiteY9" fmla="*/ 5263711 h 5347915"/>
              <a:gd name="connsiteX10" fmla="*/ 917442 w 6980289"/>
              <a:gd name="connsiteY10" fmla="*/ 4584102 h 5347915"/>
              <a:gd name="connsiteX11" fmla="*/ 9996 w 6980289"/>
              <a:gd name="connsiteY11" fmla="*/ 2086933 h 5347915"/>
              <a:gd name="connsiteX12" fmla="*/ 144012 w 6980289"/>
              <a:gd name="connsiteY12" fmla="*/ 1472094 h 534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80289" h="5347915">
                <a:moveTo>
                  <a:pt x="144012" y="1472094"/>
                </a:moveTo>
                <a:cubicBezTo>
                  <a:pt x="187637" y="1354937"/>
                  <a:pt x="390900" y="840206"/>
                  <a:pt x="900774" y="455205"/>
                </a:cubicBezTo>
                <a:cubicBezTo>
                  <a:pt x="1600671" y="-73242"/>
                  <a:pt x="2413629" y="-6091"/>
                  <a:pt x="2595557" y="13817"/>
                </a:cubicBezTo>
                <a:cubicBezTo>
                  <a:pt x="3172772" y="76967"/>
                  <a:pt x="3187726" y="298043"/>
                  <a:pt x="4408546" y="644467"/>
                </a:cubicBezTo>
                <a:cubicBezTo>
                  <a:pt x="4752970" y="742193"/>
                  <a:pt x="4841838" y="750099"/>
                  <a:pt x="5125874" y="849445"/>
                </a:cubicBezTo>
                <a:cubicBezTo>
                  <a:pt x="5616887" y="1021085"/>
                  <a:pt x="6059800" y="1175867"/>
                  <a:pt x="6371362" y="1456378"/>
                </a:cubicBezTo>
                <a:cubicBezTo>
                  <a:pt x="6935338" y="1964156"/>
                  <a:pt x="7136410" y="2944373"/>
                  <a:pt x="6852185" y="3766000"/>
                </a:cubicBezTo>
                <a:cubicBezTo>
                  <a:pt x="6556433" y="4621155"/>
                  <a:pt x="5819294" y="5061114"/>
                  <a:pt x="5322946" y="5224277"/>
                </a:cubicBezTo>
                <a:cubicBezTo>
                  <a:pt x="5111300" y="5293810"/>
                  <a:pt x="4777258" y="5304859"/>
                  <a:pt x="4108984" y="5326766"/>
                </a:cubicBezTo>
                <a:cubicBezTo>
                  <a:pt x="3219921" y="5355913"/>
                  <a:pt x="2775389" y="5370486"/>
                  <a:pt x="2327524" y="5263711"/>
                </a:cubicBezTo>
                <a:cubicBezTo>
                  <a:pt x="2002054" y="5186082"/>
                  <a:pt x="1433888" y="5050541"/>
                  <a:pt x="917442" y="4584102"/>
                </a:cubicBezTo>
                <a:cubicBezTo>
                  <a:pt x="-106781" y="3658844"/>
                  <a:pt x="-5721" y="2264003"/>
                  <a:pt x="9996" y="2086933"/>
                </a:cubicBezTo>
                <a:cubicBezTo>
                  <a:pt x="38380" y="1766607"/>
                  <a:pt x="117628" y="1542865"/>
                  <a:pt x="144012" y="1472094"/>
                </a:cubicBezTo>
                <a:close/>
              </a:path>
            </a:pathLst>
          </a:custGeom>
          <a:solidFill>
            <a:schemeClr val="accent1">
              <a:lumMod val="20000"/>
              <a:lumOff val="80000"/>
            </a:schemeClr>
          </a:solidFill>
          <a:ln w="9525" cap="flat">
            <a:noFill/>
            <a:prstDash val="solid"/>
            <a:miter/>
          </a:ln>
        </p:spPr>
        <p:txBody>
          <a:bodyPr rtlCol="0"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a:sym typeface="Arial"/>
            </a:endParaRPr>
          </a:p>
        </p:txBody>
      </p:sp>
      <p:sp>
        <p:nvSpPr>
          <p:cNvPr id="22" name="Graphic 1866">
            <a:extLst>
              <a:ext uri="{FF2B5EF4-FFF2-40B4-BE49-F238E27FC236}">
                <a16:creationId xmlns:a16="http://schemas.microsoft.com/office/drawing/2014/main" id="{C41CE9B3-8CA2-A77B-439E-B2D6FE3B68E6}"/>
              </a:ext>
            </a:extLst>
          </p:cNvPr>
          <p:cNvSpPr/>
          <p:nvPr/>
        </p:nvSpPr>
        <p:spPr>
          <a:xfrm>
            <a:off x="3804385" y="663864"/>
            <a:ext cx="1562591" cy="1069717"/>
          </a:xfrm>
          <a:custGeom>
            <a:avLst/>
            <a:gdLst>
              <a:gd name="connsiteX0" fmla="*/ 144012 w 6980289"/>
              <a:gd name="connsiteY0" fmla="*/ 1472094 h 5347915"/>
              <a:gd name="connsiteX1" fmla="*/ 900774 w 6980289"/>
              <a:gd name="connsiteY1" fmla="*/ 455205 h 5347915"/>
              <a:gd name="connsiteX2" fmla="*/ 2595557 w 6980289"/>
              <a:gd name="connsiteY2" fmla="*/ 13817 h 5347915"/>
              <a:gd name="connsiteX3" fmla="*/ 4408546 w 6980289"/>
              <a:gd name="connsiteY3" fmla="*/ 644467 h 5347915"/>
              <a:gd name="connsiteX4" fmla="*/ 5125874 w 6980289"/>
              <a:gd name="connsiteY4" fmla="*/ 849445 h 5347915"/>
              <a:gd name="connsiteX5" fmla="*/ 6371362 w 6980289"/>
              <a:gd name="connsiteY5" fmla="*/ 1456378 h 5347915"/>
              <a:gd name="connsiteX6" fmla="*/ 6852185 w 6980289"/>
              <a:gd name="connsiteY6" fmla="*/ 3766000 h 5347915"/>
              <a:gd name="connsiteX7" fmla="*/ 5322946 w 6980289"/>
              <a:gd name="connsiteY7" fmla="*/ 5224277 h 5347915"/>
              <a:gd name="connsiteX8" fmla="*/ 4108984 w 6980289"/>
              <a:gd name="connsiteY8" fmla="*/ 5326766 h 5347915"/>
              <a:gd name="connsiteX9" fmla="*/ 2327524 w 6980289"/>
              <a:gd name="connsiteY9" fmla="*/ 5263711 h 5347915"/>
              <a:gd name="connsiteX10" fmla="*/ 917442 w 6980289"/>
              <a:gd name="connsiteY10" fmla="*/ 4584102 h 5347915"/>
              <a:gd name="connsiteX11" fmla="*/ 9996 w 6980289"/>
              <a:gd name="connsiteY11" fmla="*/ 2086933 h 5347915"/>
              <a:gd name="connsiteX12" fmla="*/ 144012 w 6980289"/>
              <a:gd name="connsiteY12" fmla="*/ 1472094 h 534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80289" h="5347915">
                <a:moveTo>
                  <a:pt x="144012" y="1472094"/>
                </a:moveTo>
                <a:cubicBezTo>
                  <a:pt x="187637" y="1354937"/>
                  <a:pt x="390900" y="840206"/>
                  <a:pt x="900774" y="455205"/>
                </a:cubicBezTo>
                <a:cubicBezTo>
                  <a:pt x="1600671" y="-73242"/>
                  <a:pt x="2413629" y="-6091"/>
                  <a:pt x="2595557" y="13817"/>
                </a:cubicBezTo>
                <a:cubicBezTo>
                  <a:pt x="3172772" y="76967"/>
                  <a:pt x="3187726" y="298043"/>
                  <a:pt x="4408546" y="644467"/>
                </a:cubicBezTo>
                <a:cubicBezTo>
                  <a:pt x="4752970" y="742193"/>
                  <a:pt x="4841838" y="750099"/>
                  <a:pt x="5125874" y="849445"/>
                </a:cubicBezTo>
                <a:cubicBezTo>
                  <a:pt x="5616887" y="1021085"/>
                  <a:pt x="6059800" y="1175867"/>
                  <a:pt x="6371362" y="1456378"/>
                </a:cubicBezTo>
                <a:cubicBezTo>
                  <a:pt x="6935338" y="1964156"/>
                  <a:pt x="7136410" y="2944373"/>
                  <a:pt x="6852185" y="3766000"/>
                </a:cubicBezTo>
                <a:cubicBezTo>
                  <a:pt x="6556433" y="4621155"/>
                  <a:pt x="5819294" y="5061114"/>
                  <a:pt x="5322946" y="5224277"/>
                </a:cubicBezTo>
                <a:cubicBezTo>
                  <a:pt x="5111300" y="5293810"/>
                  <a:pt x="4777258" y="5304859"/>
                  <a:pt x="4108984" y="5326766"/>
                </a:cubicBezTo>
                <a:cubicBezTo>
                  <a:pt x="3219921" y="5355913"/>
                  <a:pt x="2775389" y="5370486"/>
                  <a:pt x="2327524" y="5263711"/>
                </a:cubicBezTo>
                <a:cubicBezTo>
                  <a:pt x="2002054" y="5186082"/>
                  <a:pt x="1433888" y="5050541"/>
                  <a:pt x="917442" y="4584102"/>
                </a:cubicBezTo>
                <a:cubicBezTo>
                  <a:pt x="-106781" y="3658844"/>
                  <a:pt x="-5721" y="2264003"/>
                  <a:pt x="9996" y="2086933"/>
                </a:cubicBezTo>
                <a:cubicBezTo>
                  <a:pt x="38380" y="1766607"/>
                  <a:pt x="117628" y="1542865"/>
                  <a:pt x="144012" y="1472094"/>
                </a:cubicBezTo>
                <a:close/>
              </a:path>
            </a:pathLst>
          </a:custGeom>
          <a:solidFill>
            <a:schemeClr val="accent3">
              <a:lumMod val="40000"/>
              <a:lumOff val="60000"/>
            </a:schemeClr>
          </a:solidFill>
          <a:ln w="9525" cap="flat">
            <a:noFill/>
            <a:prstDash val="solid"/>
            <a:miter/>
          </a:ln>
        </p:spPr>
        <p:txBody>
          <a:bodyPr rtlCol="0"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a:sym typeface="Arial"/>
            </a:endParaRPr>
          </a:p>
        </p:txBody>
      </p:sp>
      <p:sp>
        <p:nvSpPr>
          <p:cNvPr id="23" name="Graphic 1866">
            <a:extLst>
              <a:ext uri="{FF2B5EF4-FFF2-40B4-BE49-F238E27FC236}">
                <a16:creationId xmlns:a16="http://schemas.microsoft.com/office/drawing/2014/main" id="{AD957876-FE01-43B2-2722-40F6B8CA45FE}"/>
              </a:ext>
            </a:extLst>
          </p:cNvPr>
          <p:cNvSpPr/>
          <p:nvPr/>
        </p:nvSpPr>
        <p:spPr>
          <a:xfrm>
            <a:off x="6770875" y="918059"/>
            <a:ext cx="1703119" cy="1141699"/>
          </a:xfrm>
          <a:custGeom>
            <a:avLst/>
            <a:gdLst>
              <a:gd name="connsiteX0" fmla="*/ 144012 w 6980289"/>
              <a:gd name="connsiteY0" fmla="*/ 1472094 h 5347915"/>
              <a:gd name="connsiteX1" fmla="*/ 900774 w 6980289"/>
              <a:gd name="connsiteY1" fmla="*/ 455205 h 5347915"/>
              <a:gd name="connsiteX2" fmla="*/ 2595557 w 6980289"/>
              <a:gd name="connsiteY2" fmla="*/ 13817 h 5347915"/>
              <a:gd name="connsiteX3" fmla="*/ 4408546 w 6980289"/>
              <a:gd name="connsiteY3" fmla="*/ 644467 h 5347915"/>
              <a:gd name="connsiteX4" fmla="*/ 5125874 w 6980289"/>
              <a:gd name="connsiteY4" fmla="*/ 849445 h 5347915"/>
              <a:gd name="connsiteX5" fmla="*/ 6371362 w 6980289"/>
              <a:gd name="connsiteY5" fmla="*/ 1456378 h 5347915"/>
              <a:gd name="connsiteX6" fmla="*/ 6852185 w 6980289"/>
              <a:gd name="connsiteY6" fmla="*/ 3766000 h 5347915"/>
              <a:gd name="connsiteX7" fmla="*/ 5322946 w 6980289"/>
              <a:gd name="connsiteY7" fmla="*/ 5224277 h 5347915"/>
              <a:gd name="connsiteX8" fmla="*/ 4108984 w 6980289"/>
              <a:gd name="connsiteY8" fmla="*/ 5326766 h 5347915"/>
              <a:gd name="connsiteX9" fmla="*/ 2327524 w 6980289"/>
              <a:gd name="connsiteY9" fmla="*/ 5263711 h 5347915"/>
              <a:gd name="connsiteX10" fmla="*/ 917442 w 6980289"/>
              <a:gd name="connsiteY10" fmla="*/ 4584102 h 5347915"/>
              <a:gd name="connsiteX11" fmla="*/ 9996 w 6980289"/>
              <a:gd name="connsiteY11" fmla="*/ 2086933 h 5347915"/>
              <a:gd name="connsiteX12" fmla="*/ 144012 w 6980289"/>
              <a:gd name="connsiteY12" fmla="*/ 1472094 h 534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80289" h="5347915">
                <a:moveTo>
                  <a:pt x="144012" y="1472094"/>
                </a:moveTo>
                <a:cubicBezTo>
                  <a:pt x="187637" y="1354937"/>
                  <a:pt x="390900" y="840206"/>
                  <a:pt x="900774" y="455205"/>
                </a:cubicBezTo>
                <a:cubicBezTo>
                  <a:pt x="1600671" y="-73242"/>
                  <a:pt x="2413629" y="-6091"/>
                  <a:pt x="2595557" y="13817"/>
                </a:cubicBezTo>
                <a:cubicBezTo>
                  <a:pt x="3172772" y="76967"/>
                  <a:pt x="3187726" y="298043"/>
                  <a:pt x="4408546" y="644467"/>
                </a:cubicBezTo>
                <a:cubicBezTo>
                  <a:pt x="4752970" y="742193"/>
                  <a:pt x="4841838" y="750099"/>
                  <a:pt x="5125874" y="849445"/>
                </a:cubicBezTo>
                <a:cubicBezTo>
                  <a:pt x="5616887" y="1021085"/>
                  <a:pt x="6059800" y="1175867"/>
                  <a:pt x="6371362" y="1456378"/>
                </a:cubicBezTo>
                <a:cubicBezTo>
                  <a:pt x="6935338" y="1964156"/>
                  <a:pt x="7136410" y="2944373"/>
                  <a:pt x="6852185" y="3766000"/>
                </a:cubicBezTo>
                <a:cubicBezTo>
                  <a:pt x="6556433" y="4621155"/>
                  <a:pt x="5819294" y="5061114"/>
                  <a:pt x="5322946" y="5224277"/>
                </a:cubicBezTo>
                <a:cubicBezTo>
                  <a:pt x="5111300" y="5293810"/>
                  <a:pt x="4777258" y="5304859"/>
                  <a:pt x="4108984" y="5326766"/>
                </a:cubicBezTo>
                <a:cubicBezTo>
                  <a:pt x="3219921" y="5355913"/>
                  <a:pt x="2775389" y="5370486"/>
                  <a:pt x="2327524" y="5263711"/>
                </a:cubicBezTo>
                <a:cubicBezTo>
                  <a:pt x="2002054" y="5186082"/>
                  <a:pt x="1433888" y="5050541"/>
                  <a:pt x="917442" y="4584102"/>
                </a:cubicBezTo>
                <a:cubicBezTo>
                  <a:pt x="-106781" y="3658844"/>
                  <a:pt x="-5721" y="2264003"/>
                  <a:pt x="9996" y="2086933"/>
                </a:cubicBezTo>
                <a:cubicBezTo>
                  <a:pt x="38380" y="1766607"/>
                  <a:pt x="117628" y="1542865"/>
                  <a:pt x="144012" y="1472094"/>
                </a:cubicBezTo>
                <a:close/>
              </a:path>
            </a:pathLst>
          </a:custGeom>
          <a:solidFill>
            <a:srgbClr val="DCE6BF"/>
          </a:solidFill>
          <a:ln w="9525" cap="flat">
            <a:noFill/>
            <a:prstDash val="solid"/>
            <a:miter/>
          </a:ln>
        </p:spPr>
        <p:txBody>
          <a:bodyPr rtlCol="0"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Arial"/>
              <a:sym typeface="Arial"/>
            </a:endParaRPr>
          </a:p>
        </p:txBody>
      </p:sp>
      <p:sp>
        <p:nvSpPr>
          <p:cNvPr id="24" name="TextBox 23">
            <a:extLst>
              <a:ext uri="{FF2B5EF4-FFF2-40B4-BE49-F238E27FC236}">
                <a16:creationId xmlns:a16="http://schemas.microsoft.com/office/drawing/2014/main" id="{CF05EE11-6727-CE6D-76B7-E92ED2429313}"/>
              </a:ext>
            </a:extLst>
          </p:cNvPr>
          <p:cNvSpPr txBox="1"/>
          <p:nvPr/>
        </p:nvSpPr>
        <p:spPr>
          <a:xfrm>
            <a:off x="61572" y="2018649"/>
            <a:ext cx="2555335" cy="3170099"/>
          </a:xfrm>
          <a:prstGeom prst="rect">
            <a:avLst/>
          </a:prstGeom>
          <a:noFill/>
        </p:spPr>
        <p:txBody>
          <a:bodyPr wrap="square">
            <a:spAutoFit/>
          </a:bodyPr>
          <a:lstStyle/>
          <a:p>
            <a:pPr algn="ctr"/>
            <a:r>
              <a:rPr lang="vi-VN" sz="2000" b="1" dirty="0">
                <a:latin typeface="+mj-lt"/>
              </a:rPr>
              <a:t>Nhóm 1: </a:t>
            </a:r>
            <a:r>
              <a:rPr lang="vi-VN" sz="2000" dirty="0">
                <a:latin typeface="+mj-lt"/>
              </a:rPr>
              <a:t>Theo tác giả bài viết, kết thúc của truyện cổ tích thần kì phản ánh ước mơ gì của quần chúng nhân dân? (Những) ước mơ ấy thường được thể hiện như thế nào qua cách kết thúc của truyện cổ tích thần kì?</a:t>
            </a:r>
            <a:endParaRPr lang="en-SG" sz="2000" dirty="0">
              <a:latin typeface="+mj-lt"/>
            </a:endParaRPr>
          </a:p>
        </p:txBody>
      </p:sp>
      <p:sp>
        <p:nvSpPr>
          <p:cNvPr id="25" name="TextBox 24">
            <a:extLst>
              <a:ext uri="{FF2B5EF4-FFF2-40B4-BE49-F238E27FC236}">
                <a16:creationId xmlns:a16="http://schemas.microsoft.com/office/drawing/2014/main" id="{0365AC7B-08EB-4968-7440-D09BAE85798D}"/>
              </a:ext>
            </a:extLst>
          </p:cNvPr>
          <p:cNvSpPr txBox="1"/>
          <p:nvPr/>
        </p:nvSpPr>
        <p:spPr>
          <a:xfrm>
            <a:off x="2871424" y="1733846"/>
            <a:ext cx="3529212" cy="3477875"/>
          </a:xfrm>
          <a:prstGeom prst="rect">
            <a:avLst/>
          </a:prstGeom>
          <a:noFill/>
        </p:spPr>
        <p:txBody>
          <a:bodyPr wrap="square">
            <a:spAutoFit/>
          </a:bodyPr>
          <a:lstStyle/>
          <a:p>
            <a:pPr algn="ctr"/>
            <a:r>
              <a:rPr lang="vi-VN" sz="2000" b="1" dirty="0">
                <a:latin typeface="+mj-lt"/>
              </a:rPr>
              <a:t>Nhóm 2: </a:t>
            </a:r>
            <a:r>
              <a:rPr lang="vi-VN" sz="2000" dirty="0">
                <a:latin typeface="+mj-lt"/>
              </a:rPr>
              <a:t>Bàn về kiểu nhân vật đội lốt người xấu xí, tác giả bài viết cho rằng: Đạo đức, tài năng của kiểu nhân vật đội lốt người xấu xí là động lực giúp họ khôi phục sự tương ứng hài hoà giữa cái bên trong tốt đẹp với cái bên ngoài. Em có đồng ý với ý kiến đó không? Chọn ví dụ từ một truyện cổ tích thần kì đã học để làm rõ quan điểm của em.</a:t>
            </a:r>
            <a:endParaRPr lang="en-SG" sz="2000" dirty="0">
              <a:latin typeface="+mj-lt"/>
            </a:endParaRPr>
          </a:p>
        </p:txBody>
      </p:sp>
      <p:sp>
        <p:nvSpPr>
          <p:cNvPr id="26" name="TextBox 25">
            <a:extLst>
              <a:ext uri="{FF2B5EF4-FFF2-40B4-BE49-F238E27FC236}">
                <a16:creationId xmlns:a16="http://schemas.microsoft.com/office/drawing/2014/main" id="{4AEE1842-9352-3EBE-8B3B-441B7ED538E9}"/>
              </a:ext>
            </a:extLst>
          </p:cNvPr>
          <p:cNvSpPr txBox="1"/>
          <p:nvPr/>
        </p:nvSpPr>
        <p:spPr>
          <a:xfrm>
            <a:off x="6551685" y="2072291"/>
            <a:ext cx="2592315" cy="2862322"/>
          </a:xfrm>
          <a:prstGeom prst="rect">
            <a:avLst/>
          </a:prstGeom>
          <a:noFill/>
        </p:spPr>
        <p:txBody>
          <a:bodyPr wrap="square">
            <a:spAutoFit/>
          </a:bodyPr>
          <a:lstStyle/>
          <a:p>
            <a:pPr algn="ctr"/>
            <a:r>
              <a:rPr lang="vi-VN" sz="2000" b="1" dirty="0">
                <a:latin typeface="+mj-lt"/>
              </a:rPr>
              <a:t>Nhóm 3: </a:t>
            </a:r>
            <a:r>
              <a:rPr lang="vi-VN" sz="2000" dirty="0">
                <a:latin typeface="+mj-lt"/>
              </a:rPr>
              <a:t>Cách thể hiện khát vọng công lí trong văn bản “Thuý Kiều báo ân, báo oán” có gì tương đồng và khác biệt so với cách thể hiện khát vọng này trong truyện cổ tích thần kì?</a:t>
            </a:r>
            <a:endParaRPr lang="en-SG" sz="2000" dirty="0">
              <a:latin typeface="+mj-lt"/>
            </a:endParaRPr>
          </a:p>
        </p:txBody>
      </p:sp>
      <p:pic>
        <p:nvPicPr>
          <p:cNvPr id="27" name="Picture 26">
            <a:extLst>
              <a:ext uri="{FF2B5EF4-FFF2-40B4-BE49-F238E27FC236}">
                <a16:creationId xmlns:a16="http://schemas.microsoft.com/office/drawing/2014/main" id="{12841E63-9926-0FA4-5A4A-D116A131FB30}"/>
              </a:ext>
            </a:extLst>
          </p:cNvPr>
          <p:cNvPicPr>
            <a:picLocks noChangeAspect="1"/>
          </p:cNvPicPr>
          <p:nvPr/>
        </p:nvPicPr>
        <p:blipFill>
          <a:blip r:embed="rId3"/>
          <a:srcRect/>
          <a:stretch/>
        </p:blipFill>
        <p:spPr>
          <a:xfrm>
            <a:off x="7060718" y="564213"/>
            <a:ext cx="1297040" cy="1523796"/>
          </a:xfrm>
          <a:prstGeom prst="rect">
            <a:avLst/>
          </a:prstGeom>
        </p:spPr>
      </p:pic>
      <p:pic>
        <p:nvPicPr>
          <p:cNvPr id="28" name="Picture 27">
            <a:extLst>
              <a:ext uri="{FF2B5EF4-FFF2-40B4-BE49-F238E27FC236}">
                <a16:creationId xmlns:a16="http://schemas.microsoft.com/office/drawing/2014/main" id="{C82E298B-1EED-2FB3-FAE4-A3250FCE460B}"/>
              </a:ext>
            </a:extLst>
          </p:cNvPr>
          <p:cNvPicPr>
            <a:picLocks noChangeAspect="1"/>
          </p:cNvPicPr>
          <p:nvPr/>
        </p:nvPicPr>
        <p:blipFill>
          <a:blip r:embed="rId4"/>
          <a:srcRect/>
          <a:stretch/>
        </p:blipFill>
        <p:spPr>
          <a:xfrm>
            <a:off x="156670" y="599101"/>
            <a:ext cx="1903901" cy="1319836"/>
          </a:xfrm>
          <a:prstGeom prst="rect">
            <a:avLst/>
          </a:prstGeom>
        </p:spPr>
      </p:pic>
      <p:pic>
        <p:nvPicPr>
          <p:cNvPr id="29" name="Picture 28">
            <a:extLst>
              <a:ext uri="{FF2B5EF4-FFF2-40B4-BE49-F238E27FC236}">
                <a16:creationId xmlns:a16="http://schemas.microsoft.com/office/drawing/2014/main" id="{E25CCB22-B344-830A-1D23-C10F6F745AC9}"/>
              </a:ext>
            </a:extLst>
          </p:cNvPr>
          <p:cNvPicPr>
            <a:picLocks noChangeAspect="1"/>
          </p:cNvPicPr>
          <p:nvPr/>
        </p:nvPicPr>
        <p:blipFill>
          <a:blip r:embed="rId5"/>
          <a:srcRect/>
          <a:stretch/>
        </p:blipFill>
        <p:spPr>
          <a:xfrm>
            <a:off x="3622051" y="627872"/>
            <a:ext cx="1752234" cy="1141699"/>
          </a:xfrm>
          <a:prstGeom prst="rect">
            <a:avLst/>
          </a:prstGeom>
        </p:spPr>
      </p:pic>
    </p:spTree>
    <p:extLst>
      <p:ext uri="{BB962C8B-B14F-4D97-AF65-F5344CB8AC3E}">
        <p14:creationId xmlns:p14="http://schemas.microsoft.com/office/powerpoint/2010/main" val="1168312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p:tgtEl>
                                          <p:spTgt spid="28"/>
                                        </p:tgtEl>
                                        <p:attrNameLst>
                                          <p:attrName>ppt_x</p:attrName>
                                        </p:attrNameLst>
                                      </p:cBhvr>
                                      <p:tavLst>
                                        <p:tav tm="0">
                                          <p:val>
                                            <p:strVal val="#ppt_x+#ppt_w*1.125000"/>
                                          </p:val>
                                        </p:tav>
                                        <p:tav tm="100000">
                                          <p:val>
                                            <p:strVal val="#ppt_x"/>
                                          </p:val>
                                        </p:tav>
                                      </p:tavLst>
                                    </p:anim>
                                    <p:animEffect transition="in" filter="wipe(left)">
                                      <p:cBhvr>
                                        <p:cTn id="8" dur="500"/>
                                        <p:tgtEl>
                                          <p:spTgt spid="28"/>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ppt_x"/>
                                          </p:val>
                                        </p:tav>
                                        <p:tav tm="100000">
                                          <p:val>
                                            <p:strVal val="#ppt_x"/>
                                          </p:val>
                                        </p:tav>
                                      </p:tavLst>
                                    </p:anim>
                                    <p:anim calcmode="lin" valueType="num">
                                      <p:cBhvr additive="base">
                                        <p:cTn id="1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additive="base">
                                        <p:cTn id="24" dur="500"/>
                                        <p:tgtEl>
                                          <p:spTgt spid="29"/>
                                        </p:tgtEl>
                                        <p:attrNameLst>
                                          <p:attrName>ppt_y</p:attrName>
                                        </p:attrNameLst>
                                      </p:cBhvr>
                                      <p:tavLst>
                                        <p:tav tm="0">
                                          <p:val>
                                            <p:strVal val="#ppt_y-#ppt_h*1.125000"/>
                                          </p:val>
                                        </p:tav>
                                        <p:tav tm="100000">
                                          <p:val>
                                            <p:strVal val="#ppt_y"/>
                                          </p:val>
                                        </p:tav>
                                      </p:tavLst>
                                    </p:anim>
                                    <p:animEffect transition="in" filter="wipe(down)">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2" presetClass="entr" presetSubtype="4"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ppt_x"/>
                                          </p:val>
                                        </p:tav>
                                        <p:tav tm="100000">
                                          <p:val>
                                            <p:strVal val="#ppt_x"/>
                                          </p:val>
                                        </p:tav>
                                      </p:tavLst>
                                    </p:anim>
                                    <p:anim calcmode="lin" valueType="num">
                                      <p:cBhvr additive="base">
                                        <p:cTn id="3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2" presetClass="entr" presetSubtype="2"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p:tgtEl>
                                          <p:spTgt spid="27"/>
                                        </p:tgtEl>
                                        <p:attrNameLst>
                                          <p:attrName>ppt_x</p:attrName>
                                        </p:attrNameLst>
                                      </p:cBhvr>
                                      <p:tavLst>
                                        <p:tav tm="0">
                                          <p:val>
                                            <p:strVal val="#ppt_x+#ppt_w*1.125000"/>
                                          </p:val>
                                        </p:tav>
                                        <p:tav tm="100000">
                                          <p:val>
                                            <p:strVal val="#ppt_x"/>
                                          </p:val>
                                        </p:tav>
                                      </p:tavLst>
                                    </p:anim>
                                    <p:animEffect transition="in" filter="wipe(left)">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2" presetClass="entr" presetSubtype="4"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additive="base">
                                        <p:cTn id="48" dur="500" fill="hold"/>
                                        <p:tgtEl>
                                          <p:spTgt spid="26"/>
                                        </p:tgtEl>
                                        <p:attrNameLst>
                                          <p:attrName>ppt_x</p:attrName>
                                        </p:attrNameLst>
                                      </p:cBhvr>
                                      <p:tavLst>
                                        <p:tav tm="0">
                                          <p:val>
                                            <p:strVal val="#ppt_x"/>
                                          </p:val>
                                        </p:tav>
                                        <p:tav tm="100000">
                                          <p:val>
                                            <p:strVal val="#ppt_x"/>
                                          </p:val>
                                        </p:tav>
                                      </p:tavLst>
                                    </p:anim>
                                    <p:anim calcmode="lin" valueType="num">
                                      <p:cBhvr additive="base">
                                        <p:cTn id="4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p:bldP spid="25"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Shape 747"/>
        <p:cNvGrpSpPr/>
        <p:nvPr/>
      </p:nvGrpSpPr>
      <p:grpSpPr>
        <a:xfrm>
          <a:off x="0" y="0"/>
          <a:ext cx="0" cy="0"/>
          <a:chOff x="0" y="0"/>
          <a:chExt cx="0" cy="0"/>
        </a:xfrm>
      </p:grpSpPr>
      <p:pic>
        <p:nvPicPr>
          <p:cNvPr id="10" name="Picture 9">
            <a:extLst>
              <a:ext uri="{FF2B5EF4-FFF2-40B4-BE49-F238E27FC236}">
                <a16:creationId xmlns:a16="http://schemas.microsoft.com/office/drawing/2014/main" id="{D85A2060-24C0-FE0F-0A0E-8A9E32B528B6}"/>
              </a:ext>
            </a:extLst>
          </p:cNvPr>
          <p:cNvPicPr>
            <a:picLocks noChangeAspect="1"/>
          </p:cNvPicPr>
          <p:nvPr/>
        </p:nvPicPr>
        <p:blipFill>
          <a:blip r:embed="rId3"/>
          <a:stretch>
            <a:fillRect/>
          </a:stretch>
        </p:blipFill>
        <p:spPr>
          <a:xfrm>
            <a:off x="0" y="0"/>
            <a:ext cx="9144000" cy="5143500"/>
          </a:xfrm>
          <a:prstGeom prst="rect">
            <a:avLst/>
          </a:prstGeom>
        </p:spPr>
      </p:pic>
      <p:pic>
        <p:nvPicPr>
          <p:cNvPr id="7" name="Picture 6" descr="Cartoon girls in dresses with a basket&#10;&#10;Description automatically generated">
            <a:extLst>
              <a:ext uri="{FF2B5EF4-FFF2-40B4-BE49-F238E27FC236}">
                <a16:creationId xmlns:a16="http://schemas.microsoft.com/office/drawing/2014/main" id="{A3C0EE31-B983-2EE9-7D4F-969AC0FDB59C}"/>
              </a:ext>
            </a:extLst>
          </p:cNvPr>
          <p:cNvPicPr>
            <a:picLocks noChangeAspect="1"/>
          </p:cNvPicPr>
          <p:nvPr/>
        </p:nvPicPr>
        <p:blipFill>
          <a:blip r:embed="rId4"/>
          <a:stretch>
            <a:fillRect/>
          </a:stretch>
        </p:blipFill>
        <p:spPr>
          <a:xfrm>
            <a:off x="4923438" y="2673120"/>
            <a:ext cx="2147922" cy="2868515"/>
          </a:xfrm>
          <a:prstGeom prst="rect">
            <a:avLst/>
          </a:prstGeom>
        </p:spPr>
      </p:pic>
      <p:pic>
        <p:nvPicPr>
          <p:cNvPr id="11" name="Picture 10" descr="A cartoon of a person and person holding hands&#10;&#10;Description automatically generated">
            <a:extLst>
              <a:ext uri="{FF2B5EF4-FFF2-40B4-BE49-F238E27FC236}">
                <a16:creationId xmlns:a16="http://schemas.microsoft.com/office/drawing/2014/main" id="{3A3D0382-2714-AC54-7984-F76567451EC9}"/>
              </a:ext>
            </a:extLst>
          </p:cNvPr>
          <p:cNvPicPr>
            <a:picLocks noChangeAspect="1"/>
          </p:cNvPicPr>
          <p:nvPr/>
        </p:nvPicPr>
        <p:blipFill>
          <a:blip r:embed="rId5"/>
          <a:stretch>
            <a:fillRect/>
          </a:stretch>
        </p:blipFill>
        <p:spPr>
          <a:xfrm>
            <a:off x="4798671" y="0"/>
            <a:ext cx="2147921" cy="1489225"/>
          </a:xfrm>
          <a:prstGeom prst="rect">
            <a:avLst/>
          </a:prstGeom>
        </p:spPr>
      </p:pic>
      <p:pic>
        <p:nvPicPr>
          <p:cNvPr id="12" name="Picture 11" descr="A group of children playing musical instruments&#10;&#10;Description automatically generated">
            <a:extLst>
              <a:ext uri="{FF2B5EF4-FFF2-40B4-BE49-F238E27FC236}">
                <a16:creationId xmlns:a16="http://schemas.microsoft.com/office/drawing/2014/main" id="{02C1FC54-D57D-9B46-26A9-78091D457A2B}"/>
              </a:ext>
            </a:extLst>
          </p:cNvPr>
          <p:cNvPicPr>
            <a:picLocks noChangeAspect="1"/>
          </p:cNvPicPr>
          <p:nvPr/>
        </p:nvPicPr>
        <p:blipFill>
          <a:blip r:embed="rId6"/>
          <a:stretch>
            <a:fillRect/>
          </a:stretch>
        </p:blipFill>
        <p:spPr>
          <a:xfrm flipH="1">
            <a:off x="6483082" y="1249216"/>
            <a:ext cx="2660918" cy="2129709"/>
          </a:xfrm>
          <a:prstGeom prst="rect">
            <a:avLst/>
          </a:prstGeom>
        </p:spPr>
      </p:pic>
      <p:sp>
        <p:nvSpPr>
          <p:cNvPr id="13" name="文本框 25">
            <a:extLst>
              <a:ext uri="{FF2B5EF4-FFF2-40B4-BE49-F238E27FC236}">
                <a16:creationId xmlns:a16="http://schemas.microsoft.com/office/drawing/2014/main" id="{1D23FA60-98F6-11B8-0061-CB151C319677}"/>
              </a:ext>
            </a:extLst>
          </p:cNvPr>
          <p:cNvSpPr txBox="1"/>
          <p:nvPr/>
        </p:nvSpPr>
        <p:spPr>
          <a:xfrm>
            <a:off x="-245739" y="1777583"/>
            <a:ext cx="5214513" cy="507519"/>
          </a:xfrm>
          <a:prstGeom prst="rect">
            <a:avLst/>
          </a:prstGeom>
          <a:noFill/>
        </p:spPr>
        <p:txBody>
          <a:bodyPr wrap="square" rtlCol="0">
            <a:noAutofit/>
            <a:scene3d>
              <a:camera prst="orthographicFront"/>
              <a:lightRig rig="threePt" dir="t"/>
            </a:scene3d>
            <a:sp3d contourW="12700"/>
          </a:bodyPr>
          <a:lstStyle/>
          <a:p>
            <a:pPr algn="ctr"/>
            <a:r>
              <a:rPr lang="vi-VN" sz="5400" b="1" dirty="0">
                <a:latin typeface="+mj-lt"/>
              </a:rPr>
              <a:t>Kết thúc của truyện cổ tích thần kì</a:t>
            </a:r>
            <a:endParaRPr lang="en-SG" sz="5400" dirty="0">
              <a:latin typeface="+mj-lt"/>
            </a:endParaRPr>
          </a:p>
        </p:txBody>
      </p:sp>
      <p:grpSp>
        <p:nvGrpSpPr>
          <p:cNvPr id="14" name="Google Shape;1225;p41">
            <a:extLst>
              <a:ext uri="{FF2B5EF4-FFF2-40B4-BE49-F238E27FC236}">
                <a16:creationId xmlns:a16="http://schemas.microsoft.com/office/drawing/2014/main" id="{F7254FC3-C61D-369D-2C7F-22145A2F45CF}"/>
              </a:ext>
            </a:extLst>
          </p:cNvPr>
          <p:cNvGrpSpPr/>
          <p:nvPr/>
        </p:nvGrpSpPr>
        <p:grpSpPr>
          <a:xfrm>
            <a:off x="1427983" y="80263"/>
            <a:ext cx="1538972" cy="1408962"/>
            <a:chOff x="6351724" y="1733334"/>
            <a:chExt cx="1168679" cy="1216176"/>
          </a:xfrm>
        </p:grpSpPr>
        <p:sp>
          <p:nvSpPr>
            <p:cNvPr id="15" name="Google Shape;1226;p41">
              <a:extLst>
                <a:ext uri="{FF2B5EF4-FFF2-40B4-BE49-F238E27FC236}">
                  <a16:creationId xmlns:a16="http://schemas.microsoft.com/office/drawing/2014/main" id="{B2849547-BAB0-40E6-4424-8DE0E4E2E82D}"/>
                </a:ext>
              </a:extLst>
            </p:cNvPr>
            <p:cNvSpPr/>
            <p:nvPr/>
          </p:nvSpPr>
          <p:spPr>
            <a:xfrm>
              <a:off x="6351724" y="1733334"/>
              <a:ext cx="1168668" cy="1216176"/>
            </a:xfrm>
            <a:custGeom>
              <a:avLst/>
              <a:gdLst/>
              <a:ahLst/>
              <a:cxnLst/>
              <a:rect l="l" t="t" r="r" b="b"/>
              <a:pathLst>
                <a:path w="29987" h="31204" extrusionOk="0">
                  <a:moveTo>
                    <a:pt x="15161" y="1"/>
                  </a:moveTo>
                  <a:cubicBezTo>
                    <a:pt x="15161" y="1"/>
                    <a:pt x="15160" y="1"/>
                    <a:pt x="15159" y="1"/>
                  </a:cubicBezTo>
                  <a:cubicBezTo>
                    <a:pt x="14427" y="1"/>
                    <a:pt x="14034" y="3061"/>
                    <a:pt x="10996" y="4420"/>
                  </a:cubicBezTo>
                  <a:cubicBezTo>
                    <a:pt x="10470" y="4656"/>
                    <a:pt x="9918" y="4748"/>
                    <a:pt x="9370" y="4748"/>
                  </a:cubicBezTo>
                  <a:cubicBezTo>
                    <a:pt x="8418" y="4748"/>
                    <a:pt x="7475" y="4473"/>
                    <a:pt x="6686" y="4198"/>
                  </a:cubicBezTo>
                  <a:cubicBezTo>
                    <a:pt x="5891" y="3925"/>
                    <a:pt x="5246" y="3649"/>
                    <a:pt x="4899" y="3649"/>
                  </a:cubicBezTo>
                  <a:cubicBezTo>
                    <a:pt x="4803" y="3649"/>
                    <a:pt x="4729" y="3670"/>
                    <a:pt x="4682" y="3719"/>
                  </a:cubicBezTo>
                  <a:cubicBezTo>
                    <a:pt x="4208" y="4215"/>
                    <a:pt x="5739" y="6288"/>
                    <a:pt x="4208" y="9308"/>
                  </a:cubicBezTo>
                  <a:cubicBezTo>
                    <a:pt x="3054" y="11585"/>
                    <a:pt x="286" y="11197"/>
                    <a:pt x="143" y="11991"/>
                  </a:cubicBezTo>
                  <a:cubicBezTo>
                    <a:pt x="0" y="12773"/>
                    <a:pt x="2398" y="13738"/>
                    <a:pt x="2758" y="16805"/>
                  </a:cubicBezTo>
                  <a:cubicBezTo>
                    <a:pt x="3220" y="20755"/>
                    <a:pt x="274" y="21988"/>
                    <a:pt x="485" y="22776"/>
                  </a:cubicBezTo>
                  <a:cubicBezTo>
                    <a:pt x="656" y="23404"/>
                    <a:pt x="4020" y="22834"/>
                    <a:pt x="5767" y="24649"/>
                  </a:cubicBezTo>
                  <a:cubicBezTo>
                    <a:pt x="7515" y="26465"/>
                    <a:pt x="6424" y="30089"/>
                    <a:pt x="7086" y="30466"/>
                  </a:cubicBezTo>
                  <a:cubicBezTo>
                    <a:pt x="7104" y="30476"/>
                    <a:pt x="7124" y="30481"/>
                    <a:pt x="7146" y="30481"/>
                  </a:cubicBezTo>
                  <a:cubicBezTo>
                    <a:pt x="7693" y="30481"/>
                    <a:pt x="9370" y="27406"/>
                    <a:pt x="12498" y="27406"/>
                  </a:cubicBezTo>
                  <a:cubicBezTo>
                    <a:pt x="16260" y="27406"/>
                    <a:pt x="17086" y="31204"/>
                    <a:pt x="17821" y="31204"/>
                  </a:cubicBezTo>
                  <a:cubicBezTo>
                    <a:pt x="17837" y="31204"/>
                    <a:pt x="17854" y="31202"/>
                    <a:pt x="17871" y="31198"/>
                  </a:cubicBezTo>
                  <a:cubicBezTo>
                    <a:pt x="18538" y="31043"/>
                    <a:pt x="18293" y="28057"/>
                    <a:pt x="21183" y="25830"/>
                  </a:cubicBezTo>
                  <a:cubicBezTo>
                    <a:pt x="22478" y="24831"/>
                    <a:pt x="23637" y="24592"/>
                    <a:pt x="24571" y="24592"/>
                  </a:cubicBezTo>
                  <a:cubicBezTo>
                    <a:pt x="25004" y="24592"/>
                    <a:pt x="25388" y="24644"/>
                    <a:pt x="25716" y="24694"/>
                  </a:cubicBezTo>
                  <a:cubicBezTo>
                    <a:pt x="26044" y="24747"/>
                    <a:pt x="26315" y="24799"/>
                    <a:pt x="26518" y="24799"/>
                  </a:cubicBezTo>
                  <a:cubicBezTo>
                    <a:pt x="26694" y="24799"/>
                    <a:pt x="26820" y="24760"/>
                    <a:pt x="26891" y="24649"/>
                  </a:cubicBezTo>
                  <a:cubicBezTo>
                    <a:pt x="27308" y="24020"/>
                    <a:pt x="26013" y="21337"/>
                    <a:pt x="26641" y="18579"/>
                  </a:cubicBezTo>
                  <a:cubicBezTo>
                    <a:pt x="27257" y="15856"/>
                    <a:pt x="29987" y="14971"/>
                    <a:pt x="29987" y="14201"/>
                  </a:cubicBezTo>
                  <a:cubicBezTo>
                    <a:pt x="29987" y="13184"/>
                    <a:pt x="27091" y="13310"/>
                    <a:pt x="25470" y="10244"/>
                  </a:cubicBezTo>
                  <a:cubicBezTo>
                    <a:pt x="23980" y="7429"/>
                    <a:pt x="25157" y="4409"/>
                    <a:pt x="24722" y="3958"/>
                  </a:cubicBezTo>
                  <a:cubicBezTo>
                    <a:pt x="24674" y="3909"/>
                    <a:pt x="24574" y="3891"/>
                    <a:pt x="24428" y="3891"/>
                  </a:cubicBezTo>
                  <a:cubicBezTo>
                    <a:pt x="24248" y="3891"/>
                    <a:pt x="23998" y="3918"/>
                    <a:pt x="23684" y="3946"/>
                  </a:cubicBezTo>
                  <a:cubicBezTo>
                    <a:pt x="23367" y="3973"/>
                    <a:pt x="22987" y="4000"/>
                    <a:pt x="22551" y="4000"/>
                  </a:cubicBezTo>
                  <a:cubicBezTo>
                    <a:pt x="21697" y="4000"/>
                    <a:pt x="20627" y="3898"/>
                    <a:pt x="19395" y="3501"/>
                  </a:cubicBezTo>
                  <a:cubicBezTo>
                    <a:pt x="16356" y="2508"/>
                    <a:pt x="15833" y="1"/>
                    <a:pt x="15161"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227;p41">
              <a:extLst>
                <a:ext uri="{FF2B5EF4-FFF2-40B4-BE49-F238E27FC236}">
                  <a16:creationId xmlns:a16="http://schemas.microsoft.com/office/drawing/2014/main" id="{57E12185-4D07-1398-9EA7-286002D1DA74}"/>
                </a:ext>
              </a:extLst>
            </p:cNvPr>
            <p:cNvSpPr/>
            <p:nvPr/>
          </p:nvSpPr>
          <p:spPr>
            <a:xfrm>
              <a:off x="6699993" y="1905993"/>
              <a:ext cx="477257" cy="871286"/>
            </a:xfrm>
            <a:custGeom>
              <a:avLst/>
              <a:gdLst/>
              <a:ahLst/>
              <a:cxnLst/>
              <a:rect l="l" t="t" r="r" b="b"/>
              <a:pathLst>
                <a:path w="12246" h="22355" extrusionOk="0">
                  <a:moveTo>
                    <a:pt x="2037" y="0"/>
                  </a:moveTo>
                  <a:lnTo>
                    <a:pt x="2037" y="0"/>
                  </a:lnTo>
                  <a:cubicBezTo>
                    <a:pt x="1520" y="227"/>
                    <a:pt x="981" y="316"/>
                    <a:pt x="437" y="316"/>
                  </a:cubicBezTo>
                  <a:lnTo>
                    <a:pt x="437" y="316"/>
                  </a:lnTo>
                  <a:cubicBezTo>
                    <a:pt x="292" y="316"/>
                    <a:pt x="145" y="309"/>
                    <a:pt x="0" y="299"/>
                  </a:cubicBezTo>
                  <a:lnTo>
                    <a:pt x="0" y="299"/>
                  </a:lnTo>
                  <a:cubicBezTo>
                    <a:pt x="146" y="310"/>
                    <a:pt x="293" y="316"/>
                    <a:pt x="434" y="316"/>
                  </a:cubicBezTo>
                  <a:cubicBezTo>
                    <a:pt x="435" y="316"/>
                    <a:pt x="436" y="316"/>
                    <a:pt x="437" y="316"/>
                  </a:cubicBezTo>
                  <a:lnTo>
                    <a:pt x="437" y="316"/>
                  </a:lnTo>
                  <a:cubicBezTo>
                    <a:pt x="438" y="316"/>
                    <a:pt x="438" y="316"/>
                    <a:pt x="439" y="316"/>
                  </a:cubicBezTo>
                  <a:cubicBezTo>
                    <a:pt x="979" y="316"/>
                    <a:pt x="1520" y="227"/>
                    <a:pt x="2037" y="0"/>
                  </a:cubicBezTo>
                  <a:close/>
                  <a:moveTo>
                    <a:pt x="12246" y="21401"/>
                  </a:moveTo>
                  <a:cubicBezTo>
                    <a:pt x="11846" y="21709"/>
                    <a:pt x="11509" y="22028"/>
                    <a:pt x="11225" y="22349"/>
                  </a:cubicBezTo>
                  <a:lnTo>
                    <a:pt x="11225" y="22354"/>
                  </a:lnTo>
                  <a:cubicBezTo>
                    <a:pt x="11515" y="22028"/>
                    <a:pt x="11846" y="21709"/>
                    <a:pt x="12246" y="21401"/>
                  </a:cubicBezTo>
                  <a:close/>
                </a:path>
              </a:pathLst>
            </a:custGeom>
            <a:solidFill>
              <a:srgbClr val="FCDD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228;p41">
              <a:extLst>
                <a:ext uri="{FF2B5EF4-FFF2-40B4-BE49-F238E27FC236}">
                  <a16:creationId xmlns:a16="http://schemas.microsoft.com/office/drawing/2014/main" id="{71F7DBC7-F7C9-E259-1EB4-D2E2120B22AF}"/>
                </a:ext>
              </a:extLst>
            </p:cNvPr>
            <p:cNvSpPr/>
            <p:nvPr/>
          </p:nvSpPr>
          <p:spPr>
            <a:xfrm>
              <a:off x="6699720" y="1733373"/>
              <a:ext cx="820683" cy="1043673"/>
            </a:xfrm>
            <a:custGeom>
              <a:avLst/>
              <a:gdLst/>
              <a:ahLst/>
              <a:cxnLst/>
              <a:rect l="l" t="t" r="r" b="b"/>
              <a:pathLst>
                <a:path w="21058" h="26778" extrusionOk="0">
                  <a:moveTo>
                    <a:pt x="6230" y="0"/>
                  </a:moveTo>
                  <a:cubicBezTo>
                    <a:pt x="5498" y="0"/>
                    <a:pt x="5105" y="3060"/>
                    <a:pt x="2067" y="4419"/>
                  </a:cubicBezTo>
                  <a:cubicBezTo>
                    <a:pt x="1543" y="4653"/>
                    <a:pt x="994" y="4745"/>
                    <a:pt x="441" y="4745"/>
                  </a:cubicBezTo>
                  <a:cubicBezTo>
                    <a:pt x="298" y="4745"/>
                    <a:pt x="149" y="4738"/>
                    <a:pt x="1" y="4727"/>
                  </a:cubicBezTo>
                  <a:lnTo>
                    <a:pt x="1" y="4727"/>
                  </a:lnTo>
                  <a:cubicBezTo>
                    <a:pt x="600" y="5407"/>
                    <a:pt x="1189" y="6098"/>
                    <a:pt x="1759" y="6806"/>
                  </a:cubicBezTo>
                  <a:cubicBezTo>
                    <a:pt x="2924" y="6177"/>
                    <a:pt x="4225" y="5795"/>
                    <a:pt x="5614" y="5726"/>
                  </a:cubicBezTo>
                  <a:cubicBezTo>
                    <a:pt x="5767" y="5721"/>
                    <a:pt x="5922" y="5715"/>
                    <a:pt x="6081" y="5715"/>
                  </a:cubicBezTo>
                  <a:cubicBezTo>
                    <a:pt x="11277" y="5715"/>
                    <a:pt x="15490" y="10100"/>
                    <a:pt x="15490" y="15507"/>
                  </a:cubicBezTo>
                  <a:lnTo>
                    <a:pt x="15490" y="15518"/>
                  </a:lnTo>
                  <a:lnTo>
                    <a:pt x="15490" y="15524"/>
                  </a:lnTo>
                  <a:lnTo>
                    <a:pt x="15490" y="15536"/>
                  </a:lnTo>
                  <a:lnTo>
                    <a:pt x="15490" y="15552"/>
                  </a:lnTo>
                  <a:lnTo>
                    <a:pt x="15490" y="15563"/>
                  </a:lnTo>
                  <a:lnTo>
                    <a:pt x="15490" y="15570"/>
                  </a:lnTo>
                  <a:lnTo>
                    <a:pt x="15490" y="15581"/>
                  </a:lnTo>
                  <a:lnTo>
                    <a:pt x="15490" y="15587"/>
                  </a:lnTo>
                  <a:lnTo>
                    <a:pt x="15490" y="15592"/>
                  </a:lnTo>
                  <a:lnTo>
                    <a:pt x="15490" y="15598"/>
                  </a:lnTo>
                  <a:lnTo>
                    <a:pt x="15490" y="15616"/>
                  </a:lnTo>
                  <a:lnTo>
                    <a:pt x="15490" y="15621"/>
                  </a:lnTo>
                  <a:lnTo>
                    <a:pt x="15490" y="15626"/>
                  </a:lnTo>
                  <a:lnTo>
                    <a:pt x="15490" y="15632"/>
                  </a:lnTo>
                  <a:lnTo>
                    <a:pt x="15490" y="15639"/>
                  </a:lnTo>
                  <a:lnTo>
                    <a:pt x="15490" y="15673"/>
                  </a:lnTo>
                  <a:lnTo>
                    <a:pt x="15490" y="15684"/>
                  </a:lnTo>
                  <a:cubicBezTo>
                    <a:pt x="15427" y="19292"/>
                    <a:pt x="13487" y="22427"/>
                    <a:pt x="10637" y="24071"/>
                  </a:cubicBezTo>
                  <a:cubicBezTo>
                    <a:pt x="10866" y="24968"/>
                    <a:pt x="11066" y="25869"/>
                    <a:pt x="11232" y="26778"/>
                  </a:cubicBezTo>
                  <a:cubicBezTo>
                    <a:pt x="11517" y="26457"/>
                    <a:pt x="11854" y="26138"/>
                    <a:pt x="12254" y="25829"/>
                  </a:cubicBezTo>
                  <a:cubicBezTo>
                    <a:pt x="13549" y="24831"/>
                    <a:pt x="14708" y="24591"/>
                    <a:pt x="15638" y="24591"/>
                  </a:cubicBezTo>
                  <a:cubicBezTo>
                    <a:pt x="16073" y="24591"/>
                    <a:pt x="16455" y="24641"/>
                    <a:pt x="16787" y="24693"/>
                  </a:cubicBezTo>
                  <a:cubicBezTo>
                    <a:pt x="17111" y="24744"/>
                    <a:pt x="17380" y="24796"/>
                    <a:pt x="17585" y="24796"/>
                  </a:cubicBezTo>
                  <a:cubicBezTo>
                    <a:pt x="17762" y="24796"/>
                    <a:pt x="17894" y="24757"/>
                    <a:pt x="17962" y="24648"/>
                  </a:cubicBezTo>
                  <a:cubicBezTo>
                    <a:pt x="18025" y="24556"/>
                    <a:pt x="18049" y="24430"/>
                    <a:pt x="18049" y="24265"/>
                  </a:cubicBezTo>
                  <a:cubicBezTo>
                    <a:pt x="18049" y="23495"/>
                    <a:pt x="17535" y="21958"/>
                    <a:pt x="17535" y="20217"/>
                  </a:cubicBezTo>
                  <a:cubicBezTo>
                    <a:pt x="17535" y="19687"/>
                    <a:pt x="17585" y="19133"/>
                    <a:pt x="17712" y="18578"/>
                  </a:cubicBezTo>
                  <a:cubicBezTo>
                    <a:pt x="18328" y="15855"/>
                    <a:pt x="21058" y="14970"/>
                    <a:pt x="21058" y="14200"/>
                  </a:cubicBezTo>
                  <a:cubicBezTo>
                    <a:pt x="21058" y="13183"/>
                    <a:pt x="18162" y="13309"/>
                    <a:pt x="16541" y="10243"/>
                  </a:cubicBezTo>
                  <a:cubicBezTo>
                    <a:pt x="15079" y="7486"/>
                    <a:pt x="16175" y="4540"/>
                    <a:pt x="15822" y="3992"/>
                  </a:cubicBezTo>
                  <a:cubicBezTo>
                    <a:pt x="15810" y="3979"/>
                    <a:pt x="15804" y="3968"/>
                    <a:pt x="15793" y="3957"/>
                  </a:cubicBezTo>
                  <a:cubicBezTo>
                    <a:pt x="15748" y="3911"/>
                    <a:pt x="15645" y="3894"/>
                    <a:pt x="15501" y="3894"/>
                  </a:cubicBezTo>
                  <a:cubicBezTo>
                    <a:pt x="15319" y="3894"/>
                    <a:pt x="15068" y="3916"/>
                    <a:pt x="14755" y="3945"/>
                  </a:cubicBezTo>
                  <a:cubicBezTo>
                    <a:pt x="14434" y="3974"/>
                    <a:pt x="14057" y="3997"/>
                    <a:pt x="13617" y="3997"/>
                  </a:cubicBezTo>
                  <a:cubicBezTo>
                    <a:pt x="13161" y="3997"/>
                    <a:pt x="12642" y="3968"/>
                    <a:pt x="12070" y="3882"/>
                  </a:cubicBezTo>
                  <a:cubicBezTo>
                    <a:pt x="11574" y="3802"/>
                    <a:pt x="11037" y="3683"/>
                    <a:pt x="10466" y="3500"/>
                  </a:cubicBezTo>
                  <a:cubicBezTo>
                    <a:pt x="7509" y="2535"/>
                    <a:pt x="6932" y="137"/>
                    <a:pt x="6286" y="5"/>
                  </a:cubicBezTo>
                  <a:cubicBezTo>
                    <a:pt x="6270" y="0"/>
                    <a:pt x="6252" y="0"/>
                    <a:pt x="6230"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229;p41">
              <a:extLst>
                <a:ext uri="{FF2B5EF4-FFF2-40B4-BE49-F238E27FC236}">
                  <a16:creationId xmlns:a16="http://schemas.microsoft.com/office/drawing/2014/main" id="{BCC8E7B3-5B0E-484A-1C30-86F617A75FF3}"/>
                </a:ext>
              </a:extLst>
            </p:cNvPr>
            <p:cNvSpPr/>
            <p:nvPr/>
          </p:nvSpPr>
          <p:spPr>
            <a:xfrm>
              <a:off x="6569821" y="1956115"/>
              <a:ext cx="733618" cy="763053"/>
            </a:xfrm>
            <a:custGeom>
              <a:avLst/>
              <a:gdLst/>
              <a:ahLst/>
              <a:cxnLst/>
              <a:rect l="l" t="t" r="r" b="b"/>
              <a:pathLst>
                <a:path w="18824" h="19578" extrusionOk="0">
                  <a:moveTo>
                    <a:pt x="9414" y="0"/>
                  </a:moveTo>
                  <a:cubicBezTo>
                    <a:pt x="4214" y="0"/>
                    <a:pt x="0" y="4385"/>
                    <a:pt x="0" y="9792"/>
                  </a:cubicBezTo>
                  <a:cubicBezTo>
                    <a:pt x="0" y="15192"/>
                    <a:pt x="4214" y="19577"/>
                    <a:pt x="9414" y="19577"/>
                  </a:cubicBezTo>
                  <a:cubicBezTo>
                    <a:pt x="14610" y="19577"/>
                    <a:pt x="18823" y="15192"/>
                    <a:pt x="18823" y="9792"/>
                  </a:cubicBezTo>
                  <a:cubicBezTo>
                    <a:pt x="18823" y="4385"/>
                    <a:pt x="14610" y="0"/>
                    <a:pt x="9414" y="0"/>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Google Shape;1230;p41">
              <a:extLst>
                <a:ext uri="{FF2B5EF4-FFF2-40B4-BE49-F238E27FC236}">
                  <a16:creationId xmlns:a16="http://schemas.microsoft.com/office/drawing/2014/main" id="{A07FE9FD-19C0-7332-DD6E-C8A670BC803D}"/>
                </a:ext>
              </a:extLst>
            </p:cNvPr>
            <p:cNvSpPr/>
            <p:nvPr/>
          </p:nvSpPr>
          <p:spPr>
            <a:xfrm>
              <a:off x="6918480" y="1956115"/>
              <a:ext cx="384970" cy="388581"/>
            </a:xfrm>
            <a:custGeom>
              <a:avLst/>
              <a:gdLst/>
              <a:ahLst/>
              <a:cxnLst/>
              <a:rect l="l" t="t" r="r" b="b"/>
              <a:pathLst>
                <a:path w="9878" h="9970" extrusionOk="0">
                  <a:moveTo>
                    <a:pt x="9877" y="9969"/>
                  </a:moveTo>
                  <a:lnTo>
                    <a:pt x="9877" y="9969"/>
                  </a:lnTo>
                  <a:lnTo>
                    <a:pt x="9877" y="9969"/>
                  </a:lnTo>
                  <a:close/>
                  <a:moveTo>
                    <a:pt x="9877" y="9958"/>
                  </a:moveTo>
                  <a:lnTo>
                    <a:pt x="9877" y="9958"/>
                  </a:lnTo>
                  <a:lnTo>
                    <a:pt x="9877" y="9958"/>
                  </a:lnTo>
                  <a:close/>
                  <a:moveTo>
                    <a:pt x="9877" y="9917"/>
                  </a:moveTo>
                  <a:lnTo>
                    <a:pt x="9877" y="9924"/>
                  </a:lnTo>
                  <a:lnTo>
                    <a:pt x="9877" y="9917"/>
                  </a:lnTo>
                  <a:close/>
                  <a:moveTo>
                    <a:pt x="9877" y="9906"/>
                  </a:moveTo>
                  <a:lnTo>
                    <a:pt x="9877" y="9911"/>
                  </a:lnTo>
                  <a:lnTo>
                    <a:pt x="9877" y="9906"/>
                  </a:lnTo>
                  <a:close/>
                  <a:moveTo>
                    <a:pt x="9877" y="9883"/>
                  </a:moveTo>
                  <a:lnTo>
                    <a:pt x="9877" y="9901"/>
                  </a:lnTo>
                  <a:lnTo>
                    <a:pt x="9877" y="9883"/>
                  </a:lnTo>
                  <a:close/>
                  <a:moveTo>
                    <a:pt x="9877" y="9872"/>
                  </a:moveTo>
                  <a:lnTo>
                    <a:pt x="9877" y="9877"/>
                  </a:lnTo>
                  <a:lnTo>
                    <a:pt x="9877" y="9872"/>
                  </a:lnTo>
                  <a:close/>
                  <a:moveTo>
                    <a:pt x="9877" y="9855"/>
                  </a:moveTo>
                  <a:lnTo>
                    <a:pt x="9877" y="9866"/>
                  </a:lnTo>
                  <a:lnTo>
                    <a:pt x="9877" y="9855"/>
                  </a:lnTo>
                  <a:close/>
                  <a:moveTo>
                    <a:pt x="9877" y="9837"/>
                  </a:moveTo>
                  <a:lnTo>
                    <a:pt x="9877" y="9848"/>
                  </a:lnTo>
                  <a:lnTo>
                    <a:pt x="9877" y="9837"/>
                  </a:lnTo>
                  <a:close/>
                  <a:moveTo>
                    <a:pt x="9877" y="9821"/>
                  </a:moveTo>
                  <a:lnTo>
                    <a:pt x="9877" y="9837"/>
                  </a:lnTo>
                  <a:lnTo>
                    <a:pt x="9877" y="9821"/>
                  </a:lnTo>
                  <a:close/>
                  <a:moveTo>
                    <a:pt x="9877" y="9809"/>
                  </a:moveTo>
                  <a:lnTo>
                    <a:pt x="9877" y="9821"/>
                  </a:lnTo>
                  <a:lnTo>
                    <a:pt x="9877" y="9809"/>
                  </a:lnTo>
                  <a:close/>
                  <a:moveTo>
                    <a:pt x="9877" y="9792"/>
                  </a:moveTo>
                  <a:lnTo>
                    <a:pt x="9877" y="9803"/>
                  </a:lnTo>
                  <a:lnTo>
                    <a:pt x="9877" y="9792"/>
                  </a:lnTo>
                  <a:close/>
                  <a:moveTo>
                    <a:pt x="468" y="0"/>
                  </a:moveTo>
                  <a:cubicBezTo>
                    <a:pt x="309" y="0"/>
                    <a:pt x="154" y="6"/>
                    <a:pt x="1" y="11"/>
                  </a:cubicBezTo>
                  <a:cubicBezTo>
                    <a:pt x="154" y="6"/>
                    <a:pt x="309" y="0"/>
                    <a:pt x="468" y="0"/>
                  </a:cubicBezTo>
                  <a:cubicBezTo>
                    <a:pt x="5664" y="0"/>
                    <a:pt x="9877" y="4385"/>
                    <a:pt x="9877" y="9792"/>
                  </a:cubicBezTo>
                  <a:lnTo>
                    <a:pt x="9877" y="9792"/>
                  </a:lnTo>
                  <a:cubicBezTo>
                    <a:pt x="9877" y="4385"/>
                    <a:pt x="5664" y="0"/>
                    <a:pt x="468" y="0"/>
                  </a:cubicBezTo>
                  <a:close/>
                </a:path>
              </a:pathLst>
            </a:custGeom>
            <a:solidFill>
              <a:srgbClr val="F26B2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231;p41">
              <a:extLst>
                <a:ext uri="{FF2B5EF4-FFF2-40B4-BE49-F238E27FC236}">
                  <a16:creationId xmlns:a16="http://schemas.microsoft.com/office/drawing/2014/main" id="{1EBB4B9F-D27F-387F-6B1A-976F44B0AADF}"/>
                </a:ext>
              </a:extLst>
            </p:cNvPr>
            <p:cNvSpPr/>
            <p:nvPr/>
          </p:nvSpPr>
          <p:spPr>
            <a:xfrm>
              <a:off x="6658563" y="1974726"/>
              <a:ext cx="568765" cy="735497"/>
            </a:xfrm>
            <a:custGeom>
              <a:avLst/>
              <a:gdLst/>
              <a:ahLst/>
              <a:cxnLst/>
              <a:rect l="l" t="t" r="r" b="b"/>
              <a:pathLst>
                <a:path w="14594" h="18871" extrusionOk="0">
                  <a:moveTo>
                    <a:pt x="5184" y="0"/>
                  </a:moveTo>
                  <a:cubicBezTo>
                    <a:pt x="5025" y="0"/>
                    <a:pt x="4870" y="6"/>
                    <a:pt x="4717" y="11"/>
                  </a:cubicBezTo>
                  <a:cubicBezTo>
                    <a:pt x="2975" y="103"/>
                    <a:pt x="1365" y="685"/>
                    <a:pt x="0" y="1621"/>
                  </a:cubicBezTo>
                  <a:cubicBezTo>
                    <a:pt x="970" y="2661"/>
                    <a:pt x="1884" y="3758"/>
                    <a:pt x="2730" y="4915"/>
                  </a:cubicBezTo>
                  <a:cubicBezTo>
                    <a:pt x="5755" y="9061"/>
                    <a:pt x="7685" y="13851"/>
                    <a:pt x="8678" y="18870"/>
                  </a:cubicBezTo>
                  <a:cubicBezTo>
                    <a:pt x="12093" y="17448"/>
                    <a:pt x="14525" y="14011"/>
                    <a:pt x="14593" y="9969"/>
                  </a:cubicBezTo>
                  <a:lnTo>
                    <a:pt x="14593" y="9958"/>
                  </a:lnTo>
                  <a:lnTo>
                    <a:pt x="14593" y="9924"/>
                  </a:lnTo>
                  <a:lnTo>
                    <a:pt x="14593" y="9917"/>
                  </a:lnTo>
                  <a:lnTo>
                    <a:pt x="14593" y="9911"/>
                  </a:lnTo>
                  <a:lnTo>
                    <a:pt x="14593" y="9906"/>
                  </a:lnTo>
                  <a:lnTo>
                    <a:pt x="14593" y="9901"/>
                  </a:lnTo>
                  <a:lnTo>
                    <a:pt x="14593" y="9883"/>
                  </a:lnTo>
                  <a:lnTo>
                    <a:pt x="14593" y="9877"/>
                  </a:lnTo>
                  <a:lnTo>
                    <a:pt x="14593" y="9872"/>
                  </a:lnTo>
                  <a:lnTo>
                    <a:pt x="14593" y="9866"/>
                  </a:lnTo>
                  <a:lnTo>
                    <a:pt x="14593" y="9855"/>
                  </a:lnTo>
                  <a:lnTo>
                    <a:pt x="14593" y="9848"/>
                  </a:lnTo>
                  <a:lnTo>
                    <a:pt x="14593" y="9837"/>
                  </a:lnTo>
                  <a:lnTo>
                    <a:pt x="14593" y="9821"/>
                  </a:lnTo>
                  <a:lnTo>
                    <a:pt x="14593" y="9809"/>
                  </a:lnTo>
                  <a:lnTo>
                    <a:pt x="14593" y="9803"/>
                  </a:lnTo>
                  <a:lnTo>
                    <a:pt x="14593" y="9792"/>
                  </a:lnTo>
                  <a:cubicBezTo>
                    <a:pt x="14593" y="4385"/>
                    <a:pt x="10380" y="0"/>
                    <a:pt x="5184" y="0"/>
                  </a:cubicBezTo>
                  <a:close/>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1</a:t>
              </a:r>
              <a:endParaRPr kumimoji="0" sz="6000" b="1" i="0" u="none" strike="noStrike" kern="0" cap="none" spc="0" normalizeH="0" baseline="0" noProof="0" dirty="0">
                <a:ln>
                  <a:noFill/>
                </a:ln>
                <a:solidFill>
                  <a:srgbClr val="000000"/>
                </a:solidFill>
                <a:effectLst/>
                <a:uLnTx/>
                <a:uFillTx/>
                <a:latin typeface="Arial"/>
                <a:cs typeface="Arial"/>
                <a:sym typeface="Arial"/>
              </a:endParaRPr>
            </a:p>
          </p:txBody>
        </p:sp>
        <p:sp>
          <p:nvSpPr>
            <p:cNvPr id="21" name="Google Shape;1232;p41">
              <a:extLst>
                <a:ext uri="{FF2B5EF4-FFF2-40B4-BE49-F238E27FC236}">
                  <a16:creationId xmlns:a16="http://schemas.microsoft.com/office/drawing/2014/main" id="{18AD4DAB-A97A-7610-4972-0F2BE16123AB}"/>
                </a:ext>
              </a:extLst>
            </p:cNvPr>
            <p:cNvSpPr/>
            <p:nvPr/>
          </p:nvSpPr>
          <p:spPr>
            <a:xfrm>
              <a:off x="6479441" y="2570049"/>
              <a:ext cx="146692" cy="107064"/>
            </a:xfrm>
            <a:custGeom>
              <a:avLst/>
              <a:gdLst/>
              <a:ahLst/>
              <a:cxnLst/>
              <a:rect l="l" t="t" r="r" b="b"/>
              <a:pathLst>
                <a:path w="3764" h="2747" extrusionOk="0">
                  <a:moveTo>
                    <a:pt x="320" y="1"/>
                  </a:moveTo>
                  <a:cubicBezTo>
                    <a:pt x="201" y="1"/>
                    <a:pt x="75" y="109"/>
                    <a:pt x="46" y="223"/>
                  </a:cubicBezTo>
                  <a:cubicBezTo>
                    <a:pt x="1" y="394"/>
                    <a:pt x="103" y="531"/>
                    <a:pt x="246" y="594"/>
                  </a:cubicBezTo>
                  <a:cubicBezTo>
                    <a:pt x="852" y="857"/>
                    <a:pt x="1456" y="1126"/>
                    <a:pt x="2011" y="1485"/>
                  </a:cubicBezTo>
                  <a:cubicBezTo>
                    <a:pt x="2512" y="1816"/>
                    <a:pt x="2923" y="2239"/>
                    <a:pt x="3340" y="2673"/>
                  </a:cubicBezTo>
                  <a:cubicBezTo>
                    <a:pt x="3387" y="2724"/>
                    <a:pt x="3437" y="2747"/>
                    <a:pt x="3489" y="2747"/>
                  </a:cubicBezTo>
                  <a:cubicBezTo>
                    <a:pt x="3637" y="2747"/>
                    <a:pt x="3763" y="2565"/>
                    <a:pt x="3689" y="2393"/>
                  </a:cubicBezTo>
                  <a:cubicBezTo>
                    <a:pt x="3421" y="1777"/>
                    <a:pt x="2867" y="1337"/>
                    <a:pt x="2330" y="982"/>
                  </a:cubicBezTo>
                  <a:cubicBezTo>
                    <a:pt x="1724" y="589"/>
                    <a:pt x="1057" y="304"/>
                    <a:pt x="401" y="17"/>
                  </a:cubicBezTo>
                  <a:cubicBezTo>
                    <a:pt x="372" y="6"/>
                    <a:pt x="349" y="1"/>
                    <a:pt x="320"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233;p41">
              <a:extLst>
                <a:ext uri="{FF2B5EF4-FFF2-40B4-BE49-F238E27FC236}">
                  <a16:creationId xmlns:a16="http://schemas.microsoft.com/office/drawing/2014/main" id="{DF10E63B-9C5C-F161-1360-BB330E6E5C82}"/>
                </a:ext>
              </a:extLst>
            </p:cNvPr>
            <p:cNvSpPr/>
            <p:nvPr/>
          </p:nvSpPr>
          <p:spPr>
            <a:xfrm>
              <a:off x="6631205" y="2700927"/>
              <a:ext cx="40765" cy="63646"/>
            </a:xfrm>
            <a:custGeom>
              <a:avLst/>
              <a:gdLst/>
              <a:ahLst/>
              <a:cxnLst/>
              <a:rect l="l" t="t" r="r" b="b"/>
              <a:pathLst>
                <a:path w="1046" h="1633" extrusionOk="0">
                  <a:moveTo>
                    <a:pt x="297" y="0"/>
                  </a:moveTo>
                  <a:cubicBezTo>
                    <a:pt x="252" y="0"/>
                    <a:pt x="206" y="11"/>
                    <a:pt x="165" y="40"/>
                  </a:cubicBezTo>
                  <a:cubicBezTo>
                    <a:pt x="28" y="132"/>
                    <a:pt x="1" y="285"/>
                    <a:pt x="69" y="428"/>
                  </a:cubicBezTo>
                  <a:cubicBezTo>
                    <a:pt x="104" y="514"/>
                    <a:pt x="143" y="599"/>
                    <a:pt x="178" y="685"/>
                  </a:cubicBezTo>
                  <a:cubicBezTo>
                    <a:pt x="194" y="719"/>
                    <a:pt x="212" y="759"/>
                    <a:pt x="228" y="799"/>
                  </a:cubicBezTo>
                  <a:cubicBezTo>
                    <a:pt x="234" y="810"/>
                    <a:pt x="234" y="822"/>
                    <a:pt x="241" y="828"/>
                  </a:cubicBezTo>
                  <a:cubicBezTo>
                    <a:pt x="246" y="851"/>
                    <a:pt x="257" y="873"/>
                    <a:pt x="263" y="891"/>
                  </a:cubicBezTo>
                  <a:cubicBezTo>
                    <a:pt x="331" y="1067"/>
                    <a:pt x="394" y="1244"/>
                    <a:pt x="457" y="1421"/>
                  </a:cubicBezTo>
                  <a:cubicBezTo>
                    <a:pt x="497" y="1536"/>
                    <a:pt x="600" y="1632"/>
                    <a:pt x="720" y="1632"/>
                  </a:cubicBezTo>
                  <a:cubicBezTo>
                    <a:pt x="748" y="1632"/>
                    <a:pt x="771" y="1632"/>
                    <a:pt x="800" y="1621"/>
                  </a:cubicBezTo>
                  <a:cubicBezTo>
                    <a:pt x="931" y="1576"/>
                    <a:pt x="1045" y="1421"/>
                    <a:pt x="994" y="1268"/>
                  </a:cubicBezTo>
                  <a:cubicBezTo>
                    <a:pt x="863" y="885"/>
                    <a:pt x="708" y="508"/>
                    <a:pt x="537" y="143"/>
                  </a:cubicBezTo>
                  <a:cubicBezTo>
                    <a:pt x="497" y="51"/>
                    <a:pt x="394" y="0"/>
                    <a:pt x="297"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234;p41">
              <a:extLst>
                <a:ext uri="{FF2B5EF4-FFF2-40B4-BE49-F238E27FC236}">
                  <a16:creationId xmlns:a16="http://schemas.microsoft.com/office/drawing/2014/main" id="{3113E615-C41E-E3BF-C13E-174B9D95FF22}"/>
                </a:ext>
              </a:extLst>
            </p:cNvPr>
            <p:cNvSpPr/>
            <p:nvPr/>
          </p:nvSpPr>
          <p:spPr>
            <a:xfrm>
              <a:off x="6966067" y="2779188"/>
              <a:ext cx="65474" cy="77989"/>
            </a:xfrm>
            <a:custGeom>
              <a:avLst/>
              <a:gdLst/>
              <a:ahLst/>
              <a:cxnLst/>
              <a:rect l="l" t="t" r="r" b="b"/>
              <a:pathLst>
                <a:path w="1680" h="2001" extrusionOk="0">
                  <a:moveTo>
                    <a:pt x="298" y="1"/>
                  </a:moveTo>
                  <a:cubicBezTo>
                    <a:pt x="229" y="1"/>
                    <a:pt x="166" y="30"/>
                    <a:pt x="116" y="87"/>
                  </a:cubicBezTo>
                  <a:cubicBezTo>
                    <a:pt x="24" y="190"/>
                    <a:pt x="0" y="385"/>
                    <a:pt x="116" y="487"/>
                  </a:cubicBezTo>
                  <a:cubicBezTo>
                    <a:pt x="229" y="583"/>
                    <a:pt x="332" y="693"/>
                    <a:pt x="435" y="801"/>
                  </a:cubicBezTo>
                  <a:cubicBezTo>
                    <a:pt x="487" y="857"/>
                    <a:pt x="538" y="915"/>
                    <a:pt x="583" y="972"/>
                  </a:cubicBezTo>
                  <a:cubicBezTo>
                    <a:pt x="606" y="1001"/>
                    <a:pt x="629" y="1029"/>
                    <a:pt x="651" y="1057"/>
                  </a:cubicBezTo>
                  <a:cubicBezTo>
                    <a:pt x="664" y="1070"/>
                    <a:pt x="675" y="1086"/>
                    <a:pt x="686" y="1104"/>
                  </a:cubicBezTo>
                  <a:cubicBezTo>
                    <a:pt x="692" y="1109"/>
                    <a:pt x="692" y="1109"/>
                    <a:pt x="698" y="1115"/>
                  </a:cubicBezTo>
                  <a:cubicBezTo>
                    <a:pt x="783" y="1234"/>
                    <a:pt x="864" y="1355"/>
                    <a:pt x="943" y="1486"/>
                  </a:cubicBezTo>
                  <a:cubicBezTo>
                    <a:pt x="1023" y="1618"/>
                    <a:pt x="1104" y="1742"/>
                    <a:pt x="1188" y="1874"/>
                  </a:cubicBezTo>
                  <a:cubicBezTo>
                    <a:pt x="1234" y="1953"/>
                    <a:pt x="1315" y="2000"/>
                    <a:pt x="1399" y="2000"/>
                  </a:cubicBezTo>
                  <a:cubicBezTo>
                    <a:pt x="1428" y="2000"/>
                    <a:pt x="1463" y="1995"/>
                    <a:pt x="1497" y="1982"/>
                  </a:cubicBezTo>
                  <a:cubicBezTo>
                    <a:pt x="1600" y="1932"/>
                    <a:pt x="1679" y="1800"/>
                    <a:pt x="1639" y="1679"/>
                  </a:cubicBezTo>
                  <a:cubicBezTo>
                    <a:pt x="1583" y="1515"/>
                    <a:pt x="1520" y="1349"/>
                    <a:pt x="1434" y="1200"/>
                  </a:cubicBezTo>
                  <a:cubicBezTo>
                    <a:pt x="1343" y="1052"/>
                    <a:pt x="1246" y="909"/>
                    <a:pt x="1143" y="772"/>
                  </a:cubicBezTo>
                  <a:cubicBezTo>
                    <a:pt x="954" y="522"/>
                    <a:pt x="738" y="287"/>
                    <a:pt x="503" y="87"/>
                  </a:cubicBezTo>
                  <a:cubicBezTo>
                    <a:pt x="446" y="35"/>
                    <a:pt x="372" y="1"/>
                    <a:pt x="298"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235;p41">
              <a:extLst>
                <a:ext uri="{FF2B5EF4-FFF2-40B4-BE49-F238E27FC236}">
                  <a16:creationId xmlns:a16="http://schemas.microsoft.com/office/drawing/2014/main" id="{7362B60D-49AD-1A62-D3EF-7F54333B3E9A}"/>
                </a:ext>
              </a:extLst>
            </p:cNvPr>
            <p:cNvSpPr/>
            <p:nvPr/>
          </p:nvSpPr>
          <p:spPr>
            <a:xfrm>
              <a:off x="6557116" y="1937212"/>
              <a:ext cx="40064" cy="146702"/>
            </a:xfrm>
            <a:custGeom>
              <a:avLst/>
              <a:gdLst/>
              <a:ahLst/>
              <a:cxnLst/>
              <a:rect l="l" t="t" r="r" b="b"/>
              <a:pathLst>
                <a:path w="1028" h="3764" extrusionOk="0">
                  <a:moveTo>
                    <a:pt x="525" y="0"/>
                  </a:moveTo>
                  <a:cubicBezTo>
                    <a:pt x="371" y="0"/>
                    <a:pt x="206" y="137"/>
                    <a:pt x="251" y="348"/>
                  </a:cubicBezTo>
                  <a:cubicBezTo>
                    <a:pt x="474" y="1365"/>
                    <a:pt x="406" y="2420"/>
                    <a:pt x="74" y="3408"/>
                  </a:cubicBezTo>
                  <a:cubicBezTo>
                    <a:pt x="0" y="3626"/>
                    <a:pt x="171" y="3763"/>
                    <a:pt x="343" y="3763"/>
                  </a:cubicBezTo>
                  <a:cubicBezTo>
                    <a:pt x="456" y="3763"/>
                    <a:pt x="571" y="3705"/>
                    <a:pt x="617" y="3563"/>
                  </a:cubicBezTo>
                  <a:cubicBezTo>
                    <a:pt x="988" y="2483"/>
                    <a:pt x="1028" y="1308"/>
                    <a:pt x="765" y="200"/>
                  </a:cubicBezTo>
                  <a:cubicBezTo>
                    <a:pt x="730" y="63"/>
                    <a:pt x="634" y="0"/>
                    <a:pt x="525"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236;p41">
              <a:extLst>
                <a:ext uri="{FF2B5EF4-FFF2-40B4-BE49-F238E27FC236}">
                  <a16:creationId xmlns:a16="http://schemas.microsoft.com/office/drawing/2014/main" id="{D11E1F27-DA1D-A49D-AFF6-28D3388564C0}"/>
                </a:ext>
              </a:extLst>
            </p:cNvPr>
            <p:cNvSpPr/>
            <p:nvPr/>
          </p:nvSpPr>
          <p:spPr>
            <a:xfrm>
              <a:off x="6510386" y="2104727"/>
              <a:ext cx="50742" cy="66180"/>
            </a:xfrm>
            <a:custGeom>
              <a:avLst/>
              <a:gdLst/>
              <a:ahLst/>
              <a:cxnLst/>
              <a:rect l="l" t="t" r="r" b="b"/>
              <a:pathLst>
                <a:path w="1302" h="1698" extrusionOk="0">
                  <a:moveTo>
                    <a:pt x="289" y="994"/>
                  </a:moveTo>
                  <a:cubicBezTo>
                    <a:pt x="281" y="1004"/>
                    <a:pt x="274" y="1012"/>
                    <a:pt x="274" y="1012"/>
                  </a:cubicBezTo>
                  <a:cubicBezTo>
                    <a:pt x="274" y="1012"/>
                    <a:pt x="278" y="1008"/>
                    <a:pt x="289" y="994"/>
                  </a:cubicBezTo>
                  <a:close/>
                  <a:moveTo>
                    <a:pt x="1011" y="1"/>
                  </a:moveTo>
                  <a:cubicBezTo>
                    <a:pt x="919" y="1"/>
                    <a:pt x="817" y="47"/>
                    <a:pt x="777" y="138"/>
                  </a:cubicBezTo>
                  <a:cubicBezTo>
                    <a:pt x="696" y="343"/>
                    <a:pt x="593" y="538"/>
                    <a:pt x="474" y="726"/>
                  </a:cubicBezTo>
                  <a:cubicBezTo>
                    <a:pt x="451" y="772"/>
                    <a:pt x="422" y="812"/>
                    <a:pt x="388" y="857"/>
                  </a:cubicBezTo>
                  <a:cubicBezTo>
                    <a:pt x="377" y="881"/>
                    <a:pt x="360" y="904"/>
                    <a:pt x="343" y="926"/>
                  </a:cubicBezTo>
                  <a:cubicBezTo>
                    <a:pt x="332" y="938"/>
                    <a:pt x="326" y="949"/>
                    <a:pt x="319" y="955"/>
                  </a:cubicBezTo>
                  <a:cubicBezTo>
                    <a:pt x="314" y="960"/>
                    <a:pt x="314" y="965"/>
                    <a:pt x="308" y="965"/>
                  </a:cubicBezTo>
                  <a:cubicBezTo>
                    <a:pt x="308" y="968"/>
                    <a:pt x="303" y="975"/>
                    <a:pt x="297" y="984"/>
                  </a:cubicBezTo>
                  <a:lnTo>
                    <a:pt x="297" y="984"/>
                  </a:lnTo>
                  <a:cubicBezTo>
                    <a:pt x="297" y="983"/>
                    <a:pt x="297" y="983"/>
                    <a:pt x="297" y="983"/>
                  </a:cubicBezTo>
                  <a:lnTo>
                    <a:pt x="297" y="983"/>
                  </a:lnTo>
                  <a:cubicBezTo>
                    <a:pt x="294" y="988"/>
                    <a:pt x="291" y="991"/>
                    <a:pt x="289" y="994"/>
                  </a:cubicBezTo>
                  <a:lnTo>
                    <a:pt x="289" y="994"/>
                  </a:lnTo>
                  <a:cubicBezTo>
                    <a:pt x="292" y="991"/>
                    <a:pt x="295" y="987"/>
                    <a:pt x="297" y="984"/>
                  </a:cubicBezTo>
                  <a:lnTo>
                    <a:pt x="297" y="984"/>
                  </a:lnTo>
                  <a:cubicBezTo>
                    <a:pt x="292" y="994"/>
                    <a:pt x="285" y="1007"/>
                    <a:pt x="274" y="1018"/>
                  </a:cubicBezTo>
                  <a:cubicBezTo>
                    <a:pt x="258" y="1034"/>
                    <a:pt x="245" y="1057"/>
                    <a:pt x="229" y="1075"/>
                  </a:cubicBezTo>
                  <a:cubicBezTo>
                    <a:pt x="189" y="1120"/>
                    <a:pt x="155" y="1166"/>
                    <a:pt x="114" y="1212"/>
                  </a:cubicBezTo>
                  <a:cubicBezTo>
                    <a:pt x="18" y="1320"/>
                    <a:pt x="0" y="1508"/>
                    <a:pt x="114" y="1616"/>
                  </a:cubicBezTo>
                  <a:cubicBezTo>
                    <a:pt x="171" y="1668"/>
                    <a:pt x="245" y="1697"/>
                    <a:pt x="319" y="1697"/>
                  </a:cubicBezTo>
                  <a:cubicBezTo>
                    <a:pt x="388" y="1697"/>
                    <a:pt x="456" y="1674"/>
                    <a:pt x="508" y="1616"/>
                  </a:cubicBezTo>
                  <a:cubicBezTo>
                    <a:pt x="840" y="1246"/>
                    <a:pt x="1091" y="823"/>
                    <a:pt x="1279" y="356"/>
                  </a:cubicBezTo>
                  <a:cubicBezTo>
                    <a:pt x="1302" y="298"/>
                    <a:pt x="1279" y="190"/>
                    <a:pt x="1251" y="138"/>
                  </a:cubicBezTo>
                  <a:cubicBezTo>
                    <a:pt x="1217" y="87"/>
                    <a:pt x="1176" y="47"/>
                    <a:pt x="1120" y="24"/>
                  </a:cubicBezTo>
                  <a:cubicBezTo>
                    <a:pt x="1085" y="6"/>
                    <a:pt x="1051" y="1"/>
                    <a:pt x="1011"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237;p41">
              <a:extLst>
                <a:ext uri="{FF2B5EF4-FFF2-40B4-BE49-F238E27FC236}">
                  <a16:creationId xmlns:a16="http://schemas.microsoft.com/office/drawing/2014/main" id="{92E489AE-349B-DFC5-19ED-1B6B66FB3A3E}"/>
                </a:ext>
              </a:extLst>
            </p:cNvPr>
            <p:cNvSpPr/>
            <p:nvPr/>
          </p:nvSpPr>
          <p:spPr>
            <a:xfrm>
              <a:off x="6625398" y="2320609"/>
              <a:ext cx="167387" cy="280620"/>
            </a:xfrm>
            <a:custGeom>
              <a:avLst/>
              <a:gdLst/>
              <a:ahLst/>
              <a:cxnLst/>
              <a:rect l="l" t="t" r="r" b="b"/>
              <a:pathLst>
                <a:path w="4295" h="7200" extrusionOk="0">
                  <a:moveTo>
                    <a:pt x="429" y="0"/>
                  </a:moveTo>
                  <a:cubicBezTo>
                    <a:pt x="212" y="0"/>
                    <a:pt x="1" y="148"/>
                    <a:pt x="1" y="440"/>
                  </a:cubicBezTo>
                  <a:cubicBezTo>
                    <a:pt x="18" y="3089"/>
                    <a:pt x="1331" y="5647"/>
                    <a:pt x="3455" y="7120"/>
                  </a:cubicBezTo>
                  <a:cubicBezTo>
                    <a:pt x="3534" y="7176"/>
                    <a:pt x="3610" y="7200"/>
                    <a:pt x="3684" y="7200"/>
                  </a:cubicBezTo>
                  <a:cubicBezTo>
                    <a:pt x="4055" y="7200"/>
                    <a:pt x="4295" y="6601"/>
                    <a:pt x="3900" y="6320"/>
                  </a:cubicBezTo>
                  <a:cubicBezTo>
                    <a:pt x="2056" y="5002"/>
                    <a:pt x="897" y="2770"/>
                    <a:pt x="869" y="440"/>
                  </a:cubicBezTo>
                  <a:cubicBezTo>
                    <a:pt x="869" y="148"/>
                    <a:pt x="646" y="0"/>
                    <a:pt x="429" y="0"/>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238;p41">
              <a:extLst>
                <a:ext uri="{FF2B5EF4-FFF2-40B4-BE49-F238E27FC236}">
                  <a16:creationId xmlns:a16="http://schemas.microsoft.com/office/drawing/2014/main" id="{F3C08B2D-68F0-5D2B-87AB-4FBF80A91971}"/>
                </a:ext>
              </a:extLst>
            </p:cNvPr>
            <p:cNvSpPr/>
            <p:nvPr/>
          </p:nvSpPr>
          <p:spPr>
            <a:xfrm>
              <a:off x="6810990" y="2601618"/>
              <a:ext cx="104875" cy="55500"/>
            </a:xfrm>
            <a:custGeom>
              <a:avLst/>
              <a:gdLst/>
              <a:ahLst/>
              <a:cxnLst/>
              <a:rect l="l" t="t" r="r" b="b"/>
              <a:pathLst>
                <a:path w="2691" h="1424" extrusionOk="0">
                  <a:moveTo>
                    <a:pt x="503" y="1"/>
                  </a:moveTo>
                  <a:cubicBezTo>
                    <a:pt x="348" y="1"/>
                    <a:pt x="189" y="87"/>
                    <a:pt x="121" y="224"/>
                  </a:cubicBezTo>
                  <a:cubicBezTo>
                    <a:pt x="0" y="458"/>
                    <a:pt x="81" y="693"/>
                    <a:pt x="274" y="841"/>
                  </a:cubicBezTo>
                  <a:cubicBezTo>
                    <a:pt x="766" y="1218"/>
                    <a:pt x="1388" y="1423"/>
                    <a:pt x="1999" y="1423"/>
                  </a:cubicBezTo>
                  <a:cubicBezTo>
                    <a:pt x="2079" y="1423"/>
                    <a:pt x="2153" y="1418"/>
                    <a:pt x="2232" y="1412"/>
                  </a:cubicBezTo>
                  <a:cubicBezTo>
                    <a:pt x="2461" y="1394"/>
                    <a:pt x="2690" y="1218"/>
                    <a:pt x="2678" y="949"/>
                  </a:cubicBezTo>
                  <a:cubicBezTo>
                    <a:pt x="2667" y="720"/>
                    <a:pt x="2490" y="487"/>
                    <a:pt x="2256" y="487"/>
                  </a:cubicBezTo>
                  <a:lnTo>
                    <a:pt x="2232" y="487"/>
                  </a:lnTo>
                  <a:cubicBezTo>
                    <a:pt x="2164" y="493"/>
                    <a:pt x="2102" y="493"/>
                    <a:pt x="2039" y="493"/>
                  </a:cubicBezTo>
                  <a:cubicBezTo>
                    <a:pt x="1958" y="493"/>
                    <a:pt x="1873" y="493"/>
                    <a:pt x="1794" y="480"/>
                  </a:cubicBezTo>
                  <a:lnTo>
                    <a:pt x="1765" y="480"/>
                  </a:lnTo>
                  <a:cubicBezTo>
                    <a:pt x="1742" y="464"/>
                    <a:pt x="1679" y="469"/>
                    <a:pt x="1650" y="464"/>
                  </a:cubicBezTo>
                  <a:cubicBezTo>
                    <a:pt x="1582" y="446"/>
                    <a:pt x="1508" y="430"/>
                    <a:pt x="1439" y="412"/>
                  </a:cubicBezTo>
                  <a:cubicBezTo>
                    <a:pt x="1370" y="390"/>
                    <a:pt x="1296" y="367"/>
                    <a:pt x="1228" y="343"/>
                  </a:cubicBezTo>
                  <a:cubicBezTo>
                    <a:pt x="1194" y="327"/>
                    <a:pt x="1159" y="309"/>
                    <a:pt x="1120" y="298"/>
                  </a:cubicBezTo>
                  <a:cubicBezTo>
                    <a:pt x="1120" y="293"/>
                    <a:pt x="1114" y="293"/>
                    <a:pt x="1109" y="293"/>
                  </a:cubicBezTo>
                  <a:cubicBezTo>
                    <a:pt x="972" y="224"/>
                    <a:pt x="840" y="150"/>
                    <a:pt x="709" y="64"/>
                  </a:cubicBezTo>
                  <a:cubicBezTo>
                    <a:pt x="651" y="24"/>
                    <a:pt x="577" y="1"/>
                    <a:pt x="503" y="1"/>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7600C-C882-3BF0-B6C8-BC6DCC6FFF4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0F9445A-3F19-DBE7-61B3-F7BD0DC06AD6}"/>
              </a:ext>
            </a:extLst>
          </p:cNvPr>
          <p:cNvPicPr>
            <a:picLocks noChangeAspect="1"/>
          </p:cNvPicPr>
          <p:nvPr/>
        </p:nvPicPr>
        <p:blipFill>
          <a:blip r:embed="rId3"/>
          <a:stretch>
            <a:fillRect/>
          </a:stretch>
        </p:blipFill>
        <p:spPr>
          <a:xfrm>
            <a:off x="0" y="0"/>
            <a:ext cx="9144000" cy="5143500"/>
          </a:xfrm>
          <a:prstGeom prst="rect">
            <a:avLst/>
          </a:prstGeom>
        </p:spPr>
      </p:pic>
      <p:pic>
        <p:nvPicPr>
          <p:cNvPr id="8" name="Picture 7">
            <a:extLst>
              <a:ext uri="{FF2B5EF4-FFF2-40B4-BE49-F238E27FC236}">
                <a16:creationId xmlns:a16="http://schemas.microsoft.com/office/drawing/2014/main" id="{9DB65910-D8D6-4550-F05A-E6951F067B93}"/>
              </a:ext>
            </a:extLst>
          </p:cNvPr>
          <p:cNvPicPr>
            <a:picLocks noChangeAspect="1"/>
          </p:cNvPicPr>
          <p:nvPr/>
        </p:nvPicPr>
        <p:blipFill>
          <a:blip r:embed="rId4">
            <a:clrChange>
              <a:clrFrom>
                <a:srgbClr val="FFFFFF"/>
              </a:clrFrom>
              <a:clrTo>
                <a:srgbClr val="FFFFFF">
                  <a:alpha val="0"/>
                </a:srgbClr>
              </a:clrTo>
            </a:clrChange>
          </a:blip>
          <a:srcRect t="59241" r="33630" b="19609"/>
          <a:stretch/>
        </p:blipFill>
        <p:spPr>
          <a:xfrm>
            <a:off x="-1258073" y="-56915"/>
            <a:ext cx="9143999" cy="807335"/>
          </a:xfrm>
          <a:prstGeom prst="rect">
            <a:avLst/>
          </a:prstGeom>
        </p:spPr>
      </p:pic>
      <p:sp>
        <p:nvSpPr>
          <p:cNvPr id="10" name="TextBox 9">
            <a:extLst>
              <a:ext uri="{FF2B5EF4-FFF2-40B4-BE49-F238E27FC236}">
                <a16:creationId xmlns:a16="http://schemas.microsoft.com/office/drawing/2014/main" id="{6EF9DB50-3246-ABC8-09BD-A3A41DB1697E}"/>
              </a:ext>
            </a:extLst>
          </p:cNvPr>
          <p:cNvSpPr txBox="1"/>
          <p:nvPr/>
        </p:nvSpPr>
        <p:spPr>
          <a:xfrm>
            <a:off x="1841006" y="0"/>
            <a:ext cx="6044920" cy="669542"/>
          </a:xfrm>
          <a:prstGeom prst="rect">
            <a:avLst/>
          </a:prstGeom>
          <a:noFill/>
        </p:spPr>
        <p:txBody>
          <a:bodyPr wrap="square">
            <a:spAutoFit/>
          </a:bodyPr>
          <a:lstStyle/>
          <a:p>
            <a:pPr algn="ctr">
              <a:lnSpc>
                <a:spcPct val="150000"/>
              </a:lnSpc>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1. Kết thúc của truyện cổ tích thần kì</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1F805E21-F6A1-B614-7B89-3DC6A6227CB9}"/>
              </a:ext>
            </a:extLst>
          </p:cNvPr>
          <p:cNvGrpSpPr/>
          <p:nvPr/>
        </p:nvGrpSpPr>
        <p:grpSpPr>
          <a:xfrm>
            <a:off x="3809321" y="702378"/>
            <a:ext cx="6216784" cy="4630194"/>
            <a:chOff x="-522579" y="-1196474"/>
            <a:chExt cx="12133645" cy="9731318"/>
          </a:xfrm>
        </p:grpSpPr>
        <p:sp>
          <p:nvSpPr>
            <p:cNvPr id="3" name="Freeform 5">
              <a:extLst>
                <a:ext uri="{FF2B5EF4-FFF2-40B4-BE49-F238E27FC236}">
                  <a16:creationId xmlns:a16="http://schemas.microsoft.com/office/drawing/2014/main" id="{F80AD119-B5A8-9E11-90AD-7512F56499C9}"/>
                </a:ext>
              </a:extLst>
            </p:cNvPr>
            <p:cNvSpPr/>
            <p:nvPr/>
          </p:nvSpPr>
          <p:spPr>
            <a:xfrm>
              <a:off x="727808" y="-975883"/>
              <a:ext cx="7877810" cy="3324207"/>
            </a:xfrm>
            <a:custGeom>
              <a:avLst/>
              <a:gdLst/>
              <a:ahLst/>
              <a:cxnLst/>
              <a:rect l="l" t="t" r="r" b="b"/>
              <a:pathLst>
                <a:path w="5351425" h="2883080">
                  <a:moveTo>
                    <a:pt x="0" y="0"/>
                  </a:moveTo>
                  <a:lnTo>
                    <a:pt x="5351425" y="0"/>
                  </a:lnTo>
                  <a:lnTo>
                    <a:pt x="5351425" y="2883081"/>
                  </a:lnTo>
                  <a:lnTo>
                    <a:pt x="0" y="28830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dirty="0">
                <a:ln>
                  <a:noFill/>
                </a:ln>
                <a:solidFill>
                  <a:sysClr val="windowText" lastClr="000000"/>
                </a:solidFill>
                <a:effectLst/>
                <a:uLnTx/>
                <a:uFillTx/>
              </a:endParaRPr>
            </a:p>
          </p:txBody>
        </p:sp>
        <p:sp>
          <p:nvSpPr>
            <p:cNvPr id="5" name="Freeform 6">
              <a:extLst>
                <a:ext uri="{FF2B5EF4-FFF2-40B4-BE49-F238E27FC236}">
                  <a16:creationId xmlns:a16="http://schemas.microsoft.com/office/drawing/2014/main" id="{5A4D8539-CD8A-A70E-9968-63C4BB1805C0}"/>
                </a:ext>
              </a:extLst>
            </p:cNvPr>
            <p:cNvSpPr/>
            <p:nvPr/>
          </p:nvSpPr>
          <p:spPr>
            <a:xfrm>
              <a:off x="231361" y="2603396"/>
              <a:ext cx="9063156" cy="5495209"/>
            </a:xfrm>
            <a:custGeom>
              <a:avLst/>
              <a:gdLst/>
              <a:ahLst/>
              <a:cxnLst/>
              <a:rect l="l" t="t" r="r" b="b"/>
              <a:pathLst>
                <a:path w="7399328" h="5910213">
                  <a:moveTo>
                    <a:pt x="0" y="0"/>
                  </a:moveTo>
                  <a:lnTo>
                    <a:pt x="7399328" y="0"/>
                  </a:lnTo>
                  <a:lnTo>
                    <a:pt x="7399328" y="5910213"/>
                  </a:lnTo>
                  <a:lnTo>
                    <a:pt x="0" y="5910213"/>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sysClr val="windowText" lastClr="000000"/>
                </a:solidFill>
                <a:effectLst/>
                <a:uLnTx/>
                <a:uFillTx/>
              </a:endParaRPr>
            </a:p>
          </p:txBody>
        </p:sp>
        <p:sp>
          <p:nvSpPr>
            <p:cNvPr id="6" name="Freeform 10">
              <a:extLst>
                <a:ext uri="{FF2B5EF4-FFF2-40B4-BE49-F238E27FC236}">
                  <a16:creationId xmlns:a16="http://schemas.microsoft.com/office/drawing/2014/main" id="{ADAE22E6-A6E7-E5A4-57D8-03B7281409FE}"/>
                </a:ext>
              </a:extLst>
            </p:cNvPr>
            <p:cNvSpPr/>
            <p:nvPr/>
          </p:nvSpPr>
          <p:spPr>
            <a:xfrm rot="5108945">
              <a:off x="8317455" y="1488242"/>
              <a:ext cx="1223816" cy="1435561"/>
            </a:xfrm>
            <a:custGeom>
              <a:avLst/>
              <a:gdLst/>
              <a:ahLst/>
              <a:cxnLst/>
              <a:rect l="l" t="t" r="r" b="b"/>
              <a:pathLst>
                <a:path w="1223816" h="1435562">
                  <a:moveTo>
                    <a:pt x="0" y="0"/>
                  </a:moveTo>
                  <a:lnTo>
                    <a:pt x="1223816" y="0"/>
                  </a:lnTo>
                  <a:lnTo>
                    <a:pt x="1223816" y="1435562"/>
                  </a:lnTo>
                  <a:lnTo>
                    <a:pt x="0" y="14355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sysClr val="windowText" lastClr="000000"/>
                </a:solidFill>
                <a:effectLst/>
                <a:uLnTx/>
                <a:uFillTx/>
              </a:endParaRPr>
            </a:p>
          </p:txBody>
        </p:sp>
        <p:sp>
          <p:nvSpPr>
            <p:cNvPr id="7" name="Freeform 11">
              <a:extLst>
                <a:ext uri="{FF2B5EF4-FFF2-40B4-BE49-F238E27FC236}">
                  <a16:creationId xmlns:a16="http://schemas.microsoft.com/office/drawing/2014/main" id="{06348C54-1EAF-44E6-5124-8B2596238AD3}"/>
                </a:ext>
              </a:extLst>
            </p:cNvPr>
            <p:cNvSpPr/>
            <p:nvPr/>
          </p:nvSpPr>
          <p:spPr>
            <a:xfrm rot="4857813">
              <a:off x="-555584" y="1093294"/>
              <a:ext cx="1578503" cy="1512494"/>
            </a:xfrm>
            <a:custGeom>
              <a:avLst/>
              <a:gdLst/>
              <a:ahLst/>
              <a:cxnLst/>
              <a:rect l="l" t="t" r="r" b="b"/>
              <a:pathLst>
                <a:path w="1578503" h="1512493">
                  <a:moveTo>
                    <a:pt x="0" y="0"/>
                  </a:moveTo>
                  <a:lnTo>
                    <a:pt x="1578503" y="0"/>
                  </a:lnTo>
                  <a:lnTo>
                    <a:pt x="1578503" y="1512494"/>
                  </a:lnTo>
                  <a:lnTo>
                    <a:pt x="0" y="151249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sysClr val="windowText" lastClr="000000"/>
                </a:solidFill>
                <a:effectLst/>
                <a:uLnTx/>
                <a:uFillTx/>
              </a:endParaRPr>
            </a:p>
          </p:txBody>
        </p:sp>
        <p:sp>
          <p:nvSpPr>
            <p:cNvPr id="9" name="Freeform 12">
              <a:extLst>
                <a:ext uri="{FF2B5EF4-FFF2-40B4-BE49-F238E27FC236}">
                  <a16:creationId xmlns:a16="http://schemas.microsoft.com/office/drawing/2014/main" id="{3BE2377B-A28C-690B-ED56-6EA3EA126D71}"/>
                </a:ext>
              </a:extLst>
            </p:cNvPr>
            <p:cNvSpPr/>
            <p:nvPr/>
          </p:nvSpPr>
          <p:spPr>
            <a:xfrm rot="549153" flipH="1">
              <a:off x="7755583" y="-1196474"/>
              <a:ext cx="858263" cy="858262"/>
            </a:xfrm>
            <a:custGeom>
              <a:avLst/>
              <a:gdLst/>
              <a:ahLst/>
              <a:cxnLst/>
              <a:rect l="l" t="t" r="r" b="b"/>
              <a:pathLst>
                <a:path w="858263" h="858263">
                  <a:moveTo>
                    <a:pt x="858263" y="0"/>
                  </a:moveTo>
                  <a:lnTo>
                    <a:pt x="0" y="0"/>
                  </a:lnTo>
                  <a:lnTo>
                    <a:pt x="0" y="858262"/>
                  </a:lnTo>
                  <a:lnTo>
                    <a:pt x="858263" y="858262"/>
                  </a:lnTo>
                  <a:lnTo>
                    <a:pt x="858263"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sysClr val="windowText" lastClr="000000"/>
                </a:solidFill>
                <a:effectLst/>
                <a:uLnTx/>
                <a:uFillTx/>
              </a:endParaRPr>
            </a:p>
          </p:txBody>
        </p:sp>
        <p:sp>
          <p:nvSpPr>
            <p:cNvPr id="11" name="Freeform 13">
              <a:extLst>
                <a:ext uri="{FF2B5EF4-FFF2-40B4-BE49-F238E27FC236}">
                  <a16:creationId xmlns:a16="http://schemas.microsoft.com/office/drawing/2014/main" id="{AC2C97DD-8EE0-53F7-F3B9-069F3DD3CA66}"/>
                </a:ext>
              </a:extLst>
            </p:cNvPr>
            <p:cNvSpPr/>
            <p:nvPr/>
          </p:nvSpPr>
          <p:spPr>
            <a:xfrm flipH="1">
              <a:off x="7953466" y="7662367"/>
              <a:ext cx="3657600" cy="872477"/>
            </a:xfrm>
            <a:custGeom>
              <a:avLst/>
              <a:gdLst/>
              <a:ahLst/>
              <a:cxnLst/>
              <a:rect l="l" t="t" r="r" b="b"/>
              <a:pathLst>
                <a:path w="3657600" h="872477">
                  <a:moveTo>
                    <a:pt x="3657600" y="0"/>
                  </a:moveTo>
                  <a:lnTo>
                    <a:pt x="0" y="0"/>
                  </a:lnTo>
                  <a:lnTo>
                    <a:pt x="0" y="872478"/>
                  </a:lnTo>
                  <a:lnTo>
                    <a:pt x="3657600" y="872478"/>
                  </a:lnTo>
                  <a:lnTo>
                    <a:pt x="365760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sysClr val="windowText" lastClr="000000"/>
                </a:solidFill>
                <a:effectLst/>
                <a:uLnTx/>
                <a:uFillTx/>
              </a:endParaRPr>
            </a:p>
          </p:txBody>
        </p:sp>
      </p:grpSp>
      <p:sp>
        <p:nvSpPr>
          <p:cNvPr id="12" name="TextBox 11">
            <a:extLst>
              <a:ext uri="{FF2B5EF4-FFF2-40B4-BE49-F238E27FC236}">
                <a16:creationId xmlns:a16="http://schemas.microsoft.com/office/drawing/2014/main" id="{61B5B3A0-A265-0F90-C478-EDA27FD69B82}"/>
              </a:ext>
            </a:extLst>
          </p:cNvPr>
          <p:cNvSpPr txBox="1"/>
          <p:nvPr/>
        </p:nvSpPr>
        <p:spPr>
          <a:xfrm>
            <a:off x="4585078" y="1146296"/>
            <a:ext cx="3910961" cy="1077218"/>
          </a:xfrm>
          <a:prstGeom prst="rect">
            <a:avLst/>
          </a:prstGeom>
          <a:noFill/>
        </p:spPr>
        <p:txBody>
          <a:bodyPr wrap="square">
            <a:spAutoFit/>
          </a:bodyPr>
          <a:lstStyle/>
          <a:p>
            <a:pPr algn="ctr">
              <a:spcAft>
                <a:spcPts val="800"/>
              </a:spcAft>
            </a:pPr>
            <a:r>
              <a:rPr lang="en-US" sz="3200" b="1" dirty="0">
                <a:latin typeface="Times New Roman" panose="02020603050405020304" pitchFamily="18" charset="0"/>
                <a:cs typeface="Times New Roman" panose="02020603050405020304" pitchFamily="18" charset="0"/>
              </a:rPr>
              <a:t>K</a:t>
            </a:r>
            <a:r>
              <a:rPr lang="vi-VN" sz="3200" b="1" dirty="0">
                <a:latin typeface="Times New Roman" panose="02020603050405020304" pitchFamily="18" charset="0"/>
                <a:cs typeface="Times New Roman" panose="02020603050405020304" pitchFamily="18" charset="0"/>
              </a:rPr>
              <a:t>ết thúc của truyện cổ tích thần kì </a:t>
            </a:r>
            <a:endParaRPr lang="en-SG" sz="40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49FCBB06-1F5E-0BCE-B785-78807BB0252B}"/>
              </a:ext>
            </a:extLst>
          </p:cNvPr>
          <p:cNvSpPr txBox="1"/>
          <p:nvPr/>
        </p:nvSpPr>
        <p:spPr>
          <a:xfrm>
            <a:off x="4449968" y="2987328"/>
            <a:ext cx="4214767" cy="1569660"/>
          </a:xfrm>
          <a:prstGeom prst="rect">
            <a:avLst/>
          </a:prstGeom>
          <a:noFill/>
        </p:spPr>
        <p:txBody>
          <a:bodyPr wrap="square">
            <a:spAutoFit/>
          </a:bodyPr>
          <a:lstStyle/>
          <a:p>
            <a:pPr marR="62865" algn="ctr">
              <a:spcAft>
                <a:spcPts val="800"/>
              </a:spcAft>
              <a:tabLst>
                <a:tab pos="196850" algn="l"/>
              </a:tabLst>
            </a:pPr>
            <a:r>
              <a:rPr lang="vi-VN" sz="3200" dirty="0">
                <a:latin typeface="+mj-lt"/>
              </a:rPr>
              <a:t>phản ánh ước mơ của quần chúng nhân dân về một xã hội công bằng</a:t>
            </a:r>
            <a:endParaRPr lang="en-SG" sz="4800" dirty="0">
              <a:effectLst/>
              <a:latin typeface="+mj-lt"/>
              <a:ea typeface="Calibri" panose="020F0502020204030204" pitchFamily="34" charset="0"/>
              <a:cs typeface="Times New Roman" panose="02020603050405020304" pitchFamily="18" charset="0"/>
            </a:endParaRPr>
          </a:p>
        </p:txBody>
      </p:sp>
      <p:grpSp>
        <p:nvGrpSpPr>
          <p:cNvPr id="19" name="Group 18">
            <a:extLst>
              <a:ext uri="{FF2B5EF4-FFF2-40B4-BE49-F238E27FC236}">
                <a16:creationId xmlns:a16="http://schemas.microsoft.com/office/drawing/2014/main" id="{705DE58C-D6E8-E2E6-6C7F-9EA08645E8AB}"/>
              </a:ext>
            </a:extLst>
          </p:cNvPr>
          <p:cNvGrpSpPr/>
          <p:nvPr/>
        </p:nvGrpSpPr>
        <p:grpSpPr>
          <a:xfrm>
            <a:off x="-414902" y="1338703"/>
            <a:ext cx="4618547" cy="3889822"/>
            <a:chOff x="-414902" y="1338703"/>
            <a:chExt cx="4618547" cy="3889822"/>
          </a:xfrm>
        </p:grpSpPr>
        <p:grpSp>
          <p:nvGrpSpPr>
            <p:cNvPr id="17" name="Group 16">
              <a:extLst>
                <a:ext uri="{FF2B5EF4-FFF2-40B4-BE49-F238E27FC236}">
                  <a16:creationId xmlns:a16="http://schemas.microsoft.com/office/drawing/2014/main" id="{F7E97A41-136D-B12D-B120-E2DAAB119A72}"/>
                </a:ext>
              </a:extLst>
            </p:cNvPr>
            <p:cNvGrpSpPr/>
            <p:nvPr/>
          </p:nvGrpSpPr>
          <p:grpSpPr>
            <a:xfrm>
              <a:off x="-414902" y="1338703"/>
              <a:ext cx="3296518" cy="3889822"/>
              <a:chOff x="-414902" y="1338703"/>
              <a:chExt cx="3296518" cy="3889822"/>
            </a:xfrm>
          </p:grpSpPr>
          <p:pic>
            <p:nvPicPr>
              <p:cNvPr id="15" name="Picture 14" descr="A cartoon of a person with a bird and a dog&#10;&#10;Description automatically generated">
                <a:extLst>
                  <a:ext uri="{FF2B5EF4-FFF2-40B4-BE49-F238E27FC236}">
                    <a16:creationId xmlns:a16="http://schemas.microsoft.com/office/drawing/2014/main" id="{C1A0C0D9-169D-8464-D193-0A3E8498B178}"/>
                  </a:ext>
                </a:extLst>
              </p:cNvPr>
              <p:cNvPicPr>
                <a:picLocks noChangeAspect="1"/>
              </p:cNvPicPr>
              <p:nvPr/>
            </p:nvPicPr>
            <p:blipFill>
              <a:blip r:embed="rId17"/>
              <a:stretch>
                <a:fillRect/>
              </a:stretch>
            </p:blipFill>
            <p:spPr>
              <a:xfrm flipH="1">
                <a:off x="-414902" y="2987328"/>
                <a:ext cx="3296518" cy="2241197"/>
              </a:xfrm>
              <a:prstGeom prst="rect">
                <a:avLst/>
              </a:prstGeom>
            </p:spPr>
          </p:pic>
          <p:pic>
            <p:nvPicPr>
              <p:cNvPr id="16" name="Picture 15" descr="A couple of people in red and green&#10;&#10;Description automatically generated">
                <a:extLst>
                  <a:ext uri="{FF2B5EF4-FFF2-40B4-BE49-F238E27FC236}">
                    <a16:creationId xmlns:a16="http://schemas.microsoft.com/office/drawing/2014/main" id="{658B46E9-75E1-D165-3BBC-DADF3C19C349}"/>
                  </a:ext>
                </a:extLst>
              </p:cNvPr>
              <p:cNvPicPr>
                <a:picLocks noChangeAspect="1"/>
              </p:cNvPicPr>
              <p:nvPr/>
            </p:nvPicPr>
            <p:blipFill>
              <a:blip r:embed="rId18"/>
              <a:stretch>
                <a:fillRect/>
              </a:stretch>
            </p:blipFill>
            <p:spPr>
              <a:xfrm>
                <a:off x="159024" y="1338703"/>
                <a:ext cx="1856404" cy="1244704"/>
              </a:xfrm>
              <a:prstGeom prst="rect">
                <a:avLst/>
              </a:prstGeom>
            </p:spPr>
          </p:pic>
        </p:grpSp>
        <p:pic>
          <p:nvPicPr>
            <p:cNvPr id="18" name="Picture 17" descr="A person holding another person's hand&#10;&#10;Description automatically generated">
              <a:extLst>
                <a:ext uri="{FF2B5EF4-FFF2-40B4-BE49-F238E27FC236}">
                  <a16:creationId xmlns:a16="http://schemas.microsoft.com/office/drawing/2014/main" id="{E9E58551-417E-D978-A629-74D622B6810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27357" y="1757799"/>
              <a:ext cx="3376288" cy="2331380"/>
            </a:xfrm>
            <a:prstGeom prst="rect">
              <a:avLst/>
            </a:prstGeom>
          </p:spPr>
        </p:pic>
      </p:grpSp>
    </p:spTree>
    <p:extLst>
      <p:ext uri="{BB962C8B-B14F-4D97-AF65-F5344CB8AC3E}">
        <p14:creationId xmlns:p14="http://schemas.microsoft.com/office/powerpoint/2010/main" val="2951796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82798-5DC4-4EDB-C30C-9AF92DC818C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DA327F3-51B5-AEBD-1CC6-C359238372C7}"/>
              </a:ext>
            </a:extLst>
          </p:cNvPr>
          <p:cNvPicPr>
            <a:picLocks noChangeAspect="1"/>
          </p:cNvPicPr>
          <p:nvPr/>
        </p:nvPicPr>
        <p:blipFill>
          <a:blip r:embed="rId2"/>
          <a:stretch>
            <a:fillRect/>
          </a:stretch>
        </p:blipFill>
        <p:spPr>
          <a:xfrm>
            <a:off x="0" y="0"/>
            <a:ext cx="9144000" cy="5143500"/>
          </a:xfrm>
          <a:prstGeom prst="rect">
            <a:avLst/>
          </a:prstGeom>
        </p:spPr>
      </p:pic>
      <p:pic>
        <p:nvPicPr>
          <p:cNvPr id="8" name="Picture 7">
            <a:extLst>
              <a:ext uri="{FF2B5EF4-FFF2-40B4-BE49-F238E27FC236}">
                <a16:creationId xmlns:a16="http://schemas.microsoft.com/office/drawing/2014/main" id="{DCA39D1A-A8DF-E859-3101-4DB76B26D712}"/>
              </a:ext>
            </a:extLst>
          </p:cNvPr>
          <p:cNvPicPr>
            <a:picLocks noChangeAspect="1"/>
          </p:cNvPicPr>
          <p:nvPr/>
        </p:nvPicPr>
        <p:blipFill>
          <a:blip r:embed="rId3">
            <a:clrChange>
              <a:clrFrom>
                <a:srgbClr val="FFFFFF"/>
              </a:clrFrom>
              <a:clrTo>
                <a:srgbClr val="FFFFFF">
                  <a:alpha val="0"/>
                </a:srgbClr>
              </a:clrTo>
            </a:clrChange>
          </a:blip>
          <a:srcRect t="59241" r="33630" b="19609"/>
          <a:stretch/>
        </p:blipFill>
        <p:spPr>
          <a:xfrm>
            <a:off x="-1258073" y="-56915"/>
            <a:ext cx="9143999" cy="807335"/>
          </a:xfrm>
          <a:prstGeom prst="rect">
            <a:avLst/>
          </a:prstGeom>
        </p:spPr>
      </p:pic>
      <p:sp>
        <p:nvSpPr>
          <p:cNvPr id="10" name="TextBox 9">
            <a:extLst>
              <a:ext uri="{FF2B5EF4-FFF2-40B4-BE49-F238E27FC236}">
                <a16:creationId xmlns:a16="http://schemas.microsoft.com/office/drawing/2014/main" id="{C31433A1-2625-7B22-D712-98C23FC146AA}"/>
              </a:ext>
            </a:extLst>
          </p:cNvPr>
          <p:cNvSpPr txBox="1"/>
          <p:nvPr/>
        </p:nvSpPr>
        <p:spPr>
          <a:xfrm>
            <a:off x="1841006" y="0"/>
            <a:ext cx="6044920" cy="669542"/>
          </a:xfrm>
          <a:prstGeom prst="rect">
            <a:avLst/>
          </a:prstGeom>
          <a:noFill/>
        </p:spPr>
        <p:txBody>
          <a:bodyPr wrap="square">
            <a:spAutoFit/>
          </a:bodyPr>
          <a:lstStyle/>
          <a:p>
            <a:pPr algn="ctr">
              <a:lnSpc>
                <a:spcPct val="150000"/>
              </a:lnSpc>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1. Kết thúc của truyện cổ tích thần kì</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2" name="Freeform 3">
            <a:extLst>
              <a:ext uri="{FF2B5EF4-FFF2-40B4-BE49-F238E27FC236}">
                <a16:creationId xmlns:a16="http://schemas.microsoft.com/office/drawing/2014/main" id="{10A99A59-0C51-DD6B-738D-BDBE0228BC4C}"/>
              </a:ext>
            </a:extLst>
          </p:cNvPr>
          <p:cNvSpPr/>
          <p:nvPr/>
        </p:nvSpPr>
        <p:spPr>
          <a:xfrm rot="-5859846">
            <a:off x="579488" y="1258248"/>
            <a:ext cx="2998832" cy="3215344"/>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4"/>
            <a:stretch>
              <a:fillRect l="-4554" r="-2703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sym typeface="Arial"/>
            </a:endParaRPr>
          </a:p>
        </p:txBody>
      </p:sp>
      <p:sp>
        <p:nvSpPr>
          <p:cNvPr id="93" name="Freeform 5">
            <a:extLst>
              <a:ext uri="{FF2B5EF4-FFF2-40B4-BE49-F238E27FC236}">
                <a16:creationId xmlns:a16="http://schemas.microsoft.com/office/drawing/2014/main" id="{08850B39-6341-05B2-99BA-7A843BC30320}"/>
              </a:ext>
            </a:extLst>
          </p:cNvPr>
          <p:cNvSpPr/>
          <p:nvPr/>
        </p:nvSpPr>
        <p:spPr>
          <a:xfrm flipH="1">
            <a:off x="1023778" y="1245852"/>
            <a:ext cx="1295297" cy="329742"/>
          </a:xfrm>
          <a:custGeom>
            <a:avLst/>
            <a:gdLst/>
            <a:ahLst/>
            <a:cxnLst/>
            <a:rect l="l" t="t" r="r" b="b"/>
            <a:pathLst>
              <a:path w="2176404" h="564276">
                <a:moveTo>
                  <a:pt x="2176405" y="0"/>
                </a:moveTo>
                <a:lnTo>
                  <a:pt x="0" y="0"/>
                </a:lnTo>
                <a:lnTo>
                  <a:pt x="0" y="564277"/>
                </a:lnTo>
                <a:lnTo>
                  <a:pt x="2176405" y="564277"/>
                </a:lnTo>
                <a:lnTo>
                  <a:pt x="2176405" y="0"/>
                </a:lnTo>
                <a:close/>
              </a:path>
            </a:pathLst>
          </a:custGeom>
          <a:blipFill>
            <a:blip r:embed="rId5"/>
            <a:stretch>
              <a:fillRect l="-88701" t="-111098" r="-4196" b="-12370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sym typeface="Arial"/>
            </a:endParaRPr>
          </a:p>
        </p:txBody>
      </p:sp>
      <p:sp>
        <p:nvSpPr>
          <p:cNvPr id="94" name="TextBox 93">
            <a:extLst>
              <a:ext uri="{FF2B5EF4-FFF2-40B4-BE49-F238E27FC236}">
                <a16:creationId xmlns:a16="http://schemas.microsoft.com/office/drawing/2014/main" id="{F5D11958-BB0A-9E19-2E6A-01005E728352}"/>
              </a:ext>
            </a:extLst>
          </p:cNvPr>
          <p:cNvSpPr txBox="1"/>
          <p:nvPr/>
        </p:nvSpPr>
        <p:spPr>
          <a:xfrm>
            <a:off x="512845" y="1527092"/>
            <a:ext cx="3132118" cy="2677656"/>
          </a:xfrm>
          <a:prstGeom prst="rect">
            <a:avLst/>
          </a:prstGeom>
          <a:noFill/>
        </p:spPr>
        <p:txBody>
          <a:bodyPr wrap="square">
            <a:spAutoFit/>
          </a:bodyPr>
          <a:lstStyle/>
          <a:p>
            <a:pPr lvl="0" algn="ctr">
              <a:spcBef>
                <a:spcPts val="400"/>
              </a:spcBef>
              <a:spcAft>
                <a:spcPts val="400"/>
              </a:spcAft>
              <a:buClrTx/>
            </a:pPr>
            <a:r>
              <a:rPr lang="vi-VN" sz="2800" b="1" dirty="0">
                <a:latin typeface="+mj-lt"/>
              </a:rPr>
              <a:t>Những ước mơ ấy thường được thể hiện bằng những cách kết thúc sau của truyện cổ tích thần kì</a:t>
            </a:r>
            <a:endParaRPr kumimoji="0" lang="en-SG" sz="4800" b="1" i="0" u="none" strike="noStrike" kern="1200" cap="none" spc="0" normalizeH="0" baseline="0" noProof="0" dirty="0">
              <a:ln>
                <a:noFill/>
              </a:ln>
              <a:solidFill>
                <a:srgbClr val="E7E6E6">
                  <a:lumMod val="10000"/>
                </a:srgbClr>
              </a:solidFill>
              <a:effectLst/>
              <a:uLnTx/>
              <a:uFillTx/>
              <a:latin typeface="+mj-lt"/>
              <a:ea typeface="Calibri" panose="020F0502020204030204" pitchFamily="34" charset="0"/>
              <a:cs typeface="Times New Roman" panose="02020603050405020304" pitchFamily="18" charset="0"/>
              <a:sym typeface="Arial"/>
            </a:endParaRPr>
          </a:p>
        </p:txBody>
      </p:sp>
      <p:sp>
        <p:nvSpPr>
          <p:cNvPr id="95" name="Freeform 25">
            <a:extLst>
              <a:ext uri="{FF2B5EF4-FFF2-40B4-BE49-F238E27FC236}">
                <a16:creationId xmlns:a16="http://schemas.microsoft.com/office/drawing/2014/main" id="{9EE75015-A300-5809-EB3E-F9253E714403}"/>
              </a:ext>
            </a:extLst>
          </p:cNvPr>
          <p:cNvSpPr/>
          <p:nvPr/>
        </p:nvSpPr>
        <p:spPr>
          <a:xfrm>
            <a:off x="4275723" y="1687003"/>
            <a:ext cx="553126" cy="497549"/>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Freeform 25">
            <a:extLst>
              <a:ext uri="{FF2B5EF4-FFF2-40B4-BE49-F238E27FC236}">
                <a16:creationId xmlns:a16="http://schemas.microsoft.com/office/drawing/2014/main" id="{DE969824-8D5B-39F3-5F3C-12D007B9A5F6}"/>
              </a:ext>
            </a:extLst>
          </p:cNvPr>
          <p:cNvSpPr/>
          <p:nvPr/>
        </p:nvSpPr>
        <p:spPr>
          <a:xfrm>
            <a:off x="4478171" y="3381395"/>
            <a:ext cx="553126" cy="497549"/>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TextBox 96">
            <a:extLst>
              <a:ext uri="{FF2B5EF4-FFF2-40B4-BE49-F238E27FC236}">
                <a16:creationId xmlns:a16="http://schemas.microsoft.com/office/drawing/2014/main" id="{C4596127-7526-F2D6-5E4A-8C6280947A9C}"/>
              </a:ext>
            </a:extLst>
          </p:cNvPr>
          <p:cNvSpPr txBox="1"/>
          <p:nvPr/>
        </p:nvSpPr>
        <p:spPr>
          <a:xfrm>
            <a:off x="5018337" y="993454"/>
            <a:ext cx="3634816" cy="2246769"/>
          </a:xfrm>
          <a:prstGeom prst="rect">
            <a:avLst/>
          </a:prstGeom>
          <a:noFill/>
        </p:spPr>
        <p:txBody>
          <a:bodyPr wrap="square">
            <a:spAutoFit/>
          </a:bodyPr>
          <a:lstStyle/>
          <a:p>
            <a:pPr lvl="0" algn="just"/>
            <a:r>
              <a:rPr lang="vi-VN" sz="2800" dirty="0">
                <a:latin typeface="+mj-lt"/>
              </a:rPr>
              <a:t>nhân vật lí tưởng</a:t>
            </a:r>
            <a:r>
              <a:rPr lang="en-US" sz="2800" dirty="0">
                <a:latin typeface="+mj-lt"/>
              </a:rPr>
              <a:t> </a:t>
            </a:r>
            <a:r>
              <a:rPr lang="vi-VN" sz="2800" dirty="0">
                <a:latin typeface="+mj-lt"/>
              </a:rPr>
              <a:t>thay đổi từ hình dạng xấu xí thành hình dạng xinh đẹp,  kết hôn, lên ngôi, sống hạnh phúc</a:t>
            </a:r>
            <a:endParaRPr kumimoji="0" lang="en-SG" sz="4800" b="0" i="0" u="none" strike="noStrike" kern="0" cap="none" spc="0" normalizeH="0" baseline="0" noProof="0" dirty="0">
              <a:ln>
                <a:noFill/>
              </a:ln>
              <a:solidFill>
                <a:srgbClr val="000000"/>
              </a:solidFill>
              <a:effectLst/>
              <a:uLnTx/>
              <a:uFillTx/>
              <a:latin typeface="+mj-lt"/>
              <a:cs typeface="Times New Roman" panose="02020603050405020304" pitchFamily="18" charset="0"/>
              <a:sym typeface="Arial"/>
            </a:endParaRPr>
          </a:p>
        </p:txBody>
      </p:sp>
      <p:sp>
        <p:nvSpPr>
          <p:cNvPr id="98" name="TextBox 97">
            <a:extLst>
              <a:ext uri="{FF2B5EF4-FFF2-40B4-BE49-F238E27FC236}">
                <a16:creationId xmlns:a16="http://schemas.microsoft.com/office/drawing/2014/main" id="{9BDAADA7-E6A2-3C20-3F07-3A1D077E2E7F}"/>
              </a:ext>
            </a:extLst>
          </p:cNvPr>
          <p:cNvSpPr txBox="1"/>
          <p:nvPr/>
        </p:nvSpPr>
        <p:spPr>
          <a:xfrm>
            <a:off x="5164362" y="3302573"/>
            <a:ext cx="3758974" cy="1384995"/>
          </a:xfrm>
          <a:prstGeom prst="rect">
            <a:avLst/>
          </a:prstGeom>
          <a:noFill/>
        </p:spPr>
        <p:txBody>
          <a:bodyPr wrap="square">
            <a:spAutoFit/>
          </a:bodyPr>
          <a:lstStyle/>
          <a:p>
            <a:pPr lvl="0" algn="just"/>
            <a:r>
              <a:rPr lang="vi-VN" sz="2800" dirty="0">
                <a:latin typeface="+mj-lt"/>
              </a:rPr>
              <a:t>những kẻ nham hiểm/ tham lam/ tàn bạo sẽ không thể thoát chết,....</a:t>
            </a:r>
            <a:endParaRPr kumimoji="0" lang="en-SG" sz="4800" b="0" i="0" u="none" strike="noStrike" kern="0" cap="none" spc="0" normalizeH="0" baseline="0" noProof="0" dirty="0">
              <a:ln>
                <a:noFill/>
              </a:ln>
              <a:solidFill>
                <a:srgbClr val="000000"/>
              </a:solidFill>
              <a:effectLst/>
              <a:uLnTx/>
              <a:uFillTx/>
              <a:latin typeface="+mj-lt"/>
              <a:cs typeface="Times New Roman" panose="02020603050405020304" pitchFamily="18" charset="0"/>
              <a:sym typeface="Arial"/>
            </a:endParaRPr>
          </a:p>
        </p:txBody>
      </p:sp>
      <p:pic>
        <p:nvPicPr>
          <p:cNvPr id="101" name="Picture 100" descr="A cartoon of a person and person holding hands&#10;&#10;Description automatically generated">
            <a:extLst>
              <a:ext uri="{FF2B5EF4-FFF2-40B4-BE49-F238E27FC236}">
                <a16:creationId xmlns:a16="http://schemas.microsoft.com/office/drawing/2014/main" id="{9628DA73-F8A5-5A03-E69D-3A72304BE2D9}"/>
              </a:ext>
            </a:extLst>
          </p:cNvPr>
          <p:cNvPicPr>
            <a:picLocks noChangeAspect="1"/>
          </p:cNvPicPr>
          <p:nvPr/>
        </p:nvPicPr>
        <p:blipFill>
          <a:blip r:embed="rId8"/>
          <a:stretch>
            <a:fillRect/>
          </a:stretch>
        </p:blipFill>
        <p:spPr>
          <a:xfrm>
            <a:off x="2319075" y="3508380"/>
            <a:ext cx="2435659" cy="1688723"/>
          </a:xfrm>
          <a:prstGeom prst="rect">
            <a:avLst/>
          </a:prstGeom>
        </p:spPr>
      </p:pic>
    </p:spTree>
    <p:extLst>
      <p:ext uri="{BB962C8B-B14F-4D97-AF65-F5344CB8AC3E}">
        <p14:creationId xmlns:p14="http://schemas.microsoft.com/office/powerpoint/2010/main" val="3606396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cBhvr additive="base">
                                        <p:cTn id="7" dur="500" fill="hold"/>
                                        <p:tgtEl>
                                          <p:spTgt spid="93"/>
                                        </p:tgtEl>
                                        <p:attrNameLst>
                                          <p:attrName>ppt_x</p:attrName>
                                        </p:attrNameLst>
                                      </p:cBhvr>
                                      <p:tavLst>
                                        <p:tav tm="0">
                                          <p:val>
                                            <p:strVal val="#ppt_x"/>
                                          </p:val>
                                        </p:tav>
                                        <p:tav tm="100000">
                                          <p:val>
                                            <p:strVal val="#ppt_x"/>
                                          </p:val>
                                        </p:tav>
                                      </p:tavLst>
                                    </p:anim>
                                    <p:anim calcmode="lin" valueType="num">
                                      <p:cBhvr additive="base">
                                        <p:cTn id="8"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1"/>
                                        </p:tgtEl>
                                        <p:attrNameLst>
                                          <p:attrName>style.visibility</p:attrName>
                                        </p:attrNameLst>
                                      </p:cBhvr>
                                      <p:to>
                                        <p:strVal val="visible"/>
                                      </p:to>
                                    </p:set>
                                    <p:anim calcmode="lin" valueType="num">
                                      <p:cBhvr>
                                        <p:cTn id="13" dur="500" fill="hold"/>
                                        <p:tgtEl>
                                          <p:spTgt spid="101"/>
                                        </p:tgtEl>
                                        <p:attrNameLst>
                                          <p:attrName>ppt_w</p:attrName>
                                        </p:attrNameLst>
                                      </p:cBhvr>
                                      <p:tavLst>
                                        <p:tav tm="0">
                                          <p:val>
                                            <p:fltVal val="0"/>
                                          </p:val>
                                        </p:tav>
                                        <p:tav tm="100000">
                                          <p:val>
                                            <p:strVal val="#ppt_w"/>
                                          </p:val>
                                        </p:tav>
                                      </p:tavLst>
                                    </p:anim>
                                    <p:anim calcmode="lin" valueType="num">
                                      <p:cBhvr>
                                        <p:cTn id="14" dur="500" fill="hold"/>
                                        <p:tgtEl>
                                          <p:spTgt spid="101"/>
                                        </p:tgtEl>
                                        <p:attrNameLst>
                                          <p:attrName>ppt_h</p:attrName>
                                        </p:attrNameLst>
                                      </p:cBhvr>
                                      <p:tavLst>
                                        <p:tav tm="0">
                                          <p:val>
                                            <p:fltVal val="0"/>
                                          </p:val>
                                        </p:tav>
                                        <p:tav tm="100000">
                                          <p:val>
                                            <p:strVal val="#ppt_h"/>
                                          </p:val>
                                        </p:tav>
                                      </p:tavLst>
                                    </p:anim>
                                    <p:animEffect transition="in" filter="fade">
                                      <p:cBhvr>
                                        <p:cTn id="15" dur="500"/>
                                        <p:tgtEl>
                                          <p:spTgt spid="101"/>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94"/>
                                        </p:tgtEl>
                                        <p:attrNameLst>
                                          <p:attrName>style.visibility</p:attrName>
                                        </p:attrNameLst>
                                      </p:cBhvr>
                                      <p:to>
                                        <p:strVal val="visible"/>
                                      </p:to>
                                    </p:set>
                                    <p:anim calcmode="lin" valueType="num">
                                      <p:cBhvr additive="base">
                                        <p:cTn id="18" dur="500" fill="hold"/>
                                        <p:tgtEl>
                                          <p:spTgt spid="94"/>
                                        </p:tgtEl>
                                        <p:attrNameLst>
                                          <p:attrName>ppt_x</p:attrName>
                                        </p:attrNameLst>
                                      </p:cBhvr>
                                      <p:tavLst>
                                        <p:tav tm="0">
                                          <p:val>
                                            <p:strVal val="#ppt_x"/>
                                          </p:val>
                                        </p:tav>
                                        <p:tav tm="100000">
                                          <p:val>
                                            <p:strVal val="#ppt_x"/>
                                          </p:val>
                                        </p:tav>
                                      </p:tavLst>
                                    </p:anim>
                                    <p:anim calcmode="lin" valueType="num">
                                      <p:cBhvr additive="base">
                                        <p:cTn id="19" dur="500" fill="hold"/>
                                        <p:tgtEl>
                                          <p:spTgt spid="94"/>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92"/>
                                        </p:tgtEl>
                                        <p:attrNameLst>
                                          <p:attrName>style.visibility</p:attrName>
                                        </p:attrNameLst>
                                      </p:cBhvr>
                                      <p:to>
                                        <p:strVal val="visible"/>
                                      </p:to>
                                    </p:set>
                                    <p:anim calcmode="lin" valueType="num">
                                      <p:cBhvr additive="base">
                                        <p:cTn id="22" dur="500" fill="hold"/>
                                        <p:tgtEl>
                                          <p:spTgt spid="92"/>
                                        </p:tgtEl>
                                        <p:attrNameLst>
                                          <p:attrName>ppt_x</p:attrName>
                                        </p:attrNameLst>
                                      </p:cBhvr>
                                      <p:tavLst>
                                        <p:tav tm="0">
                                          <p:val>
                                            <p:strVal val="#ppt_x"/>
                                          </p:val>
                                        </p:tav>
                                        <p:tav tm="100000">
                                          <p:val>
                                            <p:strVal val="#ppt_x"/>
                                          </p:val>
                                        </p:tav>
                                      </p:tavLst>
                                    </p:anim>
                                    <p:anim calcmode="lin" valueType="num">
                                      <p:cBhvr additive="base">
                                        <p:cTn id="23"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5"/>
                                        </p:tgtEl>
                                        <p:attrNameLst>
                                          <p:attrName>style.visibility</p:attrName>
                                        </p:attrNameLst>
                                      </p:cBhvr>
                                      <p:to>
                                        <p:strVal val="visible"/>
                                      </p:to>
                                    </p:set>
                                    <p:animEffect transition="in" filter="wipe(down)">
                                      <p:cBhvr>
                                        <p:cTn id="28" dur="500"/>
                                        <p:tgtEl>
                                          <p:spTgt spid="9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97"/>
                                        </p:tgtEl>
                                        <p:attrNameLst>
                                          <p:attrName>style.visibility</p:attrName>
                                        </p:attrNameLst>
                                      </p:cBhvr>
                                      <p:to>
                                        <p:strVal val="visible"/>
                                      </p:to>
                                    </p:set>
                                    <p:animEffect transition="in" filter="wipe(down)">
                                      <p:cBhvr>
                                        <p:cTn id="31" dur="500"/>
                                        <p:tgtEl>
                                          <p:spTgt spid="9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96"/>
                                        </p:tgtEl>
                                        <p:attrNameLst>
                                          <p:attrName>style.visibility</p:attrName>
                                        </p:attrNameLst>
                                      </p:cBhvr>
                                      <p:to>
                                        <p:strVal val="visible"/>
                                      </p:to>
                                    </p:set>
                                    <p:animEffect transition="in" filter="wipe(down)">
                                      <p:cBhvr>
                                        <p:cTn id="36" dur="500"/>
                                        <p:tgtEl>
                                          <p:spTgt spid="96"/>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98"/>
                                        </p:tgtEl>
                                        <p:attrNameLst>
                                          <p:attrName>style.visibility</p:attrName>
                                        </p:attrNameLst>
                                      </p:cBhvr>
                                      <p:to>
                                        <p:strVal val="visible"/>
                                      </p:to>
                                    </p:set>
                                    <p:animEffect transition="in" filter="wipe(down)">
                                      <p:cBhvr>
                                        <p:cTn id="39"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93" grpId="0" animBg="1"/>
      <p:bldP spid="94" grpId="0"/>
      <p:bldP spid="95" grpId="0" animBg="1"/>
      <p:bldP spid="96" grpId="0" animBg="1"/>
      <p:bldP spid="97" grpId="0"/>
      <p:bldP spid="9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2B9C7EF-E891-C327-A944-D126BBD91CA3}"/>
              </a:ext>
            </a:extLst>
          </p:cNvPr>
          <p:cNvPicPr>
            <a:picLocks noChangeAspect="1"/>
          </p:cNvPicPr>
          <p:nvPr/>
        </p:nvPicPr>
        <p:blipFill>
          <a:blip r:embed="rId2"/>
          <a:stretch>
            <a:fillRect/>
          </a:stretch>
        </p:blipFill>
        <p:spPr>
          <a:xfrm>
            <a:off x="0" y="0"/>
            <a:ext cx="9144000" cy="5143500"/>
          </a:xfrm>
          <a:prstGeom prst="rect">
            <a:avLst/>
          </a:prstGeom>
        </p:spPr>
      </p:pic>
      <p:pic>
        <p:nvPicPr>
          <p:cNvPr id="4" name="Picture 3" descr="A cartoon of a child on a pile of green stalks&#10;&#10;Description automatically generated">
            <a:extLst>
              <a:ext uri="{FF2B5EF4-FFF2-40B4-BE49-F238E27FC236}">
                <a16:creationId xmlns:a16="http://schemas.microsoft.com/office/drawing/2014/main" id="{7410235C-805B-11E4-72A4-050186452E26}"/>
              </a:ext>
            </a:extLst>
          </p:cNvPr>
          <p:cNvPicPr>
            <a:picLocks noChangeAspect="1"/>
          </p:cNvPicPr>
          <p:nvPr/>
        </p:nvPicPr>
        <p:blipFill>
          <a:blip r:embed="rId3"/>
          <a:stretch>
            <a:fillRect/>
          </a:stretch>
        </p:blipFill>
        <p:spPr>
          <a:xfrm>
            <a:off x="-353405" y="426772"/>
            <a:ext cx="2647351" cy="1996010"/>
          </a:xfrm>
          <a:prstGeom prst="rect">
            <a:avLst/>
          </a:prstGeom>
        </p:spPr>
      </p:pic>
      <p:grpSp>
        <p:nvGrpSpPr>
          <p:cNvPr id="5" name="Group 4">
            <a:extLst>
              <a:ext uri="{FF2B5EF4-FFF2-40B4-BE49-F238E27FC236}">
                <a16:creationId xmlns:a16="http://schemas.microsoft.com/office/drawing/2014/main" id="{E3FDF35A-4F4C-3F89-32D2-A0217FFB2CC3}"/>
              </a:ext>
            </a:extLst>
          </p:cNvPr>
          <p:cNvGrpSpPr/>
          <p:nvPr/>
        </p:nvGrpSpPr>
        <p:grpSpPr>
          <a:xfrm>
            <a:off x="7045235" y="0"/>
            <a:ext cx="2506966" cy="1908179"/>
            <a:chOff x="-705490" y="2374319"/>
            <a:chExt cx="3563757" cy="2905246"/>
          </a:xfrm>
        </p:grpSpPr>
        <p:pic>
          <p:nvPicPr>
            <p:cNvPr id="6" name="Picture 5" descr="A blurry image of a person running&#10;&#10;Description automatically generated">
              <a:extLst>
                <a:ext uri="{FF2B5EF4-FFF2-40B4-BE49-F238E27FC236}">
                  <a16:creationId xmlns:a16="http://schemas.microsoft.com/office/drawing/2014/main" id="{69094863-4F74-1CC6-44CA-57FB32C97FE5}"/>
                </a:ext>
              </a:extLst>
            </p:cNvPr>
            <p:cNvPicPr>
              <a:picLocks noChangeAspect="1"/>
            </p:cNvPicPr>
            <p:nvPr/>
          </p:nvPicPr>
          <p:blipFill>
            <a:blip r:embed="rId4"/>
            <a:stretch>
              <a:fillRect/>
            </a:stretch>
          </p:blipFill>
          <p:spPr>
            <a:xfrm>
              <a:off x="133382" y="2374319"/>
              <a:ext cx="2724885" cy="2673472"/>
            </a:xfrm>
            <a:prstGeom prst="rect">
              <a:avLst/>
            </a:prstGeom>
          </p:spPr>
        </p:pic>
        <p:pic>
          <p:nvPicPr>
            <p:cNvPr id="7" name="Picture 6" descr="A person holding apples and a child's head&#10;&#10;Description automatically generated">
              <a:extLst>
                <a:ext uri="{FF2B5EF4-FFF2-40B4-BE49-F238E27FC236}">
                  <a16:creationId xmlns:a16="http://schemas.microsoft.com/office/drawing/2014/main" id="{CAFD2C1B-FFA6-ED57-7DB5-E88CC5273835}"/>
                </a:ext>
              </a:extLst>
            </p:cNvPr>
            <p:cNvPicPr>
              <a:picLocks noChangeAspect="1"/>
            </p:cNvPicPr>
            <p:nvPr/>
          </p:nvPicPr>
          <p:blipFill>
            <a:blip r:embed="rId5"/>
            <a:srcRect r="59981" b="4333"/>
            <a:stretch/>
          </p:blipFill>
          <p:spPr>
            <a:xfrm>
              <a:off x="-705490" y="3077162"/>
              <a:ext cx="1412796" cy="2202403"/>
            </a:xfrm>
            <a:prstGeom prst="rect">
              <a:avLst/>
            </a:prstGeom>
          </p:spPr>
        </p:pic>
      </p:grpSp>
      <p:pic>
        <p:nvPicPr>
          <p:cNvPr id="8" name="Picture 7" descr="A cartoon of a person holding a bowl and a fish&#10;&#10;Description automatically generated">
            <a:extLst>
              <a:ext uri="{FF2B5EF4-FFF2-40B4-BE49-F238E27FC236}">
                <a16:creationId xmlns:a16="http://schemas.microsoft.com/office/drawing/2014/main" id="{F30294D4-9FFB-9675-F98E-778FA31A20A1}"/>
              </a:ext>
            </a:extLst>
          </p:cNvPr>
          <p:cNvPicPr>
            <a:picLocks noChangeAspect="1"/>
          </p:cNvPicPr>
          <p:nvPr/>
        </p:nvPicPr>
        <p:blipFill>
          <a:blip r:embed="rId6"/>
          <a:stretch>
            <a:fillRect/>
          </a:stretch>
        </p:blipFill>
        <p:spPr>
          <a:xfrm flipH="1">
            <a:off x="0" y="2849554"/>
            <a:ext cx="2293946" cy="2293946"/>
          </a:xfrm>
          <a:prstGeom prst="rect">
            <a:avLst/>
          </a:prstGeom>
        </p:spPr>
      </p:pic>
      <p:grpSp>
        <p:nvGrpSpPr>
          <p:cNvPr id="9" name="Group 8">
            <a:extLst>
              <a:ext uri="{FF2B5EF4-FFF2-40B4-BE49-F238E27FC236}">
                <a16:creationId xmlns:a16="http://schemas.microsoft.com/office/drawing/2014/main" id="{FA3BBB9D-884A-AFCD-5C9E-CE1BF39D9D21}"/>
              </a:ext>
            </a:extLst>
          </p:cNvPr>
          <p:cNvGrpSpPr/>
          <p:nvPr/>
        </p:nvGrpSpPr>
        <p:grpSpPr>
          <a:xfrm>
            <a:off x="6575670" y="2219383"/>
            <a:ext cx="2679593" cy="3235321"/>
            <a:chOff x="6175076" y="1864031"/>
            <a:chExt cx="2679593" cy="3235321"/>
          </a:xfrm>
        </p:grpSpPr>
        <p:pic>
          <p:nvPicPr>
            <p:cNvPr id="10" name="Picture 9" descr="A person holding a bow and arrow&#10;&#10;Description automatically generated">
              <a:extLst>
                <a:ext uri="{FF2B5EF4-FFF2-40B4-BE49-F238E27FC236}">
                  <a16:creationId xmlns:a16="http://schemas.microsoft.com/office/drawing/2014/main" id="{0ABE28F3-01DB-61F4-3B73-D0E9D4E1784E}"/>
                </a:ext>
              </a:extLst>
            </p:cNvPr>
            <p:cNvPicPr>
              <a:picLocks noChangeAspect="1"/>
            </p:cNvPicPr>
            <p:nvPr/>
          </p:nvPicPr>
          <p:blipFill>
            <a:blip r:embed="rId7"/>
            <a:stretch>
              <a:fillRect/>
            </a:stretch>
          </p:blipFill>
          <p:spPr>
            <a:xfrm>
              <a:off x="6175076" y="2648664"/>
              <a:ext cx="2020162" cy="2450688"/>
            </a:xfrm>
            <a:prstGeom prst="rect">
              <a:avLst/>
            </a:prstGeom>
          </p:spPr>
        </p:pic>
        <p:pic>
          <p:nvPicPr>
            <p:cNvPr id="11" name="Picture 10" descr="A cartoon of a person flying with an eagle&#10;&#10;Description automatically generated">
              <a:extLst>
                <a:ext uri="{FF2B5EF4-FFF2-40B4-BE49-F238E27FC236}">
                  <a16:creationId xmlns:a16="http://schemas.microsoft.com/office/drawing/2014/main" id="{409D4DE8-A71E-5986-212F-224B0DC30D7D}"/>
                </a:ext>
              </a:extLst>
            </p:cNvPr>
            <p:cNvPicPr>
              <a:picLocks noChangeAspect="1"/>
            </p:cNvPicPr>
            <p:nvPr/>
          </p:nvPicPr>
          <p:blipFill>
            <a:blip r:embed="rId8"/>
            <a:stretch>
              <a:fillRect/>
            </a:stretch>
          </p:blipFill>
          <p:spPr>
            <a:xfrm>
              <a:off x="7689084" y="1864031"/>
              <a:ext cx="1165585" cy="1413988"/>
            </a:xfrm>
            <a:prstGeom prst="rect">
              <a:avLst/>
            </a:prstGeom>
          </p:spPr>
        </p:pic>
      </p:grpSp>
      <p:pic>
        <p:nvPicPr>
          <p:cNvPr id="14" name="Picture 13">
            <a:extLst>
              <a:ext uri="{FF2B5EF4-FFF2-40B4-BE49-F238E27FC236}">
                <a16:creationId xmlns:a16="http://schemas.microsoft.com/office/drawing/2014/main" id="{A5A29455-D56A-9330-D5B9-8CEC3AB1C429}"/>
              </a:ext>
            </a:extLst>
          </p:cNvPr>
          <p:cNvPicPr>
            <a:picLocks noChangeAspect="1"/>
          </p:cNvPicPr>
          <p:nvPr/>
        </p:nvPicPr>
        <p:blipFill rotWithShape="1">
          <a:blip r:embed="rId9">
            <a:clrChange>
              <a:clrFrom>
                <a:srgbClr val="FFFFFF"/>
              </a:clrFrom>
              <a:clrTo>
                <a:srgbClr val="FFFFFF">
                  <a:alpha val="0"/>
                </a:srgbClr>
              </a:clrTo>
            </a:clrChange>
          </a:blip>
          <a:srcRect t="44609" r="8125"/>
          <a:stretch/>
        </p:blipFill>
        <p:spPr>
          <a:xfrm>
            <a:off x="881362" y="1359426"/>
            <a:ext cx="7576457" cy="3222550"/>
          </a:xfrm>
          <a:prstGeom prst="rect">
            <a:avLst/>
          </a:prstGeom>
        </p:spPr>
      </p:pic>
    </p:spTree>
    <p:extLst>
      <p:ext uri="{BB962C8B-B14F-4D97-AF65-F5344CB8AC3E}">
        <p14:creationId xmlns:p14="http://schemas.microsoft.com/office/powerpoint/2010/main" val="35917968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7"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2"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500"/>
                            </p:stCondLst>
                            <p:childTnLst>
                              <p:par>
                                <p:cTn id="33" presetID="26" presetClass="emph" presetSubtype="0" fill="hold" nodeType="afterEffect">
                                  <p:stCondLst>
                                    <p:cond delay="0"/>
                                  </p:stCondLst>
                                  <p:childTnLst>
                                    <p:animEffect transition="out" filter="fade">
                                      <p:cBhvr>
                                        <p:cTn id="34" dur="500" tmFilter="0, 0; .2, .5; .8, .5; 1, 0"/>
                                        <p:tgtEl>
                                          <p:spTgt spid="14"/>
                                        </p:tgtEl>
                                      </p:cBhvr>
                                    </p:animEffect>
                                    <p:animScale>
                                      <p:cBhvr>
                                        <p:cTn id="35"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Shape 747">
          <a:extLst>
            <a:ext uri="{FF2B5EF4-FFF2-40B4-BE49-F238E27FC236}">
              <a16:creationId xmlns:a16="http://schemas.microsoft.com/office/drawing/2014/main" id="{04CCFB4A-6F45-E707-806D-6984B68A53D2}"/>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6459D16B-C6E9-43BF-9C7B-81FA43BDBBEB}"/>
              </a:ext>
            </a:extLst>
          </p:cNvPr>
          <p:cNvPicPr>
            <a:picLocks noChangeAspect="1"/>
          </p:cNvPicPr>
          <p:nvPr/>
        </p:nvPicPr>
        <p:blipFill>
          <a:blip r:embed="rId3"/>
          <a:stretch>
            <a:fillRect/>
          </a:stretch>
        </p:blipFill>
        <p:spPr>
          <a:xfrm>
            <a:off x="0" y="0"/>
            <a:ext cx="9144000" cy="5143500"/>
          </a:xfrm>
          <a:prstGeom prst="rect">
            <a:avLst/>
          </a:prstGeom>
        </p:spPr>
      </p:pic>
      <p:pic>
        <p:nvPicPr>
          <p:cNvPr id="7" name="Picture 6" descr="Cartoon girls in dresses with a basket&#10;&#10;Description automatically generated">
            <a:extLst>
              <a:ext uri="{FF2B5EF4-FFF2-40B4-BE49-F238E27FC236}">
                <a16:creationId xmlns:a16="http://schemas.microsoft.com/office/drawing/2014/main" id="{972F8B2A-CCE3-E877-A1C9-7642752B49FE}"/>
              </a:ext>
            </a:extLst>
          </p:cNvPr>
          <p:cNvPicPr>
            <a:picLocks noChangeAspect="1"/>
          </p:cNvPicPr>
          <p:nvPr/>
        </p:nvPicPr>
        <p:blipFill>
          <a:blip r:embed="rId4"/>
          <a:stretch>
            <a:fillRect/>
          </a:stretch>
        </p:blipFill>
        <p:spPr>
          <a:xfrm>
            <a:off x="4923438" y="2673120"/>
            <a:ext cx="2147922" cy="2868515"/>
          </a:xfrm>
          <a:prstGeom prst="rect">
            <a:avLst/>
          </a:prstGeom>
        </p:spPr>
      </p:pic>
      <p:pic>
        <p:nvPicPr>
          <p:cNvPr id="11" name="Picture 10" descr="A cartoon of a person and person holding hands&#10;&#10;Description automatically generated">
            <a:extLst>
              <a:ext uri="{FF2B5EF4-FFF2-40B4-BE49-F238E27FC236}">
                <a16:creationId xmlns:a16="http://schemas.microsoft.com/office/drawing/2014/main" id="{3F22F357-57D1-BDBE-1FA6-0B9F5DAFCD68}"/>
              </a:ext>
            </a:extLst>
          </p:cNvPr>
          <p:cNvPicPr>
            <a:picLocks noChangeAspect="1"/>
          </p:cNvPicPr>
          <p:nvPr/>
        </p:nvPicPr>
        <p:blipFill>
          <a:blip r:embed="rId5"/>
          <a:stretch>
            <a:fillRect/>
          </a:stretch>
        </p:blipFill>
        <p:spPr>
          <a:xfrm>
            <a:off x="4798671" y="0"/>
            <a:ext cx="2147921" cy="1489225"/>
          </a:xfrm>
          <a:prstGeom prst="rect">
            <a:avLst/>
          </a:prstGeom>
        </p:spPr>
      </p:pic>
      <p:pic>
        <p:nvPicPr>
          <p:cNvPr id="12" name="Picture 11" descr="A group of children playing musical instruments&#10;&#10;Description automatically generated">
            <a:extLst>
              <a:ext uri="{FF2B5EF4-FFF2-40B4-BE49-F238E27FC236}">
                <a16:creationId xmlns:a16="http://schemas.microsoft.com/office/drawing/2014/main" id="{B3C9DF1A-72AF-3DA0-A962-56FB8DDC7400}"/>
              </a:ext>
            </a:extLst>
          </p:cNvPr>
          <p:cNvPicPr>
            <a:picLocks noChangeAspect="1"/>
          </p:cNvPicPr>
          <p:nvPr/>
        </p:nvPicPr>
        <p:blipFill>
          <a:blip r:embed="rId6"/>
          <a:stretch>
            <a:fillRect/>
          </a:stretch>
        </p:blipFill>
        <p:spPr>
          <a:xfrm flipH="1">
            <a:off x="6483082" y="1249216"/>
            <a:ext cx="2660918" cy="2129709"/>
          </a:xfrm>
          <a:prstGeom prst="rect">
            <a:avLst/>
          </a:prstGeom>
        </p:spPr>
      </p:pic>
      <p:sp>
        <p:nvSpPr>
          <p:cNvPr id="13" name="文本框 25">
            <a:extLst>
              <a:ext uri="{FF2B5EF4-FFF2-40B4-BE49-F238E27FC236}">
                <a16:creationId xmlns:a16="http://schemas.microsoft.com/office/drawing/2014/main" id="{58C68847-E0BB-BE79-29EF-97A7BE2CDD64}"/>
              </a:ext>
            </a:extLst>
          </p:cNvPr>
          <p:cNvSpPr txBox="1"/>
          <p:nvPr/>
        </p:nvSpPr>
        <p:spPr>
          <a:xfrm>
            <a:off x="-245739" y="1777583"/>
            <a:ext cx="5214513" cy="507519"/>
          </a:xfrm>
          <a:prstGeom prst="rect">
            <a:avLst/>
          </a:prstGeom>
          <a:noFill/>
        </p:spPr>
        <p:txBody>
          <a:bodyPr wrap="square" rtlCol="0">
            <a:noAutofit/>
            <a:scene3d>
              <a:camera prst="orthographicFront"/>
              <a:lightRig rig="threePt" dir="t"/>
            </a:scene3d>
            <a:sp3d contourW="12700"/>
          </a:bodyPr>
          <a:lstStyle/>
          <a:p>
            <a:pPr algn="ctr"/>
            <a:r>
              <a:rPr lang="vi-VN" sz="5400" b="1" dirty="0">
                <a:latin typeface="+mj-lt"/>
              </a:rPr>
              <a:t>Kiểu nhân vật đội lốt </a:t>
            </a:r>
            <a:endParaRPr lang="en-US" sz="5400" b="1" dirty="0">
              <a:latin typeface="+mj-lt"/>
            </a:endParaRPr>
          </a:p>
          <a:p>
            <a:pPr algn="ctr"/>
            <a:r>
              <a:rPr lang="vi-VN" sz="5400" b="1" dirty="0">
                <a:latin typeface="+mj-lt"/>
              </a:rPr>
              <a:t>Người</a:t>
            </a:r>
            <a:r>
              <a:rPr lang="en-US" sz="5400" b="1" dirty="0">
                <a:latin typeface="+mj-lt"/>
              </a:rPr>
              <a:t> </a:t>
            </a:r>
            <a:r>
              <a:rPr lang="vi-VN" sz="5400" b="1" dirty="0">
                <a:latin typeface="+mj-lt"/>
              </a:rPr>
              <a:t>xấu xí</a:t>
            </a:r>
            <a:endParaRPr lang="en-SG" sz="5400" dirty="0">
              <a:latin typeface="+mj-lt"/>
            </a:endParaRPr>
          </a:p>
        </p:txBody>
      </p:sp>
      <p:grpSp>
        <p:nvGrpSpPr>
          <p:cNvPr id="14" name="Google Shape;1225;p41">
            <a:extLst>
              <a:ext uri="{FF2B5EF4-FFF2-40B4-BE49-F238E27FC236}">
                <a16:creationId xmlns:a16="http://schemas.microsoft.com/office/drawing/2014/main" id="{9570AACB-1B3A-942E-373A-DA93575ADF51}"/>
              </a:ext>
            </a:extLst>
          </p:cNvPr>
          <p:cNvGrpSpPr/>
          <p:nvPr/>
        </p:nvGrpSpPr>
        <p:grpSpPr>
          <a:xfrm>
            <a:off x="1427983" y="80263"/>
            <a:ext cx="1538972" cy="1408962"/>
            <a:chOff x="6351724" y="1733334"/>
            <a:chExt cx="1168679" cy="1216176"/>
          </a:xfrm>
        </p:grpSpPr>
        <p:sp>
          <p:nvSpPr>
            <p:cNvPr id="15" name="Google Shape;1226;p41">
              <a:extLst>
                <a:ext uri="{FF2B5EF4-FFF2-40B4-BE49-F238E27FC236}">
                  <a16:creationId xmlns:a16="http://schemas.microsoft.com/office/drawing/2014/main" id="{B115BB08-1592-1CA9-5CD5-4549DB660AE8}"/>
                </a:ext>
              </a:extLst>
            </p:cNvPr>
            <p:cNvSpPr/>
            <p:nvPr/>
          </p:nvSpPr>
          <p:spPr>
            <a:xfrm>
              <a:off x="6351724" y="1733334"/>
              <a:ext cx="1168668" cy="1216176"/>
            </a:xfrm>
            <a:custGeom>
              <a:avLst/>
              <a:gdLst/>
              <a:ahLst/>
              <a:cxnLst/>
              <a:rect l="l" t="t" r="r" b="b"/>
              <a:pathLst>
                <a:path w="29987" h="31204" extrusionOk="0">
                  <a:moveTo>
                    <a:pt x="15161" y="1"/>
                  </a:moveTo>
                  <a:cubicBezTo>
                    <a:pt x="15161" y="1"/>
                    <a:pt x="15160" y="1"/>
                    <a:pt x="15159" y="1"/>
                  </a:cubicBezTo>
                  <a:cubicBezTo>
                    <a:pt x="14427" y="1"/>
                    <a:pt x="14034" y="3061"/>
                    <a:pt x="10996" y="4420"/>
                  </a:cubicBezTo>
                  <a:cubicBezTo>
                    <a:pt x="10470" y="4656"/>
                    <a:pt x="9918" y="4748"/>
                    <a:pt x="9370" y="4748"/>
                  </a:cubicBezTo>
                  <a:cubicBezTo>
                    <a:pt x="8418" y="4748"/>
                    <a:pt x="7475" y="4473"/>
                    <a:pt x="6686" y="4198"/>
                  </a:cubicBezTo>
                  <a:cubicBezTo>
                    <a:pt x="5891" y="3925"/>
                    <a:pt x="5246" y="3649"/>
                    <a:pt x="4899" y="3649"/>
                  </a:cubicBezTo>
                  <a:cubicBezTo>
                    <a:pt x="4803" y="3649"/>
                    <a:pt x="4729" y="3670"/>
                    <a:pt x="4682" y="3719"/>
                  </a:cubicBezTo>
                  <a:cubicBezTo>
                    <a:pt x="4208" y="4215"/>
                    <a:pt x="5739" y="6288"/>
                    <a:pt x="4208" y="9308"/>
                  </a:cubicBezTo>
                  <a:cubicBezTo>
                    <a:pt x="3054" y="11585"/>
                    <a:pt x="286" y="11197"/>
                    <a:pt x="143" y="11991"/>
                  </a:cubicBezTo>
                  <a:cubicBezTo>
                    <a:pt x="0" y="12773"/>
                    <a:pt x="2398" y="13738"/>
                    <a:pt x="2758" y="16805"/>
                  </a:cubicBezTo>
                  <a:cubicBezTo>
                    <a:pt x="3220" y="20755"/>
                    <a:pt x="274" y="21988"/>
                    <a:pt x="485" y="22776"/>
                  </a:cubicBezTo>
                  <a:cubicBezTo>
                    <a:pt x="656" y="23404"/>
                    <a:pt x="4020" y="22834"/>
                    <a:pt x="5767" y="24649"/>
                  </a:cubicBezTo>
                  <a:cubicBezTo>
                    <a:pt x="7515" y="26465"/>
                    <a:pt x="6424" y="30089"/>
                    <a:pt x="7086" y="30466"/>
                  </a:cubicBezTo>
                  <a:cubicBezTo>
                    <a:pt x="7104" y="30476"/>
                    <a:pt x="7124" y="30481"/>
                    <a:pt x="7146" y="30481"/>
                  </a:cubicBezTo>
                  <a:cubicBezTo>
                    <a:pt x="7693" y="30481"/>
                    <a:pt x="9370" y="27406"/>
                    <a:pt x="12498" y="27406"/>
                  </a:cubicBezTo>
                  <a:cubicBezTo>
                    <a:pt x="16260" y="27406"/>
                    <a:pt x="17086" y="31204"/>
                    <a:pt x="17821" y="31204"/>
                  </a:cubicBezTo>
                  <a:cubicBezTo>
                    <a:pt x="17837" y="31204"/>
                    <a:pt x="17854" y="31202"/>
                    <a:pt x="17871" y="31198"/>
                  </a:cubicBezTo>
                  <a:cubicBezTo>
                    <a:pt x="18538" y="31043"/>
                    <a:pt x="18293" y="28057"/>
                    <a:pt x="21183" y="25830"/>
                  </a:cubicBezTo>
                  <a:cubicBezTo>
                    <a:pt x="22478" y="24831"/>
                    <a:pt x="23637" y="24592"/>
                    <a:pt x="24571" y="24592"/>
                  </a:cubicBezTo>
                  <a:cubicBezTo>
                    <a:pt x="25004" y="24592"/>
                    <a:pt x="25388" y="24644"/>
                    <a:pt x="25716" y="24694"/>
                  </a:cubicBezTo>
                  <a:cubicBezTo>
                    <a:pt x="26044" y="24747"/>
                    <a:pt x="26315" y="24799"/>
                    <a:pt x="26518" y="24799"/>
                  </a:cubicBezTo>
                  <a:cubicBezTo>
                    <a:pt x="26694" y="24799"/>
                    <a:pt x="26820" y="24760"/>
                    <a:pt x="26891" y="24649"/>
                  </a:cubicBezTo>
                  <a:cubicBezTo>
                    <a:pt x="27308" y="24020"/>
                    <a:pt x="26013" y="21337"/>
                    <a:pt x="26641" y="18579"/>
                  </a:cubicBezTo>
                  <a:cubicBezTo>
                    <a:pt x="27257" y="15856"/>
                    <a:pt x="29987" y="14971"/>
                    <a:pt x="29987" y="14201"/>
                  </a:cubicBezTo>
                  <a:cubicBezTo>
                    <a:pt x="29987" y="13184"/>
                    <a:pt x="27091" y="13310"/>
                    <a:pt x="25470" y="10244"/>
                  </a:cubicBezTo>
                  <a:cubicBezTo>
                    <a:pt x="23980" y="7429"/>
                    <a:pt x="25157" y="4409"/>
                    <a:pt x="24722" y="3958"/>
                  </a:cubicBezTo>
                  <a:cubicBezTo>
                    <a:pt x="24674" y="3909"/>
                    <a:pt x="24574" y="3891"/>
                    <a:pt x="24428" y="3891"/>
                  </a:cubicBezTo>
                  <a:cubicBezTo>
                    <a:pt x="24248" y="3891"/>
                    <a:pt x="23998" y="3918"/>
                    <a:pt x="23684" y="3946"/>
                  </a:cubicBezTo>
                  <a:cubicBezTo>
                    <a:pt x="23367" y="3973"/>
                    <a:pt x="22987" y="4000"/>
                    <a:pt x="22551" y="4000"/>
                  </a:cubicBezTo>
                  <a:cubicBezTo>
                    <a:pt x="21697" y="4000"/>
                    <a:pt x="20627" y="3898"/>
                    <a:pt x="19395" y="3501"/>
                  </a:cubicBezTo>
                  <a:cubicBezTo>
                    <a:pt x="16356" y="2508"/>
                    <a:pt x="15833" y="1"/>
                    <a:pt x="15161"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227;p41">
              <a:extLst>
                <a:ext uri="{FF2B5EF4-FFF2-40B4-BE49-F238E27FC236}">
                  <a16:creationId xmlns:a16="http://schemas.microsoft.com/office/drawing/2014/main" id="{D900EE1D-5A23-A2FE-AC34-D6BA54280AB2}"/>
                </a:ext>
              </a:extLst>
            </p:cNvPr>
            <p:cNvSpPr/>
            <p:nvPr/>
          </p:nvSpPr>
          <p:spPr>
            <a:xfrm>
              <a:off x="6699993" y="1905993"/>
              <a:ext cx="477257" cy="871286"/>
            </a:xfrm>
            <a:custGeom>
              <a:avLst/>
              <a:gdLst/>
              <a:ahLst/>
              <a:cxnLst/>
              <a:rect l="l" t="t" r="r" b="b"/>
              <a:pathLst>
                <a:path w="12246" h="22355" extrusionOk="0">
                  <a:moveTo>
                    <a:pt x="2037" y="0"/>
                  </a:moveTo>
                  <a:lnTo>
                    <a:pt x="2037" y="0"/>
                  </a:lnTo>
                  <a:cubicBezTo>
                    <a:pt x="1520" y="227"/>
                    <a:pt x="981" y="316"/>
                    <a:pt x="437" y="316"/>
                  </a:cubicBezTo>
                  <a:lnTo>
                    <a:pt x="437" y="316"/>
                  </a:lnTo>
                  <a:cubicBezTo>
                    <a:pt x="292" y="316"/>
                    <a:pt x="145" y="309"/>
                    <a:pt x="0" y="299"/>
                  </a:cubicBezTo>
                  <a:lnTo>
                    <a:pt x="0" y="299"/>
                  </a:lnTo>
                  <a:cubicBezTo>
                    <a:pt x="146" y="310"/>
                    <a:pt x="293" y="316"/>
                    <a:pt x="434" y="316"/>
                  </a:cubicBezTo>
                  <a:cubicBezTo>
                    <a:pt x="435" y="316"/>
                    <a:pt x="436" y="316"/>
                    <a:pt x="437" y="316"/>
                  </a:cubicBezTo>
                  <a:lnTo>
                    <a:pt x="437" y="316"/>
                  </a:lnTo>
                  <a:cubicBezTo>
                    <a:pt x="438" y="316"/>
                    <a:pt x="438" y="316"/>
                    <a:pt x="439" y="316"/>
                  </a:cubicBezTo>
                  <a:cubicBezTo>
                    <a:pt x="979" y="316"/>
                    <a:pt x="1520" y="227"/>
                    <a:pt x="2037" y="0"/>
                  </a:cubicBezTo>
                  <a:close/>
                  <a:moveTo>
                    <a:pt x="12246" y="21401"/>
                  </a:moveTo>
                  <a:cubicBezTo>
                    <a:pt x="11846" y="21709"/>
                    <a:pt x="11509" y="22028"/>
                    <a:pt x="11225" y="22349"/>
                  </a:cubicBezTo>
                  <a:lnTo>
                    <a:pt x="11225" y="22354"/>
                  </a:lnTo>
                  <a:cubicBezTo>
                    <a:pt x="11515" y="22028"/>
                    <a:pt x="11846" y="21709"/>
                    <a:pt x="12246" y="21401"/>
                  </a:cubicBezTo>
                  <a:close/>
                </a:path>
              </a:pathLst>
            </a:custGeom>
            <a:solidFill>
              <a:srgbClr val="FCDD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228;p41">
              <a:extLst>
                <a:ext uri="{FF2B5EF4-FFF2-40B4-BE49-F238E27FC236}">
                  <a16:creationId xmlns:a16="http://schemas.microsoft.com/office/drawing/2014/main" id="{EEC12BA1-A016-4305-C96D-A87C200ED831}"/>
                </a:ext>
              </a:extLst>
            </p:cNvPr>
            <p:cNvSpPr/>
            <p:nvPr/>
          </p:nvSpPr>
          <p:spPr>
            <a:xfrm>
              <a:off x="6699720" y="1733373"/>
              <a:ext cx="820683" cy="1043673"/>
            </a:xfrm>
            <a:custGeom>
              <a:avLst/>
              <a:gdLst/>
              <a:ahLst/>
              <a:cxnLst/>
              <a:rect l="l" t="t" r="r" b="b"/>
              <a:pathLst>
                <a:path w="21058" h="26778" extrusionOk="0">
                  <a:moveTo>
                    <a:pt x="6230" y="0"/>
                  </a:moveTo>
                  <a:cubicBezTo>
                    <a:pt x="5498" y="0"/>
                    <a:pt x="5105" y="3060"/>
                    <a:pt x="2067" y="4419"/>
                  </a:cubicBezTo>
                  <a:cubicBezTo>
                    <a:pt x="1543" y="4653"/>
                    <a:pt x="994" y="4745"/>
                    <a:pt x="441" y="4745"/>
                  </a:cubicBezTo>
                  <a:cubicBezTo>
                    <a:pt x="298" y="4745"/>
                    <a:pt x="149" y="4738"/>
                    <a:pt x="1" y="4727"/>
                  </a:cubicBezTo>
                  <a:lnTo>
                    <a:pt x="1" y="4727"/>
                  </a:lnTo>
                  <a:cubicBezTo>
                    <a:pt x="600" y="5407"/>
                    <a:pt x="1189" y="6098"/>
                    <a:pt x="1759" y="6806"/>
                  </a:cubicBezTo>
                  <a:cubicBezTo>
                    <a:pt x="2924" y="6177"/>
                    <a:pt x="4225" y="5795"/>
                    <a:pt x="5614" y="5726"/>
                  </a:cubicBezTo>
                  <a:cubicBezTo>
                    <a:pt x="5767" y="5721"/>
                    <a:pt x="5922" y="5715"/>
                    <a:pt x="6081" y="5715"/>
                  </a:cubicBezTo>
                  <a:cubicBezTo>
                    <a:pt x="11277" y="5715"/>
                    <a:pt x="15490" y="10100"/>
                    <a:pt x="15490" y="15507"/>
                  </a:cubicBezTo>
                  <a:lnTo>
                    <a:pt x="15490" y="15518"/>
                  </a:lnTo>
                  <a:lnTo>
                    <a:pt x="15490" y="15524"/>
                  </a:lnTo>
                  <a:lnTo>
                    <a:pt x="15490" y="15536"/>
                  </a:lnTo>
                  <a:lnTo>
                    <a:pt x="15490" y="15552"/>
                  </a:lnTo>
                  <a:lnTo>
                    <a:pt x="15490" y="15563"/>
                  </a:lnTo>
                  <a:lnTo>
                    <a:pt x="15490" y="15570"/>
                  </a:lnTo>
                  <a:lnTo>
                    <a:pt x="15490" y="15581"/>
                  </a:lnTo>
                  <a:lnTo>
                    <a:pt x="15490" y="15587"/>
                  </a:lnTo>
                  <a:lnTo>
                    <a:pt x="15490" y="15592"/>
                  </a:lnTo>
                  <a:lnTo>
                    <a:pt x="15490" y="15598"/>
                  </a:lnTo>
                  <a:lnTo>
                    <a:pt x="15490" y="15616"/>
                  </a:lnTo>
                  <a:lnTo>
                    <a:pt x="15490" y="15621"/>
                  </a:lnTo>
                  <a:lnTo>
                    <a:pt x="15490" y="15626"/>
                  </a:lnTo>
                  <a:lnTo>
                    <a:pt x="15490" y="15632"/>
                  </a:lnTo>
                  <a:lnTo>
                    <a:pt x="15490" y="15639"/>
                  </a:lnTo>
                  <a:lnTo>
                    <a:pt x="15490" y="15673"/>
                  </a:lnTo>
                  <a:lnTo>
                    <a:pt x="15490" y="15684"/>
                  </a:lnTo>
                  <a:cubicBezTo>
                    <a:pt x="15427" y="19292"/>
                    <a:pt x="13487" y="22427"/>
                    <a:pt x="10637" y="24071"/>
                  </a:cubicBezTo>
                  <a:cubicBezTo>
                    <a:pt x="10866" y="24968"/>
                    <a:pt x="11066" y="25869"/>
                    <a:pt x="11232" y="26778"/>
                  </a:cubicBezTo>
                  <a:cubicBezTo>
                    <a:pt x="11517" y="26457"/>
                    <a:pt x="11854" y="26138"/>
                    <a:pt x="12254" y="25829"/>
                  </a:cubicBezTo>
                  <a:cubicBezTo>
                    <a:pt x="13549" y="24831"/>
                    <a:pt x="14708" y="24591"/>
                    <a:pt x="15638" y="24591"/>
                  </a:cubicBezTo>
                  <a:cubicBezTo>
                    <a:pt x="16073" y="24591"/>
                    <a:pt x="16455" y="24641"/>
                    <a:pt x="16787" y="24693"/>
                  </a:cubicBezTo>
                  <a:cubicBezTo>
                    <a:pt x="17111" y="24744"/>
                    <a:pt x="17380" y="24796"/>
                    <a:pt x="17585" y="24796"/>
                  </a:cubicBezTo>
                  <a:cubicBezTo>
                    <a:pt x="17762" y="24796"/>
                    <a:pt x="17894" y="24757"/>
                    <a:pt x="17962" y="24648"/>
                  </a:cubicBezTo>
                  <a:cubicBezTo>
                    <a:pt x="18025" y="24556"/>
                    <a:pt x="18049" y="24430"/>
                    <a:pt x="18049" y="24265"/>
                  </a:cubicBezTo>
                  <a:cubicBezTo>
                    <a:pt x="18049" y="23495"/>
                    <a:pt x="17535" y="21958"/>
                    <a:pt x="17535" y="20217"/>
                  </a:cubicBezTo>
                  <a:cubicBezTo>
                    <a:pt x="17535" y="19687"/>
                    <a:pt x="17585" y="19133"/>
                    <a:pt x="17712" y="18578"/>
                  </a:cubicBezTo>
                  <a:cubicBezTo>
                    <a:pt x="18328" y="15855"/>
                    <a:pt x="21058" y="14970"/>
                    <a:pt x="21058" y="14200"/>
                  </a:cubicBezTo>
                  <a:cubicBezTo>
                    <a:pt x="21058" y="13183"/>
                    <a:pt x="18162" y="13309"/>
                    <a:pt x="16541" y="10243"/>
                  </a:cubicBezTo>
                  <a:cubicBezTo>
                    <a:pt x="15079" y="7486"/>
                    <a:pt x="16175" y="4540"/>
                    <a:pt x="15822" y="3992"/>
                  </a:cubicBezTo>
                  <a:cubicBezTo>
                    <a:pt x="15810" y="3979"/>
                    <a:pt x="15804" y="3968"/>
                    <a:pt x="15793" y="3957"/>
                  </a:cubicBezTo>
                  <a:cubicBezTo>
                    <a:pt x="15748" y="3911"/>
                    <a:pt x="15645" y="3894"/>
                    <a:pt x="15501" y="3894"/>
                  </a:cubicBezTo>
                  <a:cubicBezTo>
                    <a:pt x="15319" y="3894"/>
                    <a:pt x="15068" y="3916"/>
                    <a:pt x="14755" y="3945"/>
                  </a:cubicBezTo>
                  <a:cubicBezTo>
                    <a:pt x="14434" y="3974"/>
                    <a:pt x="14057" y="3997"/>
                    <a:pt x="13617" y="3997"/>
                  </a:cubicBezTo>
                  <a:cubicBezTo>
                    <a:pt x="13161" y="3997"/>
                    <a:pt x="12642" y="3968"/>
                    <a:pt x="12070" y="3882"/>
                  </a:cubicBezTo>
                  <a:cubicBezTo>
                    <a:pt x="11574" y="3802"/>
                    <a:pt x="11037" y="3683"/>
                    <a:pt x="10466" y="3500"/>
                  </a:cubicBezTo>
                  <a:cubicBezTo>
                    <a:pt x="7509" y="2535"/>
                    <a:pt x="6932" y="137"/>
                    <a:pt x="6286" y="5"/>
                  </a:cubicBezTo>
                  <a:cubicBezTo>
                    <a:pt x="6270" y="0"/>
                    <a:pt x="6252" y="0"/>
                    <a:pt x="6230"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229;p41">
              <a:extLst>
                <a:ext uri="{FF2B5EF4-FFF2-40B4-BE49-F238E27FC236}">
                  <a16:creationId xmlns:a16="http://schemas.microsoft.com/office/drawing/2014/main" id="{28402602-8B73-9755-FBB4-FB16C2E8131C}"/>
                </a:ext>
              </a:extLst>
            </p:cNvPr>
            <p:cNvSpPr/>
            <p:nvPr/>
          </p:nvSpPr>
          <p:spPr>
            <a:xfrm>
              <a:off x="6569821" y="1956115"/>
              <a:ext cx="733618" cy="763053"/>
            </a:xfrm>
            <a:custGeom>
              <a:avLst/>
              <a:gdLst/>
              <a:ahLst/>
              <a:cxnLst/>
              <a:rect l="l" t="t" r="r" b="b"/>
              <a:pathLst>
                <a:path w="18824" h="19578" extrusionOk="0">
                  <a:moveTo>
                    <a:pt x="9414" y="0"/>
                  </a:moveTo>
                  <a:cubicBezTo>
                    <a:pt x="4214" y="0"/>
                    <a:pt x="0" y="4385"/>
                    <a:pt x="0" y="9792"/>
                  </a:cubicBezTo>
                  <a:cubicBezTo>
                    <a:pt x="0" y="15192"/>
                    <a:pt x="4214" y="19577"/>
                    <a:pt x="9414" y="19577"/>
                  </a:cubicBezTo>
                  <a:cubicBezTo>
                    <a:pt x="14610" y="19577"/>
                    <a:pt x="18823" y="15192"/>
                    <a:pt x="18823" y="9792"/>
                  </a:cubicBezTo>
                  <a:cubicBezTo>
                    <a:pt x="18823" y="4385"/>
                    <a:pt x="14610" y="0"/>
                    <a:pt x="9414" y="0"/>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Google Shape;1230;p41">
              <a:extLst>
                <a:ext uri="{FF2B5EF4-FFF2-40B4-BE49-F238E27FC236}">
                  <a16:creationId xmlns:a16="http://schemas.microsoft.com/office/drawing/2014/main" id="{05D0C8F6-EFC3-08EC-EE9A-27F8B11F1A66}"/>
                </a:ext>
              </a:extLst>
            </p:cNvPr>
            <p:cNvSpPr/>
            <p:nvPr/>
          </p:nvSpPr>
          <p:spPr>
            <a:xfrm>
              <a:off x="6918480" y="1956115"/>
              <a:ext cx="384970" cy="388581"/>
            </a:xfrm>
            <a:custGeom>
              <a:avLst/>
              <a:gdLst/>
              <a:ahLst/>
              <a:cxnLst/>
              <a:rect l="l" t="t" r="r" b="b"/>
              <a:pathLst>
                <a:path w="9878" h="9970" extrusionOk="0">
                  <a:moveTo>
                    <a:pt x="9877" y="9969"/>
                  </a:moveTo>
                  <a:lnTo>
                    <a:pt x="9877" y="9969"/>
                  </a:lnTo>
                  <a:lnTo>
                    <a:pt x="9877" y="9969"/>
                  </a:lnTo>
                  <a:close/>
                  <a:moveTo>
                    <a:pt x="9877" y="9958"/>
                  </a:moveTo>
                  <a:lnTo>
                    <a:pt x="9877" y="9958"/>
                  </a:lnTo>
                  <a:lnTo>
                    <a:pt x="9877" y="9958"/>
                  </a:lnTo>
                  <a:close/>
                  <a:moveTo>
                    <a:pt x="9877" y="9917"/>
                  </a:moveTo>
                  <a:lnTo>
                    <a:pt x="9877" y="9924"/>
                  </a:lnTo>
                  <a:lnTo>
                    <a:pt x="9877" y="9917"/>
                  </a:lnTo>
                  <a:close/>
                  <a:moveTo>
                    <a:pt x="9877" y="9906"/>
                  </a:moveTo>
                  <a:lnTo>
                    <a:pt x="9877" y="9911"/>
                  </a:lnTo>
                  <a:lnTo>
                    <a:pt x="9877" y="9906"/>
                  </a:lnTo>
                  <a:close/>
                  <a:moveTo>
                    <a:pt x="9877" y="9883"/>
                  </a:moveTo>
                  <a:lnTo>
                    <a:pt x="9877" y="9901"/>
                  </a:lnTo>
                  <a:lnTo>
                    <a:pt x="9877" y="9883"/>
                  </a:lnTo>
                  <a:close/>
                  <a:moveTo>
                    <a:pt x="9877" y="9872"/>
                  </a:moveTo>
                  <a:lnTo>
                    <a:pt x="9877" y="9877"/>
                  </a:lnTo>
                  <a:lnTo>
                    <a:pt x="9877" y="9872"/>
                  </a:lnTo>
                  <a:close/>
                  <a:moveTo>
                    <a:pt x="9877" y="9855"/>
                  </a:moveTo>
                  <a:lnTo>
                    <a:pt x="9877" y="9866"/>
                  </a:lnTo>
                  <a:lnTo>
                    <a:pt x="9877" y="9855"/>
                  </a:lnTo>
                  <a:close/>
                  <a:moveTo>
                    <a:pt x="9877" y="9837"/>
                  </a:moveTo>
                  <a:lnTo>
                    <a:pt x="9877" y="9848"/>
                  </a:lnTo>
                  <a:lnTo>
                    <a:pt x="9877" y="9837"/>
                  </a:lnTo>
                  <a:close/>
                  <a:moveTo>
                    <a:pt x="9877" y="9821"/>
                  </a:moveTo>
                  <a:lnTo>
                    <a:pt x="9877" y="9837"/>
                  </a:lnTo>
                  <a:lnTo>
                    <a:pt x="9877" y="9821"/>
                  </a:lnTo>
                  <a:close/>
                  <a:moveTo>
                    <a:pt x="9877" y="9809"/>
                  </a:moveTo>
                  <a:lnTo>
                    <a:pt x="9877" y="9821"/>
                  </a:lnTo>
                  <a:lnTo>
                    <a:pt x="9877" y="9809"/>
                  </a:lnTo>
                  <a:close/>
                  <a:moveTo>
                    <a:pt x="9877" y="9792"/>
                  </a:moveTo>
                  <a:lnTo>
                    <a:pt x="9877" y="9803"/>
                  </a:lnTo>
                  <a:lnTo>
                    <a:pt x="9877" y="9792"/>
                  </a:lnTo>
                  <a:close/>
                  <a:moveTo>
                    <a:pt x="468" y="0"/>
                  </a:moveTo>
                  <a:cubicBezTo>
                    <a:pt x="309" y="0"/>
                    <a:pt x="154" y="6"/>
                    <a:pt x="1" y="11"/>
                  </a:cubicBezTo>
                  <a:cubicBezTo>
                    <a:pt x="154" y="6"/>
                    <a:pt x="309" y="0"/>
                    <a:pt x="468" y="0"/>
                  </a:cubicBezTo>
                  <a:cubicBezTo>
                    <a:pt x="5664" y="0"/>
                    <a:pt x="9877" y="4385"/>
                    <a:pt x="9877" y="9792"/>
                  </a:cubicBezTo>
                  <a:lnTo>
                    <a:pt x="9877" y="9792"/>
                  </a:lnTo>
                  <a:cubicBezTo>
                    <a:pt x="9877" y="4385"/>
                    <a:pt x="5664" y="0"/>
                    <a:pt x="468" y="0"/>
                  </a:cubicBezTo>
                  <a:close/>
                </a:path>
              </a:pathLst>
            </a:custGeom>
            <a:solidFill>
              <a:srgbClr val="F26B2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231;p41">
              <a:extLst>
                <a:ext uri="{FF2B5EF4-FFF2-40B4-BE49-F238E27FC236}">
                  <a16:creationId xmlns:a16="http://schemas.microsoft.com/office/drawing/2014/main" id="{7D16B3A1-BEBD-F321-1E78-1C551DB4BC5C}"/>
                </a:ext>
              </a:extLst>
            </p:cNvPr>
            <p:cNvSpPr/>
            <p:nvPr/>
          </p:nvSpPr>
          <p:spPr>
            <a:xfrm>
              <a:off x="6658563" y="1974726"/>
              <a:ext cx="568765" cy="735497"/>
            </a:xfrm>
            <a:custGeom>
              <a:avLst/>
              <a:gdLst/>
              <a:ahLst/>
              <a:cxnLst/>
              <a:rect l="l" t="t" r="r" b="b"/>
              <a:pathLst>
                <a:path w="14594" h="18871" extrusionOk="0">
                  <a:moveTo>
                    <a:pt x="5184" y="0"/>
                  </a:moveTo>
                  <a:cubicBezTo>
                    <a:pt x="5025" y="0"/>
                    <a:pt x="4870" y="6"/>
                    <a:pt x="4717" y="11"/>
                  </a:cubicBezTo>
                  <a:cubicBezTo>
                    <a:pt x="2975" y="103"/>
                    <a:pt x="1365" y="685"/>
                    <a:pt x="0" y="1621"/>
                  </a:cubicBezTo>
                  <a:cubicBezTo>
                    <a:pt x="970" y="2661"/>
                    <a:pt x="1884" y="3758"/>
                    <a:pt x="2730" y="4915"/>
                  </a:cubicBezTo>
                  <a:cubicBezTo>
                    <a:pt x="5755" y="9061"/>
                    <a:pt x="7685" y="13851"/>
                    <a:pt x="8678" y="18870"/>
                  </a:cubicBezTo>
                  <a:cubicBezTo>
                    <a:pt x="12093" y="17448"/>
                    <a:pt x="14525" y="14011"/>
                    <a:pt x="14593" y="9969"/>
                  </a:cubicBezTo>
                  <a:lnTo>
                    <a:pt x="14593" y="9958"/>
                  </a:lnTo>
                  <a:lnTo>
                    <a:pt x="14593" y="9924"/>
                  </a:lnTo>
                  <a:lnTo>
                    <a:pt x="14593" y="9917"/>
                  </a:lnTo>
                  <a:lnTo>
                    <a:pt x="14593" y="9911"/>
                  </a:lnTo>
                  <a:lnTo>
                    <a:pt x="14593" y="9906"/>
                  </a:lnTo>
                  <a:lnTo>
                    <a:pt x="14593" y="9901"/>
                  </a:lnTo>
                  <a:lnTo>
                    <a:pt x="14593" y="9883"/>
                  </a:lnTo>
                  <a:lnTo>
                    <a:pt x="14593" y="9877"/>
                  </a:lnTo>
                  <a:lnTo>
                    <a:pt x="14593" y="9872"/>
                  </a:lnTo>
                  <a:lnTo>
                    <a:pt x="14593" y="9866"/>
                  </a:lnTo>
                  <a:lnTo>
                    <a:pt x="14593" y="9855"/>
                  </a:lnTo>
                  <a:lnTo>
                    <a:pt x="14593" y="9848"/>
                  </a:lnTo>
                  <a:lnTo>
                    <a:pt x="14593" y="9837"/>
                  </a:lnTo>
                  <a:lnTo>
                    <a:pt x="14593" y="9821"/>
                  </a:lnTo>
                  <a:lnTo>
                    <a:pt x="14593" y="9809"/>
                  </a:lnTo>
                  <a:lnTo>
                    <a:pt x="14593" y="9803"/>
                  </a:lnTo>
                  <a:lnTo>
                    <a:pt x="14593" y="9792"/>
                  </a:lnTo>
                  <a:cubicBezTo>
                    <a:pt x="14593" y="4385"/>
                    <a:pt x="10380" y="0"/>
                    <a:pt x="5184" y="0"/>
                  </a:cubicBezTo>
                  <a:close/>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2</a:t>
              </a:r>
              <a:endParaRPr kumimoji="0" sz="6000" b="1" i="0" u="none" strike="noStrike" kern="0" cap="none" spc="0" normalizeH="0" baseline="0" noProof="0" dirty="0">
                <a:ln>
                  <a:noFill/>
                </a:ln>
                <a:solidFill>
                  <a:srgbClr val="000000"/>
                </a:solidFill>
                <a:effectLst/>
                <a:uLnTx/>
                <a:uFillTx/>
                <a:latin typeface="Arial"/>
                <a:cs typeface="Arial"/>
                <a:sym typeface="Arial"/>
              </a:endParaRPr>
            </a:p>
          </p:txBody>
        </p:sp>
        <p:sp>
          <p:nvSpPr>
            <p:cNvPr id="21" name="Google Shape;1232;p41">
              <a:extLst>
                <a:ext uri="{FF2B5EF4-FFF2-40B4-BE49-F238E27FC236}">
                  <a16:creationId xmlns:a16="http://schemas.microsoft.com/office/drawing/2014/main" id="{8EEA843E-4766-DE0C-306B-D8E71D398329}"/>
                </a:ext>
              </a:extLst>
            </p:cNvPr>
            <p:cNvSpPr/>
            <p:nvPr/>
          </p:nvSpPr>
          <p:spPr>
            <a:xfrm>
              <a:off x="6479441" y="2570049"/>
              <a:ext cx="146692" cy="107064"/>
            </a:xfrm>
            <a:custGeom>
              <a:avLst/>
              <a:gdLst/>
              <a:ahLst/>
              <a:cxnLst/>
              <a:rect l="l" t="t" r="r" b="b"/>
              <a:pathLst>
                <a:path w="3764" h="2747" extrusionOk="0">
                  <a:moveTo>
                    <a:pt x="320" y="1"/>
                  </a:moveTo>
                  <a:cubicBezTo>
                    <a:pt x="201" y="1"/>
                    <a:pt x="75" y="109"/>
                    <a:pt x="46" y="223"/>
                  </a:cubicBezTo>
                  <a:cubicBezTo>
                    <a:pt x="1" y="394"/>
                    <a:pt x="103" y="531"/>
                    <a:pt x="246" y="594"/>
                  </a:cubicBezTo>
                  <a:cubicBezTo>
                    <a:pt x="852" y="857"/>
                    <a:pt x="1456" y="1126"/>
                    <a:pt x="2011" y="1485"/>
                  </a:cubicBezTo>
                  <a:cubicBezTo>
                    <a:pt x="2512" y="1816"/>
                    <a:pt x="2923" y="2239"/>
                    <a:pt x="3340" y="2673"/>
                  </a:cubicBezTo>
                  <a:cubicBezTo>
                    <a:pt x="3387" y="2724"/>
                    <a:pt x="3437" y="2747"/>
                    <a:pt x="3489" y="2747"/>
                  </a:cubicBezTo>
                  <a:cubicBezTo>
                    <a:pt x="3637" y="2747"/>
                    <a:pt x="3763" y="2565"/>
                    <a:pt x="3689" y="2393"/>
                  </a:cubicBezTo>
                  <a:cubicBezTo>
                    <a:pt x="3421" y="1777"/>
                    <a:pt x="2867" y="1337"/>
                    <a:pt x="2330" y="982"/>
                  </a:cubicBezTo>
                  <a:cubicBezTo>
                    <a:pt x="1724" y="589"/>
                    <a:pt x="1057" y="304"/>
                    <a:pt x="401" y="17"/>
                  </a:cubicBezTo>
                  <a:cubicBezTo>
                    <a:pt x="372" y="6"/>
                    <a:pt x="349" y="1"/>
                    <a:pt x="320"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233;p41">
              <a:extLst>
                <a:ext uri="{FF2B5EF4-FFF2-40B4-BE49-F238E27FC236}">
                  <a16:creationId xmlns:a16="http://schemas.microsoft.com/office/drawing/2014/main" id="{B1E69C2D-F5AF-D21B-EE14-F2ABCC8532E3}"/>
                </a:ext>
              </a:extLst>
            </p:cNvPr>
            <p:cNvSpPr/>
            <p:nvPr/>
          </p:nvSpPr>
          <p:spPr>
            <a:xfrm>
              <a:off x="6631205" y="2700927"/>
              <a:ext cx="40765" cy="63646"/>
            </a:xfrm>
            <a:custGeom>
              <a:avLst/>
              <a:gdLst/>
              <a:ahLst/>
              <a:cxnLst/>
              <a:rect l="l" t="t" r="r" b="b"/>
              <a:pathLst>
                <a:path w="1046" h="1633" extrusionOk="0">
                  <a:moveTo>
                    <a:pt x="297" y="0"/>
                  </a:moveTo>
                  <a:cubicBezTo>
                    <a:pt x="252" y="0"/>
                    <a:pt x="206" y="11"/>
                    <a:pt x="165" y="40"/>
                  </a:cubicBezTo>
                  <a:cubicBezTo>
                    <a:pt x="28" y="132"/>
                    <a:pt x="1" y="285"/>
                    <a:pt x="69" y="428"/>
                  </a:cubicBezTo>
                  <a:cubicBezTo>
                    <a:pt x="104" y="514"/>
                    <a:pt x="143" y="599"/>
                    <a:pt x="178" y="685"/>
                  </a:cubicBezTo>
                  <a:cubicBezTo>
                    <a:pt x="194" y="719"/>
                    <a:pt x="212" y="759"/>
                    <a:pt x="228" y="799"/>
                  </a:cubicBezTo>
                  <a:cubicBezTo>
                    <a:pt x="234" y="810"/>
                    <a:pt x="234" y="822"/>
                    <a:pt x="241" y="828"/>
                  </a:cubicBezTo>
                  <a:cubicBezTo>
                    <a:pt x="246" y="851"/>
                    <a:pt x="257" y="873"/>
                    <a:pt x="263" y="891"/>
                  </a:cubicBezTo>
                  <a:cubicBezTo>
                    <a:pt x="331" y="1067"/>
                    <a:pt x="394" y="1244"/>
                    <a:pt x="457" y="1421"/>
                  </a:cubicBezTo>
                  <a:cubicBezTo>
                    <a:pt x="497" y="1536"/>
                    <a:pt x="600" y="1632"/>
                    <a:pt x="720" y="1632"/>
                  </a:cubicBezTo>
                  <a:cubicBezTo>
                    <a:pt x="748" y="1632"/>
                    <a:pt x="771" y="1632"/>
                    <a:pt x="800" y="1621"/>
                  </a:cubicBezTo>
                  <a:cubicBezTo>
                    <a:pt x="931" y="1576"/>
                    <a:pt x="1045" y="1421"/>
                    <a:pt x="994" y="1268"/>
                  </a:cubicBezTo>
                  <a:cubicBezTo>
                    <a:pt x="863" y="885"/>
                    <a:pt x="708" y="508"/>
                    <a:pt x="537" y="143"/>
                  </a:cubicBezTo>
                  <a:cubicBezTo>
                    <a:pt x="497" y="51"/>
                    <a:pt x="394" y="0"/>
                    <a:pt x="297"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234;p41">
              <a:extLst>
                <a:ext uri="{FF2B5EF4-FFF2-40B4-BE49-F238E27FC236}">
                  <a16:creationId xmlns:a16="http://schemas.microsoft.com/office/drawing/2014/main" id="{561138CF-1E83-66FE-FEF2-EE70D0F88699}"/>
                </a:ext>
              </a:extLst>
            </p:cNvPr>
            <p:cNvSpPr/>
            <p:nvPr/>
          </p:nvSpPr>
          <p:spPr>
            <a:xfrm>
              <a:off x="6966067" y="2779188"/>
              <a:ext cx="65474" cy="77989"/>
            </a:xfrm>
            <a:custGeom>
              <a:avLst/>
              <a:gdLst/>
              <a:ahLst/>
              <a:cxnLst/>
              <a:rect l="l" t="t" r="r" b="b"/>
              <a:pathLst>
                <a:path w="1680" h="2001" extrusionOk="0">
                  <a:moveTo>
                    <a:pt x="298" y="1"/>
                  </a:moveTo>
                  <a:cubicBezTo>
                    <a:pt x="229" y="1"/>
                    <a:pt x="166" y="30"/>
                    <a:pt x="116" y="87"/>
                  </a:cubicBezTo>
                  <a:cubicBezTo>
                    <a:pt x="24" y="190"/>
                    <a:pt x="0" y="385"/>
                    <a:pt x="116" y="487"/>
                  </a:cubicBezTo>
                  <a:cubicBezTo>
                    <a:pt x="229" y="583"/>
                    <a:pt x="332" y="693"/>
                    <a:pt x="435" y="801"/>
                  </a:cubicBezTo>
                  <a:cubicBezTo>
                    <a:pt x="487" y="857"/>
                    <a:pt x="538" y="915"/>
                    <a:pt x="583" y="972"/>
                  </a:cubicBezTo>
                  <a:cubicBezTo>
                    <a:pt x="606" y="1001"/>
                    <a:pt x="629" y="1029"/>
                    <a:pt x="651" y="1057"/>
                  </a:cubicBezTo>
                  <a:cubicBezTo>
                    <a:pt x="664" y="1070"/>
                    <a:pt x="675" y="1086"/>
                    <a:pt x="686" y="1104"/>
                  </a:cubicBezTo>
                  <a:cubicBezTo>
                    <a:pt x="692" y="1109"/>
                    <a:pt x="692" y="1109"/>
                    <a:pt x="698" y="1115"/>
                  </a:cubicBezTo>
                  <a:cubicBezTo>
                    <a:pt x="783" y="1234"/>
                    <a:pt x="864" y="1355"/>
                    <a:pt x="943" y="1486"/>
                  </a:cubicBezTo>
                  <a:cubicBezTo>
                    <a:pt x="1023" y="1618"/>
                    <a:pt x="1104" y="1742"/>
                    <a:pt x="1188" y="1874"/>
                  </a:cubicBezTo>
                  <a:cubicBezTo>
                    <a:pt x="1234" y="1953"/>
                    <a:pt x="1315" y="2000"/>
                    <a:pt x="1399" y="2000"/>
                  </a:cubicBezTo>
                  <a:cubicBezTo>
                    <a:pt x="1428" y="2000"/>
                    <a:pt x="1463" y="1995"/>
                    <a:pt x="1497" y="1982"/>
                  </a:cubicBezTo>
                  <a:cubicBezTo>
                    <a:pt x="1600" y="1932"/>
                    <a:pt x="1679" y="1800"/>
                    <a:pt x="1639" y="1679"/>
                  </a:cubicBezTo>
                  <a:cubicBezTo>
                    <a:pt x="1583" y="1515"/>
                    <a:pt x="1520" y="1349"/>
                    <a:pt x="1434" y="1200"/>
                  </a:cubicBezTo>
                  <a:cubicBezTo>
                    <a:pt x="1343" y="1052"/>
                    <a:pt x="1246" y="909"/>
                    <a:pt x="1143" y="772"/>
                  </a:cubicBezTo>
                  <a:cubicBezTo>
                    <a:pt x="954" y="522"/>
                    <a:pt x="738" y="287"/>
                    <a:pt x="503" y="87"/>
                  </a:cubicBezTo>
                  <a:cubicBezTo>
                    <a:pt x="446" y="35"/>
                    <a:pt x="372" y="1"/>
                    <a:pt x="298"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235;p41">
              <a:extLst>
                <a:ext uri="{FF2B5EF4-FFF2-40B4-BE49-F238E27FC236}">
                  <a16:creationId xmlns:a16="http://schemas.microsoft.com/office/drawing/2014/main" id="{D075AF6F-04B6-3D82-5BA9-7DA73647E97B}"/>
                </a:ext>
              </a:extLst>
            </p:cNvPr>
            <p:cNvSpPr/>
            <p:nvPr/>
          </p:nvSpPr>
          <p:spPr>
            <a:xfrm>
              <a:off x="6557116" y="1937212"/>
              <a:ext cx="40064" cy="146702"/>
            </a:xfrm>
            <a:custGeom>
              <a:avLst/>
              <a:gdLst/>
              <a:ahLst/>
              <a:cxnLst/>
              <a:rect l="l" t="t" r="r" b="b"/>
              <a:pathLst>
                <a:path w="1028" h="3764" extrusionOk="0">
                  <a:moveTo>
                    <a:pt x="525" y="0"/>
                  </a:moveTo>
                  <a:cubicBezTo>
                    <a:pt x="371" y="0"/>
                    <a:pt x="206" y="137"/>
                    <a:pt x="251" y="348"/>
                  </a:cubicBezTo>
                  <a:cubicBezTo>
                    <a:pt x="474" y="1365"/>
                    <a:pt x="406" y="2420"/>
                    <a:pt x="74" y="3408"/>
                  </a:cubicBezTo>
                  <a:cubicBezTo>
                    <a:pt x="0" y="3626"/>
                    <a:pt x="171" y="3763"/>
                    <a:pt x="343" y="3763"/>
                  </a:cubicBezTo>
                  <a:cubicBezTo>
                    <a:pt x="456" y="3763"/>
                    <a:pt x="571" y="3705"/>
                    <a:pt x="617" y="3563"/>
                  </a:cubicBezTo>
                  <a:cubicBezTo>
                    <a:pt x="988" y="2483"/>
                    <a:pt x="1028" y="1308"/>
                    <a:pt x="765" y="200"/>
                  </a:cubicBezTo>
                  <a:cubicBezTo>
                    <a:pt x="730" y="63"/>
                    <a:pt x="634" y="0"/>
                    <a:pt x="525"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236;p41">
              <a:extLst>
                <a:ext uri="{FF2B5EF4-FFF2-40B4-BE49-F238E27FC236}">
                  <a16:creationId xmlns:a16="http://schemas.microsoft.com/office/drawing/2014/main" id="{979A39CA-B709-4CDE-A238-CAAD77FE759F}"/>
                </a:ext>
              </a:extLst>
            </p:cNvPr>
            <p:cNvSpPr/>
            <p:nvPr/>
          </p:nvSpPr>
          <p:spPr>
            <a:xfrm>
              <a:off x="6510386" y="2104727"/>
              <a:ext cx="50742" cy="66180"/>
            </a:xfrm>
            <a:custGeom>
              <a:avLst/>
              <a:gdLst/>
              <a:ahLst/>
              <a:cxnLst/>
              <a:rect l="l" t="t" r="r" b="b"/>
              <a:pathLst>
                <a:path w="1302" h="1698" extrusionOk="0">
                  <a:moveTo>
                    <a:pt x="289" y="994"/>
                  </a:moveTo>
                  <a:cubicBezTo>
                    <a:pt x="281" y="1004"/>
                    <a:pt x="274" y="1012"/>
                    <a:pt x="274" y="1012"/>
                  </a:cubicBezTo>
                  <a:cubicBezTo>
                    <a:pt x="274" y="1012"/>
                    <a:pt x="278" y="1008"/>
                    <a:pt x="289" y="994"/>
                  </a:cubicBezTo>
                  <a:close/>
                  <a:moveTo>
                    <a:pt x="1011" y="1"/>
                  </a:moveTo>
                  <a:cubicBezTo>
                    <a:pt x="919" y="1"/>
                    <a:pt x="817" y="47"/>
                    <a:pt x="777" y="138"/>
                  </a:cubicBezTo>
                  <a:cubicBezTo>
                    <a:pt x="696" y="343"/>
                    <a:pt x="593" y="538"/>
                    <a:pt x="474" y="726"/>
                  </a:cubicBezTo>
                  <a:cubicBezTo>
                    <a:pt x="451" y="772"/>
                    <a:pt x="422" y="812"/>
                    <a:pt x="388" y="857"/>
                  </a:cubicBezTo>
                  <a:cubicBezTo>
                    <a:pt x="377" y="881"/>
                    <a:pt x="360" y="904"/>
                    <a:pt x="343" y="926"/>
                  </a:cubicBezTo>
                  <a:cubicBezTo>
                    <a:pt x="332" y="938"/>
                    <a:pt x="326" y="949"/>
                    <a:pt x="319" y="955"/>
                  </a:cubicBezTo>
                  <a:cubicBezTo>
                    <a:pt x="314" y="960"/>
                    <a:pt x="314" y="965"/>
                    <a:pt x="308" y="965"/>
                  </a:cubicBezTo>
                  <a:cubicBezTo>
                    <a:pt x="308" y="968"/>
                    <a:pt x="303" y="975"/>
                    <a:pt x="297" y="984"/>
                  </a:cubicBezTo>
                  <a:lnTo>
                    <a:pt x="297" y="984"/>
                  </a:lnTo>
                  <a:cubicBezTo>
                    <a:pt x="297" y="983"/>
                    <a:pt x="297" y="983"/>
                    <a:pt x="297" y="983"/>
                  </a:cubicBezTo>
                  <a:lnTo>
                    <a:pt x="297" y="983"/>
                  </a:lnTo>
                  <a:cubicBezTo>
                    <a:pt x="294" y="988"/>
                    <a:pt x="291" y="991"/>
                    <a:pt x="289" y="994"/>
                  </a:cubicBezTo>
                  <a:lnTo>
                    <a:pt x="289" y="994"/>
                  </a:lnTo>
                  <a:cubicBezTo>
                    <a:pt x="292" y="991"/>
                    <a:pt x="295" y="987"/>
                    <a:pt x="297" y="984"/>
                  </a:cubicBezTo>
                  <a:lnTo>
                    <a:pt x="297" y="984"/>
                  </a:lnTo>
                  <a:cubicBezTo>
                    <a:pt x="292" y="994"/>
                    <a:pt x="285" y="1007"/>
                    <a:pt x="274" y="1018"/>
                  </a:cubicBezTo>
                  <a:cubicBezTo>
                    <a:pt x="258" y="1034"/>
                    <a:pt x="245" y="1057"/>
                    <a:pt x="229" y="1075"/>
                  </a:cubicBezTo>
                  <a:cubicBezTo>
                    <a:pt x="189" y="1120"/>
                    <a:pt x="155" y="1166"/>
                    <a:pt x="114" y="1212"/>
                  </a:cubicBezTo>
                  <a:cubicBezTo>
                    <a:pt x="18" y="1320"/>
                    <a:pt x="0" y="1508"/>
                    <a:pt x="114" y="1616"/>
                  </a:cubicBezTo>
                  <a:cubicBezTo>
                    <a:pt x="171" y="1668"/>
                    <a:pt x="245" y="1697"/>
                    <a:pt x="319" y="1697"/>
                  </a:cubicBezTo>
                  <a:cubicBezTo>
                    <a:pt x="388" y="1697"/>
                    <a:pt x="456" y="1674"/>
                    <a:pt x="508" y="1616"/>
                  </a:cubicBezTo>
                  <a:cubicBezTo>
                    <a:pt x="840" y="1246"/>
                    <a:pt x="1091" y="823"/>
                    <a:pt x="1279" y="356"/>
                  </a:cubicBezTo>
                  <a:cubicBezTo>
                    <a:pt x="1302" y="298"/>
                    <a:pt x="1279" y="190"/>
                    <a:pt x="1251" y="138"/>
                  </a:cubicBezTo>
                  <a:cubicBezTo>
                    <a:pt x="1217" y="87"/>
                    <a:pt x="1176" y="47"/>
                    <a:pt x="1120" y="24"/>
                  </a:cubicBezTo>
                  <a:cubicBezTo>
                    <a:pt x="1085" y="6"/>
                    <a:pt x="1051" y="1"/>
                    <a:pt x="1011"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237;p41">
              <a:extLst>
                <a:ext uri="{FF2B5EF4-FFF2-40B4-BE49-F238E27FC236}">
                  <a16:creationId xmlns:a16="http://schemas.microsoft.com/office/drawing/2014/main" id="{462A766D-0F4C-7699-DDD1-9A78D8C03AFA}"/>
                </a:ext>
              </a:extLst>
            </p:cNvPr>
            <p:cNvSpPr/>
            <p:nvPr/>
          </p:nvSpPr>
          <p:spPr>
            <a:xfrm>
              <a:off x="6625398" y="2320609"/>
              <a:ext cx="167387" cy="280620"/>
            </a:xfrm>
            <a:custGeom>
              <a:avLst/>
              <a:gdLst/>
              <a:ahLst/>
              <a:cxnLst/>
              <a:rect l="l" t="t" r="r" b="b"/>
              <a:pathLst>
                <a:path w="4295" h="7200" extrusionOk="0">
                  <a:moveTo>
                    <a:pt x="429" y="0"/>
                  </a:moveTo>
                  <a:cubicBezTo>
                    <a:pt x="212" y="0"/>
                    <a:pt x="1" y="148"/>
                    <a:pt x="1" y="440"/>
                  </a:cubicBezTo>
                  <a:cubicBezTo>
                    <a:pt x="18" y="3089"/>
                    <a:pt x="1331" y="5647"/>
                    <a:pt x="3455" y="7120"/>
                  </a:cubicBezTo>
                  <a:cubicBezTo>
                    <a:pt x="3534" y="7176"/>
                    <a:pt x="3610" y="7200"/>
                    <a:pt x="3684" y="7200"/>
                  </a:cubicBezTo>
                  <a:cubicBezTo>
                    <a:pt x="4055" y="7200"/>
                    <a:pt x="4295" y="6601"/>
                    <a:pt x="3900" y="6320"/>
                  </a:cubicBezTo>
                  <a:cubicBezTo>
                    <a:pt x="2056" y="5002"/>
                    <a:pt x="897" y="2770"/>
                    <a:pt x="869" y="440"/>
                  </a:cubicBezTo>
                  <a:cubicBezTo>
                    <a:pt x="869" y="148"/>
                    <a:pt x="646" y="0"/>
                    <a:pt x="429" y="0"/>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238;p41">
              <a:extLst>
                <a:ext uri="{FF2B5EF4-FFF2-40B4-BE49-F238E27FC236}">
                  <a16:creationId xmlns:a16="http://schemas.microsoft.com/office/drawing/2014/main" id="{7DD03C68-4D9D-58B5-7048-F94E5B6CAA9D}"/>
                </a:ext>
              </a:extLst>
            </p:cNvPr>
            <p:cNvSpPr/>
            <p:nvPr/>
          </p:nvSpPr>
          <p:spPr>
            <a:xfrm>
              <a:off x="6810990" y="2601618"/>
              <a:ext cx="104875" cy="55500"/>
            </a:xfrm>
            <a:custGeom>
              <a:avLst/>
              <a:gdLst/>
              <a:ahLst/>
              <a:cxnLst/>
              <a:rect l="l" t="t" r="r" b="b"/>
              <a:pathLst>
                <a:path w="2691" h="1424" extrusionOk="0">
                  <a:moveTo>
                    <a:pt x="503" y="1"/>
                  </a:moveTo>
                  <a:cubicBezTo>
                    <a:pt x="348" y="1"/>
                    <a:pt x="189" y="87"/>
                    <a:pt x="121" y="224"/>
                  </a:cubicBezTo>
                  <a:cubicBezTo>
                    <a:pt x="0" y="458"/>
                    <a:pt x="81" y="693"/>
                    <a:pt x="274" y="841"/>
                  </a:cubicBezTo>
                  <a:cubicBezTo>
                    <a:pt x="766" y="1218"/>
                    <a:pt x="1388" y="1423"/>
                    <a:pt x="1999" y="1423"/>
                  </a:cubicBezTo>
                  <a:cubicBezTo>
                    <a:pt x="2079" y="1423"/>
                    <a:pt x="2153" y="1418"/>
                    <a:pt x="2232" y="1412"/>
                  </a:cubicBezTo>
                  <a:cubicBezTo>
                    <a:pt x="2461" y="1394"/>
                    <a:pt x="2690" y="1218"/>
                    <a:pt x="2678" y="949"/>
                  </a:cubicBezTo>
                  <a:cubicBezTo>
                    <a:pt x="2667" y="720"/>
                    <a:pt x="2490" y="487"/>
                    <a:pt x="2256" y="487"/>
                  </a:cubicBezTo>
                  <a:lnTo>
                    <a:pt x="2232" y="487"/>
                  </a:lnTo>
                  <a:cubicBezTo>
                    <a:pt x="2164" y="493"/>
                    <a:pt x="2102" y="493"/>
                    <a:pt x="2039" y="493"/>
                  </a:cubicBezTo>
                  <a:cubicBezTo>
                    <a:pt x="1958" y="493"/>
                    <a:pt x="1873" y="493"/>
                    <a:pt x="1794" y="480"/>
                  </a:cubicBezTo>
                  <a:lnTo>
                    <a:pt x="1765" y="480"/>
                  </a:lnTo>
                  <a:cubicBezTo>
                    <a:pt x="1742" y="464"/>
                    <a:pt x="1679" y="469"/>
                    <a:pt x="1650" y="464"/>
                  </a:cubicBezTo>
                  <a:cubicBezTo>
                    <a:pt x="1582" y="446"/>
                    <a:pt x="1508" y="430"/>
                    <a:pt x="1439" y="412"/>
                  </a:cubicBezTo>
                  <a:cubicBezTo>
                    <a:pt x="1370" y="390"/>
                    <a:pt x="1296" y="367"/>
                    <a:pt x="1228" y="343"/>
                  </a:cubicBezTo>
                  <a:cubicBezTo>
                    <a:pt x="1194" y="327"/>
                    <a:pt x="1159" y="309"/>
                    <a:pt x="1120" y="298"/>
                  </a:cubicBezTo>
                  <a:cubicBezTo>
                    <a:pt x="1120" y="293"/>
                    <a:pt x="1114" y="293"/>
                    <a:pt x="1109" y="293"/>
                  </a:cubicBezTo>
                  <a:cubicBezTo>
                    <a:pt x="972" y="224"/>
                    <a:pt x="840" y="150"/>
                    <a:pt x="709" y="64"/>
                  </a:cubicBezTo>
                  <a:cubicBezTo>
                    <a:pt x="651" y="24"/>
                    <a:pt x="577" y="1"/>
                    <a:pt x="503" y="1"/>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52458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B3D89-73E0-9A34-BEFF-B1D5B8241BE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CCC44D5-A167-ACFD-2B59-90871B63FBC8}"/>
              </a:ext>
            </a:extLst>
          </p:cNvPr>
          <p:cNvPicPr>
            <a:picLocks noChangeAspect="1"/>
          </p:cNvPicPr>
          <p:nvPr/>
        </p:nvPicPr>
        <p:blipFill>
          <a:blip r:embed="rId2"/>
          <a:stretch>
            <a:fillRect/>
          </a:stretch>
        </p:blipFill>
        <p:spPr>
          <a:xfrm>
            <a:off x="0" y="0"/>
            <a:ext cx="9144000" cy="5143500"/>
          </a:xfrm>
          <a:prstGeom prst="rect">
            <a:avLst/>
          </a:prstGeom>
        </p:spPr>
      </p:pic>
      <p:pic>
        <p:nvPicPr>
          <p:cNvPr id="8" name="Picture 7">
            <a:extLst>
              <a:ext uri="{FF2B5EF4-FFF2-40B4-BE49-F238E27FC236}">
                <a16:creationId xmlns:a16="http://schemas.microsoft.com/office/drawing/2014/main" id="{26E6CE63-C210-FBBD-F26F-A22EBBEAD59B}"/>
              </a:ext>
            </a:extLst>
          </p:cNvPr>
          <p:cNvPicPr>
            <a:picLocks noChangeAspect="1"/>
          </p:cNvPicPr>
          <p:nvPr/>
        </p:nvPicPr>
        <p:blipFill>
          <a:blip r:embed="rId3">
            <a:clrChange>
              <a:clrFrom>
                <a:srgbClr val="FFFFFF"/>
              </a:clrFrom>
              <a:clrTo>
                <a:srgbClr val="FFFFFF">
                  <a:alpha val="0"/>
                </a:srgbClr>
              </a:clrTo>
            </a:clrChange>
          </a:blip>
          <a:srcRect t="59241" r="33630" b="19609"/>
          <a:stretch/>
        </p:blipFill>
        <p:spPr>
          <a:xfrm>
            <a:off x="-797396" y="23098"/>
            <a:ext cx="8947904" cy="807335"/>
          </a:xfrm>
          <a:prstGeom prst="rect">
            <a:avLst/>
          </a:prstGeom>
        </p:spPr>
      </p:pic>
      <p:sp>
        <p:nvSpPr>
          <p:cNvPr id="10" name="TextBox 9">
            <a:extLst>
              <a:ext uri="{FF2B5EF4-FFF2-40B4-BE49-F238E27FC236}">
                <a16:creationId xmlns:a16="http://schemas.microsoft.com/office/drawing/2014/main" id="{5218030F-F48F-64BD-B870-FD594C31880D}"/>
              </a:ext>
            </a:extLst>
          </p:cNvPr>
          <p:cNvSpPr txBox="1"/>
          <p:nvPr/>
        </p:nvSpPr>
        <p:spPr>
          <a:xfrm>
            <a:off x="2589183" y="86510"/>
            <a:ext cx="5724164" cy="587148"/>
          </a:xfrm>
          <a:prstGeom prst="rect">
            <a:avLst/>
          </a:prstGeom>
          <a:noFill/>
        </p:spPr>
        <p:txBody>
          <a:bodyPr wrap="square">
            <a:spAutoFit/>
          </a:bodyPr>
          <a:lstStyle/>
          <a:p>
            <a:pPr algn="just">
              <a:lnSpc>
                <a:spcPct val="150000"/>
              </a:lnSpc>
              <a:spcAft>
                <a:spcPts val="80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2. </a:t>
            </a: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Kiểu nhân vật đội lốt người xấu xí</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9" name="组合 39">
            <a:extLst>
              <a:ext uri="{FF2B5EF4-FFF2-40B4-BE49-F238E27FC236}">
                <a16:creationId xmlns:a16="http://schemas.microsoft.com/office/drawing/2014/main" id="{F04EDA83-8BBE-6777-34F5-6D7BB5A8D463}"/>
              </a:ext>
            </a:extLst>
          </p:cNvPr>
          <p:cNvGrpSpPr/>
          <p:nvPr/>
        </p:nvGrpSpPr>
        <p:grpSpPr>
          <a:xfrm>
            <a:off x="4474313" y="936537"/>
            <a:ext cx="3388936" cy="829493"/>
            <a:chOff x="73349" y="1614466"/>
            <a:chExt cx="5749785" cy="1960373"/>
          </a:xfrm>
        </p:grpSpPr>
        <p:grpSp>
          <p:nvGrpSpPr>
            <p:cNvPr id="11" name="组合 34">
              <a:extLst>
                <a:ext uri="{FF2B5EF4-FFF2-40B4-BE49-F238E27FC236}">
                  <a16:creationId xmlns:a16="http://schemas.microsoft.com/office/drawing/2014/main" id="{511A158F-1E6A-AB77-5079-CC3A1B50FC69}"/>
                </a:ext>
              </a:extLst>
            </p:cNvPr>
            <p:cNvGrpSpPr/>
            <p:nvPr/>
          </p:nvGrpSpPr>
          <p:grpSpPr>
            <a:xfrm>
              <a:off x="73349" y="1614467"/>
              <a:ext cx="5749785" cy="1960372"/>
              <a:chOff x="569774" y="1614467"/>
              <a:chExt cx="4732684" cy="1960372"/>
            </a:xfrm>
          </p:grpSpPr>
          <p:sp>
            <p:nvSpPr>
              <p:cNvPr id="13" name="圆角矩形 30">
                <a:extLst>
                  <a:ext uri="{FF2B5EF4-FFF2-40B4-BE49-F238E27FC236}">
                    <a16:creationId xmlns:a16="http://schemas.microsoft.com/office/drawing/2014/main" id="{83A36829-0C0F-EAC3-54A5-C868C2C10A26}"/>
                  </a:ext>
                </a:extLst>
              </p:cNvPr>
              <p:cNvSpPr/>
              <p:nvPr/>
            </p:nvSpPr>
            <p:spPr>
              <a:xfrm>
                <a:off x="569774" y="1614467"/>
                <a:ext cx="4732684" cy="1960372"/>
              </a:xfrm>
              <a:prstGeom prst="roundRect">
                <a:avLst>
                  <a:gd name="adj" fmla="val 10006"/>
                </a:avLst>
              </a:prstGeom>
              <a:noFill/>
              <a:ln w="25400" cap="rnd" cmpd="sng" algn="ctr">
                <a:solidFill>
                  <a:srgbClr val="0A86DC"/>
                </a:solidFill>
                <a:prstDash val="lgDash"/>
                <a:round/>
              </a:ln>
              <a:effectLst/>
            </p:spPr>
            <p:txBody>
              <a:bodyPr rtlCol="0" anchor="ctr"/>
              <a:lstStyle/>
              <a:p>
                <a:pPr algn="ctr" defTabSz="514337">
                  <a:buClrTx/>
                  <a:defRPr/>
                </a:pPr>
                <a:endParaRPr lang="zh-CN" altLang="en-US" sz="3300" b="1">
                  <a:solidFill>
                    <a:prstClr val="white"/>
                  </a:solidFill>
                  <a:latin typeface="Times New Roman" panose="02020603050405020304" pitchFamily="18" charset="0"/>
                  <a:ea typeface="思源宋体 CN" panose="02020400000000000000" pitchFamily="18" charset="-122"/>
                  <a:cs typeface="Times New Roman" panose="02020603050405020304" pitchFamily="18" charset="0"/>
                  <a:sym typeface="思源宋体 CN" panose="02020400000000000000" pitchFamily="18" charset="-122"/>
                </a:endParaRPr>
              </a:p>
            </p:txBody>
          </p:sp>
          <p:sp>
            <p:nvSpPr>
              <p:cNvPr id="14" name="圆角矩形 31">
                <a:extLst>
                  <a:ext uri="{FF2B5EF4-FFF2-40B4-BE49-F238E27FC236}">
                    <a16:creationId xmlns:a16="http://schemas.microsoft.com/office/drawing/2014/main" id="{0F940560-8D06-5933-03DE-81B90A390443}"/>
                  </a:ext>
                </a:extLst>
              </p:cNvPr>
              <p:cNvSpPr/>
              <p:nvPr/>
            </p:nvSpPr>
            <p:spPr>
              <a:xfrm>
                <a:off x="694221" y="1820039"/>
                <a:ext cx="4561871" cy="1550312"/>
              </a:xfrm>
              <a:prstGeom prst="roundRect">
                <a:avLst>
                  <a:gd name="adj" fmla="val 10006"/>
                </a:avLst>
              </a:prstGeom>
              <a:solidFill>
                <a:schemeClr val="accent2">
                  <a:lumMod val="20000"/>
                  <a:lumOff val="80000"/>
                </a:schemeClr>
              </a:solidFill>
              <a:ln w="25400" cap="rnd" cmpd="sng" algn="ctr">
                <a:noFill/>
                <a:prstDash val="lgDash"/>
                <a:round/>
              </a:ln>
              <a:effectLst/>
            </p:spPr>
            <p:txBody>
              <a:bodyPr rtlCol="0" anchor="ctr"/>
              <a:lstStyle/>
              <a:p>
                <a:pPr algn="ctr" defTabSz="685783">
                  <a:spcAft>
                    <a:spcPts val="600"/>
                  </a:spcAft>
                  <a:buClrTx/>
                  <a:defRPr/>
                </a:pPr>
                <a:r>
                  <a:rPr lang="vi-VN" sz="3200" b="1" dirty="0">
                    <a:effectLst/>
                    <a:latin typeface="Times New Roman" panose="02020603050405020304" pitchFamily="18" charset="0"/>
                    <a:ea typeface="Calibri" panose="020F0502020204030204" pitchFamily="34" charset="0"/>
                  </a:rPr>
                  <a:t>Nội dung ý kiến</a:t>
                </a:r>
                <a:endParaRPr lang="en-SG" sz="8000" b="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2" name="矩形 33">
              <a:extLst>
                <a:ext uri="{FF2B5EF4-FFF2-40B4-BE49-F238E27FC236}">
                  <a16:creationId xmlns:a16="http://schemas.microsoft.com/office/drawing/2014/main" id="{27A1D1E8-4AAC-77C5-CBB8-63381B3E4636}"/>
                </a:ext>
              </a:extLst>
            </p:cNvPr>
            <p:cNvSpPr/>
            <p:nvPr/>
          </p:nvSpPr>
          <p:spPr>
            <a:xfrm>
              <a:off x="627264" y="1614466"/>
              <a:ext cx="4572002" cy="1802845"/>
            </a:xfrm>
            <a:prstGeom prst="rect">
              <a:avLst/>
            </a:prstGeom>
          </p:spPr>
          <p:txBody>
            <a:bodyPr>
              <a:spAutoFit/>
            </a:bodyPr>
            <a:lstStyle/>
            <a:p>
              <a:pPr algn="ctr" defTabSz="514337">
                <a:lnSpc>
                  <a:spcPct val="150000"/>
                </a:lnSpc>
                <a:buClrTx/>
                <a:defRPr/>
              </a:pPr>
              <a:endParaRPr sz="3300" b="1">
                <a:solidFill>
                  <a:prstClr val="black"/>
                </a:solidFill>
                <a:latin typeface="Times New Roman" panose="02020603050405020304" pitchFamily="18" charset="0"/>
                <a:ea typeface="微软雅黑"/>
                <a:cs typeface="Times New Roman" panose="02020603050405020304" pitchFamily="18" charset="0"/>
              </a:endParaRPr>
            </a:p>
          </p:txBody>
        </p:sp>
      </p:grpSp>
      <p:grpSp>
        <p:nvGrpSpPr>
          <p:cNvPr id="15" name="组合 38">
            <a:extLst>
              <a:ext uri="{FF2B5EF4-FFF2-40B4-BE49-F238E27FC236}">
                <a16:creationId xmlns:a16="http://schemas.microsoft.com/office/drawing/2014/main" id="{D4F11349-E29C-5077-63BD-C5381AF53B4A}"/>
              </a:ext>
            </a:extLst>
          </p:cNvPr>
          <p:cNvGrpSpPr/>
          <p:nvPr/>
        </p:nvGrpSpPr>
        <p:grpSpPr>
          <a:xfrm>
            <a:off x="3200401" y="2238572"/>
            <a:ext cx="5941871" cy="2711320"/>
            <a:chOff x="440180" y="3419486"/>
            <a:chExt cx="4946168" cy="2046464"/>
          </a:xfrm>
        </p:grpSpPr>
        <p:grpSp>
          <p:nvGrpSpPr>
            <p:cNvPr id="16" name="组合 35">
              <a:extLst>
                <a:ext uri="{FF2B5EF4-FFF2-40B4-BE49-F238E27FC236}">
                  <a16:creationId xmlns:a16="http://schemas.microsoft.com/office/drawing/2014/main" id="{F7CF7764-EA20-0B00-789A-F7F130188B73}"/>
                </a:ext>
              </a:extLst>
            </p:cNvPr>
            <p:cNvGrpSpPr/>
            <p:nvPr/>
          </p:nvGrpSpPr>
          <p:grpSpPr>
            <a:xfrm>
              <a:off x="440180" y="3419486"/>
              <a:ext cx="4946168" cy="2046464"/>
              <a:chOff x="871714" y="1500142"/>
              <a:chExt cx="4071222" cy="1494927"/>
            </a:xfrm>
          </p:grpSpPr>
          <p:sp>
            <p:nvSpPr>
              <p:cNvPr id="18" name="圆角矩形 36">
                <a:extLst>
                  <a:ext uri="{FF2B5EF4-FFF2-40B4-BE49-F238E27FC236}">
                    <a16:creationId xmlns:a16="http://schemas.microsoft.com/office/drawing/2014/main" id="{32D7FDE8-AAE5-CA64-2C72-F45397AFD707}"/>
                  </a:ext>
                </a:extLst>
              </p:cNvPr>
              <p:cNvSpPr/>
              <p:nvPr/>
            </p:nvSpPr>
            <p:spPr>
              <a:xfrm>
                <a:off x="871714" y="1500142"/>
                <a:ext cx="4071222" cy="1494927"/>
              </a:xfrm>
              <a:prstGeom prst="roundRect">
                <a:avLst>
                  <a:gd name="adj" fmla="val 10006"/>
                </a:avLst>
              </a:prstGeom>
              <a:noFill/>
              <a:ln w="25400" cap="rnd" cmpd="sng" algn="ctr">
                <a:solidFill>
                  <a:srgbClr val="0A86DC"/>
                </a:solidFill>
                <a:prstDash val="lgDash"/>
                <a:round/>
              </a:ln>
              <a:effectLst/>
            </p:spPr>
            <p:txBody>
              <a:bodyPr rtlCol="0" anchor="ctr"/>
              <a:lstStyle/>
              <a:p>
                <a:pPr algn="ctr" defTabSz="514337">
                  <a:buClrTx/>
                  <a:defRPr/>
                </a:pPr>
                <a:endParaRPr lang="zh-CN" altLang="en-US" sz="1013">
                  <a:solidFill>
                    <a:prstClr val="white"/>
                  </a:solidFill>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19" name="圆角矩形 37">
                <a:extLst>
                  <a:ext uri="{FF2B5EF4-FFF2-40B4-BE49-F238E27FC236}">
                    <a16:creationId xmlns:a16="http://schemas.microsoft.com/office/drawing/2014/main" id="{17CDD01B-FAB8-7D63-1BCA-0415C6E1BCBC}"/>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algn="ctr" defTabSz="514337">
                  <a:lnSpc>
                    <a:spcPct val="150000"/>
                  </a:lnSpc>
                  <a:buClrTx/>
                  <a:defRPr/>
                </a:pPr>
                <a:endParaRPr lang="zh-CN" altLang="en-US" sz="1013" dirty="0">
                  <a:solidFill>
                    <a:prstClr val="white"/>
                  </a:solidFill>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17" name="矩形 1">
              <a:extLst>
                <a:ext uri="{FF2B5EF4-FFF2-40B4-BE49-F238E27FC236}">
                  <a16:creationId xmlns:a16="http://schemas.microsoft.com/office/drawing/2014/main" id="{3EB82861-75B0-1E78-F39E-2E0E438EE168}"/>
                </a:ext>
              </a:extLst>
            </p:cNvPr>
            <p:cNvSpPr/>
            <p:nvPr/>
          </p:nvSpPr>
          <p:spPr>
            <a:xfrm>
              <a:off x="627264" y="3712591"/>
              <a:ext cx="4463927" cy="251960"/>
            </a:xfrm>
            <a:prstGeom prst="rect">
              <a:avLst/>
            </a:prstGeom>
          </p:spPr>
          <p:txBody>
            <a:bodyPr wrap="square">
              <a:spAutoFit/>
            </a:bodyPr>
            <a:lstStyle/>
            <a:p>
              <a:pPr algn="ctr" defTabSz="514337">
                <a:lnSpc>
                  <a:spcPct val="150000"/>
                </a:lnSpc>
                <a:buClrTx/>
                <a:defRPr/>
              </a:pPr>
              <a:endParaRPr lang="zh-CN" altLang="en-US" sz="1013" dirty="0">
                <a:solidFill>
                  <a:prstClr val="white"/>
                </a:solidFill>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20" name="组合 11">
            <a:extLst>
              <a:ext uri="{FF2B5EF4-FFF2-40B4-BE49-F238E27FC236}">
                <a16:creationId xmlns:a16="http://schemas.microsoft.com/office/drawing/2014/main" id="{20EACFB3-A536-5A84-205E-843FF0D25830}"/>
              </a:ext>
            </a:extLst>
          </p:cNvPr>
          <p:cNvGrpSpPr/>
          <p:nvPr/>
        </p:nvGrpSpPr>
        <p:grpSpPr>
          <a:xfrm>
            <a:off x="5285195" y="1928754"/>
            <a:ext cx="1767173" cy="222735"/>
            <a:chOff x="1500706" y="3155738"/>
            <a:chExt cx="2697446" cy="362310"/>
          </a:xfrm>
        </p:grpSpPr>
        <p:sp>
          <p:nvSpPr>
            <p:cNvPr id="21" name="燕尾形 40">
              <a:extLst>
                <a:ext uri="{FF2B5EF4-FFF2-40B4-BE49-F238E27FC236}">
                  <a16:creationId xmlns:a16="http://schemas.microsoft.com/office/drawing/2014/main" id="{9A968D7B-9D74-CF4F-A76E-246D3AC9E178}"/>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514337">
                <a:buClrTx/>
                <a:defRPr/>
              </a:pPr>
              <a:endParaRPr lang="zh-CN" altLang="en-US" sz="1013">
                <a:solidFill>
                  <a:prstClr val="black"/>
                </a:solidFill>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22" name="燕尾形 41">
              <a:extLst>
                <a:ext uri="{FF2B5EF4-FFF2-40B4-BE49-F238E27FC236}">
                  <a16:creationId xmlns:a16="http://schemas.microsoft.com/office/drawing/2014/main" id="{DC8715F6-A757-F0DA-FCD4-E1E6077F0C80}"/>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514337">
                <a:buClrTx/>
                <a:defRPr/>
              </a:pPr>
              <a:endParaRPr lang="zh-CN" altLang="en-US" sz="1013" dirty="0">
                <a:solidFill>
                  <a:prstClr val="black"/>
                </a:solidFill>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23" name="燕尾形 42">
              <a:extLst>
                <a:ext uri="{FF2B5EF4-FFF2-40B4-BE49-F238E27FC236}">
                  <a16:creationId xmlns:a16="http://schemas.microsoft.com/office/drawing/2014/main" id="{9A75D154-47C2-94C0-A6ED-182D898F566E}"/>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514337">
                <a:buClrTx/>
                <a:defRPr/>
              </a:pPr>
              <a:endParaRPr lang="zh-CN" altLang="en-US" sz="1013">
                <a:solidFill>
                  <a:prstClr val="black"/>
                </a:solidFill>
                <a:latin typeface="思源宋体 CN" panose="02020400000000000000" pitchFamily="18" charset="-122"/>
                <a:ea typeface="思源宋体 CN" panose="02020400000000000000" pitchFamily="18" charset="-122"/>
                <a:sym typeface="思源宋体 CN" panose="02020400000000000000" pitchFamily="18" charset="-122"/>
              </a:endParaRPr>
            </a:p>
          </p:txBody>
        </p:sp>
      </p:grpSp>
      <p:sp>
        <p:nvSpPr>
          <p:cNvPr id="24" name="TextBox 23">
            <a:extLst>
              <a:ext uri="{FF2B5EF4-FFF2-40B4-BE49-F238E27FC236}">
                <a16:creationId xmlns:a16="http://schemas.microsoft.com/office/drawing/2014/main" id="{5BBD6C08-AB2F-3DFF-FA90-9EC5DBA95BAF}"/>
              </a:ext>
            </a:extLst>
          </p:cNvPr>
          <p:cNvSpPr txBox="1"/>
          <p:nvPr/>
        </p:nvSpPr>
        <p:spPr>
          <a:xfrm>
            <a:off x="3348021" y="2367194"/>
            <a:ext cx="5600290" cy="2554545"/>
          </a:xfrm>
          <a:prstGeom prst="rect">
            <a:avLst/>
          </a:prstGeom>
          <a:noFill/>
        </p:spPr>
        <p:txBody>
          <a:bodyPr wrap="square">
            <a:spAutoFit/>
          </a:bodyPr>
          <a:lstStyle/>
          <a:p>
            <a:pPr algn="ctr" defTabSz="685783"/>
            <a:r>
              <a:rPr lang="vi-VN" sz="3200" dirty="0">
                <a:latin typeface="+mj-lt"/>
              </a:rPr>
              <a:t>Đạo đức, tài năng của kiểu nhân vật đội lốt người xấu xí là động lực giúp họ khôi phục sự tương ứng hài hoà giữa cái bên trong tốt đẹp với cái bên ngoài.</a:t>
            </a:r>
            <a:endParaRPr lang="en-SG" sz="400000" dirty="0">
              <a:solidFill>
                <a:srgbClr val="FFF4E8">
                  <a:lumMod val="10000"/>
                </a:srgbClr>
              </a:solidFill>
              <a:latin typeface="+mj-lt"/>
              <a:ea typeface="微软雅黑"/>
              <a:cs typeface="Times New Roman" panose="02020603050405020304" pitchFamily="18" charset="0"/>
            </a:endParaRPr>
          </a:p>
        </p:txBody>
      </p:sp>
      <p:grpSp>
        <p:nvGrpSpPr>
          <p:cNvPr id="26" name="Group 25">
            <a:extLst>
              <a:ext uri="{FF2B5EF4-FFF2-40B4-BE49-F238E27FC236}">
                <a16:creationId xmlns:a16="http://schemas.microsoft.com/office/drawing/2014/main" id="{4F465AF4-EEFC-BBA8-8868-311866AF8061}"/>
              </a:ext>
            </a:extLst>
          </p:cNvPr>
          <p:cNvGrpSpPr/>
          <p:nvPr/>
        </p:nvGrpSpPr>
        <p:grpSpPr>
          <a:xfrm>
            <a:off x="37307" y="2151490"/>
            <a:ext cx="3449385" cy="3078520"/>
            <a:chOff x="-394252" y="2374319"/>
            <a:chExt cx="3252519" cy="3115520"/>
          </a:xfrm>
        </p:grpSpPr>
        <p:pic>
          <p:nvPicPr>
            <p:cNvPr id="27" name="Picture 26" descr="A blurry image of a person running&#10;&#10;Description automatically generated">
              <a:extLst>
                <a:ext uri="{FF2B5EF4-FFF2-40B4-BE49-F238E27FC236}">
                  <a16:creationId xmlns:a16="http://schemas.microsoft.com/office/drawing/2014/main" id="{23D36235-D295-60E2-5DCB-3F3AC96DF0D8}"/>
                </a:ext>
              </a:extLst>
            </p:cNvPr>
            <p:cNvPicPr>
              <a:picLocks noChangeAspect="1"/>
            </p:cNvPicPr>
            <p:nvPr/>
          </p:nvPicPr>
          <p:blipFill>
            <a:blip r:embed="rId4"/>
            <a:stretch>
              <a:fillRect/>
            </a:stretch>
          </p:blipFill>
          <p:spPr>
            <a:xfrm>
              <a:off x="133382" y="2374319"/>
              <a:ext cx="2724885" cy="2673472"/>
            </a:xfrm>
            <a:prstGeom prst="rect">
              <a:avLst/>
            </a:prstGeom>
          </p:spPr>
        </p:pic>
        <p:pic>
          <p:nvPicPr>
            <p:cNvPr id="28" name="Picture 27" descr="A person holding apples and a child's head&#10;&#10;Description automatically generated">
              <a:extLst>
                <a:ext uri="{FF2B5EF4-FFF2-40B4-BE49-F238E27FC236}">
                  <a16:creationId xmlns:a16="http://schemas.microsoft.com/office/drawing/2014/main" id="{D302A2F2-B5F0-A277-BE8C-716F9C39D166}"/>
                </a:ext>
              </a:extLst>
            </p:cNvPr>
            <p:cNvPicPr>
              <a:picLocks noChangeAspect="1"/>
            </p:cNvPicPr>
            <p:nvPr/>
          </p:nvPicPr>
          <p:blipFill>
            <a:blip r:embed="rId5"/>
            <a:srcRect r="59981" b="4333"/>
            <a:stretch/>
          </p:blipFill>
          <p:spPr>
            <a:xfrm>
              <a:off x="-394252" y="3287437"/>
              <a:ext cx="1412796" cy="2202402"/>
            </a:xfrm>
            <a:prstGeom prst="rect">
              <a:avLst/>
            </a:prstGeom>
          </p:spPr>
        </p:pic>
      </p:grpSp>
    </p:spTree>
    <p:extLst>
      <p:ext uri="{BB962C8B-B14F-4D97-AF65-F5344CB8AC3E}">
        <p14:creationId xmlns:p14="http://schemas.microsoft.com/office/powerpoint/2010/main" val="1408730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5034C-CF05-D985-FEED-C5997FAE04F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C5CF998-A400-8410-50BF-B62B198C67AC}"/>
              </a:ext>
            </a:extLst>
          </p:cNvPr>
          <p:cNvPicPr>
            <a:picLocks noChangeAspect="1"/>
          </p:cNvPicPr>
          <p:nvPr/>
        </p:nvPicPr>
        <p:blipFill>
          <a:blip r:embed="rId2"/>
          <a:stretch>
            <a:fillRect/>
          </a:stretch>
        </p:blipFill>
        <p:spPr>
          <a:xfrm>
            <a:off x="0" y="0"/>
            <a:ext cx="9144000" cy="5143500"/>
          </a:xfrm>
          <a:prstGeom prst="rect">
            <a:avLst/>
          </a:prstGeom>
        </p:spPr>
      </p:pic>
      <p:pic>
        <p:nvPicPr>
          <p:cNvPr id="8" name="Picture 7">
            <a:extLst>
              <a:ext uri="{FF2B5EF4-FFF2-40B4-BE49-F238E27FC236}">
                <a16:creationId xmlns:a16="http://schemas.microsoft.com/office/drawing/2014/main" id="{64A7816D-174F-A30D-71E2-DEFFD3C1D853}"/>
              </a:ext>
            </a:extLst>
          </p:cNvPr>
          <p:cNvPicPr>
            <a:picLocks noChangeAspect="1"/>
          </p:cNvPicPr>
          <p:nvPr/>
        </p:nvPicPr>
        <p:blipFill>
          <a:blip r:embed="rId3">
            <a:clrChange>
              <a:clrFrom>
                <a:srgbClr val="FFFFFF"/>
              </a:clrFrom>
              <a:clrTo>
                <a:srgbClr val="FFFFFF">
                  <a:alpha val="0"/>
                </a:srgbClr>
              </a:clrTo>
            </a:clrChange>
          </a:blip>
          <a:srcRect t="59241" r="33630" b="19609"/>
          <a:stretch/>
        </p:blipFill>
        <p:spPr>
          <a:xfrm>
            <a:off x="-797396" y="23098"/>
            <a:ext cx="8947904" cy="807335"/>
          </a:xfrm>
          <a:prstGeom prst="rect">
            <a:avLst/>
          </a:prstGeom>
        </p:spPr>
      </p:pic>
      <p:sp>
        <p:nvSpPr>
          <p:cNvPr id="10" name="TextBox 9">
            <a:extLst>
              <a:ext uri="{FF2B5EF4-FFF2-40B4-BE49-F238E27FC236}">
                <a16:creationId xmlns:a16="http://schemas.microsoft.com/office/drawing/2014/main" id="{BF144F61-5B6D-F03A-BEED-452166FB4C6D}"/>
              </a:ext>
            </a:extLst>
          </p:cNvPr>
          <p:cNvSpPr txBox="1"/>
          <p:nvPr/>
        </p:nvSpPr>
        <p:spPr>
          <a:xfrm>
            <a:off x="2589183" y="86510"/>
            <a:ext cx="5724164" cy="587148"/>
          </a:xfrm>
          <a:prstGeom prst="rect">
            <a:avLst/>
          </a:prstGeom>
          <a:noFill/>
        </p:spPr>
        <p:txBody>
          <a:bodyPr wrap="square">
            <a:spAutoFit/>
          </a:bodyPr>
          <a:lstStyle/>
          <a:p>
            <a:pPr algn="just">
              <a:lnSpc>
                <a:spcPct val="150000"/>
              </a:lnSpc>
              <a:spcAft>
                <a:spcPts val="80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2. </a:t>
            </a: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Kiểu nhân vật đội lốt người xấu xí</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Freeform 3">
            <a:extLst>
              <a:ext uri="{FF2B5EF4-FFF2-40B4-BE49-F238E27FC236}">
                <a16:creationId xmlns:a16="http://schemas.microsoft.com/office/drawing/2014/main" id="{1C67C02F-40FE-ABF0-81F2-94B19BCF87AB}"/>
              </a:ext>
            </a:extLst>
          </p:cNvPr>
          <p:cNvSpPr/>
          <p:nvPr/>
        </p:nvSpPr>
        <p:spPr>
          <a:xfrm rot="-5859846">
            <a:off x="579487" y="1076848"/>
            <a:ext cx="2998832" cy="3215344"/>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4"/>
            <a:stretch>
              <a:fillRect l="-4554" r="-2703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sym typeface="Arial"/>
            </a:endParaRPr>
          </a:p>
        </p:txBody>
      </p:sp>
      <p:sp>
        <p:nvSpPr>
          <p:cNvPr id="3" name="Freeform 5">
            <a:extLst>
              <a:ext uri="{FF2B5EF4-FFF2-40B4-BE49-F238E27FC236}">
                <a16:creationId xmlns:a16="http://schemas.microsoft.com/office/drawing/2014/main" id="{979E5EE8-286C-E1F4-0BF6-5FA46375B10C}"/>
              </a:ext>
            </a:extLst>
          </p:cNvPr>
          <p:cNvSpPr/>
          <p:nvPr/>
        </p:nvSpPr>
        <p:spPr>
          <a:xfrm flipH="1">
            <a:off x="1023777" y="1064452"/>
            <a:ext cx="1295297" cy="329742"/>
          </a:xfrm>
          <a:custGeom>
            <a:avLst/>
            <a:gdLst/>
            <a:ahLst/>
            <a:cxnLst/>
            <a:rect l="l" t="t" r="r" b="b"/>
            <a:pathLst>
              <a:path w="2176404" h="564276">
                <a:moveTo>
                  <a:pt x="2176405" y="0"/>
                </a:moveTo>
                <a:lnTo>
                  <a:pt x="0" y="0"/>
                </a:lnTo>
                <a:lnTo>
                  <a:pt x="0" y="564277"/>
                </a:lnTo>
                <a:lnTo>
                  <a:pt x="2176405" y="564277"/>
                </a:lnTo>
                <a:lnTo>
                  <a:pt x="2176405" y="0"/>
                </a:lnTo>
                <a:close/>
              </a:path>
            </a:pathLst>
          </a:custGeom>
          <a:blipFill>
            <a:blip r:embed="rId5"/>
            <a:stretch>
              <a:fillRect l="-88701" t="-111098" r="-4196" b="-12370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sym typeface="Arial"/>
            </a:endParaRPr>
          </a:p>
        </p:txBody>
      </p:sp>
      <p:sp>
        <p:nvSpPr>
          <p:cNvPr id="5" name="TextBox 4">
            <a:extLst>
              <a:ext uri="{FF2B5EF4-FFF2-40B4-BE49-F238E27FC236}">
                <a16:creationId xmlns:a16="http://schemas.microsoft.com/office/drawing/2014/main" id="{0290B3CD-84FD-9D7B-D9D1-18B0540CF788}"/>
              </a:ext>
            </a:extLst>
          </p:cNvPr>
          <p:cNvSpPr txBox="1"/>
          <p:nvPr/>
        </p:nvSpPr>
        <p:spPr>
          <a:xfrm>
            <a:off x="512844" y="1345692"/>
            <a:ext cx="3132118" cy="2677656"/>
          </a:xfrm>
          <a:prstGeom prst="rect">
            <a:avLst/>
          </a:prstGeom>
          <a:noFill/>
        </p:spPr>
        <p:txBody>
          <a:bodyPr wrap="square">
            <a:spAutoFit/>
          </a:bodyPr>
          <a:lstStyle/>
          <a:p>
            <a:pPr lvl="0" algn="ctr">
              <a:spcBef>
                <a:spcPts val="400"/>
              </a:spcBef>
              <a:spcAft>
                <a:spcPts val="400"/>
              </a:spcAft>
              <a:buClrTx/>
            </a:pPr>
            <a:r>
              <a:rPr lang="vi-VN" sz="2400" dirty="0">
                <a:latin typeface="+mj-lt"/>
              </a:rPr>
              <a:t>Đạo đức, tài năng của kiểu nhân vật đội lốt người xấu xí là động lực giúp họ khôi phục sự tương ứng hài hoà giữa cái bên trong tốt đẹp với cái bên ngoài. </a:t>
            </a:r>
            <a:endParaRPr kumimoji="0" lang="en-SG" sz="7200" b="1" i="0" u="none" strike="noStrike" kern="1200" cap="none" spc="0" normalizeH="0" baseline="0" noProof="0" dirty="0">
              <a:ln>
                <a:noFill/>
              </a:ln>
              <a:solidFill>
                <a:srgbClr val="E7E6E6">
                  <a:lumMod val="10000"/>
                </a:srgbClr>
              </a:solidFill>
              <a:effectLst/>
              <a:uLnTx/>
              <a:uFillTx/>
              <a:latin typeface="+mj-lt"/>
              <a:ea typeface="Calibri" panose="020F0502020204030204" pitchFamily="34" charset="0"/>
              <a:cs typeface="Times New Roman" panose="02020603050405020304" pitchFamily="18" charset="0"/>
              <a:sym typeface="Arial"/>
            </a:endParaRPr>
          </a:p>
        </p:txBody>
      </p:sp>
      <p:sp>
        <p:nvSpPr>
          <p:cNvPr id="6" name="Freeform 25">
            <a:extLst>
              <a:ext uri="{FF2B5EF4-FFF2-40B4-BE49-F238E27FC236}">
                <a16:creationId xmlns:a16="http://schemas.microsoft.com/office/drawing/2014/main" id="{5A8D1765-906D-382F-F378-538564445431}"/>
              </a:ext>
            </a:extLst>
          </p:cNvPr>
          <p:cNvSpPr/>
          <p:nvPr/>
        </p:nvSpPr>
        <p:spPr>
          <a:xfrm>
            <a:off x="4099407" y="1587394"/>
            <a:ext cx="553126" cy="497549"/>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Freeform 25">
            <a:extLst>
              <a:ext uri="{FF2B5EF4-FFF2-40B4-BE49-F238E27FC236}">
                <a16:creationId xmlns:a16="http://schemas.microsoft.com/office/drawing/2014/main" id="{8E8AF536-FFB7-E002-C4A6-0B1AF07D63CA}"/>
              </a:ext>
            </a:extLst>
          </p:cNvPr>
          <p:cNvSpPr/>
          <p:nvPr/>
        </p:nvSpPr>
        <p:spPr>
          <a:xfrm>
            <a:off x="4478171" y="3381395"/>
            <a:ext cx="553126" cy="497549"/>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TextBox 8">
            <a:extLst>
              <a:ext uri="{FF2B5EF4-FFF2-40B4-BE49-F238E27FC236}">
                <a16:creationId xmlns:a16="http://schemas.microsoft.com/office/drawing/2014/main" id="{4869090F-CBF6-1A55-F728-40D4A7BD1842}"/>
              </a:ext>
            </a:extLst>
          </p:cNvPr>
          <p:cNvSpPr txBox="1"/>
          <p:nvPr/>
        </p:nvSpPr>
        <p:spPr>
          <a:xfrm>
            <a:off x="4842021" y="893845"/>
            <a:ext cx="3634816" cy="1569660"/>
          </a:xfrm>
          <a:prstGeom prst="rect">
            <a:avLst/>
          </a:prstGeom>
          <a:noFill/>
        </p:spPr>
        <p:txBody>
          <a:bodyPr wrap="square">
            <a:spAutoFit/>
          </a:bodyPr>
          <a:lstStyle/>
          <a:p>
            <a:pPr lvl="0" algn="just"/>
            <a:r>
              <a:rPr lang="vi-VN" sz="2400" dirty="0">
                <a:latin typeface="+mj-lt"/>
              </a:rPr>
              <a:t>nhân vật đội lốt xấu xí đã vượt qua những thử thách bằng chính đạo đức và tài năng của mình</a:t>
            </a:r>
            <a:endParaRPr kumimoji="0" lang="en-SG" sz="7200" b="0" i="0" u="none" strike="noStrike" kern="0" cap="none" spc="0" normalizeH="0" baseline="0" noProof="0" dirty="0">
              <a:ln>
                <a:noFill/>
              </a:ln>
              <a:solidFill>
                <a:srgbClr val="000000"/>
              </a:solidFill>
              <a:effectLst/>
              <a:uLnTx/>
              <a:uFillTx/>
              <a:latin typeface="+mj-lt"/>
              <a:cs typeface="Times New Roman" panose="02020603050405020304" pitchFamily="18" charset="0"/>
              <a:sym typeface="Arial"/>
            </a:endParaRPr>
          </a:p>
        </p:txBody>
      </p:sp>
      <p:sp>
        <p:nvSpPr>
          <p:cNvPr id="11" name="TextBox 10">
            <a:extLst>
              <a:ext uri="{FF2B5EF4-FFF2-40B4-BE49-F238E27FC236}">
                <a16:creationId xmlns:a16="http://schemas.microsoft.com/office/drawing/2014/main" id="{8D44E4CA-CE18-012A-EE3D-0E95F459A5ED}"/>
              </a:ext>
            </a:extLst>
          </p:cNvPr>
          <p:cNvSpPr txBox="1"/>
          <p:nvPr/>
        </p:nvSpPr>
        <p:spPr>
          <a:xfrm>
            <a:off x="5208161" y="2750347"/>
            <a:ext cx="3758974" cy="1938992"/>
          </a:xfrm>
          <a:prstGeom prst="rect">
            <a:avLst/>
          </a:prstGeom>
          <a:noFill/>
        </p:spPr>
        <p:txBody>
          <a:bodyPr wrap="square">
            <a:spAutoFit/>
          </a:bodyPr>
          <a:lstStyle/>
          <a:p>
            <a:pPr lvl="0" algn="just"/>
            <a:r>
              <a:rPr lang="vi-VN" sz="2400" dirty="0">
                <a:latin typeface="+mj-lt"/>
              </a:rPr>
              <a:t>Chiến thắng của nhân vật đội lốt xấu xí trong các tình huống thử thách được tạo nên bởi đạo đức và tài năng vốn có của họ. </a:t>
            </a:r>
            <a:endParaRPr kumimoji="0" lang="en-SG" sz="7200" b="0" i="0" u="none" strike="noStrike" kern="0" cap="none" spc="0" normalizeH="0" baseline="0" noProof="0" dirty="0">
              <a:ln>
                <a:noFill/>
              </a:ln>
              <a:solidFill>
                <a:srgbClr val="000000"/>
              </a:solidFill>
              <a:effectLst/>
              <a:uLnTx/>
              <a:uFillTx/>
              <a:latin typeface="+mj-lt"/>
              <a:cs typeface="Times New Roman" panose="02020603050405020304" pitchFamily="18" charset="0"/>
              <a:sym typeface="Arial"/>
            </a:endParaRPr>
          </a:p>
        </p:txBody>
      </p:sp>
      <p:pic>
        <p:nvPicPr>
          <p:cNvPr id="13" name="Picture 12" descr="A person holding apples and a child's head&#10;&#10;Description automatically generated">
            <a:extLst>
              <a:ext uri="{FF2B5EF4-FFF2-40B4-BE49-F238E27FC236}">
                <a16:creationId xmlns:a16="http://schemas.microsoft.com/office/drawing/2014/main" id="{2129184B-F972-FC8A-F165-C499DE00F125}"/>
              </a:ext>
            </a:extLst>
          </p:cNvPr>
          <p:cNvPicPr>
            <a:picLocks noChangeAspect="1"/>
          </p:cNvPicPr>
          <p:nvPr/>
        </p:nvPicPr>
        <p:blipFill>
          <a:blip r:embed="rId8"/>
          <a:stretch>
            <a:fillRect/>
          </a:stretch>
        </p:blipFill>
        <p:spPr>
          <a:xfrm>
            <a:off x="2072990" y="3220466"/>
            <a:ext cx="2997883" cy="1954930"/>
          </a:xfrm>
          <a:prstGeom prst="rect">
            <a:avLst/>
          </a:prstGeom>
        </p:spPr>
      </p:pic>
    </p:spTree>
    <p:extLst>
      <p:ext uri="{BB962C8B-B14F-4D97-AF65-F5344CB8AC3E}">
        <p14:creationId xmlns:p14="http://schemas.microsoft.com/office/powerpoint/2010/main" val="3625523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P spid="6" grpId="0" animBg="1"/>
      <p:bldP spid="7" grpId="0" animBg="1"/>
      <p:bldP spid="9"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330B4-5CA5-12D1-52E6-CA5A72D587E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4A33B96-6361-CCCA-C155-9FAECCE547EF}"/>
              </a:ext>
            </a:extLst>
          </p:cNvPr>
          <p:cNvPicPr>
            <a:picLocks noChangeAspect="1"/>
          </p:cNvPicPr>
          <p:nvPr/>
        </p:nvPicPr>
        <p:blipFill>
          <a:blip r:embed="rId2"/>
          <a:srcRect b="10967"/>
          <a:stretch/>
        </p:blipFill>
        <p:spPr>
          <a:xfrm>
            <a:off x="0" y="0"/>
            <a:ext cx="9144000" cy="5143500"/>
          </a:xfrm>
          <a:prstGeom prst="rect">
            <a:avLst/>
          </a:prstGeom>
        </p:spPr>
      </p:pic>
      <p:pic>
        <p:nvPicPr>
          <p:cNvPr id="8" name="Picture 7">
            <a:extLst>
              <a:ext uri="{FF2B5EF4-FFF2-40B4-BE49-F238E27FC236}">
                <a16:creationId xmlns:a16="http://schemas.microsoft.com/office/drawing/2014/main" id="{38361D05-0BBC-F509-DD3F-C750008CF80D}"/>
              </a:ext>
            </a:extLst>
          </p:cNvPr>
          <p:cNvPicPr>
            <a:picLocks noChangeAspect="1"/>
          </p:cNvPicPr>
          <p:nvPr/>
        </p:nvPicPr>
        <p:blipFill>
          <a:blip r:embed="rId3">
            <a:clrChange>
              <a:clrFrom>
                <a:srgbClr val="FFFFFF"/>
              </a:clrFrom>
              <a:clrTo>
                <a:srgbClr val="FFFFFF">
                  <a:alpha val="0"/>
                </a:srgbClr>
              </a:clrTo>
            </a:clrChange>
          </a:blip>
          <a:srcRect t="59241" r="33630" b="19609"/>
          <a:stretch/>
        </p:blipFill>
        <p:spPr>
          <a:xfrm>
            <a:off x="-797396" y="23098"/>
            <a:ext cx="8947904" cy="807335"/>
          </a:xfrm>
          <a:prstGeom prst="rect">
            <a:avLst/>
          </a:prstGeom>
        </p:spPr>
      </p:pic>
      <p:sp>
        <p:nvSpPr>
          <p:cNvPr id="10" name="TextBox 9">
            <a:extLst>
              <a:ext uri="{FF2B5EF4-FFF2-40B4-BE49-F238E27FC236}">
                <a16:creationId xmlns:a16="http://schemas.microsoft.com/office/drawing/2014/main" id="{33A4F7DF-05E1-96E7-0AC3-FEF3BC37A264}"/>
              </a:ext>
            </a:extLst>
          </p:cNvPr>
          <p:cNvSpPr txBox="1"/>
          <p:nvPr/>
        </p:nvSpPr>
        <p:spPr>
          <a:xfrm>
            <a:off x="2589183" y="86510"/>
            <a:ext cx="5724164" cy="587148"/>
          </a:xfrm>
          <a:prstGeom prst="rect">
            <a:avLst/>
          </a:prstGeom>
          <a:noFill/>
        </p:spPr>
        <p:txBody>
          <a:bodyPr wrap="square">
            <a:spAutoFit/>
          </a:bodyPr>
          <a:lstStyle/>
          <a:p>
            <a:pPr algn="just">
              <a:lnSpc>
                <a:spcPct val="150000"/>
              </a:lnSpc>
              <a:spcAft>
                <a:spcPts val="80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2. </a:t>
            </a: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Kiểu nhân vật đội lốt người xấu xí</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PA-椭圆 49">
            <a:extLst>
              <a:ext uri="{FF2B5EF4-FFF2-40B4-BE49-F238E27FC236}">
                <a16:creationId xmlns:a16="http://schemas.microsoft.com/office/drawing/2014/main" id="{4C046CC3-C3F2-9562-A8AB-A22500621BF1}"/>
              </a:ext>
            </a:extLst>
          </p:cNvPr>
          <p:cNvSpPr/>
          <p:nvPr/>
        </p:nvSpPr>
        <p:spPr>
          <a:xfrm>
            <a:off x="2554732" y="879795"/>
            <a:ext cx="548256" cy="515226"/>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5">
              <a:spcBef>
                <a:spcPct val="0"/>
              </a:spcBef>
              <a:spcAft>
                <a:spcPct val="0"/>
              </a:spcAft>
              <a:buClrTx/>
              <a:defRPr/>
            </a:pPr>
            <a:r>
              <a:rPr lang="en-US" altLang="zh-CN" sz="2800" b="1" dirty="0">
                <a:solidFill>
                  <a:prstClr val="black"/>
                </a:solidFill>
                <a:latin typeface="Source Han Sans SC"/>
                <a:ea typeface="Source Han Sans SC"/>
              </a:rPr>
              <a:t>1</a:t>
            </a:r>
            <a:endParaRPr sz="2800" b="1" dirty="0">
              <a:solidFill>
                <a:prstClr val="black"/>
              </a:solidFill>
              <a:latin typeface="字魂59号-创粗黑" panose="00000500000000000000" pitchFamily="2" charset="-122"/>
              <a:ea typeface="字魂59号-创粗黑" panose="00000500000000000000" pitchFamily="2" charset="-122"/>
            </a:endParaRPr>
          </a:p>
        </p:txBody>
      </p:sp>
      <p:sp>
        <p:nvSpPr>
          <p:cNvPr id="15" name="PA-椭圆 47">
            <a:extLst>
              <a:ext uri="{FF2B5EF4-FFF2-40B4-BE49-F238E27FC236}">
                <a16:creationId xmlns:a16="http://schemas.microsoft.com/office/drawing/2014/main" id="{FACC4B1E-F733-C911-F3BB-0925345107F5}"/>
              </a:ext>
            </a:extLst>
          </p:cNvPr>
          <p:cNvSpPr/>
          <p:nvPr/>
        </p:nvSpPr>
        <p:spPr>
          <a:xfrm>
            <a:off x="2512152" y="2198494"/>
            <a:ext cx="548256" cy="515226"/>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5">
              <a:spcBef>
                <a:spcPct val="0"/>
              </a:spcBef>
              <a:spcAft>
                <a:spcPct val="0"/>
              </a:spcAft>
              <a:buClrTx/>
              <a:defRPr/>
            </a:pPr>
            <a:r>
              <a:rPr lang="en-US" altLang="zh-CN" sz="2800" b="1" dirty="0">
                <a:solidFill>
                  <a:prstClr val="black"/>
                </a:solidFill>
                <a:latin typeface="Source Han Sans SC"/>
                <a:ea typeface="Source Han Sans SC"/>
              </a:rPr>
              <a:t>2</a:t>
            </a:r>
            <a:endParaRPr sz="2800" b="1" dirty="0">
              <a:solidFill>
                <a:prstClr val="black"/>
              </a:solidFill>
              <a:latin typeface="字魂59号-创粗黑" panose="00000500000000000000" pitchFamily="2" charset="-122"/>
              <a:ea typeface="字魂59号-创粗黑" panose="00000500000000000000" pitchFamily="2" charset="-122"/>
            </a:endParaRPr>
          </a:p>
        </p:txBody>
      </p:sp>
      <p:sp>
        <p:nvSpPr>
          <p:cNvPr id="16" name="PA-椭圆 45">
            <a:extLst>
              <a:ext uri="{FF2B5EF4-FFF2-40B4-BE49-F238E27FC236}">
                <a16:creationId xmlns:a16="http://schemas.microsoft.com/office/drawing/2014/main" id="{6D7A328B-FCC0-A34D-C5EC-E52DF1D6B6B2}"/>
              </a:ext>
            </a:extLst>
          </p:cNvPr>
          <p:cNvSpPr/>
          <p:nvPr/>
        </p:nvSpPr>
        <p:spPr>
          <a:xfrm>
            <a:off x="2554732" y="3729221"/>
            <a:ext cx="548256" cy="515226"/>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5">
              <a:spcBef>
                <a:spcPct val="0"/>
              </a:spcBef>
              <a:spcAft>
                <a:spcPct val="0"/>
              </a:spcAft>
              <a:buClrTx/>
              <a:defRPr/>
            </a:pPr>
            <a:r>
              <a:rPr lang="en-US" altLang="zh-CN" sz="2800" b="1" dirty="0">
                <a:solidFill>
                  <a:prstClr val="black"/>
                </a:solidFill>
                <a:latin typeface="Source Han Sans SC"/>
                <a:ea typeface="Source Han Sans SC"/>
              </a:rPr>
              <a:t>3</a:t>
            </a:r>
            <a:endParaRPr sz="2800" b="1" dirty="0">
              <a:solidFill>
                <a:prstClr val="black"/>
              </a:solidFill>
              <a:latin typeface="字魂59号-创粗黑" panose="00000500000000000000" pitchFamily="2" charset="-122"/>
              <a:ea typeface="字魂59号-创粗黑" panose="00000500000000000000" pitchFamily="2" charset="-122"/>
            </a:endParaRPr>
          </a:p>
        </p:txBody>
      </p:sp>
      <p:sp>
        <p:nvSpPr>
          <p:cNvPr id="17" name="PA-矩形 28">
            <a:extLst>
              <a:ext uri="{FF2B5EF4-FFF2-40B4-BE49-F238E27FC236}">
                <a16:creationId xmlns:a16="http://schemas.microsoft.com/office/drawing/2014/main" id="{8F7A2BA5-09CD-CABC-0A3E-E6F8FDC2F4D0}"/>
              </a:ext>
            </a:extLst>
          </p:cNvPr>
          <p:cNvSpPr/>
          <p:nvPr/>
        </p:nvSpPr>
        <p:spPr>
          <a:xfrm flipH="1">
            <a:off x="3173815" y="745086"/>
            <a:ext cx="5743577" cy="666956"/>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685800">
              <a:defRPr/>
            </a:pP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vật cô gái cóc ở truyện Người lấy cóc, chàng trai dê trong truyện Lấy chồng dê và cô gái ếch trong truyện Người lấy ếch</a:t>
            </a:r>
            <a:endParaRPr lang="en-SG" sz="4000" kern="1200" dirty="0">
              <a:latin typeface="Times New Roman" panose="02020603050405020304" pitchFamily="18" charset="0"/>
              <a:cs typeface="Times New Roman" panose="02020603050405020304" pitchFamily="18" charset="0"/>
            </a:endParaRPr>
          </a:p>
        </p:txBody>
      </p:sp>
      <p:sp>
        <p:nvSpPr>
          <p:cNvPr id="18" name="PA-矩形 28">
            <a:extLst>
              <a:ext uri="{FF2B5EF4-FFF2-40B4-BE49-F238E27FC236}">
                <a16:creationId xmlns:a16="http://schemas.microsoft.com/office/drawing/2014/main" id="{76CBB45D-54EF-676B-CE3A-124F99489390}"/>
              </a:ext>
            </a:extLst>
          </p:cNvPr>
          <p:cNvSpPr/>
          <p:nvPr/>
        </p:nvSpPr>
        <p:spPr>
          <a:xfrm flipH="1">
            <a:off x="3099352" y="1970200"/>
            <a:ext cx="6005704" cy="1372953"/>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685800">
              <a:defRPr/>
            </a:pPr>
            <a:r>
              <a:rPr lang="vi-VN" sz="2400" dirty="0">
                <a:latin typeface="Times New Roman" panose="02020603050405020304" pitchFamily="18" charset="0"/>
                <a:cs typeface="Times New Roman" panose="02020603050405020304" pitchFamily="18" charset="0"/>
              </a:rPr>
              <a:t>Những nhân vật này vượt qua mọi thử thách và lấy được người vợ, người chồng đẹp cả về hình thức và tâm hồn, vợ chồng sống hạnh phúc bằng chính sức lao động và tài năng của mình. </a:t>
            </a:r>
            <a:endParaRPr lang="en-SG" sz="4000" kern="1200" dirty="0">
              <a:latin typeface="Times New Roman" panose="02020603050405020304" pitchFamily="18" charset="0"/>
              <a:cs typeface="Times New Roman" panose="02020603050405020304" pitchFamily="18" charset="0"/>
            </a:endParaRPr>
          </a:p>
        </p:txBody>
      </p:sp>
      <p:sp>
        <p:nvSpPr>
          <p:cNvPr id="20" name="PA-矩形 28">
            <a:extLst>
              <a:ext uri="{FF2B5EF4-FFF2-40B4-BE49-F238E27FC236}">
                <a16:creationId xmlns:a16="http://schemas.microsoft.com/office/drawing/2014/main" id="{7991CB6D-A5C2-062F-BAB4-44B0EFC3FD2C}"/>
              </a:ext>
            </a:extLst>
          </p:cNvPr>
          <p:cNvSpPr/>
          <p:nvPr/>
        </p:nvSpPr>
        <p:spPr>
          <a:xfrm flipH="1">
            <a:off x="3060407" y="3619836"/>
            <a:ext cx="5856984" cy="959564"/>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685800">
              <a:defRPr/>
            </a:pPr>
            <a:r>
              <a:rPr lang="vi-VN" sz="2400" dirty="0">
                <a:latin typeface="Times New Roman" panose="02020603050405020304" pitchFamily="18" charset="0"/>
                <a:cs typeface="Times New Roman" panose="02020603050405020304" pitchFamily="18" charset="0"/>
              </a:rPr>
              <a:t>Từ đó nhân vật xấu xí trút bỏ vĩnh viễn cái lốt dị dạng phải mang trên mình từ trước tới nay để trở thành những người có nhan sắc tuyệt đẹp và một tương lai tươi sáng.</a:t>
            </a:r>
            <a:endParaRPr lang="en-SG" sz="4000" kern="1200" dirty="0">
              <a:latin typeface="Times New Roman" panose="02020603050405020304" pitchFamily="18" charset="0"/>
              <a:cs typeface="Times New Roman" panose="02020603050405020304" pitchFamily="18" charset="0"/>
            </a:endParaRPr>
          </a:p>
        </p:txBody>
      </p:sp>
      <p:cxnSp>
        <p:nvCxnSpPr>
          <p:cNvPr id="23" name="Straight Arrow Connector 22">
            <a:extLst>
              <a:ext uri="{FF2B5EF4-FFF2-40B4-BE49-F238E27FC236}">
                <a16:creationId xmlns:a16="http://schemas.microsoft.com/office/drawing/2014/main" id="{F76E1291-39E2-E8F3-D4BF-C7046D13DCD2}"/>
              </a:ext>
            </a:extLst>
          </p:cNvPr>
          <p:cNvCxnSpPr/>
          <p:nvPr/>
        </p:nvCxnSpPr>
        <p:spPr>
          <a:xfrm>
            <a:off x="2828860" y="1610205"/>
            <a:ext cx="0" cy="53369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E3DF5BDF-219D-5F33-CC39-FA777095E8F5}"/>
              </a:ext>
            </a:extLst>
          </p:cNvPr>
          <p:cNvCxnSpPr/>
          <p:nvPr/>
        </p:nvCxnSpPr>
        <p:spPr>
          <a:xfrm>
            <a:off x="2828860" y="2908968"/>
            <a:ext cx="0" cy="53369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27" name="Picture 26" descr="A cartoon of two people&#10;&#10;Description automatically generated">
            <a:extLst>
              <a:ext uri="{FF2B5EF4-FFF2-40B4-BE49-F238E27FC236}">
                <a16:creationId xmlns:a16="http://schemas.microsoft.com/office/drawing/2014/main" id="{5957759C-8C59-DEF1-067A-35673D4D0A14}"/>
              </a:ext>
            </a:extLst>
          </p:cNvPr>
          <p:cNvPicPr>
            <a:picLocks noChangeAspect="1"/>
          </p:cNvPicPr>
          <p:nvPr/>
        </p:nvPicPr>
        <p:blipFill>
          <a:blip r:embed="rId4"/>
          <a:stretch>
            <a:fillRect/>
          </a:stretch>
        </p:blipFill>
        <p:spPr>
          <a:xfrm>
            <a:off x="-26323" y="2598995"/>
            <a:ext cx="2855184" cy="2661893"/>
          </a:xfrm>
          <a:prstGeom prst="rect">
            <a:avLst/>
          </a:prstGeom>
        </p:spPr>
      </p:pic>
      <p:sp>
        <p:nvSpPr>
          <p:cNvPr id="28" name="Freeform 7">
            <a:extLst>
              <a:ext uri="{FF2B5EF4-FFF2-40B4-BE49-F238E27FC236}">
                <a16:creationId xmlns:a16="http://schemas.microsoft.com/office/drawing/2014/main" id="{D216989B-8154-5905-E7EE-D18E3E10E1F2}"/>
              </a:ext>
            </a:extLst>
          </p:cNvPr>
          <p:cNvSpPr/>
          <p:nvPr/>
        </p:nvSpPr>
        <p:spPr>
          <a:xfrm>
            <a:off x="237049" y="1154488"/>
            <a:ext cx="2241658" cy="1533587"/>
          </a:xfrm>
          <a:custGeom>
            <a:avLst/>
            <a:gdLst/>
            <a:ahLst/>
            <a:cxnLst/>
            <a:rect l="l" t="t" r="r" b="b"/>
            <a:pathLst>
              <a:path w="5333755" h="2769108">
                <a:moveTo>
                  <a:pt x="0" y="0"/>
                </a:moveTo>
                <a:lnTo>
                  <a:pt x="5333756" y="0"/>
                </a:lnTo>
                <a:lnTo>
                  <a:pt x="5333756" y="2769108"/>
                </a:lnTo>
                <a:lnTo>
                  <a:pt x="0" y="2769108"/>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SG"/>
          </a:p>
        </p:txBody>
      </p:sp>
      <p:sp>
        <p:nvSpPr>
          <p:cNvPr id="29" name="TextBox 9">
            <a:extLst>
              <a:ext uri="{FF2B5EF4-FFF2-40B4-BE49-F238E27FC236}">
                <a16:creationId xmlns:a16="http://schemas.microsoft.com/office/drawing/2014/main" id="{CFDA3F1A-5A96-F9A3-4188-DA0569209888}"/>
              </a:ext>
            </a:extLst>
          </p:cNvPr>
          <p:cNvSpPr txBox="1"/>
          <p:nvPr/>
        </p:nvSpPr>
        <p:spPr>
          <a:xfrm>
            <a:off x="38944" y="1496830"/>
            <a:ext cx="2671006" cy="759823"/>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6375"/>
              </a:lnSpc>
            </a:pPr>
            <a:r>
              <a:rPr lang="en-US" sz="4800" b="1" dirty="0" err="1">
                <a:latin typeface="Times New Roman" panose="02020603050405020304" pitchFamily="18" charset="0"/>
                <a:ea typeface="TDTD여름이다"/>
                <a:cs typeface="Times New Roman" panose="02020603050405020304" pitchFamily="18" charset="0"/>
                <a:sym typeface="TDTD여름이다"/>
              </a:rPr>
              <a:t>Ví</a:t>
            </a:r>
            <a:r>
              <a:rPr lang="en-US" sz="4800" b="1" dirty="0">
                <a:latin typeface="Times New Roman" panose="02020603050405020304" pitchFamily="18" charset="0"/>
                <a:ea typeface="TDTD여름이다"/>
                <a:cs typeface="Times New Roman" panose="02020603050405020304" pitchFamily="18" charset="0"/>
                <a:sym typeface="TDTD여름이다"/>
              </a:rPr>
              <a:t> </a:t>
            </a:r>
            <a:r>
              <a:rPr lang="en-US" sz="4800" b="1" dirty="0" err="1">
                <a:latin typeface="Times New Roman" panose="02020603050405020304" pitchFamily="18" charset="0"/>
                <a:ea typeface="TDTD여름이다"/>
                <a:cs typeface="Times New Roman" panose="02020603050405020304" pitchFamily="18" charset="0"/>
                <a:sym typeface="TDTD여름이다"/>
              </a:rPr>
              <a:t>dụ</a:t>
            </a:r>
            <a:endParaRPr lang="en-US" sz="4800" b="1" dirty="0">
              <a:latin typeface="Times New Roman" panose="02020603050405020304" pitchFamily="18" charset="0"/>
              <a:ea typeface="TDTD여름이다"/>
              <a:cs typeface="Times New Roman" panose="02020603050405020304" pitchFamily="18" charset="0"/>
              <a:sym typeface="TDTD여름이다"/>
            </a:endParaRPr>
          </a:p>
        </p:txBody>
      </p:sp>
    </p:spTree>
    <p:extLst>
      <p:ext uri="{BB962C8B-B14F-4D97-AF65-F5344CB8AC3E}">
        <p14:creationId xmlns:p14="http://schemas.microsoft.com/office/powerpoint/2010/main" val="1498009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par>
                                <p:cTn id="28" presetID="16" presetClass="entr" presetSubtype="21"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p:bldP spid="18"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Shape 747">
          <a:extLst>
            <a:ext uri="{FF2B5EF4-FFF2-40B4-BE49-F238E27FC236}">
              <a16:creationId xmlns:a16="http://schemas.microsoft.com/office/drawing/2014/main" id="{3EF78E11-AFCC-33F5-099F-A8AAE41DD9D6}"/>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F499D304-D6F9-D08F-B735-632841F77C17}"/>
              </a:ext>
            </a:extLst>
          </p:cNvPr>
          <p:cNvPicPr>
            <a:picLocks noChangeAspect="1"/>
          </p:cNvPicPr>
          <p:nvPr/>
        </p:nvPicPr>
        <p:blipFill>
          <a:blip r:embed="rId3"/>
          <a:stretch>
            <a:fillRect/>
          </a:stretch>
        </p:blipFill>
        <p:spPr>
          <a:xfrm>
            <a:off x="0" y="0"/>
            <a:ext cx="9144000" cy="5143500"/>
          </a:xfrm>
          <a:prstGeom prst="rect">
            <a:avLst/>
          </a:prstGeom>
        </p:spPr>
      </p:pic>
      <p:sp>
        <p:nvSpPr>
          <p:cNvPr id="13" name="文本框 25">
            <a:extLst>
              <a:ext uri="{FF2B5EF4-FFF2-40B4-BE49-F238E27FC236}">
                <a16:creationId xmlns:a16="http://schemas.microsoft.com/office/drawing/2014/main" id="{38DF554E-A75C-78A2-43AE-F8D5EB5C9E4E}"/>
              </a:ext>
            </a:extLst>
          </p:cNvPr>
          <p:cNvSpPr txBox="1"/>
          <p:nvPr/>
        </p:nvSpPr>
        <p:spPr>
          <a:xfrm>
            <a:off x="-48240" y="1665731"/>
            <a:ext cx="4949675" cy="507519"/>
          </a:xfrm>
          <a:prstGeom prst="rect">
            <a:avLst/>
          </a:prstGeom>
          <a:noFill/>
        </p:spPr>
        <p:txBody>
          <a:bodyPr wrap="square" rtlCol="0">
            <a:noAutofit/>
            <a:scene3d>
              <a:camera prst="orthographicFront"/>
              <a:lightRig rig="threePt" dir="t"/>
            </a:scene3d>
            <a:sp3d contourW="12700"/>
          </a:bodyPr>
          <a:lstStyle/>
          <a:p>
            <a:pPr algn="ctr"/>
            <a:r>
              <a:rPr lang="vi-VN" sz="4000" b="1" dirty="0">
                <a:latin typeface="+mj-lt"/>
              </a:rPr>
              <a:t>Cách thể hiện khát vọng công lí trong văn bản “Thuý Kiều báo ân, báo oán”</a:t>
            </a:r>
            <a:endParaRPr lang="en-SG" sz="4000" dirty="0">
              <a:latin typeface="+mj-lt"/>
            </a:endParaRPr>
          </a:p>
        </p:txBody>
      </p:sp>
      <p:grpSp>
        <p:nvGrpSpPr>
          <p:cNvPr id="14" name="Google Shape;1225;p41">
            <a:extLst>
              <a:ext uri="{FF2B5EF4-FFF2-40B4-BE49-F238E27FC236}">
                <a16:creationId xmlns:a16="http://schemas.microsoft.com/office/drawing/2014/main" id="{8044A4D0-FB7F-6A63-B2F2-7713CBEC1062}"/>
              </a:ext>
            </a:extLst>
          </p:cNvPr>
          <p:cNvGrpSpPr/>
          <p:nvPr/>
        </p:nvGrpSpPr>
        <p:grpSpPr>
          <a:xfrm>
            <a:off x="1427983" y="80263"/>
            <a:ext cx="1538972" cy="1408962"/>
            <a:chOff x="6351724" y="1733334"/>
            <a:chExt cx="1168679" cy="1216176"/>
          </a:xfrm>
        </p:grpSpPr>
        <p:sp>
          <p:nvSpPr>
            <p:cNvPr id="15" name="Google Shape;1226;p41">
              <a:extLst>
                <a:ext uri="{FF2B5EF4-FFF2-40B4-BE49-F238E27FC236}">
                  <a16:creationId xmlns:a16="http://schemas.microsoft.com/office/drawing/2014/main" id="{3A78BF48-B431-D05B-340F-AC9E37D8F98E}"/>
                </a:ext>
              </a:extLst>
            </p:cNvPr>
            <p:cNvSpPr/>
            <p:nvPr/>
          </p:nvSpPr>
          <p:spPr>
            <a:xfrm>
              <a:off x="6351724" y="1733334"/>
              <a:ext cx="1168668" cy="1216176"/>
            </a:xfrm>
            <a:custGeom>
              <a:avLst/>
              <a:gdLst/>
              <a:ahLst/>
              <a:cxnLst/>
              <a:rect l="l" t="t" r="r" b="b"/>
              <a:pathLst>
                <a:path w="29987" h="31204" extrusionOk="0">
                  <a:moveTo>
                    <a:pt x="15161" y="1"/>
                  </a:moveTo>
                  <a:cubicBezTo>
                    <a:pt x="15161" y="1"/>
                    <a:pt x="15160" y="1"/>
                    <a:pt x="15159" y="1"/>
                  </a:cubicBezTo>
                  <a:cubicBezTo>
                    <a:pt x="14427" y="1"/>
                    <a:pt x="14034" y="3061"/>
                    <a:pt x="10996" y="4420"/>
                  </a:cubicBezTo>
                  <a:cubicBezTo>
                    <a:pt x="10470" y="4656"/>
                    <a:pt x="9918" y="4748"/>
                    <a:pt x="9370" y="4748"/>
                  </a:cubicBezTo>
                  <a:cubicBezTo>
                    <a:pt x="8418" y="4748"/>
                    <a:pt x="7475" y="4473"/>
                    <a:pt x="6686" y="4198"/>
                  </a:cubicBezTo>
                  <a:cubicBezTo>
                    <a:pt x="5891" y="3925"/>
                    <a:pt x="5246" y="3649"/>
                    <a:pt x="4899" y="3649"/>
                  </a:cubicBezTo>
                  <a:cubicBezTo>
                    <a:pt x="4803" y="3649"/>
                    <a:pt x="4729" y="3670"/>
                    <a:pt x="4682" y="3719"/>
                  </a:cubicBezTo>
                  <a:cubicBezTo>
                    <a:pt x="4208" y="4215"/>
                    <a:pt x="5739" y="6288"/>
                    <a:pt x="4208" y="9308"/>
                  </a:cubicBezTo>
                  <a:cubicBezTo>
                    <a:pt x="3054" y="11585"/>
                    <a:pt x="286" y="11197"/>
                    <a:pt x="143" y="11991"/>
                  </a:cubicBezTo>
                  <a:cubicBezTo>
                    <a:pt x="0" y="12773"/>
                    <a:pt x="2398" y="13738"/>
                    <a:pt x="2758" y="16805"/>
                  </a:cubicBezTo>
                  <a:cubicBezTo>
                    <a:pt x="3220" y="20755"/>
                    <a:pt x="274" y="21988"/>
                    <a:pt x="485" y="22776"/>
                  </a:cubicBezTo>
                  <a:cubicBezTo>
                    <a:pt x="656" y="23404"/>
                    <a:pt x="4020" y="22834"/>
                    <a:pt x="5767" y="24649"/>
                  </a:cubicBezTo>
                  <a:cubicBezTo>
                    <a:pt x="7515" y="26465"/>
                    <a:pt x="6424" y="30089"/>
                    <a:pt x="7086" y="30466"/>
                  </a:cubicBezTo>
                  <a:cubicBezTo>
                    <a:pt x="7104" y="30476"/>
                    <a:pt x="7124" y="30481"/>
                    <a:pt x="7146" y="30481"/>
                  </a:cubicBezTo>
                  <a:cubicBezTo>
                    <a:pt x="7693" y="30481"/>
                    <a:pt x="9370" y="27406"/>
                    <a:pt x="12498" y="27406"/>
                  </a:cubicBezTo>
                  <a:cubicBezTo>
                    <a:pt x="16260" y="27406"/>
                    <a:pt x="17086" y="31204"/>
                    <a:pt x="17821" y="31204"/>
                  </a:cubicBezTo>
                  <a:cubicBezTo>
                    <a:pt x="17837" y="31204"/>
                    <a:pt x="17854" y="31202"/>
                    <a:pt x="17871" y="31198"/>
                  </a:cubicBezTo>
                  <a:cubicBezTo>
                    <a:pt x="18538" y="31043"/>
                    <a:pt x="18293" y="28057"/>
                    <a:pt x="21183" y="25830"/>
                  </a:cubicBezTo>
                  <a:cubicBezTo>
                    <a:pt x="22478" y="24831"/>
                    <a:pt x="23637" y="24592"/>
                    <a:pt x="24571" y="24592"/>
                  </a:cubicBezTo>
                  <a:cubicBezTo>
                    <a:pt x="25004" y="24592"/>
                    <a:pt x="25388" y="24644"/>
                    <a:pt x="25716" y="24694"/>
                  </a:cubicBezTo>
                  <a:cubicBezTo>
                    <a:pt x="26044" y="24747"/>
                    <a:pt x="26315" y="24799"/>
                    <a:pt x="26518" y="24799"/>
                  </a:cubicBezTo>
                  <a:cubicBezTo>
                    <a:pt x="26694" y="24799"/>
                    <a:pt x="26820" y="24760"/>
                    <a:pt x="26891" y="24649"/>
                  </a:cubicBezTo>
                  <a:cubicBezTo>
                    <a:pt x="27308" y="24020"/>
                    <a:pt x="26013" y="21337"/>
                    <a:pt x="26641" y="18579"/>
                  </a:cubicBezTo>
                  <a:cubicBezTo>
                    <a:pt x="27257" y="15856"/>
                    <a:pt x="29987" y="14971"/>
                    <a:pt x="29987" y="14201"/>
                  </a:cubicBezTo>
                  <a:cubicBezTo>
                    <a:pt x="29987" y="13184"/>
                    <a:pt x="27091" y="13310"/>
                    <a:pt x="25470" y="10244"/>
                  </a:cubicBezTo>
                  <a:cubicBezTo>
                    <a:pt x="23980" y="7429"/>
                    <a:pt x="25157" y="4409"/>
                    <a:pt x="24722" y="3958"/>
                  </a:cubicBezTo>
                  <a:cubicBezTo>
                    <a:pt x="24674" y="3909"/>
                    <a:pt x="24574" y="3891"/>
                    <a:pt x="24428" y="3891"/>
                  </a:cubicBezTo>
                  <a:cubicBezTo>
                    <a:pt x="24248" y="3891"/>
                    <a:pt x="23998" y="3918"/>
                    <a:pt x="23684" y="3946"/>
                  </a:cubicBezTo>
                  <a:cubicBezTo>
                    <a:pt x="23367" y="3973"/>
                    <a:pt x="22987" y="4000"/>
                    <a:pt x="22551" y="4000"/>
                  </a:cubicBezTo>
                  <a:cubicBezTo>
                    <a:pt x="21697" y="4000"/>
                    <a:pt x="20627" y="3898"/>
                    <a:pt x="19395" y="3501"/>
                  </a:cubicBezTo>
                  <a:cubicBezTo>
                    <a:pt x="16356" y="2508"/>
                    <a:pt x="15833" y="1"/>
                    <a:pt x="15161"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227;p41">
              <a:extLst>
                <a:ext uri="{FF2B5EF4-FFF2-40B4-BE49-F238E27FC236}">
                  <a16:creationId xmlns:a16="http://schemas.microsoft.com/office/drawing/2014/main" id="{2F406136-AB0B-23A1-BCB1-C3A36E475BBF}"/>
                </a:ext>
              </a:extLst>
            </p:cNvPr>
            <p:cNvSpPr/>
            <p:nvPr/>
          </p:nvSpPr>
          <p:spPr>
            <a:xfrm>
              <a:off x="6699993" y="1905993"/>
              <a:ext cx="477257" cy="871286"/>
            </a:xfrm>
            <a:custGeom>
              <a:avLst/>
              <a:gdLst/>
              <a:ahLst/>
              <a:cxnLst/>
              <a:rect l="l" t="t" r="r" b="b"/>
              <a:pathLst>
                <a:path w="12246" h="22355" extrusionOk="0">
                  <a:moveTo>
                    <a:pt x="2037" y="0"/>
                  </a:moveTo>
                  <a:lnTo>
                    <a:pt x="2037" y="0"/>
                  </a:lnTo>
                  <a:cubicBezTo>
                    <a:pt x="1520" y="227"/>
                    <a:pt x="981" y="316"/>
                    <a:pt x="437" y="316"/>
                  </a:cubicBezTo>
                  <a:lnTo>
                    <a:pt x="437" y="316"/>
                  </a:lnTo>
                  <a:cubicBezTo>
                    <a:pt x="292" y="316"/>
                    <a:pt x="145" y="309"/>
                    <a:pt x="0" y="299"/>
                  </a:cubicBezTo>
                  <a:lnTo>
                    <a:pt x="0" y="299"/>
                  </a:lnTo>
                  <a:cubicBezTo>
                    <a:pt x="146" y="310"/>
                    <a:pt x="293" y="316"/>
                    <a:pt x="434" y="316"/>
                  </a:cubicBezTo>
                  <a:cubicBezTo>
                    <a:pt x="435" y="316"/>
                    <a:pt x="436" y="316"/>
                    <a:pt x="437" y="316"/>
                  </a:cubicBezTo>
                  <a:lnTo>
                    <a:pt x="437" y="316"/>
                  </a:lnTo>
                  <a:cubicBezTo>
                    <a:pt x="438" y="316"/>
                    <a:pt x="438" y="316"/>
                    <a:pt x="439" y="316"/>
                  </a:cubicBezTo>
                  <a:cubicBezTo>
                    <a:pt x="979" y="316"/>
                    <a:pt x="1520" y="227"/>
                    <a:pt x="2037" y="0"/>
                  </a:cubicBezTo>
                  <a:close/>
                  <a:moveTo>
                    <a:pt x="12246" y="21401"/>
                  </a:moveTo>
                  <a:cubicBezTo>
                    <a:pt x="11846" y="21709"/>
                    <a:pt x="11509" y="22028"/>
                    <a:pt x="11225" y="22349"/>
                  </a:cubicBezTo>
                  <a:lnTo>
                    <a:pt x="11225" y="22354"/>
                  </a:lnTo>
                  <a:cubicBezTo>
                    <a:pt x="11515" y="22028"/>
                    <a:pt x="11846" y="21709"/>
                    <a:pt x="12246" y="21401"/>
                  </a:cubicBezTo>
                  <a:close/>
                </a:path>
              </a:pathLst>
            </a:custGeom>
            <a:solidFill>
              <a:srgbClr val="FCDD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228;p41">
              <a:extLst>
                <a:ext uri="{FF2B5EF4-FFF2-40B4-BE49-F238E27FC236}">
                  <a16:creationId xmlns:a16="http://schemas.microsoft.com/office/drawing/2014/main" id="{1D74020C-3E03-0D95-36E3-82484B0C1BB8}"/>
                </a:ext>
              </a:extLst>
            </p:cNvPr>
            <p:cNvSpPr/>
            <p:nvPr/>
          </p:nvSpPr>
          <p:spPr>
            <a:xfrm>
              <a:off x="6699720" y="1733373"/>
              <a:ext cx="820683" cy="1043673"/>
            </a:xfrm>
            <a:custGeom>
              <a:avLst/>
              <a:gdLst/>
              <a:ahLst/>
              <a:cxnLst/>
              <a:rect l="l" t="t" r="r" b="b"/>
              <a:pathLst>
                <a:path w="21058" h="26778" extrusionOk="0">
                  <a:moveTo>
                    <a:pt x="6230" y="0"/>
                  </a:moveTo>
                  <a:cubicBezTo>
                    <a:pt x="5498" y="0"/>
                    <a:pt x="5105" y="3060"/>
                    <a:pt x="2067" y="4419"/>
                  </a:cubicBezTo>
                  <a:cubicBezTo>
                    <a:pt x="1543" y="4653"/>
                    <a:pt x="994" y="4745"/>
                    <a:pt x="441" y="4745"/>
                  </a:cubicBezTo>
                  <a:cubicBezTo>
                    <a:pt x="298" y="4745"/>
                    <a:pt x="149" y="4738"/>
                    <a:pt x="1" y="4727"/>
                  </a:cubicBezTo>
                  <a:lnTo>
                    <a:pt x="1" y="4727"/>
                  </a:lnTo>
                  <a:cubicBezTo>
                    <a:pt x="600" y="5407"/>
                    <a:pt x="1189" y="6098"/>
                    <a:pt x="1759" y="6806"/>
                  </a:cubicBezTo>
                  <a:cubicBezTo>
                    <a:pt x="2924" y="6177"/>
                    <a:pt x="4225" y="5795"/>
                    <a:pt x="5614" y="5726"/>
                  </a:cubicBezTo>
                  <a:cubicBezTo>
                    <a:pt x="5767" y="5721"/>
                    <a:pt x="5922" y="5715"/>
                    <a:pt x="6081" y="5715"/>
                  </a:cubicBezTo>
                  <a:cubicBezTo>
                    <a:pt x="11277" y="5715"/>
                    <a:pt x="15490" y="10100"/>
                    <a:pt x="15490" y="15507"/>
                  </a:cubicBezTo>
                  <a:lnTo>
                    <a:pt x="15490" y="15518"/>
                  </a:lnTo>
                  <a:lnTo>
                    <a:pt x="15490" y="15524"/>
                  </a:lnTo>
                  <a:lnTo>
                    <a:pt x="15490" y="15536"/>
                  </a:lnTo>
                  <a:lnTo>
                    <a:pt x="15490" y="15552"/>
                  </a:lnTo>
                  <a:lnTo>
                    <a:pt x="15490" y="15563"/>
                  </a:lnTo>
                  <a:lnTo>
                    <a:pt x="15490" y="15570"/>
                  </a:lnTo>
                  <a:lnTo>
                    <a:pt x="15490" y="15581"/>
                  </a:lnTo>
                  <a:lnTo>
                    <a:pt x="15490" y="15587"/>
                  </a:lnTo>
                  <a:lnTo>
                    <a:pt x="15490" y="15592"/>
                  </a:lnTo>
                  <a:lnTo>
                    <a:pt x="15490" y="15598"/>
                  </a:lnTo>
                  <a:lnTo>
                    <a:pt x="15490" y="15616"/>
                  </a:lnTo>
                  <a:lnTo>
                    <a:pt x="15490" y="15621"/>
                  </a:lnTo>
                  <a:lnTo>
                    <a:pt x="15490" y="15626"/>
                  </a:lnTo>
                  <a:lnTo>
                    <a:pt x="15490" y="15632"/>
                  </a:lnTo>
                  <a:lnTo>
                    <a:pt x="15490" y="15639"/>
                  </a:lnTo>
                  <a:lnTo>
                    <a:pt x="15490" y="15673"/>
                  </a:lnTo>
                  <a:lnTo>
                    <a:pt x="15490" y="15684"/>
                  </a:lnTo>
                  <a:cubicBezTo>
                    <a:pt x="15427" y="19292"/>
                    <a:pt x="13487" y="22427"/>
                    <a:pt x="10637" y="24071"/>
                  </a:cubicBezTo>
                  <a:cubicBezTo>
                    <a:pt x="10866" y="24968"/>
                    <a:pt x="11066" y="25869"/>
                    <a:pt x="11232" y="26778"/>
                  </a:cubicBezTo>
                  <a:cubicBezTo>
                    <a:pt x="11517" y="26457"/>
                    <a:pt x="11854" y="26138"/>
                    <a:pt x="12254" y="25829"/>
                  </a:cubicBezTo>
                  <a:cubicBezTo>
                    <a:pt x="13549" y="24831"/>
                    <a:pt x="14708" y="24591"/>
                    <a:pt x="15638" y="24591"/>
                  </a:cubicBezTo>
                  <a:cubicBezTo>
                    <a:pt x="16073" y="24591"/>
                    <a:pt x="16455" y="24641"/>
                    <a:pt x="16787" y="24693"/>
                  </a:cubicBezTo>
                  <a:cubicBezTo>
                    <a:pt x="17111" y="24744"/>
                    <a:pt x="17380" y="24796"/>
                    <a:pt x="17585" y="24796"/>
                  </a:cubicBezTo>
                  <a:cubicBezTo>
                    <a:pt x="17762" y="24796"/>
                    <a:pt x="17894" y="24757"/>
                    <a:pt x="17962" y="24648"/>
                  </a:cubicBezTo>
                  <a:cubicBezTo>
                    <a:pt x="18025" y="24556"/>
                    <a:pt x="18049" y="24430"/>
                    <a:pt x="18049" y="24265"/>
                  </a:cubicBezTo>
                  <a:cubicBezTo>
                    <a:pt x="18049" y="23495"/>
                    <a:pt x="17535" y="21958"/>
                    <a:pt x="17535" y="20217"/>
                  </a:cubicBezTo>
                  <a:cubicBezTo>
                    <a:pt x="17535" y="19687"/>
                    <a:pt x="17585" y="19133"/>
                    <a:pt x="17712" y="18578"/>
                  </a:cubicBezTo>
                  <a:cubicBezTo>
                    <a:pt x="18328" y="15855"/>
                    <a:pt x="21058" y="14970"/>
                    <a:pt x="21058" y="14200"/>
                  </a:cubicBezTo>
                  <a:cubicBezTo>
                    <a:pt x="21058" y="13183"/>
                    <a:pt x="18162" y="13309"/>
                    <a:pt x="16541" y="10243"/>
                  </a:cubicBezTo>
                  <a:cubicBezTo>
                    <a:pt x="15079" y="7486"/>
                    <a:pt x="16175" y="4540"/>
                    <a:pt x="15822" y="3992"/>
                  </a:cubicBezTo>
                  <a:cubicBezTo>
                    <a:pt x="15810" y="3979"/>
                    <a:pt x="15804" y="3968"/>
                    <a:pt x="15793" y="3957"/>
                  </a:cubicBezTo>
                  <a:cubicBezTo>
                    <a:pt x="15748" y="3911"/>
                    <a:pt x="15645" y="3894"/>
                    <a:pt x="15501" y="3894"/>
                  </a:cubicBezTo>
                  <a:cubicBezTo>
                    <a:pt x="15319" y="3894"/>
                    <a:pt x="15068" y="3916"/>
                    <a:pt x="14755" y="3945"/>
                  </a:cubicBezTo>
                  <a:cubicBezTo>
                    <a:pt x="14434" y="3974"/>
                    <a:pt x="14057" y="3997"/>
                    <a:pt x="13617" y="3997"/>
                  </a:cubicBezTo>
                  <a:cubicBezTo>
                    <a:pt x="13161" y="3997"/>
                    <a:pt x="12642" y="3968"/>
                    <a:pt x="12070" y="3882"/>
                  </a:cubicBezTo>
                  <a:cubicBezTo>
                    <a:pt x="11574" y="3802"/>
                    <a:pt x="11037" y="3683"/>
                    <a:pt x="10466" y="3500"/>
                  </a:cubicBezTo>
                  <a:cubicBezTo>
                    <a:pt x="7509" y="2535"/>
                    <a:pt x="6932" y="137"/>
                    <a:pt x="6286" y="5"/>
                  </a:cubicBezTo>
                  <a:cubicBezTo>
                    <a:pt x="6270" y="0"/>
                    <a:pt x="6252" y="0"/>
                    <a:pt x="6230"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229;p41">
              <a:extLst>
                <a:ext uri="{FF2B5EF4-FFF2-40B4-BE49-F238E27FC236}">
                  <a16:creationId xmlns:a16="http://schemas.microsoft.com/office/drawing/2014/main" id="{F9778E67-A872-834D-704E-8984234A1C12}"/>
                </a:ext>
              </a:extLst>
            </p:cNvPr>
            <p:cNvSpPr/>
            <p:nvPr/>
          </p:nvSpPr>
          <p:spPr>
            <a:xfrm>
              <a:off x="6569821" y="1956115"/>
              <a:ext cx="733618" cy="763053"/>
            </a:xfrm>
            <a:custGeom>
              <a:avLst/>
              <a:gdLst/>
              <a:ahLst/>
              <a:cxnLst/>
              <a:rect l="l" t="t" r="r" b="b"/>
              <a:pathLst>
                <a:path w="18824" h="19578" extrusionOk="0">
                  <a:moveTo>
                    <a:pt x="9414" y="0"/>
                  </a:moveTo>
                  <a:cubicBezTo>
                    <a:pt x="4214" y="0"/>
                    <a:pt x="0" y="4385"/>
                    <a:pt x="0" y="9792"/>
                  </a:cubicBezTo>
                  <a:cubicBezTo>
                    <a:pt x="0" y="15192"/>
                    <a:pt x="4214" y="19577"/>
                    <a:pt x="9414" y="19577"/>
                  </a:cubicBezTo>
                  <a:cubicBezTo>
                    <a:pt x="14610" y="19577"/>
                    <a:pt x="18823" y="15192"/>
                    <a:pt x="18823" y="9792"/>
                  </a:cubicBezTo>
                  <a:cubicBezTo>
                    <a:pt x="18823" y="4385"/>
                    <a:pt x="14610" y="0"/>
                    <a:pt x="9414" y="0"/>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Google Shape;1230;p41">
              <a:extLst>
                <a:ext uri="{FF2B5EF4-FFF2-40B4-BE49-F238E27FC236}">
                  <a16:creationId xmlns:a16="http://schemas.microsoft.com/office/drawing/2014/main" id="{2BB6CD81-BEC8-EA07-D8E8-518E64CF29F0}"/>
                </a:ext>
              </a:extLst>
            </p:cNvPr>
            <p:cNvSpPr/>
            <p:nvPr/>
          </p:nvSpPr>
          <p:spPr>
            <a:xfrm>
              <a:off x="6918480" y="1956115"/>
              <a:ext cx="384970" cy="388581"/>
            </a:xfrm>
            <a:custGeom>
              <a:avLst/>
              <a:gdLst/>
              <a:ahLst/>
              <a:cxnLst/>
              <a:rect l="l" t="t" r="r" b="b"/>
              <a:pathLst>
                <a:path w="9878" h="9970" extrusionOk="0">
                  <a:moveTo>
                    <a:pt x="9877" y="9969"/>
                  </a:moveTo>
                  <a:lnTo>
                    <a:pt x="9877" y="9969"/>
                  </a:lnTo>
                  <a:lnTo>
                    <a:pt x="9877" y="9969"/>
                  </a:lnTo>
                  <a:close/>
                  <a:moveTo>
                    <a:pt x="9877" y="9958"/>
                  </a:moveTo>
                  <a:lnTo>
                    <a:pt x="9877" y="9958"/>
                  </a:lnTo>
                  <a:lnTo>
                    <a:pt x="9877" y="9958"/>
                  </a:lnTo>
                  <a:close/>
                  <a:moveTo>
                    <a:pt x="9877" y="9917"/>
                  </a:moveTo>
                  <a:lnTo>
                    <a:pt x="9877" y="9924"/>
                  </a:lnTo>
                  <a:lnTo>
                    <a:pt x="9877" y="9917"/>
                  </a:lnTo>
                  <a:close/>
                  <a:moveTo>
                    <a:pt x="9877" y="9906"/>
                  </a:moveTo>
                  <a:lnTo>
                    <a:pt x="9877" y="9911"/>
                  </a:lnTo>
                  <a:lnTo>
                    <a:pt x="9877" y="9906"/>
                  </a:lnTo>
                  <a:close/>
                  <a:moveTo>
                    <a:pt x="9877" y="9883"/>
                  </a:moveTo>
                  <a:lnTo>
                    <a:pt x="9877" y="9901"/>
                  </a:lnTo>
                  <a:lnTo>
                    <a:pt x="9877" y="9883"/>
                  </a:lnTo>
                  <a:close/>
                  <a:moveTo>
                    <a:pt x="9877" y="9872"/>
                  </a:moveTo>
                  <a:lnTo>
                    <a:pt x="9877" y="9877"/>
                  </a:lnTo>
                  <a:lnTo>
                    <a:pt x="9877" y="9872"/>
                  </a:lnTo>
                  <a:close/>
                  <a:moveTo>
                    <a:pt x="9877" y="9855"/>
                  </a:moveTo>
                  <a:lnTo>
                    <a:pt x="9877" y="9866"/>
                  </a:lnTo>
                  <a:lnTo>
                    <a:pt x="9877" y="9855"/>
                  </a:lnTo>
                  <a:close/>
                  <a:moveTo>
                    <a:pt x="9877" y="9837"/>
                  </a:moveTo>
                  <a:lnTo>
                    <a:pt x="9877" y="9848"/>
                  </a:lnTo>
                  <a:lnTo>
                    <a:pt x="9877" y="9837"/>
                  </a:lnTo>
                  <a:close/>
                  <a:moveTo>
                    <a:pt x="9877" y="9821"/>
                  </a:moveTo>
                  <a:lnTo>
                    <a:pt x="9877" y="9837"/>
                  </a:lnTo>
                  <a:lnTo>
                    <a:pt x="9877" y="9821"/>
                  </a:lnTo>
                  <a:close/>
                  <a:moveTo>
                    <a:pt x="9877" y="9809"/>
                  </a:moveTo>
                  <a:lnTo>
                    <a:pt x="9877" y="9821"/>
                  </a:lnTo>
                  <a:lnTo>
                    <a:pt x="9877" y="9809"/>
                  </a:lnTo>
                  <a:close/>
                  <a:moveTo>
                    <a:pt x="9877" y="9792"/>
                  </a:moveTo>
                  <a:lnTo>
                    <a:pt x="9877" y="9803"/>
                  </a:lnTo>
                  <a:lnTo>
                    <a:pt x="9877" y="9792"/>
                  </a:lnTo>
                  <a:close/>
                  <a:moveTo>
                    <a:pt x="468" y="0"/>
                  </a:moveTo>
                  <a:cubicBezTo>
                    <a:pt x="309" y="0"/>
                    <a:pt x="154" y="6"/>
                    <a:pt x="1" y="11"/>
                  </a:cubicBezTo>
                  <a:cubicBezTo>
                    <a:pt x="154" y="6"/>
                    <a:pt x="309" y="0"/>
                    <a:pt x="468" y="0"/>
                  </a:cubicBezTo>
                  <a:cubicBezTo>
                    <a:pt x="5664" y="0"/>
                    <a:pt x="9877" y="4385"/>
                    <a:pt x="9877" y="9792"/>
                  </a:cubicBezTo>
                  <a:lnTo>
                    <a:pt x="9877" y="9792"/>
                  </a:lnTo>
                  <a:cubicBezTo>
                    <a:pt x="9877" y="4385"/>
                    <a:pt x="5664" y="0"/>
                    <a:pt x="468" y="0"/>
                  </a:cubicBezTo>
                  <a:close/>
                </a:path>
              </a:pathLst>
            </a:custGeom>
            <a:solidFill>
              <a:srgbClr val="F26B2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231;p41">
              <a:extLst>
                <a:ext uri="{FF2B5EF4-FFF2-40B4-BE49-F238E27FC236}">
                  <a16:creationId xmlns:a16="http://schemas.microsoft.com/office/drawing/2014/main" id="{A3FA2F99-2DBB-69EC-2BF4-4F317676D44C}"/>
                </a:ext>
              </a:extLst>
            </p:cNvPr>
            <p:cNvSpPr/>
            <p:nvPr/>
          </p:nvSpPr>
          <p:spPr>
            <a:xfrm>
              <a:off x="6658563" y="1974726"/>
              <a:ext cx="568765" cy="735497"/>
            </a:xfrm>
            <a:custGeom>
              <a:avLst/>
              <a:gdLst/>
              <a:ahLst/>
              <a:cxnLst/>
              <a:rect l="l" t="t" r="r" b="b"/>
              <a:pathLst>
                <a:path w="14594" h="18871" extrusionOk="0">
                  <a:moveTo>
                    <a:pt x="5184" y="0"/>
                  </a:moveTo>
                  <a:cubicBezTo>
                    <a:pt x="5025" y="0"/>
                    <a:pt x="4870" y="6"/>
                    <a:pt x="4717" y="11"/>
                  </a:cubicBezTo>
                  <a:cubicBezTo>
                    <a:pt x="2975" y="103"/>
                    <a:pt x="1365" y="685"/>
                    <a:pt x="0" y="1621"/>
                  </a:cubicBezTo>
                  <a:cubicBezTo>
                    <a:pt x="970" y="2661"/>
                    <a:pt x="1884" y="3758"/>
                    <a:pt x="2730" y="4915"/>
                  </a:cubicBezTo>
                  <a:cubicBezTo>
                    <a:pt x="5755" y="9061"/>
                    <a:pt x="7685" y="13851"/>
                    <a:pt x="8678" y="18870"/>
                  </a:cubicBezTo>
                  <a:cubicBezTo>
                    <a:pt x="12093" y="17448"/>
                    <a:pt x="14525" y="14011"/>
                    <a:pt x="14593" y="9969"/>
                  </a:cubicBezTo>
                  <a:lnTo>
                    <a:pt x="14593" y="9958"/>
                  </a:lnTo>
                  <a:lnTo>
                    <a:pt x="14593" y="9924"/>
                  </a:lnTo>
                  <a:lnTo>
                    <a:pt x="14593" y="9917"/>
                  </a:lnTo>
                  <a:lnTo>
                    <a:pt x="14593" y="9911"/>
                  </a:lnTo>
                  <a:lnTo>
                    <a:pt x="14593" y="9906"/>
                  </a:lnTo>
                  <a:lnTo>
                    <a:pt x="14593" y="9901"/>
                  </a:lnTo>
                  <a:lnTo>
                    <a:pt x="14593" y="9883"/>
                  </a:lnTo>
                  <a:lnTo>
                    <a:pt x="14593" y="9877"/>
                  </a:lnTo>
                  <a:lnTo>
                    <a:pt x="14593" y="9872"/>
                  </a:lnTo>
                  <a:lnTo>
                    <a:pt x="14593" y="9866"/>
                  </a:lnTo>
                  <a:lnTo>
                    <a:pt x="14593" y="9855"/>
                  </a:lnTo>
                  <a:lnTo>
                    <a:pt x="14593" y="9848"/>
                  </a:lnTo>
                  <a:lnTo>
                    <a:pt x="14593" y="9837"/>
                  </a:lnTo>
                  <a:lnTo>
                    <a:pt x="14593" y="9821"/>
                  </a:lnTo>
                  <a:lnTo>
                    <a:pt x="14593" y="9809"/>
                  </a:lnTo>
                  <a:lnTo>
                    <a:pt x="14593" y="9803"/>
                  </a:lnTo>
                  <a:lnTo>
                    <a:pt x="14593" y="9792"/>
                  </a:lnTo>
                  <a:cubicBezTo>
                    <a:pt x="14593" y="4385"/>
                    <a:pt x="10380" y="0"/>
                    <a:pt x="5184" y="0"/>
                  </a:cubicBezTo>
                  <a:close/>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3</a:t>
              </a:r>
              <a:endParaRPr kumimoji="0" sz="6000" b="1" i="0" u="none" strike="noStrike" kern="0" cap="none" spc="0" normalizeH="0" baseline="0" noProof="0" dirty="0">
                <a:ln>
                  <a:noFill/>
                </a:ln>
                <a:solidFill>
                  <a:srgbClr val="000000"/>
                </a:solidFill>
                <a:effectLst/>
                <a:uLnTx/>
                <a:uFillTx/>
                <a:latin typeface="Arial"/>
                <a:cs typeface="Arial"/>
                <a:sym typeface="Arial"/>
              </a:endParaRPr>
            </a:p>
          </p:txBody>
        </p:sp>
        <p:sp>
          <p:nvSpPr>
            <p:cNvPr id="21" name="Google Shape;1232;p41">
              <a:extLst>
                <a:ext uri="{FF2B5EF4-FFF2-40B4-BE49-F238E27FC236}">
                  <a16:creationId xmlns:a16="http://schemas.microsoft.com/office/drawing/2014/main" id="{C714D1D2-6FB7-D270-267C-DD3FB9AAB4ED}"/>
                </a:ext>
              </a:extLst>
            </p:cNvPr>
            <p:cNvSpPr/>
            <p:nvPr/>
          </p:nvSpPr>
          <p:spPr>
            <a:xfrm>
              <a:off x="6479441" y="2570049"/>
              <a:ext cx="146692" cy="107064"/>
            </a:xfrm>
            <a:custGeom>
              <a:avLst/>
              <a:gdLst/>
              <a:ahLst/>
              <a:cxnLst/>
              <a:rect l="l" t="t" r="r" b="b"/>
              <a:pathLst>
                <a:path w="3764" h="2747" extrusionOk="0">
                  <a:moveTo>
                    <a:pt x="320" y="1"/>
                  </a:moveTo>
                  <a:cubicBezTo>
                    <a:pt x="201" y="1"/>
                    <a:pt x="75" y="109"/>
                    <a:pt x="46" y="223"/>
                  </a:cubicBezTo>
                  <a:cubicBezTo>
                    <a:pt x="1" y="394"/>
                    <a:pt x="103" y="531"/>
                    <a:pt x="246" y="594"/>
                  </a:cubicBezTo>
                  <a:cubicBezTo>
                    <a:pt x="852" y="857"/>
                    <a:pt x="1456" y="1126"/>
                    <a:pt x="2011" y="1485"/>
                  </a:cubicBezTo>
                  <a:cubicBezTo>
                    <a:pt x="2512" y="1816"/>
                    <a:pt x="2923" y="2239"/>
                    <a:pt x="3340" y="2673"/>
                  </a:cubicBezTo>
                  <a:cubicBezTo>
                    <a:pt x="3387" y="2724"/>
                    <a:pt x="3437" y="2747"/>
                    <a:pt x="3489" y="2747"/>
                  </a:cubicBezTo>
                  <a:cubicBezTo>
                    <a:pt x="3637" y="2747"/>
                    <a:pt x="3763" y="2565"/>
                    <a:pt x="3689" y="2393"/>
                  </a:cubicBezTo>
                  <a:cubicBezTo>
                    <a:pt x="3421" y="1777"/>
                    <a:pt x="2867" y="1337"/>
                    <a:pt x="2330" y="982"/>
                  </a:cubicBezTo>
                  <a:cubicBezTo>
                    <a:pt x="1724" y="589"/>
                    <a:pt x="1057" y="304"/>
                    <a:pt x="401" y="17"/>
                  </a:cubicBezTo>
                  <a:cubicBezTo>
                    <a:pt x="372" y="6"/>
                    <a:pt x="349" y="1"/>
                    <a:pt x="320"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233;p41">
              <a:extLst>
                <a:ext uri="{FF2B5EF4-FFF2-40B4-BE49-F238E27FC236}">
                  <a16:creationId xmlns:a16="http://schemas.microsoft.com/office/drawing/2014/main" id="{FE8B9EB7-D09A-0586-A8B3-6982456F4DFD}"/>
                </a:ext>
              </a:extLst>
            </p:cNvPr>
            <p:cNvSpPr/>
            <p:nvPr/>
          </p:nvSpPr>
          <p:spPr>
            <a:xfrm>
              <a:off x="6631205" y="2700927"/>
              <a:ext cx="40765" cy="63646"/>
            </a:xfrm>
            <a:custGeom>
              <a:avLst/>
              <a:gdLst/>
              <a:ahLst/>
              <a:cxnLst/>
              <a:rect l="l" t="t" r="r" b="b"/>
              <a:pathLst>
                <a:path w="1046" h="1633" extrusionOk="0">
                  <a:moveTo>
                    <a:pt x="297" y="0"/>
                  </a:moveTo>
                  <a:cubicBezTo>
                    <a:pt x="252" y="0"/>
                    <a:pt x="206" y="11"/>
                    <a:pt x="165" y="40"/>
                  </a:cubicBezTo>
                  <a:cubicBezTo>
                    <a:pt x="28" y="132"/>
                    <a:pt x="1" y="285"/>
                    <a:pt x="69" y="428"/>
                  </a:cubicBezTo>
                  <a:cubicBezTo>
                    <a:pt x="104" y="514"/>
                    <a:pt x="143" y="599"/>
                    <a:pt x="178" y="685"/>
                  </a:cubicBezTo>
                  <a:cubicBezTo>
                    <a:pt x="194" y="719"/>
                    <a:pt x="212" y="759"/>
                    <a:pt x="228" y="799"/>
                  </a:cubicBezTo>
                  <a:cubicBezTo>
                    <a:pt x="234" y="810"/>
                    <a:pt x="234" y="822"/>
                    <a:pt x="241" y="828"/>
                  </a:cubicBezTo>
                  <a:cubicBezTo>
                    <a:pt x="246" y="851"/>
                    <a:pt x="257" y="873"/>
                    <a:pt x="263" y="891"/>
                  </a:cubicBezTo>
                  <a:cubicBezTo>
                    <a:pt x="331" y="1067"/>
                    <a:pt x="394" y="1244"/>
                    <a:pt x="457" y="1421"/>
                  </a:cubicBezTo>
                  <a:cubicBezTo>
                    <a:pt x="497" y="1536"/>
                    <a:pt x="600" y="1632"/>
                    <a:pt x="720" y="1632"/>
                  </a:cubicBezTo>
                  <a:cubicBezTo>
                    <a:pt x="748" y="1632"/>
                    <a:pt x="771" y="1632"/>
                    <a:pt x="800" y="1621"/>
                  </a:cubicBezTo>
                  <a:cubicBezTo>
                    <a:pt x="931" y="1576"/>
                    <a:pt x="1045" y="1421"/>
                    <a:pt x="994" y="1268"/>
                  </a:cubicBezTo>
                  <a:cubicBezTo>
                    <a:pt x="863" y="885"/>
                    <a:pt x="708" y="508"/>
                    <a:pt x="537" y="143"/>
                  </a:cubicBezTo>
                  <a:cubicBezTo>
                    <a:pt x="497" y="51"/>
                    <a:pt x="394" y="0"/>
                    <a:pt x="297"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234;p41">
              <a:extLst>
                <a:ext uri="{FF2B5EF4-FFF2-40B4-BE49-F238E27FC236}">
                  <a16:creationId xmlns:a16="http://schemas.microsoft.com/office/drawing/2014/main" id="{520367AA-2693-09C2-72F8-C12AEA7CC0BD}"/>
                </a:ext>
              </a:extLst>
            </p:cNvPr>
            <p:cNvSpPr/>
            <p:nvPr/>
          </p:nvSpPr>
          <p:spPr>
            <a:xfrm>
              <a:off x="6966067" y="2779188"/>
              <a:ext cx="65474" cy="77989"/>
            </a:xfrm>
            <a:custGeom>
              <a:avLst/>
              <a:gdLst/>
              <a:ahLst/>
              <a:cxnLst/>
              <a:rect l="l" t="t" r="r" b="b"/>
              <a:pathLst>
                <a:path w="1680" h="2001" extrusionOk="0">
                  <a:moveTo>
                    <a:pt x="298" y="1"/>
                  </a:moveTo>
                  <a:cubicBezTo>
                    <a:pt x="229" y="1"/>
                    <a:pt x="166" y="30"/>
                    <a:pt x="116" y="87"/>
                  </a:cubicBezTo>
                  <a:cubicBezTo>
                    <a:pt x="24" y="190"/>
                    <a:pt x="0" y="385"/>
                    <a:pt x="116" y="487"/>
                  </a:cubicBezTo>
                  <a:cubicBezTo>
                    <a:pt x="229" y="583"/>
                    <a:pt x="332" y="693"/>
                    <a:pt x="435" y="801"/>
                  </a:cubicBezTo>
                  <a:cubicBezTo>
                    <a:pt x="487" y="857"/>
                    <a:pt x="538" y="915"/>
                    <a:pt x="583" y="972"/>
                  </a:cubicBezTo>
                  <a:cubicBezTo>
                    <a:pt x="606" y="1001"/>
                    <a:pt x="629" y="1029"/>
                    <a:pt x="651" y="1057"/>
                  </a:cubicBezTo>
                  <a:cubicBezTo>
                    <a:pt x="664" y="1070"/>
                    <a:pt x="675" y="1086"/>
                    <a:pt x="686" y="1104"/>
                  </a:cubicBezTo>
                  <a:cubicBezTo>
                    <a:pt x="692" y="1109"/>
                    <a:pt x="692" y="1109"/>
                    <a:pt x="698" y="1115"/>
                  </a:cubicBezTo>
                  <a:cubicBezTo>
                    <a:pt x="783" y="1234"/>
                    <a:pt x="864" y="1355"/>
                    <a:pt x="943" y="1486"/>
                  </a:cubicBezTo>
                  <a:cubicBezTo>
                    <a:pt x="1023" y="1618"/>
                    <a:pt x="1104" y="1742"/>
                    <a:pt x="1188" y="1874"/>
                  </a:cubicBezTo>
                  <a:cubicBezTo>
                    <a:pt x="1234" y="1953"/>
                    <a:pt x="1315" y="2000"/>
                    <a:pt x="1399" y="2000"/>
                  </a:cubicBezTo>
                  <a:cubicBezTo>
                    <a:pt x="1428" y="2000"/>
                    <a:pt x="1463" y="1995"/>
                    <a:pt x="1497" y="1982"/>
                  </a:cubicBezTo>
                  <a:cubicBezTo>
                    <a:pt x="1600" y="1932"/>
                    <a:pt x="1679" y="1800"/>
                    <a:pt x="1639" y="1679"/>
                  </a:cubicBezTo>
                  <a:cubicBezTo>
                    <a:pt x="1583" y="1515"/>
                    <a:pt x="1520" y="1349"/>
                    <a:pt x="1434" y="1200"/>
                  </a:cubicBezTo>
                  <a:cubicBezTo>
                    <a:pt x="1343" y="1052"/>
                    <a:pt x="1246" y="909"/>
                    <a:pt x="1143" y="772"/>
                  </a:cubicBezTo>
                  <a:cubicBezTo>
                    <a:pt x="954" y="522"/>
                    <a:pt x="738" y="287"/>
                    <a:pt x="503" y="87"/>
                  </a:cubicBezTo>
                  <a:cubicBezTo>
                    <a:pt x="446" y="35"/>
                    <a:pt x="372" y="1"/>
                    <a:pt x="298"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235;p41">
              <a:extLst>
                <a:ext uri="{FF2B5EF4-FFF2-40B4-BE49-F238E27FC236}">
                  <a16:creationId xmlns:a16="http://schemas.microsoft.com/office/drawing/2014/main" id="{2B467360-DFFB-8376-DF9B-459B038008BC}"/>
                </a:ext>
              </a:extLst>
            </p:cNvPr>
            <p:cNvSpPr/>
            <p:nvPr/>
          </p:nvSpPr>
          <p:spPr>
            <a:xfrm>
              <a:off x="6557116" y="1937212"/>
              <a:ext cx="40064" cy="146702"/>
            </a:xfrm>
            <a:custGeom>
              <a:avLst/>
              <a:gdLst/>
              <a:ahLst/>
              <a:cxnLst/>
              <a:rect l="l" t="t" r="r" b="b"/>
              <a:pathLst>
                <a:path w="1028" h="3764" extrusionOk="0">
                  <a:moveTo>
                    <a:pt x="525" y="0"/>
                  </a:moveTo>
                  <a:cubicBezTo>
                    <a:pt x="371" y="0"/>
                    <a:pt x="206" y="137"/>
                    <a:pt x="251" y="348"/>
                  </a:cubicBezTo>
                  <a:cubicBezTo>
                    <a:pt x="474" y="1365"/>
                    <a:pt x="406" y="2420"/>
                    <a:pt x="74" y="3408"/>
                  </a:cubicBezTo>
                  <a:cubicBezTo>
                    <a:pt x="0" y="3626"/>
                    <a:pt x="171" y="3763"/>
                    <a:pt x="343" y="3763"/>
                  </a:cubicBezTo>
                  <a:cubicBezTo>
                    <a:pt x="456" y="3763"/>
                    <a:pt x="571" y="3705"/>
                    <a:pt x="617" y="3563"/>
                  </a:cubicBezTo>
                  <a:cubicBezTo>
                    <a:pt x="988" y="2483"/>
                    <a:pt x="1028" y="1308"/>
                    <a:pt x="765" y="200"/>
                  </a:cubicBezTo>
                  <a:cubicBezTo>
                    <a:pt x="730" y="63"/>
                    <a:pt x="634" y="0"/>
                    <a:pt x="525"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236;p41">
              <a:extLst>
                <a:ext uri="{FF2B5EF4-FFF2-40B4-BE49-F238E27FC236}">
                  <a16:creationId xmlns:a16="http://schemas.microsoft.com/office/drawing/2014/main" id="{2208C5DD-A68B-8F82-7361-4B9D6F362BD3}"/>
                </a:ext>
              </a:extLst>
            </p:cNvPr>
            <p:cNvSpPr/>
            <p:nvPr/>
          </p:nvSpPr>
          <p:spPr>
            <a:xfrm>
              <a:off x="6510386" y="2104727"/>
              <a:ext cx="50742" cy="66180"/>
            </a:xfrm>
            <a:custGeom>
              <a:avLst/>
              <a:gdLst/>
              <a:ahLst/>
              <a:cxnLst/>
              <a:rect l="l" t="t" r="r" b="b"/>
              <a:pathLst>
                <a:path w="1302" h="1698" extrusionOk="0">
                  <a:moveTo>
                    <a:pt x="289" y="994"/>
                  </a:moveTo>
                  <a:cubicBezTo>
                    <a:pt x="281" y="1004"/>
                    <a:pt x="274" y="1012"/>
                    <a:pt x="274" y="1012"/>
                  </a:cubicBezTo>
                  <a:cubicBezTo>
                    <a:pt x="274" y="1012"/>
                    <a:pt x="278" y="1008"/>
                    <a:pt x="289" y="994"/>
                  </a:cubicBezTo>
                  <a:close/>
                  <a:moveTo>
                    <a:pt x="1011" y="1"/>
                  </a:moveTo>
                  <a:cubicBezTo>
                    <a:pt x="919" y="1"/>
                    <a:pt x="817" y="47"/>
                    <a:pt x="777" y="138"/>
                  </a:cubicBezTo>
                  <a:cubicBezTo>
                    <a:pt x="696" y="343"/>
                    <a:pt x="593" y="538"/>
                    <a:pt x="474" y="726"/>
                  </a:cubicBezTo>
                  <a:cubicBezTo>
                    <a:pt x="451" y="772"/>
                    <a:pt x="422" y="812"/>
                    <a:pt x="388" y="857"/>
                  </a:cubicBezTo>
                  <a:cubicBezTo>
                    <a:pt x="377" y="881"/>
                    <a:pt x="360" y="904"/>
                    <a:pt x="343" y="926"/>
                  </a:cubicBezTo>
                  <a:cubicBezTo>
                    <a:pt x="332" y="938"/>
                    <a:pt x="326" y="949"/>
                    <a:pt x="319" y="955"/>
                  </a:cubicBezTo>
                  <a:cubicBezTo>
                    <a:pt x="314" y="960"/>
                    <a:pt x="314" y="965"/>
                    <a:pt x="308" y="965"/>
                  </a:cubicBezTo>
                  <a:cubicBezTo>
                    <a:pt x="308" y="968"/>
                    <a:pt x="303" y="975"/>
                    <a:pt x="297" y="984"/>
                  </a:cubicBezTo>
                  <a:lnTo>
                    <a:pt x="297" y="984"/>
                  </a:lnTo>
                  <a:cubicBezTo>
                    <a:pt x="297" y="983"/>
                    <a:pt x="297" y="983"/>
                    <a:pt x="297" y="983"/>
                  </a:cubicBezTo>
                  <a:lnTo>
                    <a:pt x="297" y="983"/>
                  </a:lnTo>
                  <a:cubicBezTo>
                    <a:pt x="294" y="988"/>
                    <a:pt x="291" y="991"/>
                    <a:pt x="289" y="994"/>
                  </a:cubicBezTo>
                  <a:lnTo>
                    <a:pt x="289" y="994"/>
                  </a:lnTo>
                  <a:cubicBezTo>
                    <a:pt x="292" y="991"/>
                    <a:pt x="295" y="987"/>
                    <a:pt x="297" y="984"/>
                  </a:cubicBezTo>
                  <a:lnTo>
                    <a:pt x="297" y="984"/>
                  </a:lnTo>
                  <a:cubicBezTo>
                    <a:pt x="292" y="994"/>
                    <a:pt x="285" y="1007"/>
                    <a:pt x="274" y="1018"/>
                  </a:cubicBezTo>
                  <a:cubicBezTo>
                    <a:pt x="258" y="1034"/>
                    <a:pt x="245" y="1057"/>
                    <a:pt x="229" y="1075"/>
                  </a:cubicBezTo>
                  <a:cubicBezTo>
                    <a:pt x="189" y="1120"/>
                    <a:pt x="155" y="1166"/>
                    <a:pt x="114" y="1212"/>
                  </a:cubicBezTo>
                  <a:cubicBezTo>
                    <a:pt x="18" y="1320"/>
                    <a:pt x="0" y="1508"/>
                    <a:pt x="114" y="1616"/>
                  </a:cubicBezTo>
                  <a:cubicBezTo>
                    <a:pt x="171" y="1668"/>
                    <a:pt x="245" y="1697"/>
                    <a:pt x="319" y="1697"/>
                  </a:cubicBezTo>
                  <a:cubicBezTo>
                    <a:pt x="388" y="1697"/>
                    <a:pt x="456" y="1674"/>
                    <a:pt x="508" y="1616"/>
                  </a:cubicBezTo>
                  <a:cubicBezTo>
                    <a:pt x="840" y="1246"/>
                    <a:pt x="1091" y="823"/>
                    <a:pt x="1279" y="356"/>
                  </a:cubicBezTo>
                  <a:cubicBezTo>
                    <a:pt x="1302" y="298"/>
                    <a:pt x="1279" y="190"/>
                    <a:pt x="1251" y="138"/>
                  </a:cubicBezTo>
                  <a:cubicBezTo>
                    <a:pt x="1217" y="87"/>
                    <a:pt x="1176" y="47"/>
                    <a:pt x="1120" y="24"/>
                  </a:cubicBezTo>
                  <a:cubicBezTo>
                    <a:pt x="1085" y="6"/>
                    <a:pt x="1051" y="1"/>
                    <a:pt x="1011"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237;p41">
              <a:extLst>
                <a:ext uri="{FF2B5EF4-FFF2-40B4-BE49-F238E27FC236}">
                  <a16:creationId xmlns:a16="http://schemas.microsoft.com/office/drawing/2014/main" id="{1111D383-7612-9DC1-F01B-FA267A6AC99B}"/>
                </a:ext>
              </a:extLst>
            </p:cNvPr>
            <p:cNvSpPr/>
            <p:nvPr/>
          </p:nvSpPr>
          <p:spPr>
            <a:xfrm>
              <a:off x="6625398" y="2320609"/>
              <a:ext cx="167387" cy="280620"/>
            </a:xfrm>
            <a:custGeom>
              <a:avLst/>
              <a:gdLst/>
              <a:ahLst/>
              <a:cxnLst/>
              <a:rect l="l" t="t" r="r" b="b"/>
              <a:pathLst>
                <a:path w="4295" h="7200" extrusionOk="0">
                  <a:moveTo>
                    <a:pt x="429" y="0"/>
                  </a:moveTo>
                  <a:cubicBezTo>
                    <a:pt x="212" y="0"/>
                    <a:pt x="1" y="148"/>
                    <a:pt x="1" y="440"/>
                  </a:cubicBezTo>
                  <a:cubicBezTo>
                    <a:pt x="18" y="3089"/>
                    <a:pt x="1331" y="5647"/>
                    <a:pt x="3455" y="7120"/>
                  </a:cubicBezTo>
                  <a:cubicBezTo>
                    <a:pt x="3534" y="7176"/>
                    <a:pt x="3610" y="7200"/>
                    <a:pt x="3684" y="7200"/>
                  </a:cubicBezTo>
                  <a:cubicBezTo>
                    <a:pt x="4055" y="7200"/>
                    <a:pt x="4295" y="6601"/>
                    <a:pt x="3900" y="6320"/>
                  </a:cubicBezTo>
                  <a:cubicBezTo>
                    <a:pt x="2056" y="5002"/>
                    <a:pt x="897" y="2770"/>
                    <a:pt x="869" y="440"/>
                  </a:cubicBezTo>
                  <a:cubicBezTo>
                    <a:pt x="869" y="148"/>
                    <a:pt x="646" y="0"/>
                    <a:pt x="429" y="0"/>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238;p41">
              <a:extLst>
                <a:ext uri="{FF2B5EF4-FFF2-40B4-BE49-F238E27FC236}">
                  <a16:creationId xmlns:a16="http://schemas.microsoft.com/office/drawing/2014/main" id="{B195345A-7341-23F0-9544-954C594A748F}"/>
                </a:ext>
              </a:extLst>
            </p:cNvPr>
            <p:cNvSpPr/>
            <p:nvPr/>
          </p:nvSpPr>
          <p:spPr>
            <a:xfrm>
              <a:off x="6810990" y="2601618"/>
              <a:ext cx="104875" cy="55500"/>
            </a:xfrm>
            <a:custGeom>
              <a:avLst/>
              <a:gdLst/>
              <a:ahLst/>
              <a:cxnLst/>
              <a:rect l="l" t="t" r="r" b="b"/>
              <a:pathLst>
                <a:path w="2691" h="1424" extrusionOk="0">
                  <a:moveTo>
                    <a:pt x="503" y="1"/>
                  </a:moveTo>
                  <a:cubicBezTo>
                    <a:pt x="348" y="1"/>
                    <a:pt x="189" y="87"/>
                    <a:pt x="121" y="224"/>
                  </a:cubicBezTo>
                  <a:cubicBezTo>
                    <a:pt x="0" y="458"/>
                    <a:pt x="81" y="693"/>
                    <a:pt x="274" y="841"/>
                  </a:cubicBezTo>
                  <a:cubicBezTo>
                    <a:pt x="766" y="1218"/>
                    <a:pt x="1388" y="1423"/>
                    <a:pt x="1999" y="1423"/>
                  </a:cubicBezTo>
                  <a:cubicBezTo>
                    <a:pt x="2079" y="1423"/>
                    <a:pt x="2153" y="1418"/>
                    <a:pt x="2232" y="1412"/>
                  </a:cubicBezTo>
                  <a:cubicBezTo>
                    <a:pt x="2461" y="1394"/>
                    <a:pt x="2690" y="1218"/>
                    <a:pt x="2678" y="949"/>
                  </a:cubicBezTo>
                  <a:cubicBezTo>
                    <a:pt x="2667" y="720"/>
                    <a:pt x="2490" y="487"/>
                    <a:pt x="2256" y="487"/>
                  </a:cubicBezTo>
                  <a:lnTo>
                    <a:pt x="2232" y="487"/>
                  </a:lnTo>
                  <a:cubicBezTo>
                    <a:pt x="2164" y="493"/>
                    <a:pt x="2102" y="493"/>
                    <a:pt x="2039" y="493"/>
                  </a:cubicBezTo>
                  <a:cubicBezTo>
                    <a:pt x="1958" y="493"/>
                    <a:pt x="1873" y="493"/>
                    <a:pt x="1794" y="480"/>
                  </a:cubicBezTo>
                  <a:lnTo>
                    <a:pt x="1765" y="480"/>
                  </a:lnTo>
                  <a:cubicBezTo>
                    <a:pt x="1742" y="464"/>
                    <a:pt x="1679" y="469"/>
                    <a:pt x="1650" y="464"/>
                  </a:cubicBezTo>
                  <a:cubicBezTo>
                    <a:pt x="1582" y="446"/>
                    <a:pt x="1508" y="430"/>
                    <a:pt x="1439" y="412"/>
                  </a:cubicBezTo>
                  <a:cubicBezTo>
                    <a:pt x="1370" y="390"/>
                    <a:pt x="1296" y="367"/>
                    <a:pt x="1228" y="343"/>
                  </a:cubicBezTo>
                  <a:cubicBezTo>
                    <a:pt x="1194" y="327"/>
                    <a:pt x="1159" y="309"/>
                    <a:pt x="1120" y="298"/>
                  </a:cubicBezTo>
                  <a:cubicBezTo>
                    <a:pt x="1120" y="293"/>
                    <a:pt x="1114" y="293"/>
                    <a:pt x="1109" y="293"/>
                  </a:cubicBezTo>
                  <a:cubicBezTo>
                    <a:pt x="972" y="224"/>
                    <a:pt x="840" y="150"/>
                    <a:pt x="709" y="64"/>
                  </a:cubicBezTo>
                  <a:cubicBezTo>
                    <a:pt x="651" y="24"/>
                    <a:pt x="577" y="1"/>
                    <a:pt x="503" y="1"/>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descr="A person and person in traditional clothing&#10;&#10;Description automatically generated">
            <a:extLst>
              <a:ext uri="{FF2B5EF4-FFF2-40B4-BE49-F238E27FC236}">
                <a16:creationId xmlns:a16="http://schemas.microsoft.com/office/drawing/2014/main" id="{EAD61D12-DEE4-01D3-EC21-D246851181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197005" y="2769590"/>
            <a:ext cx="1810703" cy="2476464"/>
          </a:xfrm>
          <a:prstGeom prst="rect">
            <a:avLst/>
          </a:prstGeom>
        </p:spPr>
      </p:pic>
      <p:pic>
        <p:nvPicPr>
          <p:cNvPr id="3" name="Picture 2" descr="A person and person sitting in a chair&#10;&#10;Description automatically generated">
            <a:extLst>
              <a:ext uri="{FF2B5EF4-FFF2-40B4-BE49-F238E27FC236}">
                <a16:creationId xmlns:a16="http://schemas.microsoft.com/office/drawing/2014/main" id="{5BE96CE7-7E6D-43DC-1CFE-3C4E320979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77355" flipH="1">
            <a:off x="7030873" y="760950"/>
            <a:ext cx="1986803" cy="2335895"/>
          </a:xfrm>
          <a:prstGeom prst="rect">
            <a:avLst/>
          </a:prstGeom>
        </p:spPr>
      </p:pic>
      <p:pic>
        <p:nvPicPr>
          <p:cNvPr id="4" name="Picture 3" descr="A branch with pink flowers on it&#10;&#10;Description automatically generated">
            <a:extLst>
              <a:ext uri="{FF2B5EF4-FFF2-40B4-BE49-F238E27FC236}">
                <a16:creationId xmlns:a16="http://schemas.microsoft.com/office/drawing/2014/main" id="{6F926D52-CB29-2321-EA27-CC416914C4A0}"/>
              </a:ext>
            </a:extLst>
          </p:cNvPr>
          <p:cNvPicPr>
            <a:picLocks noChangeAspect="1"/>
          </p:cNvPicPr>
          <p:nvPr/>
        </p:nvPicPr>
        <p:blipFill>
          <a:blip r:embed="rId6"/>
          <a:stretch>
            <a:fillRect/>
          </a:stretch>
        </p:blipFill>
        <p:spPr>
          <a:xfrm>
            <a:off x="6337484" y="-72944"/>
            <a:ext cx="2923376" cy="2446855"/>
          </a:xfrm>
          <a:prstGeom prst="rect">
            <a:avLst/>
          </a:prstGeom>
        </p:spPr>
      </p:pic>
      <p:pic>
        <p:nvPicPr>
          <p:cNvPr id="5" name="Picture 4" descr="A pink petals on a black background&#10;&#10;Description automatically generated">
            <a:extLst>
              <a:ext uri="{FF2B5EF4-FFF2-40B4-BE49-F238E27FC236}">
                <a16:creationId xmlns:a16="http://schemas.microsoft.com/office/drawing/2014/main" id="{0615C147-8395-B91E-18CE-C651FC75CB3E}"/>
              </a:ext>
            </a:extLst>
          </p:cNvPr>
          <p:cNvPicPr>
            <a:picLocks noChangeAspect="1"/>
          </p:cNvPicPr>
          <p:nvPr/>
        </p:nvPicPr>
        <p:blipFill>
          <a:blip r:embed="rId7"/>
          <a:stretch>
            <a:fillRect/>
          </a:stretch>
        </p:blipFill>
        <p:spPr>
          <a:xfrm>
            <a:off x="7367839" y="153769"/>
            <a:ext cx="1498677" cy="1498677"/>
          </a:xfrm>
          <a:prstGeom prst="rect">
            <a:avLst/>
          </a:prstGeom>
        </p:spPr>
      </p:pic>
    </p:spTree>
    <p:extLst>
      <p:ext uri="{BB962C8B-B14F-4D97-AF65-F5344CB8AC3E}">
        <p14:creationId xmlns:p14="http://schemas.microsoft.com/office/powerpoint/2010/main" val="1379611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53" presetClass="entr" presetSubtype="16"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3B8DD1-8F10-8DE8-E02E-CA2B141A89A7}"/>
              </a:ext>
            </a:extLst>
          </p:cNvPr>
          <p:cNvPicPr>
            <a:picLocks noChangeAspect="1"/>
          </p:cNvPicPr>
          <p:nvPr/>
        </p:nvPicPr>
        <p:blipFill>
          <a:blip r:embed="rId2"/>
          <a:stretch>
            <a:fillRect/>
          </a:stretch>
        </p:blipFill>
        <p:spPr>
          <a:xfrm>
            <a:off x="20087" y="0"/>
            <a:ext cx="9144000" cy="5143500"/>
          </a:xfrm>
          <a:prstGeom prst="rect">
            <a:avLst/>
          </a:prstGeom>
        </p:spPr>
      </p:pic>
      <p:sp>
        <p:nvSpPr>
          <p:cNvPr id="6" name="TextBox 5">
            <a:extLst>
              <a:ext uri="{FF2B5EF4-FFF2-40B4-BE49-F238E27FC236}">
                <a16:creationId xmlns:a16="http://schemas.microsoft.com/office/drawing/2014/main" id="{708645AB-296A-BE3D-882A-BAB1D9C1AD87}"/>
              </a:ext>
            </a:extLst>
          </p:cNvPr>
          <p:cNvSpPr txBox="1"/>
          <p:nvPr/>
        </p:nvSpPr>
        <p:spPr>
          <a:xfrm>
            <a:off x="2096571" y="75881"/>
            <a:ext cx="5646892" cy="523220"/>
          </a:xfrm>
          <a:prstGeom prst="rect">
            <a:avLst/>
          </a:prstGeom>
          <a:solidFill>
            <a:srgbClr val="FBCFB5"/>
          </a:solidFill>
        </p:spPr>
        <p:txBody>
          <a:bodyPr wrap="square" anchor="t">
            <a:spAutoFit/>
          </a:bodyPr>
          <a:lstStyle/>
          <a:p>
            <a:pPr marL="0" marR="0" lvl="0" indent="0" algn="ctr" defTabSz="685800" rtl="0" eaLnBrk="1" fontAlgn="auto" latinLnBrk="0" hangingPunct="1">
              <a:lnSpc>
                <a:spcPct val="100000"/>
              </a:lnSpc>
              <a:spcBef>
                <a:spcPts val="0"/>
              </a:spcBef>
              <a:spcAft>
                <a:spcPts val="750"/>
              </a:spcAft>
              <a:buClrTx/>
              <a:buSzTx/>
              <a:buFont typeface="Arial"/>
              <a:buNone/>
              <a:tabLst/>
              <a:defRPr/>
            </a:pPr>
            <a:r>
              <a:rPr lang="en-US" sz="2800" b="1" kern="1200" dirty="0">
                <a:solidFill>
                  <a:srgbClr val="191919"/>
                </a:solidFill>
                <a:latin typeface="Times New Roman" panose="02020603050405020304" pitchFamily="18" charset="0"/>
                <a:ea typeface="Calibri" panose="020F0502020204030204" pitchFamily="34" charset="0"/>
              </a:rPr>
              <a:t>BẢNG NHẬN XÉT</a:t>
            </a:r>
            <a:endParaRPr kumimoji="0" lang="en-SG" sz="2800" b="0" i="0" u="none" strike="noStrike" kern="120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Arial"/>
              <a:sym typeface="Arial"/>
            </a:endParaRPr>
          </a:p>
        </p:txBody>
      </p:sp>
      <p:sp>
        <p:nvSpPr>
          <p:cNvPr id="9" name="Freeform: Shape 8">
            <a:extLst>
              <a:ext uri="{FF2B5EF4-FFF2-40B4-BE49-F238E27FC236}">
                <a16:creationId xmlns:a16="http://schemas.microsoft.com/office/drawing/2014/main" id="{F9224DEB-E9B4-BC14-82B2-22B8D75AB624}"/>
              </a:ext>
            </a:extLst>
          </p:cNvPr>
          <p:cNvSpPr/>
          <p:nvPr/>
        </p:nvSpPr>
        <p:spPr>
          <a:xfrm>
            <a:off x="85900" y="747563"/>
            <a:ext cx="3445974" cy="846336"/>
          </a:xfrm>
          <a:custGeom>
            <a:avLst/>
            <a:gdLst>
              <a:gd name="connsiteX0" fmla="*/ 0 w 963301"/>
              <a:gd name="connsiteY0" fmla="*/ 47520 h 475200"/>
              <a:gd name="connsiteX1" fmla="*/ 47520 w 963301"/>
              <a:gd name="connsiteY1" fmla="*/ 0 h 475200"/>
              <a:gd name="connsiteX2" fmla="*/ 915781 w 963301"/>
              <a:gd name="connsiteY2" fmla="*/ 0 h 475200"/>
              <a:gd name="connsiteX3" fmla="*/ 963301 w 963301"/>
              <a:gd name="connsiteY3" fmla="*/ 47520 h 475200"/>
              <a:gd name="connsiteX4" fmla="*/ 963301 w 963301"/>
              <a:gd name="connsiteY4" fmla="*/ 427680 h 475200"/>
              <a:gd name="connsiteX5" fmla="*/ 915781 w 963301"/>
              <a:gd name="connsiteY5" fmla="*/ 475200 h 475200"/>
              <a:gd name="connsiteX6" fmla="*/ 47520 w 963301"/>
              <a:gd name="connsiteY6" fmla="*/ 475200 h 475200"/>
              <a:gd name="connsiteX7" fmla="*/ 0 w 963301"/>
              <a:gd name="connsiteY7" fmla="*/ 427680 h 475200"/>
              <a:gd name="connsiteX8" fmla="*/ 0 w 963301"/>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301" h="475200">
                <a:moveTo>
                  <a:pt x="0" y="47520"/>
                </a:moveTo>
                <a:cubicBezTo>
                  <a:pt x="0" y="21275"/>
                  <a:pt x="21275" y="0"/>
                  <a:pt x="47520" y="0"/>
                </a:cubicBezTo>
                <a:lnTo>
                  <a:pt x="915781" y="0"/>
                </a:lnTo>
                <a:cubicBezTo>
                  <a:pt x="942026" y="0"/>
                  <a:pt x="963301" y="21275"/>
                  <a:pt x="963301" y="47520"/>
                </a:cubicBezTo>
                <a:lnTo>
                  <a:pt x="963301" y="427680"/>
                </a:lnTo>
                <a:cubicBezTo>
                  <a:pt x="963301" y="453925"/>
                  <a:pt x="942026" y="475200"/>
                  <a:pt x="915781" y="475200"/>
                </a:cubicBezTo>
                <a:lnTo>
                  <a:pt x="47520" y="475200"/>
                </a:lnTo>
                <a:cubicBezTo>
                  <a:pt x="21275" y="475200"/>
                  <a:pt x="0" y="453925"/>
                  <a:pt x="0" y="427680"/>
                </a:cubicBezTo>
                <a:lnTo>
                  <a:pt x="0" y="4752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8674" tIns="58674" rIns="58674" bIns="150233" numCol="1" spcCol="1270" anchor="t" anchorCtr="0">
            <a:noAutofit/>
          </a:bodyPr>
          <a:lstStyle/>
          <a:p>
            <a:pPr marL="0" marR="0" lvl="0" indent="0" algn="just" defTabSz="366713" rtl="0" eaLnBrk="1" fontAlgn="auto" latinLnBrk="0" hangingPunct="1">
              <a:lnSpc>
                <a:spcPct val="90000"/>
              </a:lnSpc>
              <a:spcBef>
                <a:spcPct val="0"/>
              </a:spcBef>
              <a:spcAft>
                <a:spcPct val="35000"/>
              </a:spcAft>
              <a:buClrTx/>
              <a:buSzTx/>
              <a:buFont typeface="Arial"/>
              <a:buNone/>
              <a:tabLst/>
              <a:defRPr/>
            </a:pPr>
            <a:r>
              <a:rPr lang="en-US" sz="2300" b="1" kern="100" dirty="0">
                <a:solidFill>
                  <a:srgbClr val="191919"/>
                </a:solidFill>
                <a:latin typeface="Times New Roman" panose="02020603050405020304" pitchFamily="18" charset="0"/>
                <a:cs typeface="Times New Roman" panose="02020603050405020304" pitchFamily="18" charset="0"/>
              </a:rPr>
              <a:t>ĐIỂM TƯƠNG ĐỒNG</a:t>
            </a:r>
            <a:endParaRPr kumimoji="0" lang="en-SG" sz="2300" b="1" i="0" u="none" strike="noStrike" kern="1200" cap="none" spc="0" normalizeH="0" baseline="0" noProof="0" dirty="0">
              <a:ln>
                <a:noFill/>
              </a:ln>
              <a:solidFill>
                <a:srgbClr val="191919"/>
              </a:solidFill>
              <a:effectLst/>
              <a:uLnTx/>
              <a:uFillTx/>
              <a:latin typeface="Arial"/>
              <a:ea typeface="+mn-ea"/>
              <a:cs typeface="Times New Roman" panose="02020603050405020304" pitchFamily="18" charset="0"/>
              <a:sym typeface="Arial"/>
            </a:endParaRPr>
          </a:p>
        </p:txBody>
      </p:sp>
      <p:sp>
        <p:nvSpPr>
          <p:cNvPr id="10" name="Freeform: Shape 9">
            <a:extLst>
              <a:ext uri="{FF2B5EF4-FFF2-40B4-BE49-F238E27FC236}">
                <a16:creationId xmlns:a16="http://schemas.microsoft.com/office/drawing/2014/main" id="{F8261DA8-7249-7E58-E287-FB38918B50D1}"/>
              </a:ext>
            </a:extLst>
          </p:cNvPr>
          <p:cNvSpPr/>
          <p:nvPr/>
        </p:nvSpPr>
        <p:spPr>
          <a:xfrm>
            <a:off x="200297" y="1141210"/>
            <a:ext cx="3870662" cy="3926409"/>
          </a:xfrm>
          <a:custGeom>
            <a:avLst/>
            <a:gdLst>
              <a:gd name="connsiteX0" fmla="*/ 0 w 963301"/>
              <a:gd name="connsiteY0" fmla="*/ 96330 h 4449199"/>
              <a:gd name="connsiteX1" fmla="*/ 96330 w 963301"/>
              <a:gd name="connsiteY1" fmla="*/ 0 h 4449199"/>
              <a:gd name="connsiteX2" fmla="*/ 866971 w 963301"/>
              <a:gd name="connsiteY2" fmla="*/ 0 h 4449199"/>
              <a:gd name="connsiteX3" fmla="*/ 963301 w 963301"/>
              <a:gd name="connsiteY3" fmla="*/ 96330 h 4449199"/>
              <a:gd name="connsiteX4" fmla="*/ 963301 w 963301"/>
              <a:gd name="connsiteY4" fmla="*/ 4352869 h 4449199"/>
              <a:gd name="connsiteX5" fmla="*/ 866971 w 963301"/>
              <a:gd name="connsiteY5" fmla="*/ 4449199 h 4449199"/>
              <a:gd name="connsiteX6" fmla="*/ 96330 w 963301"/>
              <a:gd name="connsiteY6" fmla="*/ 4449199 h 4449199"/>
              <a:gd name="connsiteX7" fmla="*/ 0 w 963301"/>
              <a:gd name="connsiteY7" fmla="*/ 4352869 h 4449199"/>
              <a:gd name="connsiteX8" fmla="*/ 0 w 963301"/>
              <a:gd name="connsiteY8" fmla="*/ 96330 h 444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301" h="4449199">
                <a:moveTo>
                  <a:pt x="0" y="96330"/>
                </a:moveTo>
                <a:cubicBezTo>
                  <a:pt x="0" y="43128"/>
                  <a:pt x="43128" y="0"/>
                  <a:pt x="96330" y="0"/>
                </a:cubicBezTo>
                <a:lnTo>
                  <a:pt x="866971" y="0"/>
                </a:lnTo>
                <a:cubicBezTo>
                  <a:pt x="920173" y="0"/>
                  <a:pt x="963301" y="43128"/>
                  <a:pt x="963301" y="96330"/>
                </a:cubicBezTo>
                <a:lnTo>
                  <a:pt x="963301" y="4352869"/>
                </a:lnTo>
                <a:cubicBezTo>
                  <a:pt x="963301" y="4406071"/>
                  <a:pt x="920173" y="4449199"/>
                  <a:pt x="866971" y="4449199"/>
                </a:cubicBezTo>
                <a:lnTo>
                  <a:pt x="96330" y="4449199"/>
                </a:lnTo>
                <a:cubicBezTo>
                  <a:pt x="43128" y="4449199"/>
                  <a:pt x="0" y="4406071"/>
                  <a:pt x="0" y="4352869"/>
                </a:cubicBezTo>
                <a:lnTo>
                  <a:pt x="0" y="96330"/>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9835" tIns="79835" rIns="79835" bIns="79835" numCol="1" spcCol="1270" anchor="t" anchorCtr="0">
            <a:noAutofit/>
          </a:bodyPr>
          <a:lstStyle/>
          <a:p>
            <a:pPr lvl="0" algn="just"/>
            <a:r>
              <a:rPr lang="vi-VN" sz="2200" dirty="0">
                <a:latin typeface="+mj-lt"/>
              </a:rPr>
              <a:t>Có nhiều điểm tương đồng vì trong VB Thuý Kiều báo ân, báo oán, Thuý Kiều đã thực hiện đúng theo quan điểm của quần chúng nhân dân về công lí chính nghĩa như: ân đền, oán trả, ở hiền gặp lành, ác giả ác báo. Những kẻ thủ ác cuối cùng cũng bị trừng phạt, những người sống lương thiện, làm việc tốt sẽ được ban thưởng, trả ơn.</a:t>
            </a:r>
            <a:endParaRPr kumimoji="0" lang="en-SG" sz="2200" b="0" i="0" u="none" strike="noStrike" kern="0" cap="none" spc="0" normalizeH="0" baseline="0" noProof="0" dirty="0">
              <a:ln>
                <a:noFill/>
              </a:ln>
              <a:solidFill>
                <a:srgbClr val="191919">
                  <a:hueOff val="0"/>
                  <a:satOff val="0"/>
                  <a:lumOff val="0"/>
                  <a:alphaOff val="0"/>
                </a:srgbClr>
              </a:solidFill>
              <a:effectLst/>
              <a:uLnTx/>
              <a:uFillTx/>
              <a:latin typeface="+mj-lt"/>
              <a:cs typeface="Times New Roman" panose="02020603050405020304" pitchFamily="18" charset="0"/>
              <a:sym typeface="Arial"/>
            </a:endParaRPr>
          </a:p>
        </p:txBody>
      </p:sp>
      <p:sp>
        <p:nvSpPr>
          <p:cNvPr id="11" name="Freeform: Shape 10">
            <a:extLst>
              <a:ext uri="{FF2B5EF4-FFF2-40B4-BE49-F238E27FC236}">
                <a16:creationId xmlns:a16="http://schemas.microsoft.com/office/drawing/2014/main" id="{F51A01DD-7F10-110A-3267-8EBD17E56ED4}"/>
              </a:ext>
            </a:extLst>
          </p:cNvPr>
          <p:cNvSpPr/>
          <p:nvPr/>
        </p:nvSpPr>
        <p:spPr>
          <a:xfrm>
            <a:off x="3831937" y="747563"/>
            <a:ext cx="703341" cy="393647"/>
          </a:xfrm>
          <a:custGeom>
            <a:avLst/>
            <a:gdLst>
              <a:gd name="connsiteX0" fmla="*/ 0 w 309590"/>
              <a:gd name="connsiteY0" fmla="*/ 47967 h 239834"/>
              <a:gd name="connsiteX1" fmla="*/ 189673 w 309590"/>
              <a:gd name="connsiteY1" fmla="*/ 47967 h 239834"/>
              <a:gd name="connsiteX2" fmla="*/ 189673 w 309590"/>
              <a:gd name="connsiteY2" fmla="*/ 0 h 239834"/>
              <a:gd name="connsiteX3" fmla="*/ 309590 w 309590"/>
              <a:gd name="connsiteY3" fmla="*/ 119917 h 239834"/>
              <a:gd name="connsiteX4" fmla="*/ 189673 w 309590"/>
              <a:gd name="connsiteY4" fmla="*/ 239834 h 239834"/>
              <a:gd name="connsiteX5" fmla="*/ 189673 w 309590"/>
              <a:gd name="connsiteY5" fmla="*/ 191867 h 239834"/>
              <a:gd name="connsiteX6" fmla="*/ 0 w 309590"/>
              <a:gd name="connsiteY6" fmla="*/ 191867 h 239834"/>
              <a:gd name="connsiteX7" fmla="*/ 0 w 309590"/>
              <a:gd name="connsiteY7" fmla="*/ 47967 h 23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590" h="239834">
                <a:moveTo>
                  <a:pt x="0" y="47967"/>
                </a:moveTo>
                <a:lnTo>
                  <a:pt x="189673" y="47967"/>
                </a:lnTo>
                <a:lnTo>
                  <a:pt x="189673" y="0"/>
                </a:lnTo>
                <a:lnTo>
                  <a:pt x="309590" y="119917"/>
                </a:lnTo>
                <a:lnTo>
                  <a:pt x="189673" y="239834"/>
                </a:lnTo>
                <a:lnTo>
                  <a:pt x="189673" y="191867"/>
                </a:lnTo>
                <a:lnTo>
                  <a:pt x="0" y="191867"/>
                </a:lnTo>
                <a:lnTo>
                  <a:pt x="0" y="47967"/>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35975" rIns="53963" bIns="35975" numCol="1" spcCol="1270" anchor="ctr" anchorCtr="0">
            <a:noAutofit/>
          </a:bodyPr>
          <a:lstStyle/>
          <a:p>
            <a:pPr marL="0" marR="0" lvl="0" indent="0" algn="just" defTabSz="300038" rtl="0" eaLnBrk="1" fontAlgn="auto" latinLnBrk="0" hangingPunct="1">
              <a:lnSpc>
                <a:spcPct val="90000"/>
              </a:lnSpc>
              <a:spcBef>
                <a:spcPct val="0"/>
              </a:spcBef>
              <a:spcAft>
                <a:spcPct val="35000"/>
              </a:spcAft>
              <a:buClrTx/>
              <a:buSzTx/>
              <a:buFont typeface="Arial"/>
              <a:buNone/>
              <a:tabLst/>
              <a:defRPr/>
            </a:pPr>
            <a:endParaRPr kumimoji="0" lang="en-SG" sz="675"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15" name="Freeform: Shape 14">
            <a:extLst>
              <a:ext uri="{FF2B5EF4-FFF2-40B4-BE49-F238E27FC236}">
                <a16:creationId xmlns:a16="http://schemas.microsoft.com/office/drawing/2014/main" id="{9D682BF3-99A6-BE91-A0A4-FBB4727803FA}"/>
              </a:ext>
            </a:extLst>
          </p:cNvPr>
          <p:cNvSpPr/>
          <p:nvPr/>
        </p:nvSpPr>
        <p:spPr>
          <a:xfrm>
            <a:off x="4626275" y="718042"/>
            <a:ext cx="3244274" cy="846336"/>
          </a:xfrm>
          <a:custGeom>
            <a:avLst/>
            <a:gdLst>
              <a:gd name="connsiteX0" fmla="*/ 0 w 963301"/>
              <a:gd name="connsiteY0" fmla="*/ 47520 h 475200"/>
              <a:gd name="connsiteX1" fmla="*/ 47520 w 963301"/>
              <a:gd name="connsiteY1" fmla="*/ 0 h 475200"/>
              <a:gd name="connsiteX2" fmla="*/ 915781 w 963301"/>
              <a:gd name="connsiteY2" fmla="*/ 0 h 475200"/>
              <a:gd name="connsiteX3" fmla="*/ 963301 w 963301"/>
              <a:gd name="connsiteY3" fmla="*/ 47520 h 475200"/>
              <a:gd name="connsiteX4" fmla="*/ 963301 w 963301"/>
              <a:gd name="connsiteY4" fmla="*/ 427680 h 475200"/>
              <a:gd name="connsiteX5" fmla="*/ 915781 w 963301"/>
              <a:gd name="connsiteY5" fmla="*/ 475200 h 475200"/>
              <a:gd name="connsiteX6" fmla="*/ 47520 w 963301"/>
              <a:gd name="connsiteY6" fmla="*/ 475200 h 475200"/>
              <a:gd name="connsiteX7" fmla="*/ 0 w 963301"/>
              <a:gd name="connsiteY7" fmla="*/ 427680 h 475200"/>
              <a:gd name="connsiteX8" fmla="*/ 0 w 963301"/>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301" h="475200">
                <a:moveTo>
                  <a:pt x="0" y="47520"/>
                </a:moveTo>
                <a:cubicBezTo>
                  <a:pt x="0" y="21275"/>
                  <a:pt x="21275" y="0"/>
                  <a:pt x="47520" y="0"/>
                </a:cubicBezTo>
                <a:lnTo>
                  <a:pt x="915781" y="0"/>
                </a:lnTo>
                <a:cubicBezTo>
                  <a:pt x="942026" y="0"/>
                  <a:pt x="963301" y="21275"/>
                  <a:pt x="963301" y="47520"/>
                </a:cubicBezTo>
                <a:lnTo>
                  <a:pt x="963301" y="427680"/>
                </a:lnTo>
                <a:cubicBezTo>
                  <a:pt x="963301" y="453925"/>
                  <a:pt x="942026" y="475200"/>
                  <a:pt x="915781" y="475200"/>
                </a:cubicBezTo>
                <a:lnTo>
                  <a:pt x="47520" y="475200"/>
                </a:lnTo>
                <a:cubicBezTo>
                  <a:pt x="21275" y="475200"/>
                  <a:pt x="0" y="453925"/>
                  <a:pt x="0" y="427680"/>
                </a:cubicBezTo>
                <a:lnTo>
                  <a:pt x="0" y="47520"/>
                </a:lnTo>
                <a:close/>
              </a:path>
            </a:pathLst>
          </a:custGeom>
          <a:solidFill>
            <a:srgbClr val="E7F4D8"/>
          </a:solidFill>
          <a:ln>
            <a:solidFill>
              <a:srgbClr val="E7F4D8"/>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8674" tIns="58674" rIns="58674" bIns="150233" numCol="1" spcCol="1270" anchor="t" anchorCtr="0">
            <a:noAutofit/>
          </a:bodyPr>
          <a:lstStyle/>
          <a:p>
            <a:pPr marL="0" marR="0" lvl="0" indent="0" algn="just" defTabSz="366713" rtl="0" eaLnBrk="1" fontAlgn="auto" latinLnBrk="0" hangingPunct="1">
              <a:lnSpc>
                <a:spcPct val="90000"/>
              </a:lnSpc>
              <a:spcBef>
                <a:spcPct val="0"/>
              </a:spcBef>
              <a:spcAft>
                <a:spcPct val="35000"/>
              </a:spcAft>
              <a:buClrTx/>
              <a:buSzTx/>
              <a:buFont typeface="Arial"/>
              <a:buNone/>
              <a:tabLst/>
              <a:defRPr/>
            </a:pPr>
            <a:r>
              <a:rPr lang="en-US" sz="2300" b="1" kern="100" dirty="0">
                <a:solidFill>
                  <a:srgbClr val="191919"/>
                </a:solidFill>
                <a:latin typeface="Times New Roman" panose="02020603050405020304" pitchFamily="18" charset="0"/>
                <a:cs typeface="Times New Roman" panose="02020603050405020304" pitchFamily="18" charset="0"/>
              </a:rPr>
              <a:t>ĐIỂM KHÁC BIỆT</a:t>
            </a:r>
            <a:endParaRPr kumimoji="0" lang="en-SG" sz="2300" b="1" i="0" u="none" strike="noStrike" kern="1200" cap="none" spc="0" normalizeH="0" baseline="0" noProof="0" dirty="0">
              <a:ln>
                <a:noFill/>
              </a:ln>
              <a:solidFill>
                <a:srgbClr val="191919"/>
              </a:solidFill>
              <a:effectLst/>
              <a:uLnTx/>
              <a:uFillTx/>
              <a:latin typeface="Arial"/>
              <a:ea typeface="+mn-ea"/>
              <a:cs typeface="Times New Roman" panose="02020603050405020304" pitchFamily="18" charset="0"/>
              <a:sym typeface="Arial"/>
            </a:endParaRPr>
          </a:p>
        </p:txBody>
      </p:sp>
      <p:sp>
        <p:nvSpPr>
          <p:cNvPr id="16" name="Freeform: Shape 15">
            <a:extLst>
              <a:ext uri="{FF2B5EF4-FFF2-40B4-BE49-F238E27FC236}">
                <a16:creationId xmlns:a16="http://schemas.microsoft.com/office/drawing/2014/main" id="{91BD3CB4-10CF-6058-8495-3699C4C759B0}"/>
              </a:ext>
            </a:extLst>
          </p:cNvPr>
          <p:cNvSpPr/>
          <p:nvPr/>
        </p:nvSpPr>
        <p:spPr>
          <a:xfrm>
            <a:off x="4757767" y="1141210"/>
            <a:ext cx="4274828" cy="3926409"/>
          </a:xfrm>
          <a:custGeom>
            <a:avLst/>
            <a:gdLst>
              <a:gd name="connsiteX0" fmla="*/ 0 w 963301"/>
              <a:gd name="connsiteY0" fmla="*/ 96330 h 4449199"/>
              <a:gd name="connsiteX1" fmla="*/ 96330 w 963301"/>
              <a:gd name="connsiteY1" fmla="*/ 0 h 4449199"/>
              <a:gd name="connsiteX2" fmla="*/ 866971 w 963301"/>
              <a:gd name="connsiteY2" fmla="*/ 0 h 4449199"/>
              <a:gd name="connsiteX3" fmla="*/ 963301 w 963301"/>
              <a:gd name="connsiteY3" fmla="*/ 96330 h 4449199"/>
              <a:gd name="connsiteX4" fmla="*/ 963301 w 963301"/>
              <a:gd name="connsiteY4" fmla="*/ 4352869 h 4449199"/>
              <a:gd name="connsiteX5" fmla="*/ 866971 w 963301"/>
              <a:gd name="connsiteY5" fmla="*/ 4449199 h 4449199"/>
              <a:gd name="connsiteX6" fmla="*/ 96330 w 963301"/>
              <a:gd name="connsiteY6" fmla="*/ 4449199 h 4449199"/>
              <a:gd name="connsiteX7" fmla="*/ 0 w 963301"/>
              <a:gd name="connsiteY7" fmla="*/ 4352869 h 4449199"/>
              <a:gd name="connsiteX8" fmla="*/ 0 w 963301"/>
              <a:gd name="connsiteY8" fmla="*/ 96330 h 444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301" h="4449199">
                <a:moveTo>
                  <a:pt x="0" y="96330"/>
                </a:moveTo>
                <a:cubicBezTo>
                  <a:pt x="0" y="43128"/>
                  <a:pt x="43128" y="0"/>
                  <a:pt x="96330" y="0"/>
                </a:cubicBezTo>
                <a:lnTo>
                  <a:pt x="866971" y="0"/>
                </a:lnTo>
                <a:cubicBezTo>
                  <a:pt x="920173" y="0"/>
                  <a:pt x="963301" y="43128"/>
                  <a:pt x="963301" y="96330"/>
                </a:cubicBezTo>
                <a:lnTo>
                  <a:pt x="963301" y="4352869"/>
                </a:lnTo>
                <a:cubicBezTo>
                  <a:pt x="963301" y="4406071"/>
                  <a:pt x="920173" y="4449199"/>
                  <a:pt x="866971" y="4449199"/>
                </a:cubicBezTo>
                <a:lnTo>
                  <a:pt x="96330" y="4449199"/>
                </a:lnTo>
                <a:cubicBezTo>
                  <a:pt x="43128" y="4449199"/>
                  <a:pt x="0" y="4406071"/>
                  <a:pt x="0" y="4352869"/>
                </a:cubicBezTo>
                <a:lnTo>
                  <a:pt x="0" y="96330"/>
                </a:lnTo>
                <a:close/>
              </a:path>
            </a:pathLst>
          </a:custGeom>
          <a:ln>
            <a:solidFill>
              <a:srgbClr val="92D050"/>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9835" tIns="79835" rIns="79835" bIns="79835" numCol="1" spcCol="1270" anchor="t" anchorCtr="0">
            <a:noAutofit/>
          </a:bodyPr>
          <a:lstStyle/>
          <a:p>
            <a:pPr lvl="0" algn="just"/>
            <a:r>
              <a:rPr lang="vi-VN" sz="2200" dirty="0">
                <a:latin typeface="+mj-lt"/>
              </a:rPr>
              <a:t>hầu như không có</a:t>
            </a:r>
            <a:r>
              <a:rPr lang="en-US" sz="2200" dirty="0">
                <a:latin typeface="+mj-lt"/>
              </a:rPr>
              <a:t> (</a:t>
            </a:r>
            <a:r>
              <a:rPr lang="vi-VN" sz="2200" dirty="0">
                <a:latin typeface="+mj-lt"/>
              </a:rPr>
              <a:t>nếu có thì có thể đó là cách thức thực hiện khát vọng</a:t>
            </a:r>
            <a:r>
              <a:rPr lang="en-US" sz="2200" dirty="0">
                <a:latin typeface="+mj-lt"/>
              </a:rPr>
              <a:t>)</a:t>
            </a:r>
          </a:p>
          <a:p>
            <a:pPr lvl="0" algn="just"/>
            <a:r>
              <a:rPr lang="en-US" sz="2200" dirty="0">
                <a:latin typeface="+mj-lt"/>
              </a:rPr>
              <a:t>+</a:t>
            </a:r>
            <a:r>
              <a:rPr lang="vi-VN" sz="2200" dirty="0">
                <a:latin typeface="+mj-lt"/>
              </a:rPr>
              <a:t> truyện cổ tích thần kì</a:t>
            </a:r>
            <a:r>
              <a:rPr lang="en-US" sz="2200" dirty="0">
                <a:latin typeface="+mj-lt"/>
              </a:rPr>
              <a:t>: </a:t>
            </a:r>
            <a:r>
              <a:rPr lang="vi-VN" sz="2200" dirty="0">
                <a:latin typeface="+mj-lt"/>
              </a:rPr>
              <a:t>khát vọng công lí được thể hiện qua việc thưởng phạt</a:t>
            </a:r>
            <a:endParaRPr lang="en-US" sz="2200" dirty="0">
              <a:latin typeface="+mj-lt"/>
            </a:endParaRPr>
          </a:p>
          <a:p>
            <a:pPr lvl="0" algn="just"/>
            <a:r>
              <a:rPr lang="en-US" sz="2200" dirty="0">
                <a:latin typeface="+mj-lt"/>
              </a:rPr>
              <a:t>+</a:t>
            </a:r>
            <a:r>
              <a:rPr lang="vi-VN" sz="2200" dirty="0">
                <a:latin typeface="+mj-lt"/>
              </a:rPr>
              <a:t>Thuý Kiều báo ân, báo oán</a:t>
            </a:r>
            <a:r>
              <a:rPr lang="en-US" sz="2200" dirty="0">
                <a:latin typeface="+mj-lt"/>
              </a:rPr>
              <a:t>: </a:t>
            </a:r>
            <a:r>
              <a:rPr lang="vi-VN" sz="2200" dirty="0">
                <a:latin typeface="+mj-lt"/>
              </a:rPr>
              <a:t> nhân vật chính là Thuý Kiều đã nhận thức rất rõ về những khổ đau, áp bức, bất hạnh mà mình phải chịu đựng nên chính nàng khi được trao quyền đã thực thi công lí chính nghĩa.</a:t>
            </a:r>
            <a:endParaRPr kumimoji="0" lang="en-SG" sz="2200" b="1" i="0" u="none" strike="noStrike" kern="0" cap="none" spc="0" normalizeH="0" baseline="0" noProof="0" dirty="0">
              <a:ln>
                <a:noFill/>
              </a:ln>
              <a:solidFill>
                <a:srgbClr val="191919">
                  <a:hueOff val="0"/>
                  <a:satOff val="0"/>
                  <a:lumOff val="0"/>
                  <a:alphaOff val="0"/>
                </a:srgbClr>
              </a:solidFill>
              <a:effectLst/>
              <a:uLnTx/>
              <a:uFillTx/>
              <a:latin typeface="+mj-lt"/>
              <a:cs typeface="Times New Roman" panose="02020603050405020304" pitchFamily="18" charset="0"/>
              <a:sym typeface="Arial"/>
            </a:endParaRPr>
          </a:p>
        </p:txBody>
      </p:sp>
    </p:spTree>
    <p:extLst>
      <p:ext uri="{BB962C8B-B14F-4D97-AF65-F5344CB8AC3E}">
        <p14:creationId xmlns:p14="http://schemas.microsoft.com/office/powerpoint/2010/main" val="1891444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barn(inVertical)">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barn(inVertical)">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barn(inVertical)">
                                      <p:cBhvr>
                                        <p:cTn id="22"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Shape 505">
          <a:extLst>
            <a:ext uri="{FF2B5EF4-FFF2-40B4-BE49-F238E27FC236}">
              <a16:creationId xmlns:a16="http://schemas.microsoft.com/office/drawing/2014/main" id="{4246F9DD-5AB2-3E52-BFAF-8421EA4F8A34}"/>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D421866B-1C4A-34AC-7B6B-F37D27CD77DA}"/>
              </a:ext>
            </a:extLst>
          </p:cNvPr>
          <p:cNvPicPr>
            <a:picLocks noChangeAspect="1"/>
          </p:cNvPicPr>
          <p:nvPr/>
        </p:nvPicPr>
        <p:blipFill>
          <a:blip r:embed="rId3"/>
          <a:stretch>
            <a:fillRect/>
          </a:stretch>
        </p:blipFill>
        <p:spPr>
          <a:xfrm>
            <a:off x="0" y="0"/>
            <a:ext cx="9144000" cy="5143500"/>
          </a:xfrm>
          <a:prstGeom prst="rect">
            <a:avLst/>
          </a:prstGeom>
        </p:spPr>
      </p:pic>
      <p:sp>
        <p:nvSpPr>
          <p:cNvPr id="11" name="Rectangle 10">
            <a:extLst>
              <a:ext uri="{FF2B5EF4-FFF2-40B4-BE49-F238E27FC236}">
                <a16:creationId xmlns:a16="http://schemas.microsoft.com/office/drawing/2014/main" id="{E42C0E37-7320-5820-CC61-4C432601515A}"/>
              </a:ext>
            </a:extLst>
          </p:cNvPr>
          <p:cNvSpPr/>
          <p:nvPr/>
        </p:nvSpPr>
        <p:spPr>
          <a:xfrm>
            <a:off x="2658010" y="-140922"/>
            <a:ext cx="3839391" cy="5677989"/>
          </a:xfrm>
          <a:custGeom>
            <a:avLst/>
            <a:gdLst>
              <a:gd name="connsiteX0" fmla="*/ 0 w 3839391"/>
              <a:gd name="connsiteY0" fmla="*/ 0 h 5677989"/>
              <a:gd name="connsiteX1" fmla="*/ 625272 w 3839391"/>
              <a:gd name="connsiteY1" fmla="*/ 0 h 5677989"/>
              <a:gd name="connsiteX2" fmla="*/ 1173757 w 3839391"/>
              <a:gd name="connsiteY2" fmla="*/ 0 h 5677989"/>
              <a:gd name="connsiteX3" fmla="*/ 1607059 w 3839391"/>
              <a:gd name="connsiteY3" fmla="*/ 0 h 5677989"/>
              <a:gd name="connsiteX4" fmla="*/ 2155544 w 3839391"/>
              <a:gd name="connsiteY4" fmla="*/ 0 h 5677989"/>
              <a:gd name="connsiteX5" fmla="*/ 2742422 w 3839391"/>
              <a:gd name="connsiteY5" fmla="*/ 0 h 5677989"/>
              <a:gd name="connsiteX6" fmla="*/ 3175725 w 3839391"/>
              <a:gd name="connsiteY6" fmla="*/ 0 h 5677989"/>
              <a:gd name="connsiteX7" fmla="*/ 3839391 w 3839391"/>
              <a:gd name="connsiteY7" fmla="*/ 0 h 5677989"/>
              <a:gd name="connsiteX8" fmla="*/ 3839391 w 3839391"/>
              <a:gd name="connsiteY8" fmla="*/ 624579 h 5677989"/>
              <a:gd name="connsiteX9" fmla="*/ 3839391 w 3839391"/>
              <a:gd name="connsiteY9" fmla="*/ 1135598 h 5677989"/>
              <a:gd name="connsiteX10" fmla="*/ 3839391 w 3839391"/>
              <a:gd name="connsiteY10" fmla="*/ 1760177 h 5677989"/>
              <a:gd name="connsiteX11" fmla="*/ 3839391 w 3839391"/>
              <a:gd name="connsiteY11" fmla="*/ 2327975 h 5677989"/>
              <a:gd name="connsiteX12" fmla="*/ 3839391 w 3839391"/>
              <a:gd name="connsiteY12" fmla="*/ 2725435 h 5677989"/>
              <a:gd name="connsiteX13" fmla="*/ 3839391 w 3839391"/>
              <a:gd name="connsiteY13" fmla="*/ 3179674 h 5677989"/>
              <a:gd name="connsiteX14" fmla="*/ 3839391 w 3839391"/>
              <a:gd name="connsiteY14" fmla="*/ 3690693 h 5677989"/>
              <a:gd name="connsiteX15" fmla="*/ 3839391 w 3839391"/>
              <a:gd name="connsiteY15" fmla="*/ 4315272 h 5677989"/>
              <a:gd name="connsiteX16" fmla="*/ 3839391 w 3839391"/>
              <a:gd name="connsiteY16" fmla="*/ 4939850 h 5677989"/>
              <a:gd name="connsiteX17" fmla="*/ 3839391 w 3839391"/>
              <a:gd name="connsiteY17" fmla="*/ 5677989 h 5677989"/>
              <a:gd name="connsiteX18" fmla="*/ 3214119 w 3839391"/>
              <a:gd name="connsiteY18" fmla="*/ 5677989 h 5677989"/>
              <a:gd name="connsiteX19" fmla="*/ 2780816 w 3839391"/>
              <a:gd name="connsiteY19" fmla="*/ 5677989 h 5677989"/>
              <a:gd name="connsiteX20" fmla="*/ 2347513 w 3839391"/>
              <a:gd name="connsiteY20" fmla="*/ 5677989 h 5677989"/>
              <a:gd name="connsiteX21" fmla="*/ 1799029 w 3839391"/>
              <a:gd name="connsiteY21" fmla="*/ 5677989 h 5677989"/>
              <a:gd name="connsiteX22" fmla="*/ 1327332 w 3839391"/>
              <a:gd name="connsiteY22" fmla="*/ 5677989 h 5677989"/>
              <a:gd name="connsiteX23" fmla="*/ 778848 w 3839391"/>
              <a:gd name="connsiteY23" fmla="*/ 5677989 h 5677989"/>
              <a:gd name="connsiteX24" fmla="*/ 0 w 3839391"/>
              <a:gd name="connsiteY24" fmla="*/ 5677989 h 5677989"/>
              <a:gd name="connsiteX25" fmla="*/ 0 w 3839391"/>
              <a:gd name="connsiteY25" fmla="*/ 5166970 h 5677989"/>
              <a:gd name="connsiteX26" fmla="*/ 0 w 3839391"/>
              <a:gd name="connsiteY26" fmla="*/ 4712731 h 5677989"/>
              <a:gd name="connsiteX27" fmla="*/ 0 w 3839391"/>
              <a:gd name="connsiteY27" fmla="*/ 4144932 h 5677989"/>
              <a:gd name="connsiteX28" fmla="*/ 0 w 3839391"/>
              <a:gd name="connsiteY28" fmla="*/ 3747473 h 5677989"/>
              <a:gd name="connsiteX29" fmla="*/ 0 w 3839391"/>
              <a:gd name="connsiteY29" fmla="*/ 3236454 h 5677989"/>
              <a:gd name="connsiteX30" fmla="*/ 0 w 3839391"/>
              <a:gd name="connsiteY30" fmla="*/ 2782215 h 5677989"/>
              <a:gd name="connsiteX31" fmla="*/ 0 w 3839391"/>
              <a:gd name="connsiteY31" fmla="*/ 2384755 h 5677989"/>
              <a:gd name="connsiteX32" fmla="*/ 0 w 3839391"/>
              <a:gd name="connsiteY32" fmla="*/ 1703397 h 5677989"/>
              <a:gd name="connsiteX33" fmla="*/ 0 w 3839391"/>
              <a:gd name="connsiteY33" fmla="*/ 1249158 h 5677989"/>
              <a:gd name="connsiteX34" fmla="*/ 0 w 3839391"/>
              <a:gd name="connsiteY34" fmla="*/ 624579 h 5677989"/>
              <a:gd name="connsiteX35" fmla="*/ 0 w 3839391"/>
              <a:gd name="connsiteY35" fmla="*/ 0 h 5677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39391" h="5677989" fill="none" extrusionOk="0">
                <a:moveTo>
                  <a:pt x="0" y="0"/>
                </a:moveTo>
                <a:cubicBezTo>
                  <a:pt x="168349" y="-44341"/>
                  <a:pt x="447105" y="37653"/>
                  <a:pt x="625272" y="0"/>
                </a:cubicBezTo>
                <a:cubicBezTo>
                  <a:pt x="803439" y="-37653"/>
                  <a:pt x="1043216" y="14448"/>
                  <a:pt x="1173757" y="0"/>
                </a:cubicBezTo>
                <a:cubicBezTo>
                  <a:pt x="1304299" y="-14448"/>
                  <a:pt x="1433400" y="8938"/>
                  <a:pt x="1607059" y="0"/>
                </a:cubicBezTo>
                <a:cubicBezTo>
                  <a:pt x="1780718" y="-8938"/>
                  <a:pt x="1972664" y="45062"/>
                  <a:pt x="2155544" y="0"/>
                </a:cubicBezTo>
                <a:cubicBezTo>
                  <a:pt x="2338425" y="-45062"/>
                  <a:pt x="2490973" y="51630"/>
                  <a:pt x="2742422" y="0"/>
                </a:cubicBezTo>
                <a:cubicBezTo>
                  <a:pt x="2993871" y="-51630"/>
                  <a:pt x="3008527" y="1769"/>
                  <a:pt x="3175725" y="0"/>
                </a:cubicBezTo>
                <a:cubicBezTo>
                  <a:pt x="3342923" y="-1769"/>
                  <a:pt x="3623103" y="6539"/>
                  <a:pt x="3839391" y="0"/>
                </a:cubicBezTo>
                <a:cubicBezTo>
                  <a:pt x="3881309" y="228349"/>
                  <a:pt x="3821153" y="399590"/>
                  <a:pt x="3839391" y="624579"/>
                </a:cubicBezTo>
                <a:cubicBezTo>
                  <a:pt x="3857629" y="849568"/>
                  <a:pt x="3827120" y="1001182"/>
                  <a:pt x="3839391" y="1135598"/>
                </a:cubicBezTo>
                <a:cubicBezTo>
                  <a:pt x="3851662" y="1270014"/>
                  <a:pt x="3776975" y="1494055"/>
                  <a:pt x="3839391" y="1760177"/>
                </a:cubicBezTo>
                <a:cubicBezTo>
                  <a:pt x="3901807" y="2026299"/>
                  <a:pt x="3810910" y="2192940"/>
                  <a:pt x="3839391" y="2327975"/>
                </a:cubicBezTo>
                <a:cubicBezTo>
                  <a:pt x="3867872" y="2463010"/>
                  <a:pt x="3819675" y="2638410"/>
                  <a:pt x="3839391" y="2725435"/>
                </a:cubicBezTo>
                <a:cubicBezTo>
                  <a:pt x="3859107" y="2812460"/>
                  <a:pt x="3817879" y="2968808"/>
                  <a:pt x="3839391" y="3179674"/>
                </a:cubicBezTo>
                <a:cubicBezTo>
                  <a:pt x="3860903" y="3390540"/>
                  <a:pt x="3778528" y="3529516"/>
                  <a:pt x="3839391" y="3690693"/>
                </a:cubicBezTo>
                <a:cubicBezTo>
                  <a:pt x="3900254" y="3851870"/>
                  <a:pt x="3781786" y="4178531"/>
                  <a:pt x="3839391" y="4315272"/>
                </a:cubicBezTo>
                <a:cubicBezTo>
                  <a:pt x="3896996" y="4452013"/>
                  <a:pt x="3837733" y="4733777"/>
                  <a:pt x="3839391" y="4939850"/>
                </a:cubicBezTo>
                <a:cubicBezTo>
                  <a:pt x="3841049" y="5145923"/>
                  <a:pt x="3823240" y="5401106"/>
                  <a:pt x="3839391" y="5677989"/>
                </a:cubicBezTo>
                <a:cubicBezTo>
                  <a:pt x="3676342" y="5690584"/>
                  <a:pt x="3367572" y="5608769"/>
                  <a:pt x="3214119" y="5677989"/>
                </a:cubicBezTo>
                <a:cubicBezTo>
                  <a:pt x="3060666" y="5747209"/>
                  <a:pt x="2930515" y="5627934"/>
                  <a:pt x="2780816" y="5677989"/>
                </a:cubicBezTo>
                <a:cubicBezTo>
                  <a:pt x="2631117" y="5728044"/>
                  <a:pt x="2494370" y="5646179"/>
                  <a:pt x="2347513" y="5677989"/>
                </a:cubicBezTo>
                <a:cubicBezTo>
                  <a:pt x="2200656" y="5709799"/>
                  <a:pt x="1938948" y="5621637"/>
                  <a:pt x="1799029" y="5677989"/>
                </a:cubicBezTo>
                <a:cubicBezTo>
                  <a:pt x="1659110" y="5734341"/>
                  <a:pt x="1560625" y="5635835"/>
                  <a:pt x="1327332" y="5677989"/>
                </a:cubicBezTo>
                <a:cubicBezTo>
                  <a:pt x="1094039" y="5720143"/>
                  <a:pt x="990560" y="5672329"/>
                  <a:pt x="778848" y="5677989"/>
                </a:cubicBezTo>
                <a:cubicBezTo>
                  <a:pt x="567136" y="5683649"/>
                  <a:pt x="220750" y="5677434"/>
                  <a:pt x="0" y="5677989"/>
                </a:cubicBezTo>
                <a:cubicBezTo>
                  <a:pt x="-34521" y="5437750"/>
                  <a:pt x="29341" y="5317617"/>
                  <a:pt x="0" y="5166970"/>
                </a:cubicBezTo>
                <a:cubicBezTo>
                  <a:pt x="-29341" y="5016323"/>
                  <a:pt x="44016" y="4818202"/>
                  <a:pt x="0" y="4712731"/>
                </a:cubicBezTo>
                <a:cubicBezTo>
                  <a:pt x="-44016" y="4607260"/>
                  <a:pt x="25418" y="4261895"/>
                  <a:pt x="0" y="4144932"/>
                </a:cubicBezTo>
                <a:cubicBezTo>
                  <a:pt x="-25418" y="4027969"/>
                  <a:pt x="33445" y="3870307"/>
                  <a:pt x="0" y="3747473"/>
                </a:cubicBezTo>
                <a:cubicBezTo>
                  <a:pt x="-33445" y="3624639"/>
                  <a:pt x="28814" y="3437465"/>
                  <a:pt x="0" y="3236454"/>
                </a:cubicBezTo>
                <a:cubicBezTo>
                  <a:pt x="-28814" y="3035443"/>
                  <a:pt x="2385" y="2912769"/>
                  <a:pt x="0" y="2782215"/>
                </a:cubicBezTo>
                <a:cubicBezTo>
                  <a:pt x="-2385" y="2651661"/>
                  <a:pt x="15875" y="2510714"/>
                  <a:pt x="0" y="2384755"/>
                </a:cubicBezTo>
                <a:cubicBezTo>
                  <a:pt x="-15875" y="2258796"/>
                  <a:pt x="10065" y="1925995"/>
                  <a:pt x="0" y="1703397"/>
                </a:cubicBezTo>
                <a:cubicBezTo>
                  <a:pt x="-10065" y="1480799"/>
                  <a:pt x="7215" y="1385739"/>
                  <a:pt x="0" y="1249158"/>
                </a:cubicBezTo>
                <a:cubicBezTo>
                  <a:pt x="-7215" y="1112577"/>
                  <a:pt x="60196" y="878661"/>
                  <a:pt x="0" y="624579"/>
                </a:cubicBezTo>
                <a:cubicBezTo>
                  <a:pt x="-60196" y="370497"/>
                  <a:pt x="45921" y="262770"/>
                  <a:pt x="0" y="0"/>
                </a:cubicBezTo>
                <a:close/>
              </a:path>
              <a:path w="3839391" h="5677989" stroke="0" extrusionOk="0">
                <a:moveTo>
                  <a:pt x="0" y="0"/>
                </a:moveTo>
                <a:cubicBezTo>
                  <a:pt x="146452" y="-16425"/>
                  <a:pt x="372923" y="5316"/>
                  <a:pt x="586878" y="0"/>
                </a:cubicBezTo>
                <a:cubicBezTo>
                  <a:pt x="800833" y="-5316"/>
                  <a:pt x="969697" y="511"/>
                  <a:pt x="1096969" y="0"/>
                </a:cubicBezTo>
                <a:cubicBezTo>
                  <a:pt x="1224241" y="-511"/>
                  <a:pt x="1469839" y="10950"/>
                  <a:pt x="1568665" y="0"/>
                </a:cubicBezTo>
                <a:cubicBezTo>
                  <a:pt x="1667491" y="-10950"/>
                  <a:pt x="1889132" y="7192"/>
                  <a:pt x="2155544" y="0"/>
                </a:cubicBezTo>
                <a:cubicBezTo>
                  <a:pt x="2421956" y="-7192"/>
                  <a:pt x="2433479" y="17412"/>
                  <a:pt x="2665634" y="0"/>
                </a:cubicBezTo>
                <a:cubicBezTo>
                  <a:pt x="2897789" y="-17412"/>
                  <a:pt x="3099586" y="37578"/>
                  <a:pt x="3214119" y="0"/>
                </a:cubicBezTo>
                <a:cubicBezTo>
                  <a:pt x="3328652" y="-37578"/>
                  <a:pt x="3600076" y="51620"/>
                  <a:pt x="3839391" y="0"/>
                </a:cubicBezTo>
                <a:cubicBezTo>
                  <a:pt x="3864905" y="165773"/>
                  <a:pt x="3820639" y="379498"/>
                  <a:pt x="3839391" y="567799"/>
                </a:cubicBezTo>
                <a:cubicBezTo>
                  <a:pt x="3858143" y="756100"/>
                  <a:pt x="3764839" y="941014"/>
                  <a:pt x="3839391" y="1192378"/>
                </a:cubicBezTo>
                <a:cubicBezTo>
                  <a:pt x="3913943" y="1443742"/>
                  <a:pt x="3791669" y="1575133"/>
                  <a:pt x="3839391" y="1816956"/>
                </a:cubicBezTo>
                <a:cubicBezTo>
                  <a:pt x="3887113" y="2058779"/>
                  <a:pt x="3822613" y="2116451"/>
                  <a:pt x="3839391" y="2384755"/>
                </a:cubicBezTo>
                <a:cubicBezTo>
                  <a:pt x="3856169" y="2653059"/>
                  <a:pt x="3837057" y="2727109"/>
                  <a:pt x="3839391" y="2838995"/>
                </a:cubicBezTo>
                <a:cubicBezTo>
                  <a:pt x="3841725" y="2950881"/>
                  <a:pt x="3808473" y="3185047"/>
                  <a:pt x="3839391" y="3293234"/>
                </a:cubicBezTo>
                <a:cubicBezTo>
                  <a:pt x="3870309" y="3401421"/>
                  <a:pt x="3813532" y="3768481"/>
                  <a:pt x="3839391" y="3917812"/>
                </a:cubicBezTo>
                <a:cubicBezTo>
                  <a:pt x="3865250" y="4067143"/>
                  <a:pt x="3811739" y="4344535"/>
                  <a:pt x="3839391" y="4485611"/>
                </a:cubicBezTo>
                <a:cubicBezTo>
                  <a:pt x="3867043" y="4626687"/>
                  <a:pt x="3828881" y="4703224"/>
                  <a:pt x="3839391" y="4883071"/>
                </a:cubicBezTo>
                <a:cubicBezTo>
                  <a:pt x="3849901" y="5062918"/>
                  <a:pt x="3778362" y="5285022"/>
                  <a:pt x="3839391" y="5677989"/>
                </a:cubicBezTo>
                <a:cubicBezTo>
                  <a:pt x="3651645" y="5716091"/>
                  <a:pt x="3610109" y="5644074"/>
                  <a:pt x="3406088" y="5677989"/>
                </a:cubicBezTo>
                <a:cubicBezTo>
                  <a:pt x="3202067" y="5711904"/>
                  <a:pt x="3121599" y="5649752"/>
                  <a:pt x="2857604" y="5677989"/>
                </a:cubicBezTo>
                <a:cubicBezTo>
                  <a:pt x="2593609" y="5706226"/>
                  <a:pt x="2492558" y="5609038"/>
                  <a:pt x="2270726" y="5677989"/>
                </a:cubicBezTo>
                <a:cubicBezTo>
                  <a:pt x="2048894" y="5746940"/>
                  <a:pt x="1834950" y="5659128"/>
                  <a:pt x="1683847" y="5677989"/>
                </a:cubicBezTo>
                <a:cubicBezTo>
                  <a:pt x="1532744" y="5696850"/>
                  <a:pt x="1354414" y="5617727"/>
                  <a:pt x="1135363" y="5677989"/>
                </a:cubicBezTo>
                <a:cubicBezTo>
                  <a:pt x="916312" y="5738251"/>
                  <a:pt x="834401" y="5635298"/>
                  <a:pt x="702060" y="5677989"/>
                </a:cubicBezTo>
                <a:cubicBezTo>
                  <a:pt x="569719" y="5720680"/>
                  <a:pt x="220803" y="5629749"/>
                  <a:pt x="0" y="5677989"/>
                </a:cubicBezTo>
                <a:cubicBezTo>
                  <a:pt x="-51216" y="5407882"/>
                  <a:pt x="15399" y="5362077"/>
                  <a:pt x="0" y="5110190"/>
                </a:cubicBezTo>
                <a:cubicBezTo>
                  <a:pt x="-15399" y="4858303"/>
                  <a:pt x="39756" y="4876478"/>
                  <a:pt x="0" y="4712731"/>
                </a:cubicBezTo>
                <a:cubicBezTo>
                  <a:pt x="-39756" y="4548984"/>
                  <a:pt x="60143" y="4336214"/>
                  <a:pt x="0" y="4144932"/>
                </a:cubicBezTo>
                <a:cubicBezTo>
                  <a:pt x="-60143" y="3953650"/>
                  <a:pt x="6883" y="3657126"/>
                  <a:pt x="0" y="3463573"/>
                </a:cubicBezTo>
                <a:cubicBezTo>
                  <a:pt x="-6883" y="3270020"/>
                  <a:pt x="19983" y="3188013"/>
                  <a:pt x="0" y="2952554"/>
                </a:cubicBezTo>
                <a:cubicBezTo>
                  <a:pt x="-19983" y="2717095"/>
                  <a:pt x="40044" y="2567802"/>
                  <a:pt x="0" y="2384755"/>
                </a:cubicBezTo>
                <a:cubicBezTo>
                  <a:pt x="-40044" y="2201708"/>
                  <a:pt x="52703" y="2058925"/>
                  <a:pt x="0" y="1873736"/>
                </a:cubicBezTo>
                <a:cubicBezTo>
                  <a:pt x="-52703" y="1688547"/>
                  <a:pt x="1954" y="1585543"/>
                  <a:pt x="0" y="1419497"/>
                </a:cubicBezTo>
                <a:cubicBezTo>
                  <a:pt x="-1954" y="1253451"/>
                  <a:pt x="21036" y="1155964"/>
                  <a:pt x="0" y="908478"/>
                </a:cubicBezTo>
                <a:cubicBezTo>
                  <a:pt x="-21036" y="660992"/>
                  <a:pt x="50574" y="393558"/>
                  <a:pt x="0" y="0"/>
                </a:cubicBezTo>
                <a:close/>
              </a:path>
            </a:pathLst>
          </a:custGeom>
          <a:solidFill>
            <a:srgbClr val="DCE6BF"/>
          </a:solidFill>
          <a:ln>
            <a:extLst>
              <a:ext uri="{C807C97D-BFC1-408E-A445-0C87EB9F89A2}">
                <ask:lineSketchStyleProps xmlns:ask="http://schemas.microsoft.com/office/drawing/2018/sketchyshapes" sd="1087555873">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sz="1200"/>
          </a:p>
        </p:txBody>
      </p:sp>
      <p:pic>
        <p:nvPicPr>
          <p:cNvPr id="2" name="Picture 1" descr="A cartoon of a child on a pile of green stalks&#10;&#10;Description automatically generated">
            <a:extLst>
              <a:ext uri="{FF2B5EF4-FFF2-40B4-BE49-F238E27FC236}">
                <a16:creationId xmlns:a16="http://schemas.microsoft.com/office/drawing/2014/main" id="{25864865-DCAC-B163-4148-DC822EB73FE4}"/>
              </a:ext>
            </a:extLst>
          </p:cNvPr>
          <p:cNvPicPr>
            <a:picLocks noChangeAspect="1"/>
          </p:cNvPicPr>
          <p:nvPr/>
        </p:nvPicPr>
        <p:blipFill>
          <a:blip r:embed="rId4"/>
          <a:stretch>
            <a:fillRect/>
          </a:stretch>
        </p:blipFill>
        <p:spPr>
          <a:xfrm>
            <a:off x="-407343" y="3257006"/>
            <a:ext cx="2808200" cy="2117284"/>
          </a:xfrm>
          <a:prstGeom prst="rect">
            <a:avLst/>
          </a:prstGeom>
        </p:spPr>
      </p:pic>
      <p:pic>
        <p:nvPicPr>
          <p:cNvPr id="6" name="Picture 5" descr="A cartoon of a person holding a bowl and a fish&#10;&#10;Description automatically generated">
            <a:extLst>
              <a:ext uri="{FF2B5EF4-FFF2-40B4-BE49-F238E27FC236}">
                <a16:creationId xmlns:a16="http://schemas.microsoft.com/office/drawing/2014/main" id="{AACE60E3-2C6E-3A23-2FF9-C43B54EB480C}"/>
              </a:ext>
            </a:extLst>
          </p:cNvPr>
          <p:cNvPicPr>
            <a:picLocks noChangeAspect="1"/>
          </p:cNvPicPr>
          <p:nvPr/>
        </p:nvPicPr>
        <p:blipFill>
          <a:blip r:embed="rId5"/>
          <a:stretch>
            <a:fillRect/>
          </a:stretch>
        </p:blipFill>
        <p:spPr>
          <a:xfrm>
            <a:off x="6864593" y="2849554"/>
            <a:ext cx="2293946" cy="2293946"/>
          </a:xfrm>
          <a:prstGeom prst="rect">
            <a:avLst/>
          </a:prstGeom>
        </p:spPr>
      </p:pic>
      <p:grpSp>
        <p:nvGrpSpPr>
          <p:cNvPr id="10" name="Group 9">
            <a:extLst>
              <a:ext uri="{FF2B5EF4-FFF2-40B4-BE49-F238E27FC236}">
                <a16:creationId xmlns:a16="http://schemas.microsoft.com/office/drawing/2014/main" id="{661DF556-3961-C61C-232C-80AEF152B718}"/>
              </a:ext>
            </a:extLst>
          </p:cNvPr>
          <p:cNvGrpSpPr/>
          <p:nvPr/>
        </p:nvGrpSpPr>
        <p:grpSpPr>
          <a:xfrm>
            <a:off x="6350169" y="-48710"/>
            <a:ext cx="2920133" cy="2691916"/>
            <a:chOff x="6155733" y="1864031"/>
            <a:chExt cx="2698936" cy="2382079"/>
          </a:xfrm>
        </p:grpSpPr>
        <p:pic>
          <p:nvPicPr>
            <p:cNvPr id="8" name="Picture 7" descr="A person holding a bow and arrow&#10;&#10;Description automatically generated">
              <a:extLst>
                <a:ext uri="{FF2B5EF4-FFF2-40B4-BE49-F238E27FC236}">
                  <a16:creationId xmlns:a16="http://schemas.microsoft.com/office/drawing/2014/main" id="{488720A0-9D96-A87D-556E-CB6AE0C9DFF1}"/>
                </a:ext>
              </a:extLst>
            </p:cNvPr>
            <p:cNvPicPr>
              <a:picLocks noChangeAspect="1"/>
            </p:cNvPicPr>
            <p:nvPr/>
          </p:nvPicPr>
          <p:blipFill>
            <a:blip r:embed="rId6"/>
            <a:stretch>
              <a:fillRect/>
            </a:stretch>
          </p:blipFill>
          <p:spPr>
            <a:xfrm>
              <a:off x="6155733" y="2220901"/>
              <a:ext cx="1669429" cy="2025209"/>
            </a:xfrm>
            <a:prstGeom prst="rect">
              <a:avLst/>
            </a:prstGeom>
          </p:spPr>
        </p:pic>
        <p:pic>
          <p:nvPicPr>
            <p:cNvPr id="9" name="Picture 8" descr="A cartoon of a person flying with an eagle&#10;&#10;Description automatically generated">
              <a:extLst>
                <a:ext uri="{FF2B5EF4-FFF2-40B4-BE49-F238E27FC236}">
                  <a16:creationId xmlns:a16="http://schemas.microsoft.com/office/drawing/2014/main" id="{DBF6E62E-F509-5B41-E81F-D0C37CCF39EC}"/>
                </a:ext>
              </a:extLst>
            </p:cNvPr>
            <p:cNvPicPr>
              <a:picLocks noChangeAspect="1"/>
            </p:cNvPicPr>
            <p:nvPr/>
          </p:nvPicPr>
          <p:blipFill>
            <a:blip r:embed="rId7"/>
            <a:stretch>
              <a:fillRect/>
            </a:stretch>
          </p:blipFill>
          <p:spPr>
            <a:xfrm>
              <a:off x="7689084" y="1864031"/>
              <a:ext cx="1165585" cy="1413988"/>
            </a:xfrm>
            <a:prstGeom prst="rect">
              <a:avLst/>
            </a:prstGeom>
          </p:spPr>
        </p:pic>
      </p:grpSp>
      <p:sp>
        <p:nvSpPr>
          <p:cNvPr id="19" name="圆角矩形 7">
            <a:extLst>
              <a:ext uri="{FF2B5EF4-FFF2-40B4-BE49-F238E27FC236}">
                <a16:creationId xmlns:a16="http://schemas.microsoft.com/office/drawing/2014/main" id="{3D270AFB-7CD9-B2E3-5700-666A6E05CA70}"/>
              </a:ext>
            </a:extLst>
          </p:cNvPr>
          <p:cNvSpPr/>
          <p:nvPr/>
        </p:nvSpPr>
        <p:spPr>
          <a:xfrm>
            <a:off x="3803287" y="834469"/>
            <a:ext cx="1522601" cy="972959"/>
          </a:xfrm>
          <a:prstGeom prst="roundRect">
            <a:avLst>
              <a:gd name="adj" fmla="val 50000"/>
            </a:avLst>
          </a:prstGeom>
          <a:solidFill>
            <a:schemeClr val="accent4"/>
          </a:solidFill>
          <a:ln w="50800" cap="flat" cmpd="sng" algn="ctr">
            <a:noFill/>
            <a:prstDash val="solid"/>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Tx/>
              <a:buFontTx/>
              <a:buNone/>
              <a:defRPr/>
            </a:pPr>
            <a:r>
              <a:rPr lang="en-US" altLang="zh-CN" sz="6000" b="1" dirty="0">
                <a:solidFill>
                  <a:schemeClr val="tx1"/>
                </a:solidFill>
                <a:latin typeface="Times New Roman" panose="02020603050405020304" pitchFamily="18" charset="0"/>
                <a:ea typeface="字魂189号-星岩乐黑体" panose="00000500000000000000" charset="-122"/>
                <a:cs typeface="Times New Roman" panose="02020603050405020304" pitchFamily="18" charset="0"/>
                <a:sym typeface="+mn-lt"/>
              </a:rPr>
              <a:t>III</a:t>
            </a:r>
            <a:endParaRPr lang="zh-CN" altLang="en-US" sz="6000" b="1" dirty="0">
              <a:solidFill>
                <a:schemeClr val="tx1"/>
              </a:solidFill>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20" name="文本框 25">
            <a:extLst>
              <a:ext uri="{FF2B5EF4-FFF2-40B4-BE49-F238E27FC236}">
                <a16:creationId xmlns:a16="http://schemas.microsoft.com/office/drawing/2014/main" id="{0D8A3D47-51B4-08DE-DD96-BC666828FD4F}"/>
              </a:ext>
            </a:extLst>
          </p:cNvPr>
          <p:cNvSpPr txBox="1"/>
          <p:nvPr/>
        </p:nvSpPr>
        <p:spPr>
          <a:xfrm>
            <a:off x="2531961" y="2338656"/>
            <a:ext cx="3944258" cy="560936"/>
          </a:xfrm>
          <a:prstGeom prst="rect">
            <a:avLst/>
          </a:prstGeom>
          <a:noFill/>
        </p:spPr>
        <p:txBody>
          <a:bodyPr wrap="square" rtlCol="0">
            <a:noAutofit/>
            <a:scene3d>
              <a:camera prst="orthographicFront"/>
              <a:lightRig rig="threePt" dir="t"/>
            </a:scene3d>
            <a:sp3d contourW="12700"/>
          </a:bodyPr>
          <a:lstStyle/>
          <a:p>
            <a:pPr algn="ctr"/>
            <a:r>
              <a:rPr lang="en-US" sz="6000" b="1" dirty="0" err="1">
                <a:latin typeface="Times New Roman" panose="02020603050405020304" pitchFamily="18" charset="0"/>
                <a:cs typeface="Times New Roman" panose="02020603050405020304" pitchFamily="18" charset="0"/>
              </a:rPr>
              <a:t>Tổng</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kết</a:t>
            </a:r>
            <a:endParaRPr lang="en-SG" sz="6000" dirty="0">
              <a:latin typeface="Times New Roman" panose="02020603050405020304" pitchFamily="18" charset="0"/>
              <a:cs typeface="Times New Roman" panose="02020603050405020304" pitchFamily="18" charset="0"/>
            </a:endParaRPr>
          </a:p>
        </p:txBody>
      </p:sp>
      <p:pic>
        <p:nvPicPr>
          <p:cNvPr id="7" name="Picture 6" descr="A group of children playing musical instruments&#10;&#10;Description automatically generated">
            <a:extLst>
              <a:ext uri="{FF2B5EF4-FFF2-40B4-BE49-F238E27FC236}">
                <a16:creationId xmlns:a16="http://schemas.microsoft.com/office/drawing/2014/main" id="{993438CA-38F3-2161-DB93-2DAA0194BF96}"/>
              </a:ext>
            </a:extLst>
          </p:cNvPr>
          <p:cNvPicPr>
            <a:picLocks noChangeAspect="1"/>
          </p:cNvPicPr>
          <p:nvPr/>
        </p:nvPicPr>
        <p:blipFill>
          <a:blip r:embed="rId8"/>
          <a:stretch>
            <a:fillRect/>
          </a:stretch>
        </p:blipFill>
        <p:spPr>
          <a:xfrm>
            <a:off x="0" y="0"/>
            <a:ext cx="2565955" cy="2053704"/>
          </a:xfrm>
          <a:prstGeom prst="rect">
            <a:avLst/>
          </a:prstGeom>
        </p:spPr>
      </p:pic>
    </p:spTree>
    <p:extLst>
      <p:ext uri="{BB962C8B-B14F-4D97-AF65-F5344CB8AC3E}">
        <p14:creationId xmlns:p14="http://schemas.microsoft.com/office/powerpoint/2010/main" val="3023893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2E144-AE79-C238-FCF0-A6DA89969E0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26C9A20-3229-1D58-77FF-088D0FAEF09B}"/>
              </a:ext>
            </a:extLst>
          </p:cNvPr>
          <p:cNvPicPr>
            <a:picLocks noChangeAspect="1"/>
          </p:cNvPicPr>
          <p:nvPr/>
        </p:nvPicPr>
        <p:blipFill>
          <a:blip r:embed="rId2"/>
          <a:stretch>
            <a:fillRect/>
          </a:stretch>
        </p:blipFill>
        <p:spPr>
          <a:xfrm>
            <a:off x="0" y="0"/>
            <a:ext cx="9144000" cy="5143500"/>
          </a:xfrm>
          <a:prstGeom prst="rect">
            <a:avLst/>
          </a:prstGeom>
        </p:spPr>
      </p:pic>
      <p:pic>
        <p:nvPicPr>
          <p:cNvPr id="8" name="Picture 7">
            <a:extLst>
              <a:ext uri="{FF2B5EF4-FFF2-40B4-BE49-F238E27FC236}">
                <a16:creationId xmlns:a16="http://schemas.microsoft.com/office/drawing/2014/main" id="{28EFD6FD-D8A7-F35D-CE78-760427DA9C12}"/>
              </a:ext>
            </a:extLst>
          </p:cNvPr>
          <p:cNvPicPr>
            <a:picLocks noChangeAspect="1"/>
          </p:cNvPicPr>
          <p:nvPr/>
        </p:nvPicPr>
        <p:blipFill>
          <a:blip r:embed="rId3">
            <a:clrChange>
              <a:clrFrom>
                <a:srgbClr val="FFFFFF"/>
              </a:clrFrom>
              <a:clrTo>
                <a:srgbClr val="FFFFFF">
                  <a:alpha val="0"/>
                </a:srgbClr>
              </a:clrTo>
            </a:clrChange>
          </a:blip>
          <a:srcRect t="59241" r="33630" b="19609"/>
          <a:stretch/>
        </p:blipFill>
        <p:spPr>
          <a:xfrm>
            <a:off x="-797396" y="23098"/>
            <a:ext cx="8947904" cy="807335"/>
          </a:xfrm>
          <a:prstGeom prst="rect">
            <a:avLst/>
          </a:prstGeom>
        </p:spPr>
      </p:pic>
      <p:sp>
        <p:nvSpPr>
          <p:cNvPr id="10" name="TextBox 9">
            <a:extLst>
              <a:ext uri="{FF2B5EF4-FFF2-40B4-BE49-F238E27FC236}">
                <a16:creationId xmlns:a16="http://schemas.microsoft.com/office/drawing/2014/main" id="{4112C972-8A3E-57C3-EFC3-F2550A823839}"/>
              </a:ext>
            </a:extLst>
          </p:cNvPr>
          <p:cNvSpPr txBox="1"/>
          <p:nvPr/>
        </p:nvSpPr>
        <p:spPr>
          <a:xfrm>
            <a:off x="3419836" y="0"/>
            <a:ext cx="5724164" cy="75206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III.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Tổng</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kết</a:t>
            </a:r>
            <a:endParaRPr kumimoji="0" lang="en-SG" sz="3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2" name="Freeform 11">
            <a:extLst>
              <a:ext uri="{FF2B5EF4-FFF2-40B4-BE49-F238E27FC236}">
                <a16:creationId xmlns:a16="http://schemas.microsoft.com/office/drawing/2014/main" id="{1E468D36-739B-7F29-3F86-EA7E689DBBC7}"/>
              </a:ext>
            </a:extLst>
          </p:cNvPr>
          <p:cNvSpPr/>
          <p:nvPr/>
        </p:nvSpPr>
        <p:spPr>
          <a:xfrm>
            <a:off x="3322799" y="1011948"/>
            <a:ext cx="5262057" cy="3287890"/>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4"/>
            <a:stretch>
              <a:fillRect/>
            </a:stretch>
          </a:blipFill>
        </p:spPr>
        <p:txBody>
          <a:bodyPr/>
          <a:lstStyle/>
          <a:p>
            <a:pPr defTabSz="914355">
              <a:defRPr/>
            </a:pPr>
            <a:endParaRPr lang="en-SG">
              <a:ea typeface="+mn-ea"/>
            </a:endParaRPr>
          </a:p>
        </p:txBody>
      </p:sp>
      <p:sp>
        <p:nvSpPr>
          <p:cNvPr id="14" name="TextBox 13">
            <a:extLst>
              <a:ext uri="{FF2B5EF4-FFF2-40B4-BE49-F238E27FC236}">
                <a16:creationId xmlns:a16="http://schemas.microsoft.com/office/drawing/2014/main" id="{F16A67BA-B0E3-E94D-BDDB-3AFF8ADDFBAE}"/>
              </a:ext>
            </a:extLst>
          </p:cNvPr>
          <p:cNvSpPr txBox="1"/>
          <p:nvPr/>
        </p:nvSpPr>
        <p:spPr>
          <a:xfrm>
            <a:off x="3486151" y="1830827"/>
            <a:ext cx="4831585" cy="2308324"/>
          </a:xfrm>
          <a:prstGeom prst="rect">
            <a:avLst/>
          </a:prstGeom>
          <a:noFill/>
        </p:spPr>
        <p:txBody>
          <a:bodyPr wrap="square">
            <a:spAutoFit/>
          </a:bodyPr>
          <a:lstStyle/>
          <a:p>
            <a:pPr algn="ctr" defTabSz="914378">
              <a:defRPr/>
            </a:pPr>
            <a:r>
              <a:rPr lang="vi-VN" sz="3600" i="1" dirty="0">
                <a:latin typeface="Times New Roman" panose="02020603050405020304" pitchFamily="18" charset="0"/>
                <a:ea typeface="+mn-ea"/>
              </a:rPr>
              <a:t>Khái quát giá trị nội dung và nghệ thuật của văn bản theo PHT (Hs làm việc cá nhân)</a:t>
            </a:r>
            <a:endParaRPr lang="en-SG" sz="3600" dirty="0">
              <a:latin typeface="等线 Light" panose="020F0302020204030204"/>
              <a:ea typeface="+mn-ea"/>
            </a:endParaRPr>
          </a:p>
        </p:txBody>
      </p:sp>
      <p:pic>
        <p:nvPicPr>
          <p:cNvPr id="15" name="Picture 14">
            <a:extLst>
              <a:ext uri="{FF2B5EF4-FFF2-40B4-BE49-F238E27FC236}">
                <a16:creationId xmlns:a16="http://schemas.microsoft.com/office/drawing/2014/main" id="{6ABF2EF9-2E77-3262-12BD-DB548210D8C3}"/>
              </a:ext>
            </a:extLst>
          </p:cNvPr>
          <p:cNvPicPr>
            <a:picLocks noChangeAspect="1"/>
          </p:cNvPicPr>
          <p:nvPr/>
        </p:nvPicPr>
        <p:blipFill>
          <a:blip r:embed="rId5"/>
          <a:stretch>
            <a:fillRect/>
          </a:stretch>
        </p:blipFill>
        <p:spPr>
          <a:xfrm>
            <a:off x="642937" y="2326820"/>
            <a:ext cx="2428046" cy="3050523"/>
          </a:xfrm>
          <a:prstGeom prst="rect">
            <a:avLst/>
          </a:prstGeom>
        </p:spPr>
      </p:pic>
    </p:spTree>
    <p:extLst>
      <p:ext uri="{BB962C8B-B14F-4D97-AF65-F5344CB8AC3E}">
        <p14:creationId xmlns:p14="http://schemas.microsoft.com/office/powerpoint/2010/main" val="1860553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3A20DE-ED6C-0A34-F157-C59BA970D996}"/>
              </a:ext>
            </a:extLst>
          </p:cNvPr>
          <p:cNvPicPr>
            <a:picLocks noChangeAspect="1"/>
          </p:cNvPicPr>
          <p:nvPr/>
        </p:nvPicPr>
        <p:blipFill>
          <a:blip r:embed="rId3"/>
          <a:stretch>
            <a:fillRect/>
          </a:stretch>
        </p:blipFill>
        <p:spPr>
          <a:xfrm>
            <a:off x="0" y="1257"/>
            <a:ext cx="9144000" cy="5140990"/>
          </a:xfrm>
          <a:prstGeom prst="rect">
            <a:avLst/>
          </a:prstGeom>
        </p:spPr>
      </p:pic>
      <p:sp>
        <p:nvSpPr>
          <p:cNvPr id="3" name="Rectangle 2"/>
          <p:cNvSpPr/>
          <p:nvPr/>
        </p:nvSpPr>
        <p:spPr>
          <a:xfrm>
            <a:off x="1531088" y="2310140"/>
            <a:ext cx="2977117" cy="523220"/>
          </a:xfrm>
          <a:prstGeom prst="rect">
            <a:avLst/>
          </a:prstGeom>
        </p:spPr>
        <p:txBody>
          <a:bodyPr wrap="square">
            <a:spAutoFit/>
          </a:bodyPr>
          <a:lstStyle/>
          <a:p>
            <a:pPr marL="228600" algn="ctr"/>
            <a:r>
              <a:rPr lang="en-US" b="1" dirty="0" err="1">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b="1" dirty="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b="1" dirty="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b="1" dirty="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b="1" dirty="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b="1" dirty="0" err="1">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b="1" dirty="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 0981.713.891.</a:t>
            </a:r>
          </a:p>
        </p:txBody>
      </p:sp>
    </p:spTree>
    <p:extLst>
      <p:ext uri="{BB962C8B-B14F-4D97-AF65-F5344CB8AC3E}">
        <p14:creationId xmlns:p14="http://schemas.microsoft.com/office/powerpoint/2010/main" val="2863926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3A20DE-ED6C-0A34-F157-C59BA970D996}"/>
              </a:ext>
            </a:extLst>
          </p:cNvPr>
          <p:cNvPicPr>
            <a:picLocks noChangeAspect="1"/>
          </p:cNvPicPr>
          <p:nvPr/>
        </p:nvPicPr>
        <p:blipFill>
          <a:blip r:embed="rId2"/>
          <a:stretch>
            <a:fillRect/>
          </a:stretch>
        </p:blipFill>
        <p:spPr>
          <a:xfrm>
            <a:off x="0" y="1257"/>
            <a:ext cx="9144000" cy="5140990"/>
          </a:xfrm>
          <a:prstGeom prst="rect">
            <a:avLst/>
          </a:prstGeom>
        </p:spPr>
      </p:pic>
      <p:sp>
        <p:nvSpPr>
          <p:cNvPr id="7" name="TextBox 6">
            <a:extLst>
              <a:ext uri="{FF2B5EF4-FFF2-40B4-BE49-F238E27FC236}">
                <a16:creationId xmlns:a16="http://schemas.microsoft.com/office/drawing/2014/main" id="{960F5C90-C33C-7793-6C77-79FAB1426124}"/>
              </a:ext>
            </a:extLst>
          </p:cNvPr>
          <p:cNvSpPr txBox="1"/>
          <p:nvPr/>
        </p:nvSpPr>
        <p:spPr>
          <a:xfrm>
            <a:off x="347868" y="1250291"/>
            <a:ext cx="4437073" cy="3785652"/>
          </a:xfrm>
          <a:prstGeom prst="rect">
            <a:avLst/>
          </a:prstGeom>
          <a:noFill/>
        </p:spPr>
        <p:txBody>
          <a:bodyPr wrap="square">
            <a:spAutoFit/>
          </a:bodyPr>
          <a:lstStyle/>
          <a:p>
            <a:pPr algn="just"/>
            <a:r>
              <a:rPr lang="vi-VN" sz="3000" dirty="0">
                <a:latin typeface="+mj-lt"/>
              </a:rPr>
              <a:t>Văn bản đã nêu những đặc điểm nổi bật của những nhân vật lí tưởng trong kết thúc của truyện của tích thần kì Qua đó phản ánh ước mơ về một xã hội công bằng, cái thiện luôn chiến thắng cái ác.</a:t>
            </a:r>
            <a:endParaRPr lang="en-SG" sz="3000" dirty="0">
              <a:latin typeface="+mj-lt"/>
            </a:endParaRPr>
          </a:p>
        </p:txBody>
      </p:sp>
      <p:sp>
        <p:nvSpPr>
          <p:cNvPr id="9" name="TextBox 8">
            <a:extLst>
              <a:ext uri="{FF2B5EF4-FFF2-40B4-BE49-F238E27FC236}">
                <a16:creationId xmlns:a16="http://schemas.microsoft.com/office/drawing/2014/main" id="{3A99822D-1A82-129A-62C4-17AC2C45B97B}"/>
              </a:ext>
            </a:extLst>
          </p:cNvPr>
          <p:cNvSpPr txBox="1"/>
          <p:nvPr/>
        </p:nvSpPr>
        <p:spPr>
          <a:xfrm>
            <a:off x="4873396" y="1273031"/>
            <a:ext cx="3810000" cy="1938992"/>
          </a:xfrm>
          <a:prstGeom prst="rect">
            <a:avLst/>
          </a:prstGeom>
          <a:noFill/>
        </p:spPr>
        <p:txBody>
          <a:bodyPr wrap="square">
            <a:spAutoFit/>
          </a:bodyPr>
          <a:lstStyle/>
          <a:p>
            <a:pPr algn="just" defTabSz="685800">
              <a:buClrTx/>
            </a:pPr>
            <a:r>
              <a:rPr lang="vi-VN" sz="3000" dirty="0">
                <a:latin typeface="+mj-lt"/>
              </a:rPr>
              <a:t>Lập luận sắc bén, dẫn chứng, lí lẽ cụ thể, logic, giàu sức thuyết phục.</a:t>
            </a:r>
            <a:endParaRPr lang="en-SG" sz="3000" kern="1200" dirty="0">
              <a:solidFill>
                <a:srgbClr val="A0736A">
                  <a:lumMod val="10000"/>
                </a:srgbClr>
              </a:solidFill>
              <a:latin typeface="+mj-lt"/>
              <a:ea typeface="+mn-ea"/>
              <a:cs typeface="+mn-cs"/>
            </a:endParaRPr>
          </a:p>
        </p:txBody>
      </p:sp>
    </p:spTree>
    <p:extLst>
      <p:ext uri="{BB962C8B-B14F-4D97-AF65-F5344CB8AC3E}">
        <p14:creationId xmlns:p14="http://schemas.microsoft.com/office/powerpoint/2010/main" val="2378146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7FC446-4444-114C-955D-CF639FD8464A}"/>
              </a:ext>
            </a:extLst>
          </p:cNvPr>
          <p:cNvPicPr>
            <a:picLocks noChangeAspect="1"/>
          </p:cNvPicPr>
          <p:nvPr/>
        </p:nvPicPr>
        <p:blipFill>
          <a:blip r:embed="rId2"/>
          <a:stretch>
            <a:fillRect/>
          </a:stretch>
        </p:blipFill>
        <p:spPr>
          <a:xfrm>
            <a:off x="0" y="0"/>
            <a:ext cx="9144000" cy="5143500"/>
          </a:xfrm>
          <a:prstGeom prst="rect">
            <a:avLst/>
          </a:prstGeom>
        </p:spPr>
      </p:pic>
      <p:pic>
        <p:nvPicPr>
          <p:cNvPr id="8" name="Picture 7">
            <a:extLst>
              <a:ext uri="{FF2B5EF4-FFF2-40B4-BE49-F238E27FC236}">
                <a16:creationId xmlns:a16="http://schemas.microsoft.com/office/drawing/2014/main" id="{5B48CCB2-F091-3574-283E-467DD3BD858C}"/>
              </a:ext>
            </a:extLst>
          </p:cNvPr>
          <p:cNvPicPr>
            <a:picLocks noChangeAspect="1"/>
          </p:cNvPicPr>
          <p:nvPr/>
        </p:nvPicPr>
        <p:blipFill>
          <a:blip r:embed="rId3">
            <a:clrChange>
              <a:clrFrom>
                <a:srgbClr val="FFFFFF"/>
              </a:clrFrom>
              <a:clrTo>
                <a:srgbClr val="FFFFFF">
                  <a:alpha val="0"/>
                </a:srgbClr>
              </a:clrTo>
            </a:clrChange>
          </a:blip>
          <a:srcRect t="59241" r="33630" b="19609"/>
          <a:stretch/>
        </p:blipFill>
        <p:spPr>
          <a:xfrm>
            <a:off x="295155" y="1"/>
            <a:ext cx="6701742" cy="807335"/>
          </a:xfrm>
          <a:prstGeom prst="rect">
            <a:avLst/>
          </a:prstGeom>
        </p:spPr>
      </p:pic>
      <p:sp>
        <p:nvSpPr>
          <p:cNvPr id="10" name="TextBox 9">
            <a:extLst>
              <a:ext uri="{FF2B5EF4-FFF2-40B4-BE49-F238E27FC236}">
                <a16:creationId xmlns:a16="http://schemas.microsoft.com/office/drawing/2014/main" id="{01B68E1F-7F2C-8625-08CB-70350CC5CED2}"/>
              </a:ext>
            </a:extLst>
          </p:cNvPr>
          <p:cNvSpPr txBox="1"/>
          <p:nvPr/>
        </p:nvSpPr>
        <p:spPr>
          <a:xfrm>
            <a:off x="3048483" y="121643"/>
            <a:ext cx="4570553" cy="587148"/>
          </a:xfrm>
          <a:prstGeom prst="rect">
            <a:avLst/>
          </a:prstGeom>
          <a:noFill/>
        </p:spPr>
        <p:txBody>
          <a:bodyPr wrap="square">
            <a:spAutoFit/>
          </a:bodyPr>
          <a:lstStyle/>
          <a:p>
            <a:pPr defTabSz="685800">
              <a:lnSpc>
                <a:spcPct val="150000"/>
              </a:lnSpc>
              <a:spcAft>
                <a:spcPts val="600"/>
              </a:spcAft>
              <a:buClrTx/>
            </a:pPr>
            <a:r>
              <a:rPr lang="vi-VN" sz="2400" b="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HOẠT ĐỘNG MỞ ĐẦU</a:t>
            </a:r>
            <a:endParaRPr lang="en-SG" sz="18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783E0E63-2143-1453-4308-394C1FD97143}"/>
              </a:ext>
            </a:extLst>
          </p:cNvPr>
          <p:cNvPicPr>
            <a:picLocks noChangeAspect="1"/>
          </p:cNvPicPr>
          <p:nvPr/>
        </p:nvPicPr>
        <p:blipFill>
          <a:blip r:embed="rId4"/>
          <a:stretch>
            <a:fillRect/>
          </a:stretch>
        </p:blipFill>
        <p:spPr>
          <a:xfrm>
            <a:off x="325898" y="579483"/>
            <a:ext cx="8522947" cy="4791871"/>
          </a:xfrm>
          <a:prstGeom prst="rect">
            <a:avLst/>
          </a:prstGeom>
        </p:spPr>
      </p:pic>
      <p:sp>
        <p:nvSpPr>
          <p:cNvPr id="16" name="TextBox 15">
            <a:extLst>
              <a:ext uri="{FF2B5EF4-FFF2-40B4-BE49-F238E27FC236}">
                <a16:creationId xmlns:a16="http://schemas.microsoft.com/office/drawing/2014/main" id="{1D8A75FE-8A7C-460D-C933-C69ABBCBDE8F}"/>
              </a:ext>
            </a:extLst>
          </p:cNvPr>
          <p:cNvSpPr txBox="1"/>
          <p:nvPr/>
        </p:nvSpPr>
        <p:spPr>
          <a:xfrm>
            <a:off x="2128722" y="3295917"/>
            <a:ext cx="4570553" cy="916982"/>
          </a:xfrm>
          <a:prstGeom prst="rect">
            <a:avLst/>
          </a:prstGeom>
          <a:noFill/>
        </p:spPr>
        <p:txBody>
          <a:bodyPr wrap="square">
            <a:spAutoFit/>
          </a:bodyPr>
          <a:lstStyle/>
          <a:p>
            <a:pPr defTabSz="685800">
              <a:lnSpc>
                <a:spcPct val="150000"/>
              </a:lnSpc>
              <a:spcAft>
                <a:spcPts val="600"/>
              </a:spcAft>
              <a:buClrTx/>
            </a:pPr>
            <a:r>
              <a:rPr lang="en-US" sz="4000" b="1" kern="1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TÊN NHÂN VẬT</a:t>
            </a:r>
            <a:endParaRPr lang="en-SG" sz="3200" kern="1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495425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804D6-30FC-98C6-D728-55339F95B64C}"/>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616E9382-3C57-82AB-BD4B-955F9491FEFE}"/>
              </a:ext>
            </a:extLst>
          </p:cNvPr>
          <p:cNvPicPr>
            <a:picLocks noChangeAspect="1"/>
          </p:cNvPicPr>
          <p:nvPr/>
        </p:nvPicPr>
        <p:blipFill>
          <a:blip r:embed="rId2"/>
          <a:stretch>
            <a:fillRect/>
          </a:stretch>
        </p:blipFill>
        <p:spPr>
          <a:xfrm>
            <a:off x="0" y="0"/>
            <a:ext cx="9144000" cy="5143500"/>
          </a:xfrm>
          <a:prstGeom prst="rect">
            <a:avLst/>
          </a:prstGeom>
        </p:spPr>
      </p:pic>
      <p:pic>
        <p:nvPicPr>
          <p:cNvPr id="4" name="Picture 3" descr="A cartoon of a child on a pile of green stalks&#10;&#10;Description automatically generated">
            <a:extLst>
              <a:ext uri="{FF2B5EF4-FFF2-40B4-BE49-F238E27FC236}">
                <a16:creationId xmlns:a16="http://schemas.microsoft.com/office/drawing/2014/main" id="{78610E92-7A73-23A0-82EE-2B3039C9C31E}"/>
              </a:ext>
            </a:extLst>
          </p:cNvPr>
          <p:cNvPicPr>
            <a:picLocks noChangeAspect="1"/>
          </p:cNvPicPr>
          <p:nvPr/>
        </p:nvPicPr>
        <p:blipFill>
          <a:blip r:embed="rId3"/>
          <a:stretch>
            <a:fillRect/>
          </a:stretch>
        </p:blipFill>
        <p:spPr>
          <a:xfrm>
            <a:off x="-353405" y="426772"/>
            <a:ext cx="2647351" cy="1996010"/>
          </a:xfrm>
          <a:prstGeom prst="rect">
            <a:avLst/>
          </a:prstGeom>
        </p:spPr>
      </p:pic>
      <p:grpSp>
        <p:nvGrpSpPr>
          <p:cNvPr id="5" name="Group 4">
            <a:extLst>
              <a:ext uri="{FF2B5EF4-FFF2-40B4-BE49-F238E27FC236}">
                <a16:creationId xmlns:a16="http://schemas.microsoft.com/office/drawing/2014/main" id="{1DA059B0-9C10-715D-BA9A-8F35807C9F14}"/>
              </a:ext>
            </a:extLst>
          </p:cNvPr>
          <p:cNvGrpSpPr/>
          <p:nvPr/>
        </p:nvGrpSpPr>
        <p:grpSpPr>
          <a:xfrm>
            <a:off x="7045235" y="0"/>
            <a:ext cx="2506966" cy="1908179"/>
            <a:chOff x="-705490" y="2374319"/>
            <a:chExt cx="3563757" cy="2905246"/>
          </a:xfrm>
        </p:grpSpPr>
        <p:pic>
          <p:nvPicPr>
            <p:cNvPr id="6" name="Picture 5" descr="A blurry image of a person running&#10;&#10;Description automatically generated">
              <a:extLst>
                <a:ext uri="{FF2B5EF4-FFF2-40B4-BE49-F238E27FC236}">
                  <a16:creationId xmlns:a16="http://schemas.microsoft.com/office/drawing/2014/main" id="{3B9847C7-8C07-4300-01CD-E28175243A86}"/>
                </a:ext>
              </a:extLst>
            </p:cNvPr>
            <p:cNvPicPr>
              <a:picLocks noChangeAspect="1"/>
            </p:cNvPicPr>
            <p:nvPr/>
          </p:nvPicPr>
          <p:blipFill>
            <a:blip r:embed="rId4"/>
            <a:stretch>
              <a:fillRect/>
            </a:stretch>
          </p:blipFill>
          <p:spPr>
            <a:xfrm>
              <a:off x="133382" y="2374319"/>
              <a:ext cx="2724885" cy="2673472"/>
            </a:xfrm>
            <a:prstGeom prst="rect">
              <a:avLst/>
            </a:prstGeom>
          </p:spPr>
        </p:pic>
        <p:pic>
          <p:nvPicPr>
            <p:cNvPr id="7" name="Picture 6" descr="A person holding apples and a child's head&#10;&#10;Description automatically generated">
              <a:extLst>
                <a:ext uri="{FF2B5EF4-FFF2-40B4-BE49-F238E27FC236}">
                  <a16:creationId xmlns:a16="http://schemas.microsoft.com/office/drawing/2014/main" id="{5BDC4DC5-D460-3E36-A811-73C7E8CC9D9D}"/>
                </a:ext>
              </a:extLst>
            </p:cNvPr>
            <p:cNvPicPr>
              <a:picLocks noChangeAspect="1"/>
            </p:cNvPicPr>
            <p:nvPr/>
          </p:nvPicPr>
          <p:blipFill>
            <a:blip r:embed="rId5"/>
            <a:srcRect r="59981" b="4333"/>
            <a:stretch/>
          </p:blipFill>
          <p:spPr>
            <a:xfrm>
              <a:off x="-705490" y="3077162"/>
              <a:ext cx="1412796" cy="2202403"/>
            </a:xfrm>
            <a:prstGeom prst="rect">
              <a:avLst/>
            </a:prstGeom>
          </p:spPr>
        </p:pic>
      </p:grpSp>
      <p:pic>
        <p:nvPicPr>
          <p:cNvPr id="8" name="Picture 7" descr="A cartoon of a person holding a bowl and a fish&#10;&#10;Description automatically generated">
            <a:extLst>
              <a:ext uri="{FF2B5EF4-FFF2-40B4-BE49-F238E27FC236}">
                <a16:creationId xmlns:a16="http://schemas.microsoft.com/office/drawing/2014/main" id="{383D73B4-3530-3AFB-5D06-CE811207BCA5}"/>
              </a:ext>
            </a:extLst>
          </p:cNvPr>
          <p:cNvPicPr>
            <a:picLocks noChangeAspect="1"/>
          </p:cNvPicPr>
          <p:nvPr/>
        </p:nvPicPr>
        <p:blipFill>
          <a:blip r:embed="rId6"/>
          <a:stretch>
            <a:fillRect/>
          </a:stretch>
        </p:blipFill>
        <p:spPr>
          <a:xfrm flipH="1">
            <a:off x="0" y="2849554"/>
            <a:ext cx="2293946" cy="2293946"/>
          </a:xfrm>
          <a:prstGeom prst="rect">
            <a:avLst/>
          </a:prstGeom>
        </p:spPr>
      </p:pic>
      <p:grpSp>
        <p:nvGrpSpPr>
          <p:cNvPr id="9" name="Group 8">
            <a:extLst>
              <a:ext uri="{FF2B5EF4-FFF2-40B4-BE49-F238E27FC236}">
                <a16:creationId xmlns:a16="http://schemas.microsoft.com/office/drawing/2014/main" id="{ACDF525F-8F50-6531-053E-9CBBB7912852}"/>
              </a:ext>
            </a:extLst>
          </p:cNvPr>
          <p:cNvGrpSpPr/>
          <p:nvPr/>
        </p:nvGrpSpPr>
        <p:grpSpPr>
          <a:xfrm>
            <a:off x="6575670" y="2219383"/>
            <a:ext cx="2679593" cy="3235321"/>
            <a:chOff x="6175076" y="1864031"/>
            <a:chExt cx="2679593" cy="3235321"/>
          </a:xfrm>
        </p:grpSpPr>
        <p:pic>
          <p:nvPicPr>
            <p:cNvPr id="10" name="Picture 9" descr="A person holding a bow and arrow&#10;&#10;Description automatically generated">
              <a:extLst>
                <a:ext uri="{FF2B5EF4-FFF2-40B4-BE49-F238E27FC236}">
                  <a16:creationId xmlns:a16="http://schemas.microsoft.com/office/drawing/2014/main" id="{EB1C675B-F48C-58AF-EC10-ACF69855CE1E}"/>
                </a:ext>
              </a:extLst>
            </p:cNvPr>
            <p:cNvPicPr>
              <a:picLocks noChangeAspect="1"/>
            </p:cNvPicPr>
            <p:nvPr/>
          </p:nvPicPr>
          <p:blipFill>
            <a:blip r:embed="rId7"/>
            <a:stretch>
              <a:fillRect/>
            </a:stretch>
          </p:blipFill>
          <p:spPr>
            <a:xfrm>
              <a:off x="6175076" y="2648664"/>
              <a:ext cx="2020162" cy="2450688"/>
            </a:xfrm>
            <a:prstGeom prst="rect">
              <a:avLst/>
            </a:prstGeom>
          </p:spPr>
        </p:pic>
        <p:pic>
          <p:nvPicPr>
            <p:cNvPr id="11" name="Picture 10" descr="A cartoon of a person flying with an eagle&#10;&#10;Description automatically generated">
              <a:extLst>
                <a:ext uri="{FF2B5EF4-FFF2-40B4-BE49-F238E27FC236}">
                  <a16:creationId xmlns:a16="http://schemas.microsoft.com/office/drawing/2014/main" id="{CE4CEB00-A9B9-1473-6771-F12EB8DA6CB0}"/>
                </a:ext>
              </a:extLst>
            </p:cNvPr>
            <p:cNvPicPr>
              <a:picLocks noChangeAspect="1"/>
            </p:cNvPicPr>
            <p:nvPr/>
          </p:nvPicPr>
          <p:blipFill>
            <a:blip r:embed="rId8"/>
            <a:stretch>
              <a:fillRect/>
            </a:stretch>
          </p:blipFill>
          <p:spPr>
            <a:xfrm>
              <a:off x="7689084" y="1864031"/>
              <a:ext cx="1165585" cy="1413988"/>
            </a:xfrm>
            <a:prstGeom prst="rect">
              <a:avLst/>
            </a:prstGeom>
          </p:spPr>
        </p:pic>
      </p:grpSp>
      <p:pic>
        <p:nvPicPr>
          <p:cNvPr id="3" name="Picture 2">
            <a:extLst>
              <a:ext uri="{FF2B5EF4-FFF2-40B4-BE49-F238E27FC236}">
                <a16:creationId xmlns:a16="http://schemas.microsoft.com/office/drawing/2014/main" id="{04AD0663-F0D5-8219-83FC-4B1176E08B68}"/>
              </a:ext>
            </a:extLst>
          </p:cNvPr>
          <p:cNvPicPr>
            <a:picLocks noChangeAspect="1"/>
          </p:cNvPicPr>
          <p:nvPr/>
        </p:nvPicPr>
        <p:blipFill rotWithShape="1">
          <a:blip r:embed="rId9">
            <a:clrChange>
              <a:clrFrom>
                <a:srgbClr val="FFFFFF"/>
              </a:clrFrom>
              <a:clrTo>
                <a:srgbClr val="FFFFFF">
                  <a:alpha val="0"/>
                </a:srgbClr>
              </a:clrTo>
            </a:clrChange>
          </a:blip>
          <a:srcRect t="43829" r="15058"/>
          <a:stretch/>
        </p:blipFill>
        <p:spPr>
          <a:xfrm>
            <a:off x="984750" y="1339558"/>
            <a:ext cx="6788276" cy="3019992"/>
          </a:xfrm>
          <a:prstGeom prst="rect">
            <a:avLst/>
          </a:prstGeom>
        </p:spPr>
      </p:pic>
    </p:spTree>
    <p:extLst>
      <p:ext uri="{BB962C8B-B14F-4D97-AF65-F5344CB8AC3E}">
        <p14:creationId xmlns:p14="http://schemas.microsoft.com/office/powerpoint/2010/main" val="3535512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7"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2"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0" r="-10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BA2AF08-944B-CB04-86DC-9CFAD7A72728}"/>
              </a:ext>
            </a:extLst>
          </p:cNvPr>
          <p:cNvPicPr>
            <a:picLocks noChangeAspect="1"/>
          </p:cNvPicPr>
          <p:nvPr/>
        </p:nvPicPr>
        <p:blipFill>
          <a:blip r:embed="rId6"/>
          <a:stretch>
            <a:fillRect/>
          </a:stretch>
        </p:blipFill>
        <p:spPr>
          <a:xfrm>
            <a:off x="0" y="0"/>
            <a:ext cx="9144000" cy="5143500"/>
          </a:xfrm>
          <a:prstGeom prst="rect">
            <a:avLst/>
          </a:prstGeom>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rot="160314">
            <a:off x="2042936" y="2832753"/>
            <a:ext cx="967563" cy="9716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l="-4414" t="609" r="43087" b="13492"/>
          <a:stretch/>
        </p:blipFill>
        <p:spPr bwMode="auto">
          <a:xfrm flipH="1">
            <a:off x="7780229" y="2467035"/>
            <a:ext cx="908889" cy="17030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rot="21277038" flipH="1">
            <a:off x="7396613" y="825899"/>
            <a:ext cx="932846" cy="16869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rot="20536844" flipH="1">
            <a:off x="-41466" y="716016"/>
            <a:ext cx="1038218" cy="8146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rot="21367407">
            <a:off x="1251068" y="598318"/>
            <a:ext cx="1439315" cy="10820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p:blipFill>
        <p:spPr bwMode="auto">
          <a:xfrm>
            <a:off x="7821736" y="4237219"/>
            <a:ext cx="1346324" cy="93330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rotWithShape="1">
          <a:blip r:embed="rId13">
            <a:extLst>
              <a:ext uri="{28A0092B-C50C-407E-A947-70E740481C1C}">
                <a14:useLocalDpi xmlns:a14="http://schemas.microsoft.com/office/drawing/2010/main" val="0"/>
              </a:ext>
            </a:extLst>
          </a:blip>
          <a:srcRect t="-30737" r="24113" b="-1"/>
          <a:stretch/>
        </p:blipFill>
        <p:spPr bwMode="auto">
          <a:xfrm>
            <a:off x="-62990" y="2775276"/>
            <a:ext cx="1559141" cy="1580273"/>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hlinkClick r:id="rId14" action="ppaction://hlinksldjump"/>
            <a:extLst>
              <a:ext uri="{FF2B5EF4-FFF2-40B4-BE49-F238E27FC236}">
                <a16:creationId xmlns:a16="http://schemas.microsoft.com/office/drawing/2014/main" id="{70C5A7E9-A3D4-475F-B8FA-69CF9DF50AFA}"/>
              </a:ext>
            </a:extLst>
          </p:cNvPr>
          <p:cNvSpPr/>
          <p:nvPr/>
        </p:nvSpPr>
        <p:spPr>
          <a:xfrm>
            <a:off x="1508084" y="2391575"/>
            <a:ext cx="539948" cy="32667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a:buClrTx/>
              <a:defRPr/>
            </a:pPr>
            <a:r>
              <a:rPr lang="en-US" sz="2100" b="1" kern="1200" dirty="0">
                <a:solidFill>
                  <a:prstClr val="black"/>
                </a:solidFill>
                <a:latin typeface="Calibri"/>
              </a:rPr>
              <a:t>1</a:t>
            </a:r>
          </a:p>
        </p:txBody>
      </p:sp>
      <p:sp>
        <p:nvSpPr>
          <p:cNvPr id="22" name="Speech Bubble: Rectangle with Corners Rounded 21">
            <a:hlinkClick r:id="rId15" action="ppaction://hlinksldjump"/>
            <a:extLst>
              <a:ext uri="{FF2B5EF4-FFF2-40B4-BE49-F238E27FC236}">
                <a16:creationId xmlns:a16="http://schemas.microsoft.com/office/drawing/2014/main" id="{AEB1942D-2469-47BF-8615-A7230412EC23}"/>
              </a:ext>
            </a:extLst>
          </p:cNvPr>
          <p:cNvSpPr/>
          <p:nvPr/>
        </p:nvSpPr>
        <p:spPr>
          <a:xfrm>
            <a:off x="129264" y="204171"/>
            <a:ext cx="539948" cy="32667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a:buClrTx/>
              <a:defRPr/>
            </a:pPr>
            <a:r>
              <a:rPr lang="en-US" sz="2100" b="1" kern="1200">
                <a:solidFill>
                  <a:prstClr val="black"/>
                </a:solidFill>
                <a:latin typeface="Calibri"/>
              </a:rPr>
              <a:t>2</a:t>
            </a:r>
          </a:p>
        </p:txBody>
      </p:sp>
      <p:sp>
        <p:nvSpPr>
          <p:cNvPr id="23" name="Speech Bubble: Rectangle with Corners Rounded 22">
            <a:hlinkClick r:id="rId16" action="ppaction://hlinksldjump"/>
            <a:extLst>
              <a:ext uri="{FF2B5EF4-FFF2-40B4-BE49-F238E27FC236}">
                <a16:creationId xmlns:a16="http://schemas.microsoft.com/office/drawing/2014/main" id="{E85F722D-42DA-4F22-A663-1704B5956D34}"/>
              </a:ext>
            </a:extLst>
          </p:cNvPr>
          <p:cNvSpPr/>
          <p:nvPr/>
        </p:nvSpPr>
        <p:spPr>
          <a:xfrm>
            <a:off x="6887881" y="1510640"/>
            <a:ext cx="539948" cy="32667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a:buClrTx/>
              <a:defRPr/>
            </a:pPr>
            <a:r>
              <a:rPr lang="en-US" sz="2100" b="1" kern="1200" dirty="0">
                <a:solidFill>
                  <a:prstClr val="black"/>
                </a:solidFill>
                <a:latin typeface="Calibri"/>
              </a:rPr>
              <a:t>3</a:t>
            </a:r>
          </a:p>
        </p:txBody>
      </p:sp>
      <p:sp>
        <p:nvSpPr>
          <p:cNvPr id="24" name="Speech Bubble: Rectangle with Corners Rounded 23">
            <a:hlinkClick r:id="rId17" action="ppaction://hlinksldjump"/>
            <a:extLst>
              <a:ext uri="{FF2B5EF4-FFF2-40B4-BE49-F238E27FC236}">
                <a16:creationId xmlns:a16="http://schemas.microsoft.com/office/drawing/2014/main" id="{CC781AEC-0CE5-4477-BC6E-C87BACCE45EC}"/>
              </a:ext>
            </a:extLst>
          </p:cNvPr>
          <p:cNvSpPr/>
          <p:nvPr/>
        </p:nvSpPr>
        <p:spPr>
          <a:xfrm>
            <a:off x="826126" y="1512976"/>
            <a:ext cx="539948" cy="326671"/>
          </a:xfrm>
          <a:prstGeom prst="wedgeRoundRectCallout">
            <a:avLst>
              <a:gd name="adj1" fmla="val -72558"/>
              <a:gd name="adj2" fmla="val 49580"/>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a:buClrTx/>
              <a:defRPr/>
            </a:pPr>
            <a:r>
              <a:rPr lang="en-US" sz="2100" b="1" kern="1200">
                <a:solidFill>
                  <a:prstClr val="black"/>
                </a:solidFill>
                <a:latin typeface="Calibri"/>
              </a:rPr>
              <a:t>4</a:t>
            </a:r>
          </a:p>
        </p:txBody>
      </p:sp>
      <p:sp>
        <p:nvSpPr>
          <p:cNvPr id="25" name="Speech Bubble: Rectangle with Corners Rounded 24">
            <a:hlinkClick r:id="rId18" action="ppaction://hlinksldjump"/>
            <a:extLst>
              <a:ext uri="{FF2B5EF4-FFF2-40B4-BE49-F238E27FC236}">
                <a16:creationId xmlns:a16="http://schemas.microsoft.com/office/drawing/2014/main" id="{EE367C36-9662-4581-924F-BD8351E83591}"/>
              </a:ext>
            </a:extLst>
          </p:cNvPr>
          <p:cNvSpPr/>
          <p:nvPr/>
        </p:nvSpPr>
        <p:spPr>
          <a:xfrm>
            <a:off x="73045" y="2574600"/>
            <a:ext cx="539948" cy="326671"/>
          </a:xfrm>
          <a:prstGeom prst="wedgeRoundRectCallout">
            <a:avLst>
              <a:gd name="adj1" fmla="val 44105"/>
              <a:gd name="adj2" fmla="val 114654"/>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a:buClrTx/>
              <a:defRPr/>
            </a:pPr>
            <a:r>
              <a:rPr lang="en-US" sz="2100" b="1" kern="1200" dirty="0">
                <a:solidFill>
                  <a:prstClr val="black"/>
                </a:solidFill>
                <a:latin typeface="Calibri"/>
              </a:rPr>
              <a:t>5</a:t>
            </a:r>
          </a:p>
        </p:txBody>
      </p:sp>
      <p:sp>
        <p:nvSpPr>
          <p:cNvPr id="26" name="Speech Bubble: Rectangle with Corners Rounded 25">
            <a:hlinkClick r:id="rId19" action="ppaction://hlinksldjump"/>
            <a:extLst>
              <a:ext uri="{FF2B5EF4-FFF2-40B4-BE49-F238E27FC236}">
                <a16:creationId xmlns:a16="http://schemas.microsoft.com/office/drawing/2014/main" id="{FA8CAA92-4B2E-4B49-B7DD-5733CA3D9ED0}"/>
              </a:ext>
            </a:extLst>
          </p:cNvPr>
          <p:cNvSpPr/>
          <p:nvPr/>
        </p:nvSpPr>
        <p:spPr>
          <a:xfrm>
            <a:off x="7219690" y="4298477"/>
            <a:ext cx="539948" cy="326671"/>
          </a:xfrm>
          <a:prstGeom prst="wedgeRoundRectCallout">
            <a:avLst>
              <a:gd name="adj1" fmla="val 79857"/>
              <a:gd name="adj2" fmla="val -5327"/>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a:buClrTx/>
              <a:defRPr/>
            </a:pPr>
            <a:r>
              <a:rPr lang="en-US" sz="2100" b="1" kern="1200" dirty="0">
                <a:solidFill>
                  <a:prstClr val="black"/>
                </a:solidFill>
                <a:latin typeface="Calibri"/>
              </a:rPr>
              <a:t>6</a:t>
            </a:r>
          </a:p>
        </p:txBody>
      </p:sp>
      <p:sp>
        <p:nvSpPr>
          <p:cNvPr id="27" name="Speech Bubble: Rectangle with Corners Rounded 26">
            <a:hlinkClick r:id="rId20" action="ppaction://hlinksldjump"/>
            <a:extLst>
              <a:ext uri="{FF2B5EF4-FFF2-40B4-BE49-F238E27FC236}">
                <a16:creationId xmlns:a16="http://schemas.microsoft.com/office/drawing/2014/main" id="{C4C1F410-DC9C-416C-A231-702BFC69F324}"/>
              </a:ext>
            </a:extLst>
          </p:cNvPr>
          <p:cNvSpPr>
            <a:spLocks/>
          </p:cNvSpPr>
          <p:nvPr/>
        </p:nvSpPr>
        <p:spPr>
          <a:xfrm>
            <a:off x="6576729" y="159540"/>
            <a:ext cx="539948" cy="326671"/>
          </a:xfrm>
          <a:prstGeom prst="wedgeRoundRectCallout">
            <a:avLst>
              <a:gd name="adj1" fmla="val -86236"/>
              <a:gd name="adj2" fmla="val 46350"/>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a:buClrTx/>
              <a:defRPr/>
            </a:pPr>
            <a:r>
              <a:rPr lang="en-US" sz="2100" b="1" kern="1200" dirty="0">
                <a:solidFill>
                  <a:prstClr val="black"/>
                </a:solidFill>
                <a:latin typeface="Calibri"/>
              </a:rPr>
              <a:t>12</a:t>
            </a:r>
          </a:p>
        </p:txBody>
      </p:sp>
      <p:sp>
        <p:nvSpPr>
          <p:cNvPr id="28" name="Speech Bubble: Rectangle with Corners Rounded 27">
            <a:hlinkClick r:id="rId21" action="ppaction://hlinksldjump"/>
            <a:extLst>
              <a:ext uri="{FF2B5EF4-FFF2-40B4-BE49-F238E27FC236}">
                <a16:creationId xmlns:a16="http://schemas.microsoft.com/office/drawing/2014/main" id="{D4C1DFD4-5E1D-4801-8DB5-6929FDF43F37}"/>
              </a:ext>
            </a:extLst>
          </p:cNvPr>
          <p:cNvSpPr/>
          <p:nvPr/>
        </p:nvSpPr>
        <p:spPr>
          <a:xfrm>
            <a:off x="8495866" y="2479498"/>
            <a:ext cx="539948" cy="326671"/>
          </a:xfrm>
          <a:prstGeom prst="wedgeRoundRectCallout">
            <a:avLst>
              <a:gd name="adj1" fmla="val -66075"/>
              <a:gd name="adj2" fmla="val 73009"/>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a:buClrTx/>
              <a:defRPr/>
            </a:pPr>
            <a:r>
              <a:rPr lang="en-US" sz="2100" b="1" kern="1200">
                <a:solidFill>
                  <a:prstClr val="black"/>
                </a:solidFill>
                <a:latin typeface="Calibri"/>
              </a:rPr>
              <a:t>9</a:t>
            </a:r>
          </a:p>
        </p:txBody>
      </p:sp>
      <p:sp>
        <p:nvSpPr>
          <p:cNvPr id="30" name="Speech Bubble: Rectangle with Corners Rounded 29">
            <a:hlinkClick r:id="rId22" action="ppaction://hlinksldjump"/>
            <a:extLst>
              <a:ext uri="{FF2B5EF4-FFF2-40B4-BE49-F238E27FC236}">
                <a16:creationId xmlns:a16="http://schemas.microsoft.com/office/drawing/2014/main" id="{D57823D0-9DEB-446C-898F-530313280B8F}"/>
              </a:ext>
            </a:extLst>
          </p:cNvPr>
          <p:cNvSpPr/>
          <p:nvPr/>
        </p:nvSpPr>
        <p:spPr>
          <a:xfrm>
            <a:off x="1630714" y="66574"/>
            <a:ext cx="539948" cy="326671"/>
          </a:xfrm>
          <a:prstGeom prst="wedgeRoundRectCallout">
            <a:avLst>
              <a:gd name="adj1" fmla="val 12440"/>
              <a:gd name="adj2" fmla="val 91723"/>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a:buClrTx/>
              <a:defRPr/>
            </a:pPr>
            <a:r>
              <a:rPr lang="en-US" sz="2100" b="1" kern="1200" dirty="0">
                <a:solidFill>
                  <a:prstClr val="black"/>
                </a:solidFill>
                <a:latin typeface="Calibri"/>
              </a:rPr>
              <a:t>8</a:t>
            </a:r>
          </a:p>
        </p:txBody>
      </p:sp>
      <p:sp>
        <p:nvSpPr>
          <p:cNvPr id="5" name="Rectangle: Rounded Corners 4">
            <a:hlinkClick r:id="rId23" action="ppaction://hlinksldjump"/>
            <a:extLst>
              <a:ext uri="{FF2B5EF4-FFF2-40B4-BE49-F238E27FC236}">
                <a16:creationId xmlns:a16="http://schemas.microsoft.com/office/drawing/2014/main" id="{D6FCE8E9-A767-93E0-72DE-4F358704969D}"/>
              </a:ext>
            </a:extLst>
          </p:cNvPr>
          <p:cNvSpPr/>
          <p:nvPr/>
        </p:nvSpPr>
        <p:spPr>
          <a:xfrm>
            <a:off x="-7762" y="4742069"/>
            <a:ext cx="1259619" cy="40143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defRPr/>
            </a:pPr>
            <a:r>
              <a:rPr lang="vi-VN" sz="1800" b="1" dirty="0">
                <a:solidFill>
                  <a:prstClr val="black"/>
                </a:solidFill>
                <a:latin typeface="Calibri"/>
              </a:rPr>
              <a:t>Vận dụng</a:t>
            </a:r>
            <a:endParaRPr lang="en-US" sz="1800" b="1" dirty="0">
              <a:solidFill>
                <a:prstClr val="black"/>
              </a:solidFill>
              <a:latin typeface="Calibri"/>
            </a:endParaRPr>
          </a:p>
        </p:txBody>
      </p:sp>
      <p:pic>
        <p:nvPicPr>
          <p:cNvPr id="6" name="Picture 4">
            <a:extLst>
              <a:ext uri="{FF2B5EF4-FFF2-40B4-BE49-F238E27FC236}">
                <a16:creationId xmlns:a16="http://schemas.microsoft.com/office/drawing/2014/main" id="{7FC7F870-F1F4-3443-356C-E61254D678C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6606" t="-25389" b="22033"/>
          <a:stretch/>
        </p:blipFill>
        <p:spPr bwMode="auto">
          <a:xfrm flipH="1">
            <a:off x="6336926" y="1939620"/>
            <a:ext cx="700028" cy="22304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24">
            <a:extLst>
              <a:ext uri="{28A0092B-C50C-407E-A947-70E740481C1C}">
                <a14:useLocalDpi xmlns:a14="http://schemas.microsoft.com/office/drawing/2010/main" val="0"/>
              </a:ext>
            </a:extLst>
          </a:blip>
          <a:srcRect/>
          <a:stretch/>
        </p:blipFill>
        <p:spPr bwMode="auto">
          <a:xfrm rot="20993505">
            <a:off x="5333336" y="102636"/>
            <a:ext cx="1073681" cy="10340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99206517-2A83-FD1A-D1E2-ABE2688B6321}"/>
              </a:ext>
            </a:extLst>
          </p:cNvPr>
          <p:cNvPicPr>
            <a:picLocks noChangeAspect="1"/>
          </p:cNvPicPr>
          <p:nvPr/>
        </p:nvPicPr>
        <p:blipFill>
          <a:blip r:embed="rId25"/>
          <a:srcRect/>
          <a:stretch>
            <a:fillRect/>
          </a:stretch>
        </p:blipFill>
        <p:spPr>
          <a:xfrm>
            <a:off x="2705032" y="3062719"/>
            <a:ext cx="3342446" cy="1972044"/>
          </a:xfrm>
          <a:prstGeom prst="rect">
            <a:avLst/>
          </a:prstGeom>
        </p:spPr>
      </p:pic>
      <p:pic>
        <p:nvPicPr>
          <p:cNvPr id="19" name="729379b9e2add56e08e63ca42cdec2b8021c0663a16950edeec68f925e548b7370ae53c7">
            <a:hlinkClick r:id="" action="ppaction://media"/>
            <a:extLst>
              <a:ext uri="{FF2B5EF4-FFF2-40B4-BE49-F238E27FC236}">
                <a16:creationId xmlns:a16="http://schemas.microsoft.com/office/drawing/2014/main" id="{526D324B-817C-A1ED-715B-0A796DA37F4B}"/>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5314888" y="1895602"/>
            <a:ext cx="609600" cy="609600"/>
          </a:xfrm>
          <a:prstGeom prst="rect">
            <a:avLst/>
          </a:prstGeom>
        </p:spPr>
      </p:pic>
      <p:sp>
        <p:nvSpPr>
          <p:cNvPr id="20" name="Speech Bubble: Rectangle with Corners Rounded 19">
            <a:hlinkClick r:id="rId27" action="ppaction://hlinksldjump"/>
            <a:extLst>
              <a:ext uri="{FF2B5EF4-FFF2-40B4-BE49-F238E27FC236}">
                <a16:creationId xmlns:a16="http://schemas.microsoft.com/office/drawing/2014/main" id="{D5C27062-3AA5-CAFF-20D8-035E96E90B91}"/>
              </a:ext>
            </a:extLst>
          </p:cNvPr>
          <p:cNvSpPr>
            <a:spLocks/>
          </p:cNvSpPr>
          <p:nvPr/>
        </p:nvSpPr>
        <p:spPr>
          <a:xfrm>
            <a:off x="7453339" y="414011"/>
            <a:ext cx="539948" cy="326671"/>
          </a:xfrm>
          <a:prstGeom prst="wedgeRoundRectCallout">
            <a:avLst>
              <a:gd name="adj1" fmla="val 101930"/>
              <a:gd name="adj2" fmla="val -25184"/>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a:buClrTx/>
              <a:defRPr/>
            </a:pPr>
            <a:r>
              <a:rPr lang="en-US" sz="2100" b="1" kern="1200" dirty="0">
                <a:solidFill>
                  <a:prstClr val="black"/>
                </a:solidFill>
                <a:latin typeface="Calibri"/>
              </a:rPr>
              <a:t>7</a:t>
            </a:r>
          </a:p>
        </p:txBody>
      </p:sp>
      <p:pic>
        <p:nvPicPr>
          <p:cNvPr id="21" name="Picture 4">
            <a:extLst>
              <a:ext uri="{FF2B5EF4-FFF2-40B4-BE49-F238E27FC236}">
                <a16:creationId xmlns:a16="http://schemas.microsoft.com/office/drawing/2014/main" id="{61C70B12-ABC4-BD72-89AE-F1737DEE532D}"/>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p:blipFill>
        <p:spPr bwMode="auto">
          <a:xfrm rot="20993505">
            <a:off x="8144315" y="-210281"/>
            <a:ext cx="900658" cy="175645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a:extLst>
              <a:ext uri="{FF2B5EF4-FFF2-40B4-BE49-F238E27FC236}">
                <a16:creationId xmlns:a16="http://schemas.microsoft.com/office/drawing/2014/main" id="{EEF9899D-AE7B-EF3D-8EAE-CB4158CAB85E}"/>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t="24527"/>
          <a:stretch/>
        </p:blipFill>
        <p:spPr bwMode="auto">
          <a:xfrm rot="160314">
            <a:off x="1434841" y="4215477"/>
            <a:ext cx="1235015" cy="932099"/>
          </a:xfrm>
          <a:prstGeom prst="rect">
            <a:avLst/>
          </a:prstGeom>
          <a:noFill/>
          <a:extLst>
            <a:ext uri="{909E8E84-426E-40DD-AFC4-6F175D3DCCD1}">
              <a14:hiddenFill xmlns:a14="http://schemas.microsoft.com/office/drawing/2010/main">
                <a:solidFill>
                  <a:srgbClr val="FFFFFF"/>
                </a:solidFill>
              </a14:hiddenFill>
            </a:ext>
          </a:extLst>
        </p:spPr>
      </p:pic>
      <p:sp>
        <p:nvSpPr>
          <p:cNvPr id="31" name="Speech Bubble: Rectangle with Corners Rounded 30">
            <a:hlinkClick r:id="rId30" action="ppaction://hlinksldjump"/>
            <a:extLst>
              <a:ext uri="{FF2B5EF4-FFF2-40B4-BE49-F238E27FC236}">
                <a16:creationId xmlns:a16="http://schemas.microsoft.com/office/drawing/2014/main" id="{502C7762-2428-F9C7-5387-D9FE19589871}"/>
              </a:ext>
            </a:extLst>
          </p:cNvPr>
          <p:cNvSpPr/>
          <p:nvPr/>
        </p:nvSpPr>
        <p:spPr>
          <a:xfrm>
            <a:off x="1473106" y="3795643"/>
            <a:ext cx="539948" cy="32667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a:buClrTx/>
              <a:defRPr/>
            </a:pPr>
            <a:r>
              <a:rPr lang="en-US" sz="2100" b="1" kern="1200" dirty="0">
                <a:solidFill>
                  <a:prstClr val="black"/>
                </a:solidFill>
                <a:latin typeface="Calibri"/>
              </a:rPr>
              <a:t>11</a:t>
            </a:r>
          </a:p>
        </p:txBody>
      </p:sp>
      <p:pic>
        <p:nvPicPr>
          <p:cNvPr id="32" name="Picture 3">
            <a:extLst>
              <a:ext uri="{FF2B5EF4-FFF2-40B4-BE49-F238E27FC236}">
                <a16:creationId xmlns:a16="http://schemas.microsoft.com/office/drawing/2014/main" id="{AAABBDF9-F28E-E821-19FB-CA945E0AFE8E}"/>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p:blipFill>
        <p:spPr bwMode="auto">
          <a:xfrm rot="21277038" flipH="1">
            <a:off x="4107585" y="-19850"/>
            <a:ext cx="1185205" cy="1194393"/>
          </a:xfrm>
          <a:prstGeom prst="rect">
            <a:avLst/>
          </a:prstGeom>
          <a:noFill/>
          <a:extLst>
            <a:ext uri="{909E8E84-426E-40DD-AFC4-6F175D3DCCD1}">
              <a14:hiddenFill xmlns:a14="http://schemas.microsoft.com/office/drawing/2010/main">
                <a:solidFill>
                  <a:srgbClr val="FFFFFF"/>
                </a:solidFill>
              </a14:hiddenFill>
            </a:ext>
          </a:extLst>
        </p:spPr>
      </p:pic>
      <p:sp>
        <p:nvSpPr>
          <p:cNvPr id="33" name="Speech Bubble: Rectangle with Corners Rounded 32">
            <a:hlinkClick r:id="rId32" action="ppaction://hlinksldjump"/>
            <a:extLst>
              <a:ext uri="{FF2B5EF4-FFF2-40B4-BE49-F238E27FC236}">
                <a16:creationId xmlns:a16="http://schemas.microsoft.com/office/drawing/2014/main" id="{0385790A-AF17-0D16-07F2-7600353FAD72}"/>
              </a:ext>
            </a:extLst>
          </p:cNvPr>
          <p:cNvSpPr/>
          <p:nvPr/>
        </p:nvSpPr>
        <p:spPr>
          <a:xfrm>
            <a:off x="3534541" y="163497"/>
            <a:ext cx="539948" cy="32667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a:buClrTx/>
              <a:defRPr/>
            </a:pPr>
            <a:r>
              <a:rPr lang="en-US" sz="2100" b="1" kern="1200" dirty="0">
                <a:solidFill>
                  <a:prstClr val="black"/>
                </a:solidFill>
                <a:latin typeface="Calibri"/>
              </a:rPr>
              <a:t>13</a:t>
            </a:r>
          </a:p>
        </p:txBody>
      </p:sp>
      <p:pic>
        <p:nvPicPr>
          <p:cNvPr id="13" name="Picture 4"/>
          <p:cNvPicPr>
            <a:picLocks noChangeAspect="1" noChangeArrowheads="1"/>
          </p:cNvPicPr>
          <p:nvPr/>
        </p:nvPicPr>
        <p:blipFill rotWithShape="1">
          <a:blip r:embed="rId33">
            <a:extLst>
              <a:ext uri="{28A0092B-C50C-407E-A947-70E740481C1C}">
                <a14:useLocalDpi xmlns:a14="http://schemas.microsoft.com/office/drawing/2010/main" val="0"/>
              </a:ext>
            </a:extLst>
          </a:blip>
          <a:srcRect t="20881" r="1237"/>
          <a:stretch/>
        </p:blipFill>
        <p:spPr bwMode="auto">
          <a:xfrm rot="253063">
            <a:off x="157436" y="1707821"/>
            <a:ext cx="758250" cy="887781"/>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hlinkClick r:id="rId34" action="ppaction://hlinksldjump"/>
            <a:extLst>
              <a:ext uri="{FF2B5EF4-FFF2-40B4-BE49-F238E27FC236}">
                <a16:creationId xmlns:a16="http://schemas.microsoft.com/office/drawing/2014/main" id="{4E410125-E8AC-704B-8E5E-1A5135F494E1}"/>
              </a:ext>
            </a:extLst>
          </p:cNvPr>
          <p:cNvSpPr>
            <a:spLocks/>
          </p:cNvSpPr>
          <p:nvPr/>
        </p:nvSpPr>
        <p:spPr>
          <a:xfrm>
            <a:off x="5785265" y="3201775"/>
            <a:ext cx="539948" cy="326671"/>
          </a:xfrm>
          <a:prstGeom prst="wedgeRoundRectCallout">
            <a:avLst>
              <a:gd name="adj1" fmla="val 54592"/>
              <a:gd name="adj2" fmla="val 93494"/>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a:buClrTx/>
              <a:defRPr/>
            </a:pPr>
            <a:r>
              <a:rPr lang="en-US" sz="2100" b="1" kern="1200" dirty="0">
                <a:solidFill>
                  <a:prstClr val="black"/>
                </a:solidFill>
                <a:latin typeface="Calibri"/>
              </a:rPr>
              <a:t>10</a:t>
            </a:r>
          </a:p>
        </p:txBody>
      </p:sp>
    </p:spTree>
    <p:extLst>
      <p:ext uri="{BB962C8B-B14F-4D97-AF65-F5344CB8AC3E}">
        <p14:creationId xmlns:p14="http://schemas.microsoft.com/office/powerpoint/2010/main" val="120719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137" fill="hold"/>
                                        <p:tgtEl>
                                          <p:spTgt spid="19"/>
                                        </p:tgtEl>
                                      </p:cBhvr>
                                    </p:cmd>
                                  </p:childTnLst>
                                </p:cTn>
                              </p:par>
                              <p:par>
                                <p:cTn id="7" presetID="46" presetClass="path" presetSubtype="0" repeatCount="indefinite" accel="50000" decel="50000" fill="hold" nodeType="withEffect">
                                  <p:stCondLst>
                                    <p:cond delay="0"/>
                                  </p:stCondLst>
                                  <p:childTnLst>
                                    <p:animMotion origin="layout" path="M 1.38889E-6 2.59259E-6 C -0.00035 -0.01482 0.00694 -0.02809 0.01667 -0.02901 C 0.02604 -0.02994 0.03489 -0.01976 0.03542 -0.00525 C 0.03628 0.00802 0.02986 0.02099 0.02118 0.0216 C 0.01319 0.02253 0.00555 0.01389 0.00486 0.00154 C 0.00434 -0.00988 0.00937 -0.02068 0.01701 -0.02161 C 0.02378 -0.02253 0.03021 -0.01543 0.03073 -0.00494 C 0.03108 0.00463 0.02708 0.01358 0.02083 0.01419 C 0.01528 0.01481 0.00989 0.00957 0.00955 0.00092 C 0.0092 -0.00679 0.01233 -0.0142 0.01736 -0.01451 C 0.02153 -0.01482 0.02569 -0.01111 0.02604 -0.00432 C 0.02639 0.00123 0.02413 0.00648 0.02048 0.0071 C 0.01771 0.0074 0.01458 0.00524 0.01441 0.00061 C 0.01423 -0.00309 0.01528 -0.00679 0.01753 -0.00741 C 0.01927 -0.00741 0.02101 -0.00648 0.02135 -0.00401 C 0.02153 -0.00247 0.02118 -0.00093 0.02031 -0.00031 C 0.01979 2.59259E-6 0.01944 2.59259E-6 0.0191 -0.00031 " pathEditMode="relative" rAng="0" ptsTypes="AAAAAAAAAAAAAAAAA">
                                      <p:cBhvr>
                                        <p:cTn id="8" dur="5000" fill="hold"/>
                                        <p:tgtEl>
                                          <p:spTgt spid="1028"/>
                                        </p:tgtEl>
                                        <p:attrNameLst>
                                          <p:attrName>ppt_x</p:attrName>
                                          <p:attrName>ppt_y</p:attrName>
                                        </p:attrNameLst>
                                      </p:cBhvr>
                                      <p:rCtr x="1753" y="-401"/>
                                    </p:animMotion>
                                  </p:childTnLst>
                                </p:cTn>
                              </p:par>
                              <p:par>
                                <p:cTn id="9" presetID="55" presetClass="path" presetSubtype="0" repeatCount="indefinite" accel="50000" decel="50000" fill="hold" nodeType="withEffect">
                                  <p:stCondLst>
                                    <p:cond delay="0"/>
                                  </p:stCondLst>
                                  <p:childTnLst>
                                    <p:animMotion origin="layout" path="M 0.01441 -1.23457E-7 C 0.0151 -0.02191 0.00868 -0.04074 0.00034 -0.04228 C -0.00782 -0.04352 -0.01528 -0.02932 -0.0158 -0.00772 C -0.01632 0.01173 -0.01129 0.02994 -0.00365 0.03117 C 0.0033 0.03241 0.00989 0.02006 0.01024 0.00185 C 0.01076 -0.01481 0.00642 -0.03025 2.77778E-6 -0.03148 C -0.00591 -0.03272 -0.01146 -0.02253 -0.01181 -0.0071 C -0.01216 0.00648 -0.00868 0.02006 -0.0033 0.02037 C 0.00139 0.02161 0.0059 0.01358 0.00625 0.00123 C 0.00659 -0.00988 0.00399 -0.02068 -0.00018 -0.0213 C -0.00382 -0.02191 -0.00764 -0.01605 -0.00782 -0.00648 C -0.00799 0.00154 -0.00625 0.00957 -0.00313 0.01019 C -0.00052 0.0108 0.00208 0.0071 0.00208 0.00031 C 0.00243 -0.00463 0.00139 -0.01019 -0.00052 -0.0108 C -0.00191 -0.0108 -0.00347 -0.00957 -0.00382 -0.00617 C -0.00382 -0.0037 -0.00365 -0.00154 -0.00278 -0.00031 C -0.00243 -1.23457E-7 -0.00226 -1.23457E-7 -0.00191 -0.00031 " pathEditMode="relative" rAng="0" ptsTypes="AAAAAAAAAAAAAAAAA">
                                      <p:cBhvr>
                                        <p:cTn id="10" dur="5000" fill="hold"/>
                                        <p:tgtEl>
                                          <p:spTgt spid="1027"/>
                                        </p:tgtEl>
                                        <p:attrNameLst>
                                          <p:attrName>ppt_x</p:attrName>
                                          <p:attrName>ppt_y</p:attrName>
                                        </p:attrNameLst>
                                      </p:cBhvr>
                                      <p:rCtr x="-1528" y="-586"/>
                                    </p:animMotion>
                                  </p:childTnLst>
                                </p:cTn>
                              </p:par>
                              <p:par>
                                <p:cTn id="11" presetID="46" presetClass="path" presetSubtype="0" repeatCount="indefinite" accel="50000" decel="50000" fill="hold" nodeType="withEffect">
                                  <p:stCondLst>
                                    <p:cond delay="0"/>
                                  </p:stCondLst>
                                  <p:childTnLst>
                                    <p:animMotion origin="layout" path="M 2.5E-6 0 C -0.00039 -0.01481 0.0069 -0.02801 0.01666 -0.02894 C 0.02604 -0.02986 0.03489 -0.01968 0.03541 -0.00532 C 0.03633 0.0081 0.02982 0.02106 0.02122 0.02153 C 0.01315 0.02245 0.0056 0.01389 0.00482 0.00162 C 0.00429 -0.00995 0.00937 -0.0206 0.01705 -0.02153 C 0.02383 -0.02245 0.03021 -0.01551 0.03073 -0.00486 C 0.03112 0.00463 0.02708 0.01366 0.02083 0.01412 C 0.01523 0.01481 0.00989 0.00949 0.0095 0.00093 C 0.00924 -0.00671 0.01237 -0.01412 0.01732 -0.01458 C 0.02148 -0.01481 0.02565 -0.01111 0.02604 -0.0044 C 0.02643 0.00116 0.02409 0.00648 0.02044 0.00718 C 0.01771 0.00741 0.01458 0.00532 0.01445 0.00069 C 0.01419 -0.00301 0.01523 -0.00671 0.01758 -0.00741 C 0.01927 -0.00741 0.02096 -0.00648 0.02135 -0.00394 C 0.02148 -0.00255 0.02122 -0.00093 0.02031 -0.00023 C 0.01979 0 0.0194 0 0.01914 -0.00023 " pathEditMode="relative" rAng="0" ptsTypes="AAAAAAAAAAAAAAAAA">
                                      <p:cBhvr>
                                        <p:cTn id="12" dur="5000" fill="hold"/>
                                        <p:tgtEl>
                                          <p:spTgt spid="7"/>
                                        </p:tgtEl>
                                        <p:attrNameLst>
                                          <p:attrName>ppt_x</p:attrName>
                                          <p:attrName>ppt_y</p:attrName>
                                        </p:attrNameLst>
                                      </p:cBhvr>
                                      <p:rCtr x="1758" y="-394"/>
                                    </p:animMotion>
                                  </p:childTnLst>
                                </p:cTn>
                              </p:par>
                              <p:par>
                                <p:cTn id="13" presetID="55" presetClass="path" presetSubtype="0" repeatCount="indefinite" accel="50000" decel="50000" fill="hold" nodeType="withEffect">
                                  <p:stCondLst>
                                    <p:cond delay="0"/>
                                  </p:stCondLst>
                                  <p:childTnLst>
                                    <p:animMotion origin="layout" path="M 0.01445 3.7037E-7 C 0.0151 -0.02199 0.00872 -0.04074 0.00039 -0.04236 C -0.00781 -0.04352 -0.01524 -0.0294 -0.01576 -0.00764 C -0.01628 0.01181 -0.01133 0.02986 -0.00365 0.03125 C 0.00325 0.03218 0.00989 0.02014 0.01028 0.00185 C 0.0108 -0.01482 0.00638 -0.03032 2.5E-6 -0.03148 C -0.00586 -0.03264 -0.01146 -0.02245 -0.01185 -0.00718 C -0.01211 0.00648 -0.00873 0.02014 -0.00326 0.02037 C 0.00143 0.02153 0.00586 0.01366 0.00625 0.00116 C 0.00664 -0.00995 0.00403 -0.0206 -0.00013 -0.0213 C -0.00378 -0.02199 -0.00768 -0.01597 -0.00781 -0.00648 C -0.00795 0.00162 -0.00625 0.00949 -0.00313 0.01018 C -0.00052 0.01088 0.00208 0.00718 0.00208 0.00023 C 0.00247 -0.00463 0.00143 -0.01019 -0.00052 -0.01088 C -0.00196 -0.01088 -0.00352 -0.00949 -0.00378 -0.00625 C -0.00378 -0.0037 -0.00365 -0.00162 -0.00274 -0.00023 C -0.00248 3.7037E-7 -0.00222 3.7037E-7 -0.00196 -0.00023 " pathEditMode="relative" rAng="0" ptsTypes="AAAAAAAAAAAAAAAAA">
                                      <p:cBhvr>
                                        <p:cTn id="14" dur="5000" fill="hold"/>
                                        <p:tgtEl>
                                          <p:spTgt spid="8"/>
                                        </p:tgtEl>
                                        <p:attrNameLst>
                                          <p:attrName>ppt_x</p:attrName>
                                          <p:attrName>ppt_y</p:attrName>
                                        </p:attrNameLst>
                                      </p:cBhvr>
                                      <p:rCtr x="-1523" y="-579"/>
                                    </p:animMotion>
                                  </p:childTnLst>
                                </p:cTn>
                              </p:par>
                              <p:par>
                                <p:cTn id="15" presetID="46" presetClass="path" presetSubtype="0" repeatCount="indefinite" accel="50000" decel="50000" fill="hold" nodeType="withEffect">
                                  <p:stCondLst>
                                    <p:cond delay="0"/>
                                  </p:stCondLst>
                                  <p:childTnLst>
                                    <p:animMotion origin="layout" path="M 8.33333E-7 2.46914E-7 C -0.00035 -0.01482 0.00694 -0.02809 0.01667 -0.02901 C 0.02604 -0.02994 0.0349 -0.01975 0.03542 -0.00525 C 0.03628 0.00802 0.02986 0.02099 0.02118 0.0216 C 0.01319 0.02253 0.00555 0.01389 0.00486 0.00154 C 0.00434 -0.00988 0.00937 -0.02068 0.01701 -0.02161 C 0.02378 -0.02253 0.03021 -0.01543 0.03073 -0.00494 C 0.03108 0.00463 0.02708 0.01358 0.02083 0.0142 C 0.01528 0.01481 0.0099 0.00957 0.00955 0.00093 C 0.0092 -0.00679 0.01233 -0.0142 0.01736 -0.01451 C 0.02153 -0.01482 0.02569 -0.01111 0.02604 -0.00432 C 0.02639 0.00123 0.02413 0.00648 0.02049 0.0071 C 0.01771 0.00741 0.01458 0.00525 0.01441 0.00062 C 0.01424 -0.00309 0.01528 -0.00679 0.01753 -0.00741 C 0.01927 -0.00741 0.02101 -0.00648 0.02135 -0.00401 C 0.02153 -0.00247 0.02118 -0.00093 0.02031 -0.00031 C 0.01979 2.46914E-7 0.01944 2.46914E-7 0.0191 -0.00031 " pathEditMode="relative" rAng="0" ptsTypes="AAAAAAAAAAAAAAAAA">
                                      <p:cBhvr>
                                        <p:cTn id="16" dur="5000" fill="hold"/>
                                        <p:tgtEl>
                                          <p:spTgt spid="11"/>
                                        </p:tgtEl>
                                        <p:attrNameLst>
                                          <p:attrName>ppt_x</p:attrName>
                                          <p:attrName>ppt_y</p:attrName>
                                        </p:attrNameLst>
                                      </p:cBhvr>
                                      <p:rCtr x="1753" y="-401"/>
                                    </p:animMotion>
                                  </p:childTnLst>
                                </p:cTn>
                              </p:par>
                              <p:par>
                                <p:cTn id="17" presetID="55" presetClass="path" presetSubtype="0" repeatCount="indefinite" accel="50000" decel="50000" fill="hold" nodeType="withEffect">
                                  <p:stCondLst>
                                    <p:cond delay="0"/>
                                  </p:stCondLst>
                                  <p:childTnLst>
                                    <p:animMotion origin="layout" path="M 0.01441 -3.45679E-6 C 0.01511 -0.02191 0.00868 -0.04074 0.00035 -0.04228 C -0.00781 -0.04352 -0.01528 -0.02932 -0.0158 -0.00771 C -0.01632 0.01173 -0.01128 0.02994 -0.00364 0.03118 C 0.0033 0.0321 0.0099 0.02007 0.01024 0.00186 C 0.01076 -0.01481 0.00642 -0.03024 -8.33333E-7 -0.03148 C -0.0059 -0.03271 -0.01146 -0.02253 -0.0118 -0.0071 C -0.01215 0.00648 -0.00868 0.02007 -0.0033 0.02037 C 0.00139 0.02161 0.0059 0.01358 0.00625 0.00124 C 0.0066 -0.00987 0.00399 -0.02068 -0.00017 -0.02129 C -0.00382 -0.02191 -0.00764 -0.01605 -0.00781 -0.00648 C -0.00799 0.00155 -0.00625 0.00957 -0.00312 0.01019 C -0.00052 0.01081 0.00208 0.0071 0.00208 0.00031 C 0.00243 -0.00463 0.00139 -0.01018 -0.00052 -0.0108 C -0.00191 -0.0108 -0.00347 -0.00956 -0.00382 -0.00617 C -0.00382 -0.0037 -0.00364 -0.00154 -0.00278 -0.00031 C -0.00243 -3.45679E-6 -0.00226 -3.45679E-6 -0.00191 -0.00031 " pathEditMode="relative" rAng="0" ptsTypes="AAAAAAAAAAAAAAAAA">
                                      <p:cBhvr>
                                        <p:cTn id="18" dur="5000" fill="hold"/>
                                        <p:tgtEl>
                                          <p:spTgt spid="12"/>
                                        </p:tgtEl>
                                        <p:attrNameLst>
                                          <p:attrName>ppt_x</p:attrName>
                                          <p:attrName>ppt_y</p:attrName>
                                        </p:attrNameLst>
                                      </p:cBhvr>
                                      <p:rCtr x="-1528" y="-586"/>
                                    </p:animMotion>
                                  </p:childTnLst>
                                </p:cTn>
                              </p:par>
                              <p:par>
                                <p:cTn id="19" presetID="46" presetClass="path" presetSubtype="0" repeatCount="indefinite" accel="50000" decel="50000" fill="hold" nodeType="withEffect">
                                  <p:stCondLst>
                                    <p:cond delay="0"/>
                                  </p:stCondLst>
                                  <p:childTnLst>
                                    <p:animMotion origin="layout" path="M -3.33333E-6 -1.7284E-6 C -0.00034 -0.01481 0.00695 -0.02808 0.01667 -0.02901 C 0.02605 -0.02994 0.0349 -0.01975 0.03542 -0.00525 C 0.03629 0.00803 0.02986 0.02099 0.02118 0.02161 C 0.0132 0.02253 0.00556 0.01389 0.00486 0.00154 C 0.00434 -0.00987 0.00938 -0.02068 0.01702 -0.0216 C 0.02379 -0.02253 0.03021 -0.01543 0.03073 -0.00494 C 0.03108 0.00463 0.02709 0.01358 0.02084 0.0142 C 0.01528 0.01482 0.0099 0.00957 0.00955 0.00093 C 0.0092 -0.00679 0.01233 -0.0142 0.01736 -0.0145 C 0.02153 -0.01481 0.0257 -0.01111 0.02605 -0.00432 C 0.02639 0.00124 0.02414 0.00648 0.02049 0.0071 C 0.01771 0.00741 0.01459 0.00525 0.01441 0.00062 C 0.01424 -0.00308 0.01528 -0.00679 0.01754 -0.00741 C 0.01927 -0.00741 0.02101 -0.00648 0.02136 -0.00401 C 0.02153 -0.00247 0.02118 -0.00092 0.02032 -0.00031 C 0.0198 -1.7284E-6 0.01945 -1.7284E-6 0.0191 -0.00031 " pathEditMode="relative" rAng="0" ptsTypes="AAAAAAAAAAAAAAAAA">
                                      <p:cBhvr>
                                        <p:cTn id="20" dur="5000" fill="hold"/>
                                        <p:tgtEl>
                                          <p:spTgt spid="13"/>
                                        </p:tgtEl>
                                        <p:attrNameLst>
                                          <p:attrName>ppt_x</p:attrName>
                                          <p:attrName>ppt_y</p:attrName>
                                        </p:attrNameLst>
                                      </p:cBhvr>
                                      <p:rCtr x="1753" y="-401"/>
                                    </p:animMotion>
                                  </p:childTnLst>
                                </p:cTn>
                              </p:par>
                              <p:par>
                                <p:cTn id="21" presetID="46" presetClass="path" presetSubtype="0" repeatCount="indefinite" accel="50000" decel="50000" fill="hold" nodeType="withEffect">
                                  <p:stCondLst>
                                    <p:cond delay="0"/>
                                  </p:stCondLst>
                                  <p:childTnLst>
                                    <p:animMotion origin="layout" path="M 2.29167E-6 2.22222E-6 C -0.00039 -0.01482 0.0069 -0.02801 0.01666 -0.02894 C 0.02604 -0.02986 0.03489 -0.01968 0.03541 -0.00533 C 0.03633 0.0081 0.02982 0.02106 0.02122 0.02153 C 0.01315 0.02245 0.0056 0.01389 0.00482 0.00162 C 0.00429 -0.00996 0.00937 -0.0206 0.01706 -0.02153 C 0.02383 -0.02246 0.03021 -0.01551 0.03073 -0.00486 C 0.03112 0.00463 0.02708 0.01366 0.02083 0.01412 C 0.01523 0.01481 0.00989 0.00949 0.0095 0.00092 C 0.00924 -0.00672 0.01237 -0.01412 0.01732 -0.01459 C 0.02148 -0.01482 0.02565 -0.01111 0.02604 -0.0044 C 0.02643 0.00116 0.02409 0.00648 0.02044 0.00717 C 0.01771 0.00741 0.01458 0.00532 0.01445 0.00069 C 0.01419 -0.00301 0.01523 -0.00672 0.01758 -0.00741 C 0.01927 -0.00741 0.02096 -0.00648 0.02135 -0.00394 C 0.02148 -0.00255 0.02122 -0.00093 0.02031 -0.00023 C 0.01979 2.22222E-6 0.0194 2.22222E-6 0.01914 -0.00023 " pathEditMode="relative" rAng="0" ptsTypes="AAAAAAAAAAAAAAAAA">
                                      <p:cBhvr>
                                        <p:cTn id="22" dur="5000" fill="hold"/>
                                        <p:tgtEl>
                                          <p:spTgt spid="15"/>
                                        </p:tgtEl>
                                        <p:attrNameLst>
                                          <p:attrName>ppt_x</p:attrName>
                                          <p:attrName>ppt_y</p:attrName>
                                        </p:attrNameLst>
                                      </p:cBhvr>
                                      <p:rCtr x="1758" y="-394"/>
                                    </p:animMotion>
                                  </p:childTnLst>
                                </p:cTn>
                              </p:par>
                              <p:par>
                                <p:cTn id="23" presetID="55" presetClass="path" presetSubtype="0" repeatCount="indefinite" accel="50000" decel="50000" fill="hold" nodeType="withEffect">
                                  <p:stCondLst>
                                    <p:cond delay="0"/>
                                  </p:stCondLst>
                                  <p:childTnLst>
                                    <p:animMotion origin="layout" path="M 0.01441 4.93827E-6 C 0.01511 -0.02192 0.00868 -0.04075 0.00035 -0.04229 C -0.00781 -0.04352 -0.01527 -0.02933 -0.0158 -0.00772 C -0.01632 0.01172 -0.01128 0.02993 -0.00364 0.03117 C 0.0033 0.0324 0.0099 0.02006 0.01025 0.00185 C 0.01077 -0.01482 0.00643 -0.03025 -2.77778E-6 -0.03149 C -0.0059 -0.03272 -0.01146 -0.02254 -0.0118 -0.0071 C -0.01215 0.00648 -0.00868 0.02006 -0.0033 0.02037 C 0.00139 0.0216 0.00591 0.01358 0.00625 0.00123 C 0.0066 -0.00988 0.004 -0.02068 -0.00017 -0.0213 C -0.00382 -0.02192 -0.00764 -0.01605 -0.00781 -0.00649 C -0.00798 0.00154 -0.00625 0.00956 -0.00312 0.01018 C -0.00052 0.0108 0.00209 0.00709 0.00209 0.0003 C 0.00243 -0.00463 0.00139 -0.01019 -0.00052 -0.01081 C -0.00191 -0.01081 -0.00347 -0.00957 -0.00382 -0.00618 C -0.00382 -0.00371 -0.00364 -0.00155 -0.00277 -0.00031 C -0.00243 4.93827E-6 -0.00225 4.93827E-6 -0.00191 -0.00031 " pathEditMode="relative" rAng="0" ptsTypes="AAAAAAAAAAAAAAAAA">
                                      <p:cBhvr>
                                        <p:cTn id="24" dur="5000" fill="hold"/>
                                        <p:tgtEl>
                                          <p:spTgt spid="18"/>
                                        </p:tgtEl>
                                        <p:attrNameLst>
                                          <p:attrName>ppt_x</p:attrName>
                                          <p:attrName>ppt_y</p:attrName>
                                        </p:attrNameLst>
                                      </p:cBhvr>
                                      <p:rCtr x="-1528" y="-586"/>
                                    </p:animMotion>
                                  </p:childTnLst>
                                </p:cTn>
                              </p:par>
                              <p:par>
                                <p:cTn id="25" presetID="46" presetClass="path" presetSubtype="0" repeatCount="indefinite" accel="50000" decel="50000" fill="hold" nodeType="withEffect">
                                  <p:stCondLst>
                                    <p:cond delay="0"/>
                                  </p:stCondLst>
                                  <p:childTnLst>
                                    <p:animMotion origin="layout" path="M 0 2.34568E-6 C -0.00035 -0.01482 0.00694 -0.02809 0.01667 -0.02901 C 0.02604 -0.02994 0.0349 -0.01976 0.03542 -0.00525 C 0.03628 0.00802 0.02986 0.02099 0.02118 0.0216 C 0.01319 0.02253 0.00556 0.01389 0.00486 0.00154 C 0.00434 -0.00988 0.00938 -0.02068 0.01701 -0.02161 C 0.02378 -0.02253 0.03021 -0.01543 0.03073 -0.00494 C 0.03108 0.00463 0.02708 0.01358 0.02083 0.0142 C 0.01528 0.01481 0.0099 0.00957 0.00955 0.00092 C 0.0092 -0.00679 0.01233 -0.0142 0.01736 -0.01451 C 0.02153 -0.01482 0.02569 -0.01111 0.02604 -0.00432 C 0.02639 0.00123 0.02413 0.00648 0.02049 0.0071 C 0.01771 0.00741 0.01458 0.00524 0.01441 0.00061 C 0.01424 -0.00309 0.01528 -0.00679 0.01753 -0.00741 C 0.01927 -0.00741 0.02101 -0.00648 0.02135 -0.00401 C 0.02153 -0.00247 0.02118 -0.00093 0.02031 -0.00031 C 0.01979 2.34568E-6 0.01944 2.34568E-6 0.0191 -0.00031 " pathEditMode="relative" rAng="0" ptsTypes="AAAAAAAAAAAAAAAAA">
                                      <p:cBhvr>
                                        <p:cTn id="26" dur="5000" fill="hold"/>
                                        <p:tgtEl>
                                          <p:spTgt spid="6"/>
                                        </p:tgtEl>
                                        <p:attrNameLst>
                                          <p:attrName>ppt_x</p:attrName>
                                          <p:attrName>ppt_y</p:attrName>
                                        </p:attrNameLst>
                                      </p:cBhvr>
                                      <p:rCtr x="1753" y="-401"/>
                                    </p:animMotion>
                                  </p:childTnLst>
                                </p:cTn>
                              </p:par>
                              <p:par>
                                <p:cTn id="27" presetID="46" presetClass="path" presetSubtype="0" repeatCount="indefinite" accel="50000" decel="50000" fill="hold" nodeType="withEffect">
                                  <p:stCondLst>
                                    <p:cond delay="0"/>
                                  </p:stCondLst>
                                  <p:childTnLst>
                                    <p:animMotion origin="layout" path="M -1.94444E-6 -3.45679E-6 C -0.00035 -0.01481 0.00695 -0.02808 0.01667 -0.02901 C 0.02604 -0.02993 0.0349 -0.01975 0.03542 -0.00524 C 0.03629 0.00803 0.02986 0.02099 0.02118 0.02161 C 0.0132 0.02253 0.00556 0.01389 0.00486 0.00155 C 0.00434 -0.00987 0.00938 -0.02068 0.01702 -0.0216 C 0.02379 -0.02253 0.03021 -0.01543 0.03073 -0.00493 C 0.03108 0.00463 0.02709 0.01358 0.02084 0.0142 C 0.01528 0.01482 0.0099 0.00957 0.00955 0.00093 C 0.0092 -0.00679 0.01233 -0.01419 0.01736 -0.0145 C 0.02153 -0.01481 0.0257 -0.01111 0.02604 -0.00432 C 0.02639 0.00124 0.02413 0.00648 0.02049 0.0071 C 0.01771 0.00741 0.01459 0.00525 0.01441 0.00062 C 0.01424 -0.00308 0.01528 -0.00679 0.01754 -0.0074 C 0.01927 -0.0074 0.02101 -0.00648 0.02136 -0.00401 C 0.02153 -0.00247 0.02118 -0.00092 0.02031 -0.00031 C 0.01979 -3.45679E-6 0.01945 -3.45679E-6 0.0191 -0.00031 " pathEditMode="relative" rAng="0" ptsTypes="AAAAAAAAAAAAAAAAA">
                                      <p:cBhvr>
                                        <p:cTn id="28" dur="5000" fill="hold"/>
                                        <p:tgtEl>
                                          <p:spTgt spid="21"/>
                                        </p:tgtEl>
                                        <p:attrNameLst>
                                          <p:attrName>ppt_x</p:attrName>
                                          <p:attrName>ppt_y</p:attrName>
                                        </p:attrNameLst>
                                      </p:cBhvr>
                                      <p:rCtr x="1753" y="-401"/>
                                    </p:animMotion>
                                  </p:childTnLst>
                                </p:cTn>
                              </p:par>
                              <p:par>
                                <p:cTn id="29" presetID="55" presetClass="path" presetSubtype="0" repeatCount="indefinite" accel="50000" decel="50000" fill="hold" nodeType="withEffect">
                                  <p:stCondLst>
                                    <p:cond delay="0"/>
                                  </p:stCondLst>
                                  <p:childTnLst>
                                    <p:animMotion origin="layout" path="M 0.01441 1.23457E-6 C 0.01511 -0.02191 0.00869 -0.04074 0.00035 -0.04229 C -0.00781 -0.04352 -0.01528 -0.02932 -0.0158 -0.00772 C -0.01632 0.01173 -0.01129 0.02994 -0.00364 0.03117 C 0.0033 0.03241 0.0099 0.02006 0.01025 0.00185 C 0.01077 -0.01482 0.00643 -0.03025 5E-6 -0.03148 C -0.0059 -0.03272 -0.01146 -0.02253 -0.01181 -0.0071 C -0.01216 0.00648 -0.00868 0.02006 -0.00329 0.02037 C 0.00139 0.0216 0.00591 0.01358 0.00626 0.00123 C 0.0066 -0.00988 0.004 -0.02068 -0.00017 -0.0213 C -0.00381 -0.02191 -0.00763 -0.01605 -0.00781 -0.00648 C -0.00798 0.00154 -0.00624 0.00957 -0.00312 0.01018 C -0.00052 0.0108 0.00209 0.0071 0.00209 0.00031 C 0.00244 -0.00463 0.00139 -0.01019 -0.00052 -0.0108 C -0.0019 -0.0108 -0.00347 -0.00957 -0.00381 -0.00617 C -0.00381 -0.0037 -0.00364 -0.00154 -0.00278 -0.00031 C -0.00243 1.23457E-6 -0.00226 1.23457E-6 -0.0019 -0.00031 " pathEditMode="relative" rAng="0" ptsTypes="AAAAAAAAAAAAAAAAA">
                                      <p:cBhvr>
                                        <p:cTn id="30" dur="5000" fill="hold"/>
                                        <p:tgtEl>
                                          <p:spTgt spid="29"/>
                                        </p:tgtEl>
                                        <p:attrNameLst>
                                          <p:attrName>ppt_x</p:attrName>
                                          <p:attrName>ppt_y</p:attrName>
                                        </p:attrNameLst>
                                      </p:cBhvr>
                                      <p:rCtr x="-1528" y="-586"/>
                                    </p:animMotion>
                                  </p:childTnLst>
                                </p:cTn>
                              </p:par>
                              <p:par>
                                <p:cTn id="31" presetID="55" presetClass="path" presetSubtype="0" repeatCount="indefinite" accel="50000" decel="50000" fill="hold" nodeType="withEffect">
                                  <p:stCondLst>
                                    <p:cond delay="0"/>
                                  </p:stCondLst>
                                  <p:childTnLst>
                                    <p:animMotion origin="layout" path="M 0.01441 -1.7284E-6 C 0.0151 -0.02191 0.00868 -0.04074 0.00034 -0.04228 C -0.00782 -0.04352 -0.01528 -0.02932 -0.0158 -0.00771 C -0.01632 0.01173 -0.01129 0.02994 -0.00365 0.03117 C 0.0033 0.0321 0.00989 0.02006 0.01024 0.00185 C 0.01076 -0.01481 0.00642 -0.03025 2.77778E-6 -0.03148 C -0.00591 -0.03271 -0.01146 -0.02253 -0.01181 -0.0071 C -0.01216 0.00648 -0.00868 0.02006 -0.0033 0.02037 C 0.00139 0.02161 0.0059 0.01358 0.00625 0.00124 C 0.00659 -0.00987 0.00399 -0.02068 -0.00018 -0.02129 C -0.00382 -0.02191 -0.00764 -0.01605 -0.00782 -0.00648 C -0.00799 0.00154 -0.00625 0.00957 -0.00313 0.01019 C -0.00052 0.0108 0.00208 0.0071 0.00208 0.00031 C 0.00243 -0.00463 0.00139 -0.01018 -0.00052 -0.0108 C -0.00191 -0.0108 -0.00347 -0.00957 -0.00382 -0.00617 C -0.00382 -0.0037 -0.00365 -0.00154 -0.00278 -0.00031 C -0.00243 -1.7284E-6 -0.00226 -1.7284E-6 -0.00191 -0.00031 " pathEditMode="relative" rAng="0" ptsTypes="AAAAAAAAAAAAAAAAA">
                                      <p:cBhvr>
                                        <p:cTn id="32" dur="5000" fill="hold"/>
                                        <p:tgtEl>
                                          <p:spTgt spid="32"/>
                                        </p:tgtEl>
                                        <p:attrNameLst>
                                          <p:attrName>ppt_x</p:attrName>
                                          <p:attrName>ppt_y</p:attrName>
                                        </p:attrNameLst>
                                      </p:cBhvr>
                                      <p:rCtr x="-1528" y="-586"/>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028"/>
                    </p:tgtEl>
                  </p:cond>
                </p:stCondLst>
                <p:endSync evt="end" delay="0">
                  <p:rtn val="all"/>
                </p:endSync>
                <p:childTnLst>
                  <p:par>
                    <p:cTn id="34" fill="hold">
                      <p:stCondLst>
                        <p:cond delay="indefinite"/>
                      </p:stCondLst>
                      <p:childTnLst>
                        <p:par>
                          <p:cTn id="35" fill="hold">
                            <p:stCondLst>
                              <p:cond delay="0"/>
                            </p:stCondLst>
                            <p:childTnLst>
                              <p:par>
                                <p:cTn id="36" presetID="35" presetClass="path" presetSubtype="0" accel="50000" decel="50000" fill="hold" nodeType="clickEffect">
                                  <p:stCondLst>
                                    <p:cond delay="0"/>
                                  </p:stCondLst>
                                  <p:childTnLst>
                                    <p:animMotion origin="layout" path="M 0.0191 -0.00031 L -0.34688 0.27531 " pathEditMode="relative" rAng="0" ptsTypes="AA">
                                      <p:cBhvr>
                                        <p:cTn id="37" dur="1000" fill="hold"/>
                                        <p:tgtEl>
                                          <p:spTgt spid="1028"/>
                                        </p:tgtEl>
                                        <p:attrNameLst>
                                          <p:attrName>ppt_x</p:attrName>
                                          <p:attrName>ppt_y</p:attrName>
                                        </p:attrNameLst>
                                      </p:cBhvr>
                                      <p:rCtr x="-18299" y="13765"/>
                                    </p:animMotion>
                                  </p:childTnLst>
                                </p:cTn>
                              </p:par>
                              <p:par>
                                <p:cTn id="38" presetID="1" presetClass="exit" presetSubtype="0" fill="hold" nodeType="withEffect">
                                  <p:stCondLst>
                                    <p:cond delay="800"/>
                                  </p:stCondLst>
                                  <p:childTnLst>
                                    <p:set>
                                      <p:cBhvr>
                                        <p:cTn id="39" dur="1" fill="hold">
                                          <p:stCondLst>
                                            <p:cond delay="0"/>
                                          </p:stCondLst>
                                        </p:cTn>
                                        <p:tgtEl>
                                          <p:spTgt spid="1028"/>
                                        </p:tgtEl>
                                        <p:attrNameLst>
                                          <p:attrName>style.visibility</p:attrName>
                                        </p:attrNameLst>
                                      </p:cBhvr>
                                      <p:to>
                                        <p:strVal val="hidden"/>
                                      </p:to>
                                    </p:set>
                                  </p:childTnLst>
                                </p:cTn>
                              </p:par>
                              <p:par>
                                <p:cTn id="40" presetID="1" presetClass="exit" presetSubtype="0" fill="hold" grpId="0" nodeType="withEffect">
                                  <p:stCondLst>
                                    <p:cond delay="800"/>
                                  </p:stCondLst>
                                  <p:childTnLst>
                                    <p:set>
                                      <p:cBhvr>
                                        <p:cTn id="41"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42" restart="whenNotActive" fill="hold" evtFilter="cancelBubble" nodeType="interactiveSeq">
                <p:stCondLst>
                  <p:cond evt="onClick" delay="0">
                    <p:tgtEl>
                      <p:spTgt spid="1027"/>
                    </p:tgtEl>
                  </p:cond>
                </p:stCondLst>
                <p:endSync evt="end" delay="0">
                  <p:rtn val="all"/>
                </p:endSync>
                <p:childTnLst>
                  <p:par>
                    <p:cTn id="43" fill="hold">
                      <p:stCondLst>
                        <p:cond delay="indefinite"/>
                      </p:stCondLst>
                      <p:childTnLst>
                        <p:par>
                          <p:cTn id="44" fill="hold">
                            <p:stCondLst>
                              <p:cond delay="0"/>
                            </p:stCondLst>
                            <p:childTnLst>
                              <p:par>
                                <p:cTn id="45" presetID="63" presetClass="path" presetSubtype="0" accel="50000" decel="50000" fill="hold" nodeType="clickEffect">
                                  <p:stCondLst>
                                    <p:cond delay="0"/>
                                  </p:stCondLst>
                                  <p:childTnLst>
                                    <p:animMotion origin="layout" path="M -0.00191 -0.00031 L 0.35312 0.27932 " pathEditMode="relative" rAng="0" ptsTypes="AA">
                                      <p:cBhvr>
                                        <p:cTn id="46" dur="1000" fill="hold"/>
                                        <p:tgtEl>
                                          <p:spTgt spid="1027"/>
                                        </p:tgtEl>
                                        <p:attrNameLst>
                                          <p:attrName>ppt_x</p:attrName>
                                          <p:attrName>ppt_y</p:attrName>
                                        </p:attrNameLst>
                                      </p:cBhvr>
                                      <p:rCtr x="17743" y="13981"/>
                                    </p:animMotion>
                                  </p:childTnLst>
                                </p:cTn>
                              </p:par>
                              <p:par>
                                <p:cTn id="47" presetID="1" presetClass="exit" presetSubtype="0" fill="hold" nodeType="withEffect">
                                  <p:stCondLst>
                                    <p:cond delay="800"/>
                                  </p:stCondLst>
                                  <p:childTnLst>
                                    <p:set>
                                      <p:cBhvr>
                                        <p:cTn id="48" dur="1" fill="hold">
                                          <p:stCondLst>
                                            <p:cond delay="0"/>
                                          </p:stCondLst>
                                        </p:cTn>
                                        <p:tgtEl>
                                          <p:spTgt spid="1027"/>
                                        </p:tgtEl>
                                        <p:attrNameLst>
                                          <p:attrName>style.visibility</p:attrName>
                                        </p:attrNameLst>
                                      </p:cBhvr>
                                      <p:to>
                                        <p:strVal val="hidden"/>
                                      </p:to>
                                    </p:set>
                                  </p:childTnLst>
                                </p:cTn>
                              </p:par>
                              <p:par>
                                <p:cTn id="49" presetID="1" presetClass="exit" presetSubtype="0" fill="hold" grpId="0" nodeType="withEffect">
                                  <p:stCondLst>
                                    <p:cond delay="800"/>
                                  </p:stCondLst>
                                  <p:childTnLst>
                                    <p:set>
                                      <p:cBhvr>
                                        <p:cTn id="50"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seq concurrent="1" nextAc="seek">
              <p:cTn id="51" restart="whenNotActive" fill="hold" evtFilter="cancelBubble" nodeType="interactiveSeq">
                <p:stCondLst>
                  <p:cond evt="onClick" delay="0">
                    <p:tgtEl>
                      <p:spTgt spid="7"/>
                    </p:tgtEl>
                  </p:cond>
                </p:stCondLst>
                <p:endSync evt="end" delay="0">
                  <p:rtn val="all"/>
                </p:endSync>
                <p:childTnLst>
                  <p:par>
                    <p:cTn id="52" fill="hold">
                      <p:stCondLst>
                        <p:cond delay="indefinite"/>
                      </p:stCondLst>
                      <p:childTnLst>
                        <p:par>
                          <p:cTn id="53" fill="hold">
                            <p:stCondLst>
                              <p:cond delay="0"/>
                            </p:stCondLst>
                            <p:childTnLst>
                              <p:par>
                                <p:cTn id="54" presetID="35" presetClass="path" presetSubtype="0" accel="50000" decel="50000" fill="hold" nodeType="clickEffect">
                                  <p:stCondLst>
                                    <p:cond delay="0"/>
                                  </p:stCondLst>
                                  <p:childTnLst>
                                    <p:animMotion origin="layout" path="M 2.5E-6 0 L -0.47917 -0.15926 " pathEditMode="relative" rAng="0" ptsTypes="AA">
                                      <p:cBhvr>
                                        <p:cTn id="55" dur="1000" fill="hold"/>
                                        <p:tgtEl>
                                          <p:spTgt spid="7"/>
                                        </p:tgtEl>
                                        <p:attrNameLst>
                                          <p:attrName>ppt_x</p:attrName>
                                          <p:attrName>ppt_y</p:attrName>
                                        </p:attrNameLst>
                                      </p:cBhvr>
                                      <p:rCtr x="-23958" y="-7963"/>
                                    </p:animMotion>
                                  </p:childTnLst>
                                </p:cTn>
                              </p:par>
                              <p:par>
                                <p:cTn id="56" presetID="1" presetClass="exit" presetSubtype="0" fill="hold" nodeType="withEffect">
                                  <p:stCondLst>
                                    <p:cond delay="800"/>
                                  </p:stCondLst>
                                  <p:childTnLst>
                                    <p:set>
                                      <p:cBhvr>
                                        <p:cTn id="57" dur="1" fill="hold">
                                          <p:stCondLst>
                                            <p:cond delay="0"/>
                                          </p:stCondLst>
                                        </p:cTn>
                                        <p:tgtEl>
                                          <p:spTgt spid="7"/>
                                        </p:tgtEl>
                                        <p:attrNameLst>
                                          <p:attrName>style.visibility</p:attrName>
                                        </p:attrNameLst>
                                      </p:cBhvr>
                                      <p:to>
                                        <p:strVal val="hidden"/>
                                      </p:to>
                                    </p:set>
                                  </p:childTnLst>
                                </p:cTn>
                              </p:par>
                              <p:par>
                                <p:cTn id="58" presetID="1" presetClass="exit" presetSubtype="0" fill="hold" grpId="0" nodeType="withEffect">
                                  <p:stCondLst>
                                    <p:cond delay="800"/>
                                  </p:stCondLst>
                                  <p:childTnLst>
                                    <p:set>
                                      <p:cBhvr>
                                        <p:cTn id="59"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8"/>
                    </p:tgtEl>
                  </p:cond>
                </p:stCondLst>
                <p:endSync evt="end" delay="0">
                  <p:rtn val="all"/>
                </p:endSync>
                <p:childTnLst>
                  <p:par>
                    <p:cTn id="61" fill="hold">
                      <p:stCondLst>
                        <p:cond delay="indefinite"/>
                      </p:stCondLst>
                      <p:childTnLst>
                        <p:par>
                          <p:cTn id="62" fill="hold">
                            <p:stCondLst>
                              <p:cond delay="0"/>
                            </p:stCondLst>
                            <p:childTnLst>
                              <p:par>
                                <p:cTn id="63" presetID="63" presetClass="path" presetSubtype="0" accel="50000" decel="50000" fill="hold" nodeType="clickEffect">
                                  <p:stCondLst>
                                    <p:cond delay="0"/>
                                  </p:stCondLst>
                                  <p:childTnLst>
                                    <p:animMotion origin="layout" path="M 2.5E-6 3.7037E-7 L 0.08138 0.22315 " pathEditMode="relative" rAng="0" ptsTypes="AA">
                                      <p:cBhvr>
                                        <p:cTn id="64" dur="1000" fill="hold"/>
                                        <p:tgtEl>
                                          <p:spTgt spid="8"/>
                                        </p:tgtEl>
                                        <p:attrNameLst>
                                          <p:attrName>ppt_x</p:attrName>
                                          <p:attrName>ppt_y</p:attrName>
                                        </p:attrNameLst>
                                      </p:cBhvr>
                                      <p:rCtr x="4062" y="11157"/>
                                    </p:animMotion>
                                  </p:childTnLst>
                                </p:cTn>
                              </p:par>
                              <p:par>
                                <p:cTn id="65" presetID="1" presetClass="exit" presetSubtype="0" fill="hold" nodeType="withEffect">
                                  <p:stCondLst>
                                    <p:cond delay="600"/>
                                  </p:stCondLst>
                                  <p:childTnLst>
                                    <p:set>
                                      <p:cBhvr>
                                        <p:cTn id="66" dur="1" fill="hold">
                                          <p:stCondLst>
                                            <p:cond delay="0"/>
                                          </p:stCondLst>
                                        </p:cTn>
                                        <p:tgtEl>
                                          <p:spTgt spid="8"/>
                                        </p:tgtEl>
                                        <p:attrNameLst>
                                          <p:attrName>style.visibility</p:attrName>
                                        </p:attrNameLst>
                                      </p:cBhvr>
                                      <p:to>
                                        <p:strVal val="hidden"/>
                                      </p:to>
                                    </p:set>
                                  </p:childTnLst>
                                </p:cTn>
                              </p:par>
                              <p:par>
                                <p:cTn id="67" presetID="1" presetClass="exit" presetSubtype="0" fill="hold" grpId="0" nodeType="withEffect">
                                  <p:stCondLst>
                                    <p:cond delay="600"/>
                                  </p:stCondLst>
                                  <p:childTnLst>
                                    <p:set>
                                      <p:cBhvr>
                                        <p:cTn id="68"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9" restart="whenNotActive" fill="hold" evtFilter="cancelBubble" nodeType="interactiveSeq">
                <p:stCondLst>
                  <p:cond evt="onClick" delay="0">
                    <p:tgtEl>
                      <p:spTgt spid="11"/>
                    </p:tgtEl>
                  </p:cond>
                </p:stCondLst>
                <p:endSync evt="end" delay="0">
                  <p:rtn val="all"/>
                </p:endSync>
                <p:childTnLst>
                  <p:par>
                    <p:cTn id="70" fill="hold">
                      <p:stCondLst>
                        <p:cond delay="indefinite"/>
                      </p:stCondLst>
                      <p:childTnLst>
                        <p:par>
                          <p:cTn id="71" fill="hold">
                            <p:stCondLst>
                              <p:cond delay="0"/>
                            </p:stCondLst>
                            <p:childTnLst>
                              <p:par>
                                <p:cTn id="72" presetID="35" presetClass="path" presetSubtype="0" accel="50000" decel="50000" fill="hold" nodeType="clickEffect">
                                  <p:stCondLst>
                                    <p:cond delay="0"/>
                                  </p:stCondLst>
                                  <p:childTnLst>
                                    <p:animMotion origin="layout" path="M 0.0191 -0.00031 L 0.41805 -0.02654 " pathEditMode="relative" rAng="0" ptsTypes="AA">
                                      <p:cBhvr>
                                        <p:cTn id="73" dur="1000" fill="hold"/>
                                        <p:tgtEl>
                                          <p:spTgt spid="11"/>
                                        </p:tgtEl>
                                        <p:attrNameLst>
                                          <p:attrName>ppt_x</p:attrName>
                                          <p:attrName>ppt_y</p:attrName>
                                        </p:attrNameLst>
                                      </p:cBhvr>
                                      <p:rCtr x="19948" y="-1327"/>
                                    </p:animMotion>
                                  </p:childTnLst>
                                </p:cTn>
                              </p:par>
                              <p:par>
                                <p:cTn id="74" presetID="1" presetClass="exit" presetSubtype="0" fill="hold" nodeType="withEffect">
                                  <p:stCondLst>
                                    <p:cond delay="800"/>
                                  </p:stCondLst>
                                  <p:childTnLst>
                                    <p:set>
                                      <p:cBhvr>
                                        <p:cTn id="75" dur="1" fill="hold">
                                          <p:stCondLst>
                                            <p:cond delay="0"/>
                                          </p:stCondLst>
                                        </p:cTn>
                                        <p:tgtEl>
                                          <p:spTgt spid="11"/>
                                        </p:tgtEl>
                                        <p:attrNameLst>
                                          <p:attrName>style.visibility</p:attrName>
                                        </p:attrNameLst>
                                      </p:cBhvr>
                                      <p:to>
                                        <p:strVal val="hidden"/>
                                      </p:to>
                                    </p:set>
                                  </p:childTnLst>
                                </p:cTn>
                              </p:par>
                              <p:par>
                                <p:cTn id="76" presetID="1" presetClass="exit" presetSubtype="0" fill="hold" grpId="0" nodeType="withEffect">
                                  <p:stCondLst>
                                    <p:cond delay="800"/>
                                  </p:stCondLst>
                                  <p:childTnLst>
                                    <p:set>
                                      <p:cBhvr>
                                        <p:cTn id="77"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8" restart="whenNotActive" fill="hold" evtFilter="cancelBubble" nodeType="interactiveSeq">
                <p:stCondLst>
                  <p:cond evt="onClick" delay="0">
                    <p:tgtEl>
                      <p:spTgt spid="12"/>
                    </p:tgtEl>
                  </p:cond>
                </p:stCondLst>
                <p:endSync evt="end" delay="0">
                  <p:rtn val="all"/>
                </p:endSync>
                <p:childTnLst>
                  <p:par>
                    <p:cTn id="79" fill="hold">
                      <p:stCondLst>
                        <p:cond delay="indefinite"/>
                      </p:stCondLst>
                      <p:childTnLst>
                        <p:par>
                          <p:cTn id="80" fill="hold">
                            <p:stCondLst>
                              <p:cond delay="0"/>
                            </p:stCondLst>
                            <p:childTnLst>
                              <p:par>
                                <p:cTn id="81" presetID="63" presetClass="path" presetSubtype="0" accel="50000" decel="50000" fill="hold" nodeType="clickEffect">
                                  <p:stCondLst>
                                    <p:cond delay="0"/>
                                  </p:stCondLst>
                                  <p:childTnLst>
                                    <p:animMotion origin="layout" path="M -0.00191 -0.00061 L 0.17136 -0.23919 " pathEditMode="relative" rAng="0" ptsTypes="AA">
                                      <p:cBhvr>
                                        <p:cTn id="82" dur="1000" fill="hold"/>
                                        <p:tgtEl>
                                          <p:spTgt spid="12"/>
                                        </p:tgtEl>
                                        <p:attrNameLst>
                                          <p:attrName>ppt_x</p:attrName>
                                          <p:attrName>ppt_y</p:attrName>
                                        </p:attrNameLst>
                                      </p:cBhvr>
                                      <p:rCtr x="8663" y="-11944"/>
                                    </p:animMotion>
                                  </p:childTnLst>
                                </p:cTn>
                              </p:par>
                              <p:par>
                                <p:cTn id="83" presetID="1" presetClass="exit" presetSubtype="0" fill="hold" nodeType="withEffect">
                                  <p:stCondLst>
                                    <p:cond delay="800"/>
                                  </p:stCondLst>
                                  <p:childTnLst>
                                    <p:set>
                                      <p:cBhvr>
                                        <p:cTn id="84" dur="1" fill="hold">
                                          <p:stCondLst>
                                            <p:cond delay="0"/>
                                          </p:stCondLst>
                                        </p:cTn>
                                        <p:tgtEl>
                                          <p:spTgt spid="12"/>
                                        </p:tgtEl>
                                        <p:attrNameLst>
                                          <p:attrName>style.visibility</p:attrName>
                                        </p:attrNameLst>
                                      </p:cBhvr>
                                      <p:to>
                                        <p:strVal val="hidden"/>
                                      </p:to>
                                    </p:set>
                                  </p:childTnLst>
                                </p:cTn>
                              </p:par>
                              <p:par>
                                <p:cTn id="85" presetID="1" presetClass="exit" presetSubtype="0" fill="hold" grpId="0" nodeType="withEffect">
                                  <p:stCondLst>
                                    <p:cond delay="800"/>
                                  </p:stCondLst>
                                  <p:childTnLst>
                                    <p:set>
                                      <p:cBhvr>
                                        <p:cTn id="8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7" restart="whenNotActive" fill="hold" evtFilter="cancelBubble" nodeType="interactiveSeq">
                <p:stCondLst>
                  <p:cond evt="onClick" delay="0">
                    <p:tgtEl>
                      <p:spTgt spid="13"/>
                    </p:tgtEl>
                  </p:cond>
                </p:stCondLst>
                <p:endSync evt="end" delay="0">
                  <p:rtn val="all"/>
                </p:endSync>
                <p:childTnLst>
                  <p:par>
                    <p:cTn id="88" fill="hold">
                      <p:stCondLst>
                        <p:cond delay="indefinite"/>
                      </p:stCondLst>
                      <p:childTnLst>
                        <p:par>
                          <p:cTn id="89" fill="hold">
                            <p:stCondLst>
                              <p:cond delay="0"/>
                            </p:stCondLst>
                            <p:childTnLst>
                              <p:par>
                                <p:cTn id="90" presetID="35" presetClass="path" presetSubtype="0" accel="50000" decel="50000" fill="hold" nodeType="clickEffect">
                                  <p:stCondLst>
                                    <p:cond delay="0"/>
                                  </p:stCondLst>
                                  <p:childTnLst>
                                    <p:animMotion origin="layout" path="M 0.0191 -0.00031 L 0.38021 -0.27994 " pathEditMode="relative" rAng="0" ptsTypes="AA">
                                      <p:cBhvr>
                                        <p:cTn id="91" dur="1000" fill="hold"/>
                                        <p:tgtEl>
                                          <p:spTgt spid="13"/>
                                        </p:tgtEl>
                                        <p:attrNameLst>
                                          <p:attrName>ppt_x</p:attrName>
                                          <p:attrName>ppt_y</p:attrName>
                                        </p:attrNameLst>
                                      </p:cBhvr>
                                      <p:rCtr x="18056" y="-13981"/>
                                    </p:animMotion>
                                  </p:childTnLst>
                                </p:cTn>
                              </p:par>
                              <p:par>
                                <p:cTn id="92" presetID="1" presetClass="exit" presetSubtype="0" fill="hold" nodeType="withEffect">
                                  <p:stCondLst>
                                    <p:cond delay="800"/>
                                  </p:stCondLst>
                                  <p:childTnLst>
                                    <p:set>
                                      <p:cBhvr>
                                        <p:cTn id="93" dur="1" fill="hold">
                                          <p:stCondLst>
                                            <p:cond delay="0"/>
                                          </p:stCondLst>
                                        </p:cTn>
                                        <p:tgtEl>
                                          <p:spTgt spid="13"/>
                                        </p:tgtEl>
                                        <p:attrNameLst>
                                          <p:attrName>style.visibility</p:attrName>
                                        </p:attrNameLst>
                                      </p:cBhvr>
                                      <p:to>
                                        <p:strVal val="hidden"/>
                                      </p:to>
                                    </p:set>
                                  </p:childTnLst>
                                </p:cTn>
                              </p:par>
                              <p:par>
                                <p:cTn id="94" presetID="1" presetClass="exit" presetSubtype="0" fill="hold" grpId="0" nodeType="withEffect">
                                  <p:stCondLst>
                                    <p:cond delay="800"/>
                                  </p:stCondLst>
                                  <p:childTnLst>
                                    <p:set>
                                      <p:cBhvr>
                                        <p:cTn id="95"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96" restart="whenNotActive" fill="hold" evtFilter="cancelBubble" nodeType="interactiveSeq">
                <p:stCondLst>
                  <p:cond evt="onClick" delay="0">
                    <p:tgtEl>
                      <p:spTgt spid="15"/>
                    </p:tgtEl>
                  </p:cond>
                </p:stCondLst>
                <p:endSync evt="end" delay="0">
                  <p:rtn val="all"/>
                </p:endSync>
                <p:childTnLst>
                  <p:par>
                    <p:cTn id="97" fill="hold">
                      <p:stCondLst>
                        <p:cond delay="indefinite"/>
                      </p:stCondLst>
                      <p:childTnLst>
                        <p:par>
                          <p:cTn id="98" fill="hold">
                            <p:stCondLst>
                              <p:cond delay="0"/>
                            </p:stCondLst>
                            <p:childTnLst>
                              <p:par>
                                <p:cTn id="99" presetID="35" presetClass="path" presetSubtype="0" accel="50000" decel="50000" fill="hold" nodeType="clickEffect">
                                  <p:stCondLst>
                                    <p:cond delay="0"/>
                                  </p:stCondLst>
                                  <p:childTnLst>
                                    <p:animMotion origin="layout" path="M 2.29167E-6 -0.00023 L -0.11836 -0.34259 " pathEditMode="relative" rAng="0" ptsTypes="AA">
                                      <p:cBhvr>
                                        <p:cTn id="100" dur="1000" fill="hold"/>
                                        <p:tgtEl>
                                          <p:spTgt spid="15"/>
                                        </p:tgtEl>
                                        <p:attrNameLst>
                                          <p:attrName>ppt_x</p:attrName>
                                          <p:attrName>ppt_y</p:attrName>
                                        </p:attrNameLst>
                                      </p:cBhvr>
                                      <p:rCtr x="-5924" y="-17130"/>
                                    </p:animMotion>
                                  </p:childTnLst>
                                </p:cTn>
                              </p:par>
                              <p:par>
                                <p:cTn id="101" presetID="1" presetClass="exit" presetSubtype="0" fill="hold" nodeType="withEffect">
                                  <p:stCondLst>
                                    <p:cond delay="800"/>
                                  </p:stCondLst>
                                  <p:childTnLst>
                                    <p:set>
                                      <p:cBhvr>
                                        <p:cTn id="102" dur="1" fill="hold">
                                          <p:stCondLst>
                                            <p:cond delay="0"/>
                                          </p:stCondLst>
                                        </p:cTn>
                                        <p:tgtEl>
                                          <p:spTgt spid="15"/>
                                        </p:tgtEl>
                                        <p:attrNameLst>
                                          <p:attrName>style.visibility</p:attrName>
                                        </p:attrNameLst>
                                      </p:cBhvr>
                                      <p:to>
                                        <p:strVal val="hidden"/>
                                      </p:to>
                                    </p:set>
                                  </p:childTnLst>
                                </p:cTn>
                              </p:par>
                              <p:par>
                                <p:cTn id="103" presetID="1" presetClass="exit" presetSubtype="0" fill="hold" grpId="0" nodeType="withEffect">
                                  <p:stCondLst>
                                    <p:cond delay="800"/>
                                  </p:stCondLst>
                                  <p:childTnLst>
                                    <p:set>
                                      <p:cBhvr>
                                        <p:cTn id="104"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05" restart="whenNotActive" fill="hold" evtFilter="cancelBubble" nodeType="interactiveSeq">
                <p:stCondLst>
                  <p:cond evt="onClick" delay="0">
                    <p:tgtEl>
                      <p:spTgt spid="18"/>
                    </p:tgtEl>
                  </p:cond>
                </p:stCondLst>
                <p:endSync evt="end" delay="0">
                  <p:rtn val="all"/>
                </p:endSync>
                <p:childTnLst>
                  <p:par>
                    <p:cTn id="106" fill="hold">
                      <p:stCondLst>
                        <p:cond delay="0"/>
                      </p:stCondLst>
                      <p:childTnLst>
                        <p:par>
                          <p:cTn id="107" fill="hold">
                            <p:stCondLst>
                              <p:cond delay="0"/>
                            </p:stCondLst>
                            <p:childTnLst>
                              <p:par>
                                <p:cTn id="108" presetID="63" presetClass="path" presetSubtype="0" accel="50000" decel="50000" fill="hold" nodeType="clickEffect">
                                  <p:stCondLst>
                                    <p:cond delay="0"/>
                                  </p:stCondLst>
                                  <p:childTnLst>
                                    <p:animMotion origin="layout" path="M -0.00191 -0.00031 L 0.26007 -0.48519 " pathEditMode="relative" rAng="0" ptsTypes="AA">
                                      <p:cBhvr>
                                        <p:cTn id="109" dur="1000" fill="hold"/>
                                        <p:tgtEl>
                                          <p:spTgt spid="18"/>
                                        </p:tgtEl>
                                        <p:attrNameLst>
                                          <p:attrName>ppt_x</p:attrName>
                                          <p:attrName>ppt_y</p:attrName>
                                        </p:attrNameLst>
                                      </p:cBhvr>
                                      <p:rCtr x="13090" y="-24259"/>
                                    </p:animMotion>
                                  </p:childTnLst>
                                </p:cTn>
                              </p:par>
                              <p:par>
                                <p:cTn id="110" presetID="1" presetClass="exit" presetSubtype="0" fill="hold" nodeType="withEffect">
                                  <p:stCondLst>
                                    <p:cond delay="800"/>
                                  </p:stCondLst>
                                  <p:childTnLst>
                                    <p:set>
                                      <p:cBhvr>
                                        <p:cTn id="111" dur="1" fill="hold">
                                          <p:stCondLst>
                                            <p:cond delay="0"/>
                                          </p:stCondLst>
                                        </p:cTn>
                                        <p:tgtEl>
                                          <p:spTgt spid="18"/>
                                        </p:tgtEl>
                                        <p:attrNameLst>
                                          <p:attrName>style.visibility</p:attrName>
                                        </p:attrNameLst>
                                      </p:cBhvr>
                                      <p:to>
                                        <p:strVal val="hidden"/>
                                      </p:to>
                                    </p:set>
                                  </p:childTnLst>
                                </p:cTn>
                              </p:par>
                              <p:par>
                                <p:cTn id="112" presetID="1" presetClass="exit" presetSubtype="0" fill="hold" grpId="0" nodeType="withEffect">
                                  <p:stCondLst>
                                    <p:cond delay="800"/>
                                  </p:stCondLst>
                                  <p:childTnLst>
                                    <p:set>
                                      <p:cBhvr>
                                        <p:cTn id="113"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14" restart="whenNotActive" fill="hold" evtFilter="cancelBubble" nodeType="interactiveSeq">
                <p:stCondLst>
                  <p:cond evt="onClick" delay="0">
                    <p:tgtEl>
                      <p:spTgt spid="6"/>
                    </p:tgtEl>
                  </p:cond>
                </p:stCondLst>
                <p:endSync evt="end" delay="0">
                  <p:rtn val="all"/>
                </p:endSync>
                <p:childTnLst>
                  <p:par>
                    <p:cTn id="115" fill="hold">
                      <p:stCondLst>
                        <p:cond delay="0"/>
                      </p:stCondLst>
                      <p:childTnLst>
                        <p:par>
                          <p:cTn id="116" fill="hold">
                            <p:stCondLst>
                              <p:cond delay="0"/>
                            </p:stCondLst>
                            <p:childTnLst>
                              <p:par>
                                <p:cTn id="117" presetID="35" presetClass="path" presetSubtype="0" accel="50000" decel="50000" fill="hold" nodeType="clickEffect">
                                  <p:stCondLst>
                                    <p:cond delay="0"/>
                                  </p:stCondLst>
                                  <p:childTnLst>
                                    <p:animMotion origin="layout" path="M 0.0191 -0.00031 L -0.34687 0.27531 " pathEditMode="relative" rAng="0" ptsTypes="AA">
                                      <p:cBhvr>
                                        <p:cTn id="118" dur="1000" fill="hold"/>
                                        <p:tgtEl>
                                          <p:spTgt spid="6"/>
                                        </p:tgtEl>
                                        <p:attrNameLst>
                                          <p:attrName>ppt_x</p:attrName>
                                          <p:attrName>ppt_y</p:attrName>
                                        </p:attrNameLst>
                                      </p:cBhvr>
                                      <p:rCtr x="-18299" y="13765"/>
                                    </p:animMotion>
                                  </p:childTnLst>
                                </p:cTn>
                              </p:par>
                              <p:par>
                                <p:cTn id="119" presetID="1" presetClass="exit" presetSubtype="0" fill="hold" nodeType="withEffect">
                                  <p:stCondLst>
                                    <p:cond delay="800"/>
                                  </p:stCondLst>
                                  <p:childTnLst>
                                    <p:set>
                                      <p:cBhvr>
                                        <p:cTn id="120" dur="1" fill="hold">
                                          <p:stCondLst>
                                            <p:cond delay="0"/>
                                          </p:stCondLst>
                                        </p:cTn>
                                        <p:tgtEl>
                                          <p:spTgt spid="6"/>
                                        </p:tgtEl>
                                        <p:attrNameLst>
                                          <p:attrName>style.visibility</p:attrName>
                                        </p:attrNameLst>
                                      </p:cBhvr>
                                      <p:to>
                                        <p:strVal val="hidden"/>
                                      </p:to>
                                    </p:set>
                                  </p:childTnLst>
                                </p:cTn>
                              </p:par>
                              <p:par>
                                <p:cTn id="121" presetID="1" presetClass="exit" presetSubtype="0" fill="hold" grpId="0" nodeType="withEffect">
                                  <p:stCondLst>
                                    <p:cond delay="800"/>
                                  </p:stCondLst>
                                  <p:childTnLst>
                                    <p:set>
                                      <p:cBhvr>
                                        <p:cTn id="122"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6"/>
                  </p:tgtEl>
                </p:cond>
              </p:nextCondLst>
            </p:seq>
            <p:audio>
              <p:cMediaNode vol="80000" showWhenStopped="0">
                <p:cTn id="123" repeatCount="indefinite" fill="remove" display="0">
                  <p:stCondLst>
                    <p:cond delay="indefinite"/>
                  </p:stCondLst>
                  <p:endCondLst>
                    <p:cond evt="onStopAudio" delay="0">
                      <p:tgtEl>
                        <p:sldTgt/>
                      </p:tgtEl>
                    </p:cond>
                  </p:endCondLst>
                </p:cTn>
                <p:tgtEl>
                  <p:spTgt spid="19"/>
                </p:tgtEl>
              </p:cMediaNode>
            </p:audio>
            <p:seq concurrent="1" nextAc="seek">
              <p:cTn id="124" restart="whenNotActive" fill="hold" evtFilter="cancelBubble" nodeType="interactiveSeq">
                <p:stCondLst>
                  <p:cond evt="onClick" delay="0">
                    <p:tgtEl>
                      <p:spTgt spid="21"/>
                    </p:tgtEl>
                  </p:cond>
                </p:stCondLst>
                <p:endSync evt="end" delay="0">
                  <p:rtn val="all"/>
                </p:endSync>
                <p:childTnLst>
                  <p:par>
                    <p:cTn id="125" fill="hold">
                      <p:stCondLst>
                        <p:cond delay="0"/>
                      </p:stCondLst>
                      <p:childTnLst>
                        <p:par>
                          <p:cTn id="126" fill="hold">
                            <p:stCondLst>
                              <p:cond delay="0"/>
                            </p:stCondLst>
                            <p:childTnLst>
                              <p:par>
                                <p:cTn id="127" presetID="35" presetClass="path" presetSubtype="0" accel="50000" decel="50000" fill="hold" nodeType="clickEffect">
                                  <p:stCondLst>
                                    <p:cond delay="0"/>
                                  </p:stCondLst>
                                  <p:childTnLst>
                                    <p:animMotion origin="layout" path="M 0.0191 -0.00031 L -0.34687 0.27531 " pathEditMode="relative" rAng="0" ptsTypes="AA">
                                      <p:cBhvr>
                                        <p:cTn id="128" dur="1000" fill="hold"/>
                                        <p:tgtEl>
                                          <p:spTgt spid="21"/>
                                        </p:tgtEl>
                                        <p:attrNameLst>
                                          <p:attrName>ppt_x</p:attrName>
                                          <p:attrName>ppt_y</p:attrName>
                                        </p:attrNameLst>
                                      </p:cBhvr>
                                      <p:rCtr x="-18299" y="13765"/>
                                    </p:animMotion>
                                  </p:childTnLst>
                                </p:cTn>
                              </p:par>
                              <p:par>
                                <p:cTn id="129" presetID="1" presetClass="exit" presetSubtype="0" fill="hold" nodeType="withEffect">
                                  <p:stCondLst>
                                    <p:cond delay="800"/>
                                  </p:stCondLst>
                                  <p:childTnLst>
                                    <p:set>
                                      <p:cBhvr>
                                        <p:cTn id="130" dur="1" fill="hold">
                                          <p:stCondLst>
                                            <p:cond delay="0"/>
                                          </p:stCondLst>
                                        </p:cTn>
                                        <p:tgtEl>
                                          <p:spTgt spid="21"/>
                                        </p:tgtEl>
                                        <p:attrNameLst>
                                          <p:attrName>style.visibility</p:attrName>
                                        </p:attrNameLst>
                                      </p:cBhvr>
                                      <p:to>
                                        <p:strVal val="hidden"/>
                                      </p:to>
                                    </p:set>
                                  </p:childTnLst>
                                </p:cTn>
                              </p:par>
                              <p:par>
                                <p:cTn id="131" presetID="1" presetClass="exit" presetSubtype="0" fill="hold" grpId="0" nodeType="withEffect">
                                  <p:stCondLst>
                                    <p:cond delay="800"/>
                                  </p:stCondLst>
                                  <p:childTnLst>
                                    <p:set>
                                      <p:cBhvr>
                                        <p:cTn id="132"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33" restart="whenNotActive" fill="hold" evtFilter="cancelBubble" nodeType="interactiveSeq">
                <p:stCondLst>
                  <p:cond evt="onClick" delay="0">
                    <p:tgtEl>
                      <p:spTgt spid="29"/>
                    </p:tgtEl>
                  </p:cond>
                </p:stCondLst>
                <p:endSync evt="end" delay="0">
                  <p:rtn val="all"/>
                </p:endSync>
                <p:childTnLst>
                  <p:par>
                    <p:cTn id="134" fill="hold">
                      <p:stCondLst>
                        <p:cond delay="0"/>
                      </p:stCondLst>
                      <p:childTnLst>
                        <p:par>
                          <p:cTn id="135" fill="hold">
                            <p:stCondLst>
                              <p:cond delay="0"/>
                            </p:stCondLst>
                            <p:childTnLst>
                              <p:par>
                                <p:cTn id="136" presetID="63" presetClass="path" presetSubtype="0" accel="50000" decel="50000" fill="hold" nodeType="clickEffect">
                                  <p:stCondLst>
                                    <p:cond delay="0"/>
                                  </p:stCondLst>
                                  <p:childTnLst>
                                    <p:animMotion origin="layout" path="M -0.0019 -0.00031 L 0.35313 0.27932 " pathEditMode="relative" rAng="0" ptsTypes="AA">
                                      <p:cBhvr>
                                        <p:cTn id="137" dur="1000" fill="hold"/>
                                        <p:tgtEl>
                                          <p:spTgt spid="29"/>
                                        </p:tgtEl>
                                        <p:attrNameLst>
                                          <p:attrName>ppt_x</p:attrName>
                                          <p:attrName>ppt_y</p:attrName>
                                        </p:attrNameLst>
                                      </p:cBhvr>
                                      <p:rCtr x="17743" y="13981"/>
                                    </p:animMotion>
                                  </p:childTnLst>
                                </p:cTn>
                              </p:par>
                              <p:par>
                                <p:cTn id="138" presetID="1" presetClass="exit" presetSubtype="0" fill="hold" nodeType="withEffect">
                                  <p:stCondLst>
                                    <p:cond delay="800"/>
                                  </p:stCondLst>
                                  <p:childTnLst>
                                    <p:set>
                                      <p:cBhvr>
                                        <p:cTn id="139" dur="1" fill="hold">
                                          <p:stCondLst>
                                            <p:cond delay="0"/>
                                          </p:stCondLst>
                                        </p:cTn>
                                        <p:tgtEl>
                                          <p:spTgt spid="29"/>
                                        </p:tgtEl>
                                        <p:attrNameLst>
                                          <p:attrName>style.visibility</p:attrName>
                                        </p:attrNameLst>
                                      </p:cBhvr>
                                      <p:to>
                                        <p:strVal val="hidden"/>
                                      </p:to>
                                    </p:set>
                                  </p:childTnLst>
                                </p:cTn>
                              </p:par>
                              <p:par>
                                <p:cTn id="140" presetID="1" presetClass="exit" presetSubtype="0" fill="hold" grpId="0" nodeType="withEffect">
                                  <p:stCondLst>
                                    <p:cond delay="800"/>
                                  </p:stCondLst>
                                  <p:childTnLst>
                                    <p:set>
                                      <p:cBhvr>
                                        <p:cTn id="141"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42" restart="whenNotActive" fill="hold" evtFilter="cancelBubble" nodeType="interactiveSeq">
                <p:stCondLst>
                  <p:cond evt="onClick" delay="0">
                    <p:tgtEl>
                      <p:spTgt spid="32"/>
                    </p:tgtEl>
                  </p:cond>
                </p:stCondLst>
                <p:endSync evt="end" delay="0">
                  <p:rtn val="all"/>
                </p:endSync>
                <p:childTnLst>
                  <p:par>
                    <p:cTn id="143" fill="hold">
                      <p:stCondLst>
                        <p:cond delay="0"/>
                      </p:stCondLst>
                      <p:childTnLst>
                        <p:par>
                          <p:cTn id="144" fill="hold">
                            <p:stCondLst>
                              <p:cond delay="0"/>
                            </p:stCondLst>
                            <p:childTnLst>
                              <p:par>
                                <p:cTn id="145" presetID="63" presetClass="path" presetSubtype="0" accel="50000" decel="50000" fill="hold" nodeType="clickEffect">
                                  <p:stCondLst>
                                    <p:cond delay="0"/>
                                  </p:stCondLst>
                                  <p:childTnLst>
                                    <p:animMotion origin="layout" path="M 2.77778E-6 -1.7284E-6 L 0.08142 0.22315 " pathEditMode="relative" rAng="0" ptsTypes="AA">
                                      <p:cBhvr>
                                        <p:cTn id="146" dur="1000" fill="hold"/>
                                        <p:tgtEl>
                                          <p:spTgt spid="32"/>
                                        </p:tgtEl>
                                        <p:attrNameLst>
                                          <p:attrName>ppt_x</p:attrName>
                                          <p:attrName>ppt_y</p:attrName>
                                        </p:attrNameLst>
                                      </p:cBhvr>
                                      <p:rCtr x="4062" y="11142"/>
                                    </p:animMotion>
                                  </p:childTnLst>
                                </p:cTn>
                              </p:par>
                              <p:par>
                                <p:cTn id="147" presetID="1" presetClass="exit" presetSubtype="0" fill="hold" nodeType="withEffect">
                                  <p:stCondLst>
                                    <p:cond delay="600"/>
                                  </p:stCondLst>
                                  <p:childTnLst>
                                    <p:set>
                                      <p:cBhvr>
                                        <p:cTn id="148" dur="1" fill="hold">
                                          <p:stCondLst>
                                            <p:cond delay="0"/>
                                          </p:stCondLst>
                                        </p:cTn>
                                        <p:tgtEl>
                                          <p:spTgt spid="32"/>
                                        </p:tgtEl>
                                        <p:attrNameLst>
                                          <p:attrName>style.visibility</p:attrName>
                                        </p:attrNameLst>
                                      </p:cBhvr>
                                      <p:to>
                                        <p:strVal val="hidden"/>
                                      </p:to>
                                    </p:set>
                                  </p:childTnLst>
                                </p:cTn>
                              </p:par>
                              <p:par>
                                <p:cTn id="149" presetID="1" presetClass="exit" presetSubtype="0" fill="hold" grpId="0" nodeType="withEffect">
                                  <p:stCondLst>
                                    <p:cond delay="600"/>
                                  </p:stCondLst>
                                  <p:childTnLst>
                                    <p:set>
                                      <p:cBhvr>
                                        <p:cTn id="150"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2" grpId="0" animBg="1"/>
      <p:bldP spid="22" grpId="0" animBg="1"/>
      <p:bldP spid="23" grpId="0" animBg="1"/>
      <p:bldP spid="24" grpId="0" animBg="1"/>
      <p:bldP spid="25" grpId="0" animBg="1"/>
      <p:bldP spid="26" grpId="0" animBg="1"/>
      <p:bldP spid="27" grpId="0" animBg="1"/>
      <p:bldP spid="28" grpId="0" animBg="1"/>
      <p:bldP spid="30" grpId="0" animBg="1"/>
      <p:bldP spid="20" grpId="0" animBg="1"/>
      <p:bldP spid="31" grpId="0" animBg="1"/>
      <p:bldP spid="33"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3783800"/>
            <a:ext cx="9144001" cy="1359701"/>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ChangeAspect="1"/>
          </p:cNvPicPr>
          <p:nvPr/>
        </p:nvPicPr>
        <p:blipFill>
          <a:blip r:embed="rId5"/>
          <a:stretch>
            <a:fillRect/>
          </a:stretch>
        </p:blipFill>
        <p:spPr>
          <a:xfrm>
            <a:off x="1576299" y="-178675"/>
            <a:ext cx="7427431" cy="4729654"/>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1763793" y="359268"/>
            <a:ext cx="7239936" cy="3139321"/>
          </a:xfrm>
          <a:prstGeom prst="rect">
            <a:avLst/>
          </a:prstGeom>
          <a:noFill/>
        </p:spPr>
        <p:txBody>
          <a:bodyPr wrap="square" rtlCol="0">
            <a:spAutoFit/>
          </a:bodyPr>
          <a:lstStyle/>
          <a:p>
            <a:r>
              <a:rPr lang="vi-VN" sz="2200" b="1" dirty="0">
                <a:latin typeface="+mj-lt"/>
              </a:rPr>
              <a:t>Câu 1: Bản chất của những nhân vật mang lốt xấu xí là gì?</a:t>
            </a:r>
            <a:endParaRPr lang="en-SG" sz="2200" b="1" dirty="0">
              <a:latin typeface="+mj-lt"/>
            </a:endParaRPr>
          </a:p>
          <a:p>
            <a:r>
              <a:rPr lang="vi-VN" sz="2200" dirty="0">
                <a:latin typeface="+mj-lt"/>
              </a:rPr>
              <a:t>A. Ban đầu không có sự tương ứng giữa bản chất bên trong tốt đẹp và hình dáng bên ngoài xấu xí.</a:t>
            </a:r>
            <a:endParaRPr lang="en-SG" sz="2200" dirty="0">
              <a:latin typeface="+mj-lt"/>
            </a:endParaRPr>
          </a:p>
          <a:p>
            <a:r>
              <a:rPr lang="vi-VN" sz="2200" dirty="0">
                <a:latin typeface="+mj-lt"/>
              </a:rPr>
              <a:t>B. Có sự tương thích giữa bản chất bên trong tốt đẹp và hình dáng bên ngoài xấu xí.</a:t>
            </a:r>
            <a:endParaRPr lang="en-SG" sz="2200" dirty="0">
              <a:latin typeface="+mj-lt"/>
            </a:endParaRPr>
          </a:p>
          <a:p>
            <a:r>
              <a:rPr lang="vi-VN" sz="2200" dirty="0">
                <a:latin typeface="+mj-lt"/>
              </a:rPr>
              <a:t>C. Bản chất bên trong cũng như hình dáng bên ngoài đều xấu xí, nham hiểm.</a:t>
            </a:r>
            <a:endParaRPr lang="en-SG" sz="2200" dirty="0">
              <a:latin typeface="+mj-lt"/>
            </a:endParaRPr>
          </a:p>
          <a:p>
            <a:r>
              <a:rPr lang="vi-VN" sz="2200" dirty="0">
                <a:latin typeface="+mj-lt"/>
              </a:rPr>
              <a:t>D. Bản chất tốt đẹp song lốt xấu xí chỉ là sự hóa thân để che đi vẻ đẹp bên trong.</a:t>
            </a:r>
            <a:endParaRPr lang="en-SG" sz="2200" dirty="0">
              <a:latin typeface="+mj-lt"/>
            </a:endParaRP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754362" y="2965867"/>
            <a:ext cx="2276912" cy="2286479"/>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40856" y="4137275"/>
            <a:ext cx="949395" cy="949395"/>
          </a:xfrm>
          <a:prstGeom prst="rect">
            <a:avLst/>
          </a:prstGeom>
        </p:spPr>
      </p:pic>
      <p:grpSp>
        <p:nvGrpSpPr>
          <p:cNvPr id="17" name="DAPAN">
            <a:extLst>
              <a:ext uri="{FF2B5EF4-FFF2-40B4-BE49-F238E27FC236}">
                <a16:creationId xmlns:a16="http://schemas.microsoft.com/office/drawing/2014/main" id="{FB6F7859-F46F-1076-4DC6-16DC3EC347BE}"/>
              </a:ext>
            </a:extLst>
          </p:cNvPr>
          <p:cNvGrpSpPr>
            <a:grpSpLocks/>
          </p:cNvGrpSpPr>
          <p:nvPr/>
        </p:nvGrpSpPr>
        <p:grpSpPr>
          <a:xfrm>
            <a:off x="4149795" y="4154094"/>
            <a:ext cx="2702286" cy="873472"/>
            <a:chOff x="4838616" y="4123613"/>
            <a:chExt cx="3603048" cy="1603387"/>
          </a:xfrm>
        </p:grpSpPr>
        <p:pic>
          <p:nvPicPr>
            <p:cNvPr id="14" name="Picture 13">
              <a:extLst>
                <a:ext uri="{FF2B5EF4-FFF2-40B4-BE49-F238E27FC236}">
                  <a16:creationId xmlns:a16="http://schemas.microsoft.com/office/drawing/2014/main" id="{BA5246C2-CC85-9628-7692-053B1DAC9A3E}"/>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0DDE3C06-F7F7-BFA0-446B-1F28AA9628C1}"/>
                </a:ext>
              </a:extLst>
            </p:cNvPr>
            <p:cNvSpPr txBox="1">
              <a:spLocks/>
            </p:cNvSpPr>
            <p:nvPr/>
          </p:nvSpPr>
          <p:spPr>
            <a:xfrm>
              <a:off x="4838616" y="4423879"/>
              <a:ext cx="3180767" cy="1073441"/>
            </a:xfrm>
            <a:prstGeom prst="rect">
              <a:avLst/>
            </a:prstGeom>
            <a:noFill/>
          </p:spPr>
          <p:txBody>
            <a:bodyPr wrap="square" rtlCol="0">
              <a:spAutoFit/>
            </a:bodyPr>
            <a:lstStyle/>
            <a:p>
              <a:pPr algn="ctr" defTabSz="685783">
                <a:buClrTx/>
                <a:defRPr/>
              </a:pPr>
              <a:r>
                <a:rPr lang="en-US" sz="3200" b="1" kern="1200" dirty="0">
                  <a:ln w="0"/>
                  <a:solidFill>
                    <a:srgbClr val="5B9BD5">
                      <a:lumMod val="50000"/>
                    </a:srgbClr>
                  </a:solidFill>
                  <a:effectLst>
                    <a:outerShdw blurRad="38100" dist="19050" dir="2700000" algn="tl" rotWithShape="0">
                      <a:prstClr val="black">
                        <a:alpha val="40000"/>
                      </a:prstClr>
                    </a:outerShdw>
                  </a:effectLst>
                  <a:latin typeface="#9Slide07 IcielLa Chic Pro Shad" panose="02000506090000020004" pitchFamily="2" charset="0"/>
                  <a:ea typeface="+mn-ea"/>
                </a:rPr>
                <a:t>ĐÁP ÁN: A</a:t>
              </a:r>
            </a:p>
          </p:txBody>
        </p:sp>
      </p:grpSp>
      <p:pic>
        <p:nvPicPr>
          <p:cNvPr id="3" name="Picture 2" descr="A pink petals on a black background&#10;&#10;Description automatically generated">
            <a:extLst>
              <a:ext uri="{FF2B5EF4-FFF2-40B4-BE49-F238E27FC236}">
                <a16:creationId xmlns:a16="http://schemas.microsoft.com/office/drawing/2014/main" id="{613D489C-DB08-BBFE-D0CE-7C06C5B3865F}"/>
              </a:ext>
            </a:extLst>
          </p:cNvPr>
          <p:cNvPicPr>
            <a:picLocks noChangeAspect="1"/>
          </p:cNvPicPr>
          <p:nvPr/>
        </p:nvPicPr>
        <p:blipFill>
          <a:blip r:embed="rId10"/>
          <a:stretch>
            <a:fillRect/>
          </a:stretch>
        </p:blipFill>
        <p:spPr>
          <a:xfrm flipH="1">
            <a:off x="-1" y="0"/>
            <a:ext cx="2219916" cy="2219916"/>
          </a:xfrm>
          <a:prstGeom prst="rect">
            <a:avLst/>
          </a:prstGeom>
        </p:spPr>
      </p:pic>
      <p:pic>
        <p:nvPicPr>
          <p:cNvPr id="6" name="Picture 5">
            <a:extLst>
              <a:ext uri="{FF2B5EF4-FFF2-40B4-BE49-F238E27FC236}">
                <a16:creationId xmlns:a16="http://schemas.microsoft.com/office/drawing/2014/main" id="{6DADDC1D-E391-6A55-8236-E444BE1D431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40271" y="535417"/>
            <a:ext cx="1236156" cy="1123208"/>
          </a:xfrm>
          <a:prstGeom prst="rect">
            <a:avLst/>
          </a:prstGeom>
        </p:spPr>
      </p:pic>
    </p:spTree>
    <p:extLst>
      <p:ext uri="{BB962C8B-B14F-4D97-AF65-F5344CB8AC3E}">
        <p14:creationId xmlns:p14="http://schemas.microsoft.com/office/powerpoint/2010/main" val="3407519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8"/>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18"/>
                                        </p:tgtEl>
                                      </p:cBhvr>
                                    </p:animEffect>
                                    <p:animScale>
                                      <p:cBhvr>
                                        <p:cTn id="26" dur="250" autoRev="1" fill="hold"/>
                                        <p:tgtEl>
                                          <p:spTgt spid="18"/>
                                        </p:tgtEl>
                                      </p:cBhvr>
                                      <p:by x="105000" y="105000"/>
                                    </p:animScale>
                                  </p:childTnLst>
                                  <p:subTnLst>
                                    <p:audio>
                                      <p:cMediaNode>
                                        <p:cTn display="0" masterRel="sameClick">
                                          <p:stCondLst>
                                            <p:cond evt="begin" delay="0">
                                              <p:tn val="24"/>
                                            </p:cond>
                                          </p:stCondLst>
                                          <p:endCondLst>
                                            <p:cond evt="onStopAudio" delay="0">
                                              <p:tgtEl>
                                                <p:sldTgt/>
                                              </p:tgtEl>
                                            </p:cond>
                                          </p:endCondLst>
                                        </p:cTn>
                                        <p:tgtEl>
                                          <p:sndTgt r:embed="rId2" name="applause.wav"/>
                                        </p:tgtEl>
                                      </p:cMediaNode>
                                    </p:audio>
                                  </p:subTnLst>
                                </p:cTn>
                              </p:par>
                              <p:par>
                                <p:cTn id="27" presetID="3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1000" fill="hold"/>
                                        <p:tgtEl>
                                          <p:spTgt spid="17"/>
                                        </p:tgtEl>
                                        <p:attrNameLst>
                                          <p:attrName>ppt_w</p:attrName>
                                        </p:attrNameLst>
                                      </p:cBhvr>
                                      <p:tavLst>
                                        <p:tav tm="0">
                                          <p:val>
                                            <p:fltVal val="0"/>
                                          </p:val>
                                        </p:tav>
                                        <p:tav tm="100000">
                                          <p:val>
                                            <p:strVal val="#ppt_w"/>
                                          </p:val>
                                        </p:tav>
                                      </p:tavLst>
                                    </p:anim>
                                    <p:anim calcmode="lin" valueType="num">
                                      <p:cBhvr>
                                        <p:cTn id="30" dur="1000" fill="hold"/>
                                        <p:tgtEl>
                                          <p:spTgt spid="17"/>
                                        </p:tgtEl>
                                        <p:attrNameLst>
                                          <p:attrName>ppt_h</p:attrName>
                                        </p:attrNameLst>
                                      </p:cBhvr>
                                      <p:tavLst>
                                        <p:tav tm="0">
                                          <p:val>
                                            <p:fltVal val="0"/>
                                          </p:val>
                                        </p:tav>
                                        <p:tav tm="100000">
                                          <p:val>
                                            <p:strVal val="#ppt_h"/>
                                          </p:val>
                                        </p:tav>
                                      </p:tavLst>
                                    </p:anim>
                                    <p:anim calcmode="lin" valueType="num">
                                      <p:cBhvr>
                                        <p:cTn id="31" dur="1000" fill="hold"/>
                                        <p:tgtEl>
                                          <p:spTgt spid="17"/>
                                        </p:tgtEl>
                                        <p:attrNameLst>
                                          <p:attrName>style.rotation</p:attrName>
                                        </p:attrNameLst>
                                      </p:cBhvr>
                                      <p:tavLst>
                                        <p:tav tm="0">
                                          <p:val>
                                            <p:fltVal val="90"/>
                                          </p:val>
                                        </p:tav>
                                        <p:tav tm="100000">
                                          <p:val>
                                            <p:fltVal val="0"/>
                                          </p:val>
                                        </p:tav>
                                      </p:tavLst>
                                    </p:anim>
                                    <p:animEffect transition="in" filter="fade">
                                      <p:cBhvr>
                                        <p:cTn id="32"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7CD8124-D471-792A-5118-22A5E500DA87}"/>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17E665EC-9FB5-363D-50C1-F4B8AEABB69B}"/>
              </a:ext>
            </a:extLst>
          </p:cNvPr>
          <p:cNvGrpSpPr/>
          <p:nvPr/>
        </p:nvGrpSpPr>
        <p:grpSpPr>
          <a:xfrm>
            <a:off x="-1" y="3783800"/>
            <a:ext cx="9144001" cy="1359701"/>
            <a:chOff x="-1" y="5045066"/>
            <a:chExt cx="12192001" cy="1812934"/>
          </a:xfrm>
        </p:grpSpPr>
        <p:pic>
          <p:nvPicPr>
            <p:cNvPr id="4" name="BONG">
              <a:extLst>
                <a:ext uri="{FF2B5EF4-FFF2-40B4-BE49-F238E27FC236}">
                  <a16:creationId xmlns:a16="http://schemas.microsoft.com/office/drawing/2014/main" id="{E5B6ABD5-C891-E65E-1498-FFFABEA8277B}"/>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E8569A09-ABBA-0957-8995-C8EC11C6C4CD}"/>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19F1A62B-8602-433B-6DE0-EF4539DD1A4F}"/>
              </a:ext>
            </a:extLst>
          </p:cNvPr>
          <p:cNvPicPr>
            <a:picLocks noChangeAspect="1"/>
          </p:cNvPicPr>
          <p:nvPr/>
        </p:nvPicPr>
        <p:blipFill>
          <a:blip r:embed="rId5"/>
          <a:stretch>
            <a:fillRect/>
          </a:stretch>
        </p:blipFill>
        <p:spPr>
          <a:xfrm>
            <a:off x="1576299" y="-178675"/>
            <a:ext cx="7427431" cy="4729654"/>
          </a:xfrm>
          <a:prstGeom prst="rect">
            <a:avLst/>
          </a:prstGeom>
        </p:spPr>
      </p:pic>
      <p:sp>
        <p:nvSpPr>
          <p:cNvPr id="7" name="NOIDUNG">
            <a:extLst>
              <a:ext uri="{FF2B5EF4-FFF2-40B4-BE49-F238E27FC236}">
                <a16:creationId xmlns:a16="http://schemas.microsoft.com/office/drawing/2014/main" id="{05F169D7-B890-39AF-AD30-0D82044AE36F}"/>
              </a:ext>
            </a:extLst>
          </p:cNvPr>
          <p:cNvSpPr txBox="1"/>
          <p:nvPr/>
        </p:nvSpPr>
        <p:spPr>
          <a:xfrm>
            <a:off x="1763793" y="301652"/>
            <a:ext cx="7052441" cy="3539430"/>
          </a:xfrm>
          <a:prstGeom prst="rect">
            <a:avLst/>
          </a:prstGeom>
          <a:noFill/>
        </p:spPr>
        <p:txBody>
          <a:bodyPr wrap="square" rtlCol="0">
            <a:spAutoFit/>
          </a:bodyPr>
          <a:lstStyle/>
          <a:p>
            <a:r>
              <a:rPr lang="vi-VN" sz="2800" b="1" dirty="0">
                <a:latin typeface="+mj-lt"/>
              </a:rPr>
              <a:t>Câu 2: Điều gì đã quý định cái kết thúc có hậu tươi sáng của cốt truyện cổ tích thần kì?</a:t>
            </a:r>
            <a:endParaRPr lang="en-SG" sz="2800" b="1" dirty="0">
              <a:latin typeface="+mj-lt"/>
            </a:endParaRPr>
          </a:p>
          <a:p>
            <a:r>
              <a:rPr lang="vi-VN" sz="2800" dirty="0">
                <a:latin typeface="+mj-lt"/>
              </a:rPr>
              <a:t>A. Đặc điểm của nhân vật lí tưởng.</a:t>
            </a:r>
            <a:endParaRPr lang="en-SG" sz="2800" dirty="0">
              <a:latin typeface="+mj-lt"/>
            </a:endParaRPr>
          </a:p>
          <a:p>
            <a:r>
              <a:rPr lang="vi-VN" sz="2800" dirty="0">
                <a:latin typeface="+mj-lt"/>
              </a:rPr>
              <a:t>B. Ước mơ công lí của nhân dân.</a:t>
            </a:r>
            <a:endParaRPr lang="en-SG" sz="2800" dirty="0">
              <a:latin typeface="+mj-lt"/>
            </a:endParaRPr>
          </a:p>
          <a:p>
            <a:r>
              <a:rPr lang="vi-VN" sz="2800" dirty="0">
                <a:latin typeface="+mj-lt"/>
              </a:rPr>
              <a:t>C. Đặc điểm của nhân vật lí tưởng và ước mơ công lí của nhân dân.</a:t>
            </a:r>
            <a:endParaRPr lang="en-SG" sz="2800" dirty="0">
              <a:latin typeface="+mj-lt"/>
            </a:endParaRPr>
          </a:p>
          <a:p>
            <a:r>
              <a:rPr lang="vi-VN" sz="2800" dirty="0">
                <a:latin typeface="+mj-lt"/>
              </a:rPr>
              <a:t>D. Bối cảnh thời đại và ước mơ công lí của nhân dân.</a:t>
            </a:r>
            <a:endParaRPr lang="en-SG" sz="2800" dirty="0">
              <a:latin typeface="+mj-lt"/>
            </a:endParaRPr>
          </a:p>
        </p:txBody>
      </p:sp>
      <p:pic>
        <p:nvPicPr>
          <p:cNvPr id="18" name="nvnu">
            <a:extLst>
              <a:ext uri="{FF2B5EF4-FFF2-40B4-BE49-F238E27FC236}">
                <a16:creationId xmlns:a16="http://schemas.microsoft.com/office/drawing/2014/main" id="{41FCAB11-5784-AAE6-44F4-9E139F79FEE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655788" y="3353381"/>
            <a:ext cx="2829075" cy="2219916"/>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30ED2516-8751-2F2D-D691-53910E9F57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40856" y="4137275"/>
            <a:ext cx="949395" cy="949395"/>
          </a:xfrm>
          <a:prstGeom prst="rect">
            <a:avLst/>
          </a:prstGeom>
        </p:spPr>
      </p:pic>
      <p:grpSp>
        <p:nvGrpSpPr>
          <p:cNvPr id="17" name="DAPAN">
            <a:extLst>
              <a:ext uri="{FF2B5EF4-FFF2-40B4-BE49-F238E27FC236}">
                <a16:creationId xmlns:a16="http://schemas.microsoft.com/office/drawing/2014/main" id="{E34AB3FF-486C-9C59-B03F-50AA35A84837}"/>
              </a:ext>
            </a:extLst>
          </p:cNvPr>
          <p:cNvGrpSpPr>
            <a:grpSpLocks/>
          </p:cNvGrpSpPr>
          <p:nvPr/>
        </p:nvGrpSpPr>
        <p:grpSpPr>
          <a:xfrm>
            <a:off x="4149795" y="4154094"/>
            <a:ext cx="2702286" cy="873472"/>
            <a:chOff x="4838616" y="4123613"/>
            <a:chExt cx="3603048" cy="1603387"/>
          </a:xfrm>
        </p:grpSpPr>
        <p:pic>
          <p:nvPicPr>
            <p:cNvPr id="14" name="Picture 13">
              <a:extLst>
                <a:ext uri="{FF2B5EF4-FFF2-40B4-BE49-F238E27FC236}">
                  <a16:creationId xmlns:a16="http://schemas.microsoft.com/office/drawing/2014/main" id="{B2408ED0-5344-1350-EBE2-E84B22C470D0}"/>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D8D03EAB-2B43-8ACC-6606-E3436152B493}"/>
                </a:ext>
              </a:extLst>
            </p:cNvPr>
            <p:cNvSpPr txBox="1">
              <a:spLocks/>
            </p:cNvSpPr>
            <p:nvPr/>
          </p:nvSpPr>
          <p:spPr>
            <a:xfrm>
              <a:off x="4838616" y="4423879"/>
              <a:ext cx="3180767" cy="1073441"/>
            </a:xfrm>
            <a:prstGeom prst="rect">
              <a:avLst/>
            </a:prstGeom>
            <a:noFill/>
          </p:spPr>
          <p:txBody>
            <a:bodyPr wrap="square" rtlCol="0">
              <a:spAutoFit/>
            </a:bodyPr>
            <a:lstStyle/>
            <a:p>
              <a:pPr algn="ctr" defTabSz="685783">
                <a:buClrTx/>
                <a:defRPr/>
              </a:pPr>
              <a:r>
                <a:rPr lang="en-US" sz="3200" b="1" kern="1200" dirty="0">
                  <a:ln w="0"/>
                  <a:solidFill>
                    <a:srgbClr val="5B9BD5">
                      <a:lumMod val="50000"/>
                    </a:srgbClr>
                  </a:solidFill>
                  <a:effectLst>
                    <a:outerShdw blurRad="38100" dist="19050" dir="2700000" algn="tl" rotWithShape="0">
                      <a:prstClr val="black">
                        <a:alpha val="40000"/>
                      </a:prstClr>
                    </a:outerShdw>
                  </a:effectLst>
                  <a:latin typeface="#9Slide07 IcielLa Chic Pro Shad" panose="02000506090000020004" pitchFamily="2" charset="0"/>
                  <a:ea typeface="+mn-ea"/>
                </a:rPr>
                <a:t>ĐÁP ÁN: C</a:t>
              </a:r>
            </a:p>
          </p:txBody>
        </p:sp>
      </p:grpSp>
      <p:pic>
        <p:nvPicPr>
          <p:cNvPr id="3" name="Picture 2" descr="A pink petals on a black background&#10;&#10;Description automatically generated">
            <a:extLst>
              <a:ext uri="{FF2B5EF4-FFF2-40B4-BE49-F238E27FC236}">
                <a16:creationId xmlns:a16="http://schemas.microsoft.com/office/drawing/2014/main" id="{5529E2B0-E43A-1A25-F24E-A7555F93613A}"/>
              </a:ext>
            </a:extLst>
          </p:cNvPr>
          <p:cNvPicPr>
            <a:picLocks noChangeAspect="1"/>
          </p:cNvPicPr>
          <p:nvPr/>
        </p:nvPicPr>
        <p:blipFill>
          <a:blip r:embed="rId10"/>
          <a:stretch>
            <a:fillRect/>
          </a:stretch>
        </p:blipFill>
        <p:spPr>
          <a:xfrm flipH="1">
            <a:off x="-1" y="0"/>
            <a:ext cx="2219916" cy="2219916"/>
          </a:xfrm>
          <a:prstGeom prst="rect">
            <a:avLst/>
          </a:prstGeom>
        </p:spPr>
      </p:pic>
      <p:pic>
        <p:nvPicPr>
          <p:cNvPr id="6" name="Picture 5">
            <a:extLst>
              <a:ext uri="{FF2B5EF4-FFF2-40B4-BE49-F238E27FC236}">
                <a16:creationId xmlns:a16="http://schemas.microsoft.com/office/drawing/2014/main" id="{47677E91-5DBB-8308-9878-7FE66540E1B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40271" y="535417"/>
            <a:ext cx="1236156" cy="1123208"/>
          </a:xfrm>
          <a:prstGeom prst="rect">
            <a:avLst/>
          </a:prstGeom>
        </p:spPr>
      </p:pic>
    </p:spTree>
    <p:extLst>
      <p:ext uri="{BB962C8B-B14F-4D97-AF65-F5344CB8AC3E}">
        <p14:creationId xmlns:p14="http://schemas.microsoft.com/office/powerpoint/2010/main" val="1014206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8"/>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18"/>
                                        </p:tgtEl>
                                      </p:cBhvr>
                                    </p:animEffect>
                                    <p:animScale>
                                      <p:cBhvr>
                                        <p:cTn id="26" dur="250" autoRev="1" fill="hold"/>
                                        <p:tgtEl>
                                          <p:spTgt spid="18"/>
                                        </p:tgtEl>
                                      </p:cBhvr>
                                      <p:by x="105000" y="105000"/>
                                    </p:animScale>
                                  </p:childTnLst>
                                  <p:subTnLst>
                                    <p:audio>
                                      <p:cMediaNode>
                                        <p:cTn display="0" masterRel="sameClick">
                                          <p:stCondLst>
                                            <p:cond evt="begin" delay="0">
                                              <p:tn val="24"/>
                                            </p:cond>
                                          </p:stCondLst>
                                          <p:endCondLst>
                                            <p:cond evt="onStopAudio" delay="0">
                                              <p:tgtEl>
                                                <p:sldTgt/>
                                              </p:tgtEl>
                                            </p:cond>
                                          </p:endCondLst>
                                        </p:cTn>
                                        <p:tgtEl>
                                          <p:sndTgt r:embed="rId2" name="applause.wav"/>
                                        </p:tgtEl>
                                      </p:cMediaNode>
                                    </p:audio>
                                  </p:subTnLst>
                                </p:cTn>
                              </p:par>
                              <p:par>
                                <p:cTn id="27" presetID="3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1000" fill="hold"/>
                                        <p:tgtEl>
                                          <p:spTgt spid="17"/>
                                        </p:tgtEl>
                                        <p:attrNameLst>
                                          <p:attrName>ppt_w</p:attrName>
                                        </p:attrNameLst>
                                      </p:cBhvr>
                                      <p:tavLst>
                                        <p:tav tm="0">
                                          <p:val>
                                            <p:fltVal val="0"/>
                                          </p:val>
                                        </p:tav>
                                        <p:tav tm="100000">
                                          <p:val>
                                            <p:strVal val="#ppt_w"/>
                                          </p:val>
                                        </p:tav>
                                      </p:tavLst>
                                    </p:anim>
                                    <p:anim calcmode="lin" valueType="num">
                                      <p:cBhvr>
                                        <p:cTn id="30" dur="1000" fill="hold"/>
                                        <p:tgtEl>
                                          <p:spTgt spid="17"/>
                                        </p:tgtEl>
                                        <p:attrNameLst>
                                          <p:attrName>ppt_h</p:attrName>
                                        </p:attrNameLst>
                                      </p:cBhvr>
                                      <p:tavLst>
                                        <p:tav tm="0">
                                          <p:val>
                                            <p:fltVal val="0"/>
                                          </p:val>
                                        </p:tav>
                                        <p:tav tm="100000">
                                          <p:val>
                                            <p:strVal val="#ppt_h"/>
                                          </p:val>
                                        </p:tav>
                                      </p:tavLst>
                                    </p:anim>
                                    <p:anim calcmode="lin" valueType="num">
                                      <p:cBhvr>
                                        <p:cTn id="31" dur="1000" fill="hold"/>
                                        <p:tgtEl>
                                          <p:spTgt spid="17"/>
                                        </p:tgtEl>
                                        <p:attrNameLst>
                                          <p:attrName>style.rotation</p:attrName>
                                        </p:attrNameLst>
                                      </p:cBhvr>
                                      <p:tavLst>
                                        <p:tav tm="0">
                                          <p:val>
                                            <p:fltVal val="90"/>
                                          </p:val>
                                        </p:tav>
                                        <p:tav tm="100000">
                                          <p:val>
                                            <p:fltVal val="0"/>
                                          </p:val>
                                        </p:tav>
                                      </p:tavLst>
                                    </p:anim>
                                    <p:animEffect transition="in" filter="fade">
                                      <p:cBhvr>
                                        <p:cTn id="32"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A7F818C-B908-6A6B-5F7F-A2BDE644D86C}"/>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214F1145-65D1-DFF6-2976-BE98FD668FB6}"/>
              </a:ext>
            </a:extLst>
          </p:cNvPr>
          <p:cNvGrpSpPr/>
          <p:nvPr/>
        </p:nvGrpSpPr>
        <p:grpSpPr>
          <a:xfrm>
            <a:off x="-1" y="3783800"/>
            <a:ext cx="9144001" cy="1359701"/>
            <a:chOff x="-1" y="5045066"/>
            <a:chExt cx="12192001" cy="1812934"/>
          </a:xfrm>
        </p:grpSpPr>
        <p:pic>
          <p:nvPicPr>
            <p:cNvPr id="4" name="BONG">
              <a:extLst>
                <a:ext uri="{FF2B5EF4-FFF2-40B4-BE49-F238E27FC236}">
                  <a16:creationId xmlns:a16="http://schemas.microsoft.com/office/drawing/2014/main" id="{309FDEDB-AF17-313C-EE0B-D6AF6B9919F4}"/>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C46C7863-0DDE-1E30-88F5-834E9FF030D9}"/>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67DCAA46-18EF-57F3-30D6-F8E01D913015}"/>
              </a:ext>
            </a:extLst>
          </p:cNvPr>
          <p:cNvPicPr>
            <a:picLocks noChangeAspect="1"/>
          </p:cNvPicPr>
          <p:nvPr/>
        </p:nvPicPr>
        <p:blipFill>
          <a:blip r:embed="rId5"/>
          <a:stretch>
            <a:fillRect/>
          </a:stretch>
        </p:blipFill>
        <p:spPr>
          <a:xfrm>
            <a:off x="1576299" y="-178675"/>
            <a:ext cx="7427431" cy="4729654"/>
          </a:xfrm>
          <a:prstGeom prst="rect">
            <a:avLst/>
          </a:prstGeom>
        </p:spPr>
      </p:pic>
      <p:sp>
        <p:nvSpPr>
          <p:cNvPr id="7" name="NOIDUNG">
            <a:extLst>
              <a:ext uri="{FF2B5EF4-FFF2-40B4-BE49-F238E27FC236}">
                <a16:creationId xmlns:a16="http://schemas.microsoft.com/office/drawing/2014/main" id="{658BBD67-7283-F487-998D-A604D6459C98}"/>
              </a:ext>
            </a:extLst>
          </p:cNvPr>
          <p:cNvSpPr txBox="1"/>
          <p:nvPr/>
        </p:nvSpPr>
        <p:spPr>
          <a:xfrm>
            <a:off x="1763793" y="315282"/>
            <a:ext cx="7052441" cy="3416320"/>
          </a:xfrm>
          <a:prstGeom prst="rect">
            <a:avLst/>
          </a:prstGeom>
          <a:noFill/>
        </p:spPr>
        <p:txBody>
          <a:bodyPr wrap="square" rtlCol="0">
            <a:spAutoFit/>
          </a:bodyPr>
          <a:lstStyle/>
          <a:p>
            <a:r>
              <a:rPr lang="vi-VN" sz="2400" b="1" dirty="0">
                <a:latin typeface="+mj-lt"/>
              </a:rPr>
              <a:t>Câu 3: Vì sao nhân vật lí tưởng luôn nhận được phần thưởng lớn khi truyện kết thúc?</a:t>
            </a:r>
            <a:endParaRPr lang="en-SG" sz="2400" b="1" dirty="0">
              <a:latin typeface="+mj-lt"/>
            </a:endParaRPr>
          </a:p>
          <a:p>
            <a:r>
              <a:rPr lang="vi-VN" sz="2400" dirty="0">
                <a:latin typeface="+mj-lt"/>
              </a:rPr>
              <a:t>A. Để xứng đáng với đạo đức, tài năng và những khó khăn mà nhân vật đã trải qua.</a:t>
            </a:r>
            <a:endParaRPr lang="en-SG" sz="2400" dirty="0">
              <a:latin typeface="+mj-lt"/>
            </a:endParaRPr>
          </a:p>
          <a:p>
            <a:r>
              <a:rPr lang="vi-VN" sz="2400" dirty="0">
                <a:latin typeface="+mj-lt"/>
              </a:rPr>
              <a:t>B. Vì đó là mô-típ được quy định trong truyện cổ tích thần kì.</a:t>
            </a:r>
            <a:endParaRPr lang="en-SG" sz="2400" dirty="0">
              <a:latin typeface="+mj-lt"/>
            </a:endParaRPr>
          </a:p>
          <a:p>
            <a:r>
              <a:rPr lang="vi-VN" sz="2400" dirty="0">
                <a:latin typeface="+mj-lt"/>
              </a:rPr>
              <a:t>C. Để phù hợp với mạch truyện của truyện cổ tích thần kì.</a:t>
            </a:r>
            <a:endParaRPr lang="en-SG" sz="2400" dirty="0">
              <a:latin typeface="+mj-lt"/>
            </a:endParaRPr>
          </a:p>
          <a:p>
            <a:r>
              <a:rPr lang="vi-VN" sz="2400" dirty="0">
                <a:latin typeface="+mj-lt"/>
              </a:rPr>
              <a:t>D. Để phù hợp với tâm lí của nhân vật.</a:t>
            </a:r>
            <a:endParaRPr lang="en-SG" sz="2400" dirty="0">
              <a:latin typeface="+mj-lt"/>
            </a:endParaRPr>
          </a:p>
        </p:txBody>
      </p:sp>
      <p:pic>
        <p:nvPicPr>
          <p:cNvPr id="18" name="nvnu">
            <a:extLst>
              <a:ext uri="{FF2B5EF4-FFF2-40B4-BE49-F238E27FC236}">
                <a16:creationId xmlns:a16="http://schemas.microsoft.com/office/drawing/2014/main" id="{4F7CB4B9-9B67-092D-5985-2513A3FDE5F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48477" y="1492741"/>
            <a:ext cx="1871999" cy="3650759"/>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8C928DD0-7B72-6BBF-D072-7790207712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40856" y="4137275"/>
            <a:ext cx="949395" cy="949395"/>
          </a:xfrm>
          <a:prstGeom prst="rect">
            <a:avLst/>
          </a:prstGeom>
        </p:spPr>
      </p:pic>
      <p:grpSp>
        <p:nvGrpSpPr>
          <p:cNvPr id="17" name="DAPAN">
            <a:extLst>
              <a:ext uri="{FF2B5EF4-FFF2-40B4-BE49-F238E27FC236}">
                <a16:creationId xmlns:a16="http://schemas.microsoft.com/office/drawing/2014/main" id="{B1E167DD-FAC3-262C-F271-E5EE591DD99F}"/>
              </a:ext>
            </a:extLst>
          </p:cNvPr>
          <p:cNvGrpSpPr>
            <a:grpSpLocks/>
          </p:cNvGrpSpPr>
          <p:nvPr/>
        </p:nvGrpSpPr>
        <p:grpSpPr>
          <a:xfrm>
            <a:off x="4149795" y="4154094"/>
            <a:ext cx="2702286" cy="873472"/>
            <a:chOff x="4838616" y="4123613"/>
            <a:chExt cx="3603048" cy="1603387"/>
          </a:xfrm>
        </p:grpSpPr>
        <p:pic>
          <p:nvPicPr>
            <p:cNvPr id="14" name="Picture 13">
              <a:extLst>
                <a:ext uri="{FF2B5EF4-FFF2-40B4-BE49-F238E27FC236}">
                  <a16:creationId xmlns:a16="http://schemas.microsoft.com/office/drawing/2014/main" id="{44B24762-0CBC-C810-918A-F70D06987051}"/>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BAB2F6C1-36C4-3852-7298-E966D8DE21BA}"/>
                </a:ext>
              </a:extLst>
            </p:cNvPr>
            <p:cNvSpPr txBox="1">
              <a:spLocks/>
            </p:cNvSpPr>
            <p:nvPr/>
          </p:nvSpPr>
          <p:spPr>
            <a:xfrm>
              <a:off x="4838616" y="4423879"/>
              <a:ext cx="3180767" cy="1073441"/>
            </a:xfrm>
            <a:prstGeom prst="rect">
              <a:avLst/>
            </a:prstGeom>
            <a:noFill/>
          </p:spPr>
          <p:txBody>
            <a:bodyPr wrap="square" rtlCol="0">
              <a:spAutoFit/>
            </a:bodyPr>
            <a:lstStyle/>
            <a:p>
              <a:pPr algn="ctr" defTabSz="685783">
                <a:buClrTx/>
                <a:defRPr/>
              </a:pPr>
              <a:r>
                <a:rPr lang="en-US" sz="3200" b="1" kern="1200" dirty="0">
                  <a:ln w="0"/>
                  <a:solidFill>
                    <a:srgbClr val="5B9BD5">
                      <a:lumMod val="50000"/>
                    </a:srgbClr>
                  </a:solidFill>
                  <a:effectLst>
                    <a:outerShdw blurRad="38100" dist="19050" dir="2700000" algn="tl" rotWithShape="0">
                      <a:prstClr val="black">
                        <a:alpha val="40000"/>
                      </a:prstClr>
                    </a:outerShdw>
                  </a:effectLst>
                  <a:latin typeface="#9Slide07 IcielLa Chic Pro Shad" panose="02000506090000020004" pitchFamily="2" charset="0"/>
                  <a:ea typeface="+mn-ea"/>
                </a:rPr>
                <a:t>ĐÁP ÁN: A</a:t>
              </a:r>
            </a:p>
          </p:txBody>
        </p:sp>
      </p:grpSp>
      <p:pic>
        <p:nvPicPr>
          <p:cNvPr id="3" name="Picture 2" descr="A pink petals on a black background&#10;&#10;Description automatically generated">
            <a:extLst>
              <a:ext uri="{FF2B5EF4-FFF2-40B4-BE49-F238E27FC236}">
                <a16:creationId xmlns:a16="http://schemas.microsoft.com/office/drawing/2014/main" id="{DFAFDFB3-2FF3-0222-9B42-7BC839B9AABF}"/>
              </a:ext>
            </a:extLst>
          </p:cNvPr>
          <p:cNvPicPr>
            <a:picLocks noChangeAspect="1"/>
          </p:cNvPicPr>
          <p:nvPr/>
        </p:nvPicPr>
        <p:blipFill>
          <a:blip r:embed="rId10"/>
          <a:stretch>
            <a:fillRect/>
          </a:stretch>
        </p:blipFill>
        <p:spPr>
          <a:xfrm flipH="1">
            <a:off x="-1" y="0"/>
            <a:ext cx="2219916" cy="2219916"/>
          </a:xfrm>
          <a:prstGeom prst="rect">
            <a:avLst/>
          </a:prstGeom>
        </p:spPr>
      </p:pic>
      <p:pic>
        <p:nvPicPr>
          <p:cNvPr id="6" name="Picture 5">
            <a:extLst>
              <a:ext uri="{FF2B5EF4-FFF2-40B4-BE49-F238E27FC236}">
                <a16:creationId xmlns:a16="http://schemas.microsoft.com/office/drawing/2014/main" id="{EB71B9BA-0C6C-3996-532C-478A23A2F56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40271" y="535417"/>
            <a:ext cx="1236156" cy="1123208"/>
          </a:xfrm>
          <a:prstGeom prst="rect">
            <a:avLst/>
          </a:prstGeom>
        </p:spPr>
      </p:pic>
    </p:spTree>
    <p:extLst>
      <p:ext uri="{BB962C8B-B14F-4D97-AF65-F5344CB8AC3E}">
        <p14:creationId xmlns:p14="http://schemas.microsoft.com/office/powerpoint/2010/main" val="1477106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8"/>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18"/>
                                        </p:tgtEl>
                                      </p:cBhvr>
                                    </p:animEffect>
                                    <p:animScale>
                                      <p:cBhvr>
                                        <p:cTn id="26" dur="250" autoRev="1" fill="hold"/>
                                        <p:tgtEl>
                                          <p:spTgt spid="18"/>
                                        </p:tgtEl>
                                      </p:cBhvr>
                                      <p:by x="105000" y="105000"/>
                                    </p:animScale>
                                  </p:childTnLst>
                                  <p:subTnLst>
                                    <p:audio>
                                      <p:cMediaNode>
                                        <p:cTn display="0" masterRel="sameClick">
                                          <p:stCondLst>
                                            <p:cond evt="begin" delay="0">
                                              <p:tn val="24"/>
                                            </p:cond>
                                          </p:stCondLst>
                                          <p:endCondLst>
                                            <p:cond evt="onStopAudio" delay="0">
                                              <p:tgtEl>
                                                <p:sldTgt/>
                                              </p:tgtEl>
                                            </p:cond>
                                          </p:endCondLst>
                                        </p:cTn>
                                        <p:tgtEl>
                                          <p:sndTgt r:embed="rId2" name="applause.wav"/>
                                        </p:tgtEl>
                                      </p:cMediaNode>
                                    </p:audio>
                                  </p:subTnLst>
                                </p:cTn>
                              </p:par>
                              <p:par>
                                <p:cTn id="27" presetID="3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1000" fill="hold"/>
                                        <p:tgtEl>
                                          <p:spTgt spid="17"/>
                                        </p:tgtEl>
                                        <p:attrNameLst>
                                          <p:attrName>ppt_w</p:attrName>
                                        </p:attrNameLst>
                                      </p:cBhvr>
                                      <p:tavLst>
                                        <p:tav tm="0">
                                          <p:val>
                                            <p:fltVal val="0"/>
                                          </p:val>
                                        </p:tav>
                                        <p:tav tm="100000">
                                          <p:val>
                                            <p:strVal val="#ppt_w"/>
                                          </p:val>
                                        </p:tav>
                                      </p:tavLst>
                                    </p:anim>
                                    <p:anim calcmode="lin" valueType="num">
                                      <p:cBhvr>
                                        <p:cTn id="30" dur="1000" fill="hold"/>
                                        <p:tgtEl>
                                          <p:spTgt spid="17"/>
                                        </p:tgtEl>
                                        <p:attrNameLst>
                                          <p:attrName>ppt_h</p:attrName>
                                        </p:attrNameLst>
                                      </p:cBhvr>
                                      <p:tavLst>
                                        <p:tav tm="0">
                                          <p:val>
                                            <p:fltVal val="0"/>
                                          </p:val>
                                        </p:tav>
                                        <p:tav tm="100000">
                                          <p:val>
                                            <p:strVal val="#ppt_h"/>
                                          </p:val>
                                        </p:tav>
                                      </p:tavLst>
                                    </p:anim>
                                    <p:anim calcmode="lin" valueType="num">
                                      <p:cBhvr>
                                        <p:cTn id="31" dur="1000" fill="hold"/>
                                        <p:tgtEl>
                                          <p:spTgt spid="17"/>
                                        </p:tgtEl>
                                        <p:attrNameLst>
                                          <p:attrName>style.rotation</p:attrName>
                                        </p:attrNameLst>
                                      </p:cBhvr>
                                      <p:tavLst>
                                        <p:tav tm="0">
                                          <p:val>
                                            <p:fltVal val="90"/>
                                          </p:val>
                                        </p:tav>
                                        <p:tav tm="100000">
                                          <p:val>
                                            <p:fltVal val="0"/>
                                          </p:val>
                                        </p:tav>
                                      </p:tavLst>
                                    </p:anim>
                                    <p:animEffect transition="in" filter="fade">
                                      <p:cBhvr>
                                        <p:cTn id="32"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4298B74-8214-B99F-DA1D-81BE54416CC6}"/>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E68251F7-7655-1F6A-0690-6AB1CA2F3662}"/>
              </a:ext>
            </a:extLst>
          </p:cNvPr>
          <p:cNvGrpSpPr/>
          <p:nvPr/>
        </p:nvGrpSpPr>
        <p:grpSpPr>
          <a:xfrm>
            <a:off x="-1" y="3783800"/>
            <a:ext cx="9144001" cy="1359701"/>
            <a:chOff x="-1" y="5045066"/>
            <a:chExt cx="12192001" cy="1812934"/>
          </a:xfrm>
        </p:grpSpPr>
        <p:pic>
          <p:nvPicPr>
            <p:cNvPr id="4" name="BONG">
              <a:extLst>
                <a:ext uri="{FF2B5EF4-FFF2-40B4-BE49-F238E27FC236}">
                  <a16:creationId xmlns:a16="http://schemas.microsoft.com/office/drawing/2014/main" id="{1B397E76-3C24-58F3-E70E-B1DC3AE61AC2}"/>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02894019-D9A0-4A3B-3DA9-EE1EF6347E09}"/>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395A2EF1-DA13-AAD0-CC4F-7F6BBD30EC88}"/>
              </a:ext>
            </a:extLst>
          </p:cNvPr>
          <p:cNvPicPr>
            <a:picLocks noChangeAspect="1"/>
          </p:cNvPicPr>
          <p:nvPr/>
        </p:nvPicPr>
        <p:blipFill>
          <a:blip r:embed="rId5"/>
          <a:stretch>
            <a:fillRect/>
          </a:stretch>
        </p:blipFill>
        <p:spPr>
          <a:xfrm>
            <a:off x="1576299" y="-178675"/>
            <a:ext cx="7427431" cy="4729654"/>
          </a:xfrm>
          <a:prstGeom prst="rect">
            <a:avLst/>
          </a:prstGeom>
        </p:spPr>
      </p:pic>
      <p:sp>
        <p:nvSpPr>
          <p:cNvPr id="7" name="NOIDUNG">
            <a:extLst>
              <a:ext uri="{FF2B5EF4-FFF2-40B4-BE49-F238E27FC236}">
                <a16:creationId xmlns:a16="http://schemas.microsoft.com/office/drawing/2014/main" id="{0E911AD3-28FF-BFAA-DE76-0AD231EE91D6}"/>
              </a:ext>
            </a:extLst>
          </p:cNvPr>
          <p:cNvSpPr txBox="1"/>
          <p:nvPr/>
        </p:nvSpPr>
        <p:spPr>
          <a:xfrm>
            <a:off x="1763793" y="263199"/>
            <a:ext cx="7046508" cy="3539430"/>
          </a:xfrm>
          <a:prstGeom prst="rect">
            <a:avLst/>
          </a:prstGeom>
          <a:noFill/>
        </p:spPr>
        <p:txBody>
          <a:bodyPr wrap="square" rtlCol="0">
            <a:spAutoFit/>
          </a:bodyPr>
          <a:lstStyle/>
          <a:p>
            <a:r>
              <a:rPr lang="vi-VN" sz="2800" b="1" dirty="0">
                <a:latin typeface="+mj-lt"/>
              </a:rPr>
              <a:t>Câu 4: Vì sao nhân vật lí tưởng kết hôn, lên ngôi thì vẫn bị thử thách ở hoàn cảnh, địa vị mới?</a:t>
            </a:r>
            <a:endParaRPr lang="en-SG" sz="2800" b="1" dirty="0">
              <a:latin typeface="+mj-lt"/>
            </a:endParaRPr>
          </a:p>
          <a:p>
            <a:r>
              <a:rPr lang="vi-VN" sz="2800" dirty="0">
                <a:latin typeface="+mj-lt"/>
              </a:rPr>
              <a:t>A. Vì dù là ông vua, là hoàng hậu thì vẫn thuộc về nhân dân.</a:t>
            </a:r>
            <a:endParaRPr lang="en-SG" sz="2800" dirty="0">
              <a:latin typeface="+mj-lt"/>
            </a:endParaRPr>
          </a:p>
          <a:p>
            <a:r>
              <a:rPr lang="vi-VN" sz="2800" dirty="0">
                <a:latin typeface="+mj-lt"/>
              </a:rPr>
              <a:t>B. Để câu chuyện thêm hấp dẫn, lôi cuốn.</a:t>
            </a:r>
            <a:endParaRPr lang="en-SG" sz="2800" dirty="0">
              <a:latin typeface="+mj-lt"/>
            </a:endParaRPr>
          </a:p>
          <a:p>
            <a:r>
              <a:rPr lang="vi-VN" sz="2800" dirty="0">
                <a:latin typeface="+mj-lt"/>
              </a:rPr>
              <a:t>C. Vì đó là mô-típ của truyện cổ tích thần kì.</a:t>
            </a:r>
            <a:endParaRPr lang="en-SG" sz="2800" dirty="0">
              <a:latin typeface="+mj-lt"/>
            </a:endParaRPr>
          </a:p>
          <a:p>
            <a:r>
              <a:rPr lang="vi-VN" sz="2800" dirty="0">
                <a:latin typeface="+mj-lt"/>
              </a:rPr>
              <a:t>D. Vì để mạch truyện được liền mạch.</a:t>
            </a:r>
            <a:endParaRPr lang="en-SG" sz="2800" dirty="0">
              <a:latin typeface="+mj-lt"/>
            </a:endParaRPr>
          </a:p>
        </p:txBody>
      </p:sp>
      <p:pic>
        <p:nvPicPr>
          <p:cNvPr id="18" name="nvnu">
            <a:extLst>
              <a:ext uri="{FF2B5EF4-FFF2-40B4-BE49-F238E27FC236}">
                <a16:creationId xmlns:a16="http://schemas.microsoft.com/office/drawing/2014/main" id="{6771BA9C-BA83-896D-C7C3-3F078597561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4499" y="3386647"/>
            <a:ext cx="2696347" cy="1756853"/>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CAED4A50-A6FE-3CD8-C867-BDB0C6E271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40856" y="4137275"/>
            <a:ext cx="949395" cy="949395"/>
          </a:xfrm>
          <a:prstGeom prst="rect">
            <a:avLst/>
          </a:prstGeom>
        </p:spPr>
      </p:pic>
      <p:grpSp>
        <p:nvGrpSpPr>
          <p:cNvPr id="17" name="DAPAN">
            <a:extLst>
              <a:ext uri="{FF2B5EF4-FFF2-40B4-BE49-F238E27FC236}">
                <a16:creationId xmlns:a16="http://schemas.microsoft.com/office/drawing/2014/main" id="{F853151E-22F7-7DBF-6408-45EA22C274CF}"/>
              </a:ext>
            </a:extLst>
          </p:cNvPr>
          <p:cNvGrpSpPr>
            <a:grpSpLocks/>
          </p:cNvGrpSpPr>
          <p:nvPr/>
        </p:nvGrpSpPr>
        <p:grpSpPr>
          <a:xfrm>
            <a:off x="4149795" y="4154094"/>
            <a:ext cx="2702286" cy="873472"/>
            <a:chOff x="4838616" y="4123613"/>
            <a:chExt cx="3603048" cy="1603387"/>
          </a:xfrm>
        </p:grpSpPr>
        <p:pic>
          <p:nvPicPr>
            <p:cNvPr id="14" name="Picture 13">
              <a:extLst>
                <a:ext uri="{FF2B5EF4-FFF2-40B4-BE49-F238E27FC236}">
                  <a16:creationId xmlns:a16="http://schemas.microsoft.com/office/drawing/2014/main" id="{7014ED11-1FA6-C22B-F130-E72CA310DFD2}"/>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2C8D98A6-3C61-B660-106D-D3DB42AEE9B6}"/>
                </a:ext>
              </a:extLst>
            </p:cNvPr>
            <p:cNvSpPr txBox="1">
              <a:spLocks/>
            </p:cNvSpPr>
            <p:nvPr/>
          </p:nvSpPr>
          <p:spPr>
            <a:xfrm>
              <a:off x="4838616" y="4423879"/>
              <a:ext cx="3180767" cy="1073441"/>
            </a:xfrm>
            <a:prstGeom prst="rect">
              <a:avLst/>
            </a:prstGeom>
            <a:noFill/>
          </p:spPr>
          <p:txBody>
            <a:bodyPr wrap="square" rtlCol="0">
              <a:spAutoFit/>
            </a:bodyPr>
            <a:lstStyle/>
            <a:p>
              <a:pPr algn="ctr" defTabSz="685783">
                <a:buClrTx/>
                <a:defRPr/>
              </a:pPr>
              <a:r>
                <a:rPr lang="en-US" sz="3200" b="1" kern="1200" dirty="0">
                  <a:ln w="0"/>
                  <a:solidFill>
                    <a:srgbClr val="5B9BD5">
                      <a:lumMod val="50000"/>
                    </a:srgbClr>
                  </a:solidFill>
                  <a:effectLst>
                    <a:outerShdw blurRad="38100" dist="19050" dir="2700000" algn="tl" rotWithShape="0">
                      <a:prstClr val="black">
                        <a:alpha val="40000"/>
                      </a:prstClr>
                    </a:outerShdw>
                  </a:effectLst>
                  <a:latin typeface="#9Slide07 IcielLa Chic Pro Shad" panose="02000506090000020004" pitchFamily="2" charset="0"/>
                  <a:ea typeface="+mn-ea"/>
                </a:rPr>
                <a:t>ĐÁP ÁN: A</a:t>
              </a:r>
            </a:p>
          </p:txBody>
        </p:sp>
      </p:grpSp>
      <p:pic>
        <p:nvPicPr>
          <p:cNvPr id="3" name="Picture 2" descr="A pink petals on a black background&#10;&#10;Description automatically generated">
            <a:extLst>
              <a:ext uri="{FF2B5EF4-FFF2-40B4-BE49-F238E27FC236}">
                <a16:creationId xmlns:a16="http://schemas.microsoft.com/office/drawing/2014/main" id="{831DD651-1ECC-AB7D-AEFF-6C83F0AF5B0B}"/>
              </a:ext>
            </a:extLst>
          </p:cNvPr>
          <p:cNvPicPr>
            <a:picLocks noChangeAspect="1"/>
          </p:cNvPicPr>
          <p:nvPr/>
        </p:nvPicPr>
        <p:blipFill>
          <a:blip r:embed="rId10"/>
          <a:stretch>
            <a:fillRect/>
          </a:stretch>
        </p:blipFill>
        <p:spPr>
          <a:xfrm flipH="1">
            <a:off x="-1" y="0"/>
            <a:ext cx="2219916" cy="2219916"/>
          </a:xfrm>
          <a:prstGeom prst="rect">
            <a:avLst/>
          </a:prstGeom>
        </p:spPr>
      </p:pic>
      <p:pic>
        <p:nvPicPr>
          <p:cNvPr id="6" name="Picture 5">
            <a:extLst>
              <a:ext uri="{FF2B5EF4-FFF2-40B4-BE49-F238E27FC236}">
                <a16:creationId xmlns:a16="http://schemas.microsoft.com/office/drawing/2014/main" id="{924E682E-5CF0-281B-3E26-01CF071AD8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40271" y="535417"/>
            <a:ext cx="1236156" cy="1123208"/>
          </a:xfrm>
          <a:prstGeom prst="rect">
            <a:avLst/>
          </a:prstGeom>
        </p:spPr>
      </p:pic>
    </p:spTree>
    <p:extLst>
      <p:ext uri="{BB962C8B-B14F-4D97-AF65-F5344CB8AC3E}">
        <p14:creationId xmlns:p14="http://schemas.microsoft.com/office/powerpoint/2010/main" val="28441058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8"/>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18"/>
                                        </p:tgtEl>
                                      </p:cBhvr>
                                    </p:animEffect>
                                    <p:animScale>
                                      <p:cBhvr>
                                        <p:cTn id="26" dur="250" autoRev="1" fill="hold"/>
                                        <p:tgtEl>
                                          <p:spTgt spid="18"/>
                                        </p:tgtEl>
                                      </p:cBhvr>
                                      <p:by x="105000" y="105000"/>
                                    </p:animScale>
                                  </p:childTnLst>
                                  <p:subTnLst>
                                    <p:audio>
                                      <p:cMediaNode>
                                        <p:cTn display="0" masterRel="sameClick">
                                          <p:stCondLst>
                                            <p:cond evt="begin" delay="0">
                                              <p:tn val="24"/>
                                            </p:cond>
                                          </p:stCondLst>
                                          <p:endCondLst>
                                            <p:cond evt="onStopAudio" delay="0">
                                              <p:tgtEl>
                                                <p:sldTgt/>
                                              </p:tgtEl>
                                            </p:cond>
                                          </p:endCondLst>
                                        </p:cTn>
                                        <p:tgtEl>
                                          <p:sndTgt r:embed="rId2" name="applause.wav"/>
                                        </p:tgtEl>
                                      </p:cMediaNode>
                                    </p:audio>
                                  </p:subTnLst>
                                </p:cTn>
                              </p:par>
                              <p:par>
                                <p:cTn id="27" presetID="3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1000" fill="hold"/>
                                        <p:tgtEl>
                                          <p:spTgt spid="17"/>
                                        </p:tgtEl>
                                        <p:attrNameLst>
                                          <p:attrName>ppt_w</p:attrName>
                                        </p:attrNameLst>
                                      </p:cBhvr>
                                      <p:tavLst>
                                        <p:tav tm="0">
                                          <p:val>
                                            <p:fltVal val="0"/>
                                          </p:val>
                                        </p:tav>
                                        <p:tav tm="100000">
                                          <p:val>
                                            <p:strVal val="#ppt_w"/>
                                          </p:val>
                                        </p:tav>
                                      </p:tavLst>
                                    </p:anim>
                                    <p:anim calcmode="lin" valueType="num">
                                      <p:cBhvr>
                                        <p:cTn id="30" dur="1000" fill="hold"/>
                                        <p:tgtEl>
                                          <p:spTgt spid="17"/>
                                        </p:tgtEl>
                                        <p:attrNameLst>
                                          <p:attrName>ppt_h</p:attrName>
                                        </p:attrNameLst>
                                      </p:cBhvr>
                                      <p:tavLst>
                                        <p:tav tm="0">
                                          <p:val>
                                            <p:fltVal val="0"/>
                                          </p:val>
                                        </p:tav>
                                        <p:tav tm="100000">
                                          <p:val>
                                            <p:strVal val="#ppt_h"/>
                                          </p:val>
                                        </p:tav>
                                      </p:tavLst>
                                    </p:anim>
                                    <p:anim calcmode="lin" valueType="num">
                                      <p:cBhvr>
                                        <p:cTn id="31" dur="1000" fill="hold"/>
                                        <p:tgtEl>
                                          <p:spTgt spid="17"/>
                                        </p:tgtEl>
                                        <p:attrNameLst>
                                          <p:attrName>style.rotation</p:attrName>
                                        </p:attrNameLst>
                                      </p:cBhvr>
                                      <p:tavLst>
                                        <p:tav tm="0">
                                          <p:val>
                                            <p:fltVal val="90"/>
                                          </p:val>
                                        </p:tav>
                                        <p:tav tm="100000">
                                          <p:val>
                                            <p:fltVal val="0"/>
                                          </p:val>
                                        </p:tav>
                                      </p:tavLst>
                                    </p:anim>
                                    <p:animEffect transition="in" filter="fade">
                                      <p:cBhvr>
                                        <p:cTn id="32"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A20D4B1-1CDC-96DB-C861-AD2821E1FC1A}"/>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CF552744-AB1D-0922-9E70-CAC0181008A9}"/>
              </a:ext>
            </a:extLst>
          </p:cNvPr>
          <p:cNvGrpSpPr/>
          <p:nvPr/>
        </p:nvGrpSpPr>
        <p:grpSpPr>
          <a:xfrm>
            <a:off x="-1" y="3783800"/>
            <a:ext cx="9144001" cy="1359701"/>
            <a:chOff x="-1" y="5045066"/>
            <a:chExt cx="12192001" cy="1812934"/>
          </a:xfrm>
        </p:grpSpPr>
        <p:pic>
          <p:nvPicPr>
            <p:cNvPr id="4" name="BONG">
              <a:extLst>
                <a:ext uri="{FF2B5EF4-FFF2-40B4-BE49-F238E27FC236}">
                  <a16:creationId xmlns:a16="http://schemas.microsoft.com/office/drawing/2014/main" id="{25284B30-C827-5A01-2E0B-A3A4B3D1CB7B}"/>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1581F683-3C5C-EBAA-E3CB-76C049483B33}"/>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6E2C72BA-C473-B736-84D0-EB77113587A6}"/>
              </a:ext>
            </a:extLst>
          </p:cNvPr>
          <p:cNvPicPr>
            <a:picLocks noChangeAspect="1"/>
          </p:cNvPicPr>
          <p:nvPr/>
        </p:nvPicPr>
        <p:blipFill>
          <a:blip r:embed="rId5"/>
          <a:stretch>
            <a:fillRect/>
          </a:stretch>
        </p:blipFill>
        <p:spPr>
          <a:xfrm>
            <a:off x="1576299" y="-178675"/>
            <a:ext cx="7427431" cy="4729654"/>
          </a:xfrm>
          <a:prstGeom prst="rect">
            <a:avLst/>
          </a:prstGeom>
        </p:spPr>
      </p:pic>
      <p:sp>
        <p:nvSpPr>
          <p:cNvPr id="7" name="NOIDUNG">
            <a:extLst>
              <a:ext uri="{FF2B5EF4-FFF2-40B4-BE49-F238E27FC236}">
                <a16:creationId xmlns:a16="http://schemas.microsoft.com/office/drawing/2014/main" id="{C5868475-E2BB-1A3D-98B0-507E9B22C827}"/>
              </a:ext>
            </a:extLst>
          </p:cNvPr>
          <p:cNvSpPr txBox="1"/>
          <p:nvPr/>
        </p:nvSpPr>
        <p:spPr>
          <a:xfrm>
            <a:off x="1763793" y="359268"/>
            <a:ext cx="7052441" cy="3108543"/>
          </a:xfrm>
          <a:prstGeom prst="rect">
            <a:avLst/>
          </a:prstGeom>
          <a:noFill/>
        </p:spPr>
        <p:txBody>
          <a:bodyPr wrap="square" rtlCol="0">
            <a:spAutoFit/>
          </a:bodyPr>
          <a:lstStyle/>
          <a:p>
            <a:r>
              <a:rPr lang="vi-VN" sz="2800" b="1" dirty="0">
                <a:latin typeface="+mj-lt"/>
              </a:rPr>
              <a:t>Câu 5: Điều gì khiến nhân vật lí tưởng khôi phục lại sự tương ứng giữa ngoại hình và bản chất?</a:t>
            </a:r>
            <a:endParaRPr lang="en-SG" sz="2800" b="1" dirty="0">
              <a:latin typeface="+mj-lt"/>
            </a:endParaRPr>
          </a:p>
          <a:p>
            <a:r>
              <a:rPr lang="vi-VN" sz="2800" dirty="0">
                <a:latin typeface="+mj-lt"/>
              </a:rPr>
              <a:t>A. Điều kiện xã hội.</a:t>
            </a:r>
            <a:endParaRPr lang="en-SG" sz="2800" dirty="0">
              <a:latin typeface="+mj-lt"/>
            </a:endParaRPr>
          </a:p>
          <a:p>
            <a:r>
              <a:rPr lang="vi-VN" sz="2800" dirty="0">
                <a:latin typeface="+mj-lt"/>
              </a:rPr>
              <a:t>B. Sự đồng cảm, thương xót của nhân dân.</a:t>
            </a:r>
            <a:endParaRPr lang="en-SG" sz="2800" dirty="0">
              <a:latin typeface="+mj-lt"/>
            </a:endParaRPr>
          </a:p>
          <a:p>
            <a:r>
              <a:rPr lang="vi-VN" sz="2800" dirty="0">
                <a:latin typeface="+mj-lt"/>
              </a:rPr>
              <a:t>C. Bản lĩnh, ý chí.</a:t>
            </a:r>
            <a:endParaRPr lang="en-SG" sz="2800" dirty="0">
              <a:latin typeface="+mj-lt"/>
            </a:endParaRPr>
          </a:p>
          <a:p>
            <a:r>
              <a:rPr lang="vi-VN" sz="2800" dirty="0">
                <a:latin typeface="+mj-lt"/>
              </a:rPr>
              <a:t>D. Đạo đức, tài năng.</a:t>
            </a:r>
            <a:endParaRPr lang="en-SG" sz="2800" dirty="0">
              <a:latin typeface="+mj-lt"/>
            </a:endParaRPr>
          </a:p>
        </p:txBody>
      </p:sp>
      <p:pic>
        <p:nvPicPr>
          <p:cNvPr id="18" name="nvnu">
            <a:extLst>
              <a:ext uri="{FF2B5EF4-FFF2-40B4-BE49-F238E27FC236}">
                <a16:creationId xmlns:a16="http://schemas.microsoft.com/office/drawing/2014/main" id="{9CD25411-BA2A-12FA-D2CB-D3DFE83D4F1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42592" y="2755332"/>
            <a:ext cx="3525791" cy="2444145"/>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4B76B1B0-A40C-E08D-CFBD-D7504A93C04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40856" y="4137275"/>
            <a:ext cx="949395" cy="949395"/>
          </a:xfrm>
          <a:prstGeom prst="rect">
            <a:avLst/>
          </a:prstGeom>
        </p:spPr>
      </p:pic>
      <p:grpSp>
        <p:nvGrpSpPr>
          <p:cNvPr id="17" name="DAPAN">
            <a:extLst>
              <a:ext uri="{FF2B5EF4-FFF2-40B4-BE49-F238E27FC236}">
                <a16:creationId xmlns:a16="http://schemas.microsoft.com/office/drawing/2014/main" id="{050C94C4-94A5-CB69-369D-29AF7F3E939F}"/>
              </a:ext>
            </a:extLst>
          </p:cNvPr>
          <p:cNvGrpSpPr>
            <a:grpSpLocks/>
          </p:cNvGrpSpPr>
          <p:nvPr/>
        </p:nvGrpSpPr>
        <p:grpSpPr>
          <a:xfrm>
            <a:off x="4149795" y="4154094"/>
            <a:ext cx="2702286" cy="873472"/>
            <a:chOff x="4838616" y="4123613"/>
            <a:chExt cx="3603048" cy="1603387"/>
          </a:xfrm>
        </p:grpSpPr>
        <p:pic>
          <p:nvPicPr>
            <p:cNvPr id="14" name="Picture 13">
              <a:extLst>
                <a:ext uri="{FF2B5EF4-FFF2-40B4-BE49-F238E27FC236}">
                  <a16:creationId xmlns:a16="http://schemas.microsoft.com/office/drawing/2014/main" id="{4F0F1CFE-27DE-F205-ECB4-5EBF68C7C364}"/>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DC4B3193-1F9C-ECE1-565F-FF449B60DFE6}"/>
                </a:ext>
              </a:extLst>
            </p:cNvPr>
            <p:cNvSpPr txBox="1">
              <a:spLocks/>
            </p:cNvSpPr>
            <p:nvPr/>
          </p:nvSpPr>
          <p:spPr>
            <a:xfrm>
              <a:off x="4838616" y="4423879"/>
              <a:ext cx="3180767" cy="1073441"/>
            </a:xfrm>
            <a:prstGeom prst="rect">
              <a:avLst/>
            </a:prstGeom>
            <a:noFill/>
          </p:spPr>
          <p:txBody>
            <a:bodyPr wrap="square" rtlCol="0">
              <a:spAutoFit/>
            </a:bodyPr>
            <a:lstStyle/>
            <a:p>
              <a:pPr algn="ctr" defTabSz="685783">
                <a:buClrTx/>
                <a:defRPr/>
              </a:pPr>
              <a:r>
                <a:rPr lang="en-US" sz="3200" b="1" kern="1200" dirty="0">
                  <a:ln w="0"/>
                  <a:solidFill>
                    <a:srgbClr val="5B9BD5">
                      <a:lumMod val="50000"/>
                    </a:srgbClr>
                  </a:solidFill>
                  <a:effectLst>
                    <a:outerShdw blurRad="38100" dist="19050" dir="2700000" algn="tl" rotWithShape="0">
                      <a:prstClr val="black">
                        <a:alpha val="40000"/>
                      </a:prstClr>
                    </a:outerShdw>
                  </a:effectLst>
                  <a:latin typeface="#9Slide07 IcielLa Chic Pro Shad" panose="02000506090000020004" pitchFamily="2" charset="0"/>
                  <a:ea typeface="+mn-ea"/>
                </a:rPr>
                <a:t>ĐÁP ÁN: D</a:t>
              </a:r>
            </a:p>
          </p:txBody>
        </p:sp>
      </p:grpSp>
      <p:pic>
        <p:nvPicPr>
          <p:cNvPr id="3" name="Picture 2" descr="A pink petals on a black background&#10;&#10;Description automatically generated">
            <a:extLst>
              <a:ext uri="{FF2B5EF4-FFF2-40B4-BE49-F238E27FC236}">
                <a16:creationId xmlns:a16="http://schemas.microsoft.com/office/drawing/2014/main" id="{BAF8A112-2CE9-3916-AC94-B2A9309D2F6E}"/>
              </a:ext>
            </a:extLst>
          </p:cNvPr>
          <p:cNvPicPr>
            <a:picLocks noChangeAspect="1"/>
          </p:cNvPicPr>
          <p:nvPr/>
        </p:nvPicPr>
        <p:blipFill>
          <a:blip r:embed="rId10"/>
          <a:stretch>
            <a:fillRect/>
          </a:stretch>
        </p:blipFill>
        <p:spPr>
          <a:xfrm flipH="1">
            <a:off x="-1" y="0"/>
            <a:ext cx="2219916" cy="2219916"/>
          </a:xfrm>
          <a:prstGeom prst="rect">
            <a:avLst/>
          </a:prstGeom>
        </p:spPr>
      </p:pic>
      <p:pic>
        <p:nvPicPr>
          <p:cNvPr id="6" name="Picture 5">
            <a:extLst>
              <a:ext uri="{FF2B5EF4-FFF2-40B4-BE49-F238E27FC236}">
                <a16:creationId xmlns:a16="http://schemas.microsoft.com/office/drawing/2014/main" id="{C39F5B15-0CC6-ACC0-8068-E5166B2C1EE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40271" y="535417"/>
            <a:ext cx="1236156" cy="1123208"/>
          </a:xfrm>
          <a:prstGeom prst="rect">
            <a:avLst/>
          </a:prstGeom>
        </p:spPr>
      </p:pic>
    </p:spTree>
    <p:extLst>
      <p:ext uri="{BB962C8B-B14F-4D97-AF65-F5344CB8AC3E}">
        <p14:creationId xmlns:p14="http://schemas.microsoft.com/office/powerpoint/2010/main" val="112123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8"/>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18"/>
                                        </p:tgtEl>
                                      </p:cBhvr>
                                    </p:animEffect>
                                    <p:animScale>
                                      <p:cBhvr>
                                        <p:cTn id="26" dur="250" autoRev="1" fill="hold"/>
                                        <p:tgtEl>
                                          <p:spTgt spid="18"/>
                                        </p:tgtEl>
                                      </p:cBhvr>
                                      <p:by x="105000" y="105000"/>
                                    </p:animScale>
                                  </p:childTnLst>
                                  <p:subTnLst>
                                    <p:audio>
                                      <p:cMediaNode>
                                        <p:cTn display="0" masterRel="sameClick">
                                          <p:stCondLst>
                                            <p:cond evt="begin" delay="0">
                                              <p:tn val="24"/>
                                            </p:cond>
                                          </p:stCondLst>
                                          <p:endCondLst>
                                            <p:cond evt="onStopAudio" delay="0">
                                              <p:tgtEl>
                                                <p:sldTgt/>
                                              </p:tgtEl>
                                            </p:cond>
                                          </p:endCondLst>
                                        </p:cTn>
                                        <p:tgtEl>
                                          <p:sndTgt r:embed="rId2" name="applause.wav"/>
                                        </p:tgtEl>
                                      </p:cMediaNode>
                                    </p:audio>
                                  </p:subTnLst>
                                </p:cTn>
                              </p:par>
                              <p:par>
                                <p:cTn id="27" presetID="3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1000" fill="hold"/>
                                        <p:tgtEl>
                                          <p:spTgt spid="17"/>
                                        </p:tgtEl>
                                        <p:attrNameLst>
                                          <p:attrName>ppt_w</p:attrName>
                                        </p:attrNameLst>
                                      </p:cBhvr>
                                      <p:tavLst>
                                        <p:tav tm="0">
                                          <p:val>
                                            <p:fltVal val="0"/>
                                          </p:val>
                                        </p:tav>
                                        <p:tav tm="100000">
                                          <p:val>
                                            <p:strVal val="#ppt_w"/>
                                          </p:val>
                                        </p:tav>
                                      </p:tavLst>
                                    </p:anim>
                                    <p:anim calcmode="lin" valueType="num">
                                      <p:cBhvr>
                                        <p:cTn id="30" dur="1000" fill="hold"/>
                                        <p:tgtEl>
                                          <p:spTgt spid="17"/>
                                        </p:tgtEl>
                                        <p:attrNameLst>
                                          <p:attrName>ppt_h</p:attrName>
                                        </p:attrNameLst>
                                      </p:cBhvr>
                                      <p:tavLst>
                                        <p:tav tm="0">
                                          <p:val>
                                            <p:fltVal val="0"/>
                                          </p:val>
                                        </p:tav>
                                        <p:tav tm="100000">
                                          <p:val>
                                            <p:strVal val="#ppt_h"/>
                                          </p:val>
                                        </p:tav>
                                      </p:tavLst>
                                    </p:anim>
                                    <p:anim calcmode="lin" valueType="num">
                                      <p:cBhvr>
                                        <p:cTn id="31" dur="1000" fill="hold"/>
                                        <p:tgtEl>
                                          <p:spTgt spid="17"/>
                                        </p:tgtEl>
                                        <p:attrNameLst>
                                          <p:attrName>style.rotation</p:attrName>
                                        </p:attrNameLst>
                                      </p:cBhvr>
                                      <p:tavLst>
                                        <p:tav tm="0">
                                          <p:val>
                                            <p:fltVal val="90"/>
                                          </p:val>
                                        </p:tav>
                                        <p:tav tm="100000">
                                          <p:val>
                                            <p:fltVal val="0"/>
                                          </p:val>
                                        </p:tav>
                                      </p:tavLst>
                                    </p:anim>
                                    <p:animEffect transition="in" filter="fade">
                                      <p:cBhvr>
                                        <p:cTn id="32"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159FBF4-7A29-B316-4A41-9E2CE98672A5}"/>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86EDB492-DAEE-9D78-4C6F-7C7EA52C0437}"/>
              </a:ext>
            </a:extLst>
          </p:cNvPr>
          <p:cNvGrpSpPr/>
          <p:nvPr/>
        </p:nvGrpSpPr>
        <p:grpSpPr>
          <a:xfrm>
            <a:off x="-1" y="3783800"/>
            <a:ext cx="9144001" cy="1359701"/>
            <a:chOff x="-1" y="5045066"/>
            <a:chExt cx="12192001" cy="1812934"/>
          </a:xfrm>
        </p:grpSpPr>
        <p:pic>
          <p:nvPicPr>
            <p:cNvPr id="4" name="BONG">
              <a:extLst>
                <a:ext uri="{FF2B5EF4-FFF2-40B4-BE49-F238E27FC236}">
                  <a16:creationId xmlns:a16="http://schemas.microsoft.com/office/drawing/2014/main" id="{77AA490A-D4A8-1061-01E1-5E85587F77CD}"/>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0D0E8991-E0B3-A23D-C552-D5604984BAA0}"/>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B7C5CFA2-BF65-D0E5-7B3F-880B04FC175E}"/>
              </a:ext>
            </a:extLst>
          </p:cNvPr>
          <p:cNvPicPr>
            <a:picLocks noChangeAspect="1"/>
          </p:cNvPicPr>
          <p:nvPr/>
        </p:nvPicPr>
        <p:blipFill>
          <a:blip r:embed="rId5"/>
          <a:stretch>
            <a:fillRect/>
          </a:stretch>
        </p:blipFill>
        <p:spPr>
          <a:xfrm>
            <a:off x="1576299" y="-178675"/>
            <a:ext cx="7427431" cy="4729654"/>
          </a:xfrm>
          <a:prstGeom prst="rect">
            <a:avLst/>
          </a:prstGeom>
        </p:spPr>
      </p:pic>
      <p:sp>
        <p:nvSpPr>
          <p:cNvPr id="7" name="NOIDUNG">
            <a:extLst>
              <a:ext uri="{FF2B5EF4-FFF2-40B4-BE49-F238E27FC236}">
                <a16:creationId xmlns:a16="http://schemas.microsoft.com/office/drawing/2014/main" id="{4C82C61F-8705-5E1F-B26E-E7D31100438F}"/>
              </a:ext>
            </a:extLst>
          </p:cNvPr>
          <p:cNvSpPr txBox="1"/>
          <p:nvPr/>
        </p:nvSpPr>
        <p:spPr>
          <a:xfrm>
            <a:off x="1763793" y="359268"/>
            <a:ext cx="7052441" cy="3046988"/>
          </a:xfrm>
          <a:prstGeom prst="rect">
            <a:avLst/>
          </a:prstGeom>
          <a:noFill/>
        </p:spPr>
        <p:txBody>
          <a:bodyPr wrap="square" rtlCol="0">
            <a:spAutoFit/>
          </a:bodyPr>
          <a:lstStyle/>
          <a:p>
            <a:r>
              <a:rPr lang="vi-VN" sz="3200" b="1" dirty="0">
                <a:latin typeface="+mj-lt"/>
              </a:rPr>
              <a:t>Câu 6: Ở phần kết thúc tác phẩm, nhân vật lí tưởng nhận được điều gì?</a:t>
            </a:r>
            <a:endParaRPr lang="en-SG" sz="3200" b="1" dirty="0">
              <a:latin typeface="+mj-lt"/>
            </a:endParaRPr>
          </a:p>
          <a:p>
            <a:r>
              <a:rPr lang="vi-VN" sz="3200" dirty="0">
                <a:latin typeface="+mj-lt"/>
              </a:rPr>
              <a:t>A. Vàng bạc, châu báu.</a:t>
            </a:r>
            <a:endParaRPr lang="en-SG" sz="3200" dirty="0">
              <a:latin typeface="+mj-lt"/>
            </a:endParaRPr>
          </a:p>
          <a:p>
            <a:r>
              <a:rPr lang="vi-VN" sz="3200" dirty="0">
                <a:latin typeface="+mj-lt"/>
              </a:rPr>
              <a:t>B. Thăng quan tiến chức.</a:t>
            </a:r>
            <a:endParaRPr lang="en-SG" sz="3200" dirty="0">
              <a:latin typeface="+mj-lt"/>
            </a:endParaRPr>
          </a:p>
          <a:p>
            <a:r>
              <a:rPr lang="vi-VN" sz="3200" dirty="0">
                <a:latin typeface="+mj-lt"/>
              </a:rPr>
              <a:t>C. Hóa thành tiên trên trời.</a:t>
            </a:r>
            <a:endParaRPr lang="en-SG" sz="3200" dirty="0">
              <a:latin typeface="+mj-lt"/>
            </a:endParaRPr>
          </a:p>
          <a:p>
            <a:r>
              <a:rPr lang="vi-VN" sz="3200" dirty="0">
                <a:latin typeface="+mj-lt"/>
              </a:rPr>
              <a:t>D. Những phần thưởng lớn nhất.</a:t>
            </a:r>
            <a:endParaRPr lang="en-SG" sz="3200" dirty="0">
              <a:latin typeface="+mj-lt"/>
            </a:endParaRPr>
          </a:p>
        </p:txBody>
      </p:sp>
      <p:pic>
        <p:nvPicPr>
          <p:cNvPr id="18" name="nvnu">
            <a:extLst>
              <a:ext uri="{FF2B5EF4-FFF2-40B4-BE49-F238E27FC236}">
                <a16:creationId xmlns:a16="http://schemas.microsoft.com/office/drawing/2014/main" id="{704B15F2-BE89-D24D-9D5B-8178DDF7A0A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87497" y="3442580"/>
            <a:ext cx="2524682" cy="1750176"/>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E9665EB3-5427-A8CA-03F4-1B325BD836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40856" y="4137275"/>
            <a:ext cx="949395" cy="949395"/>
          </a:xfrm>
          <a:prstGeom prst="rect">
            <a:avLst/>
          </a:prstGeom>
        </p:spPr>
      </p:pic>
      <p:grpSp>
        <p:nvGrpSpPr>
          <p:cNvPr id="17" name="DAPAN">
            <a:extLst>
              <a:ext uri="{FF2B5EF4-FFF2-40B4-BE49-F238E27FC236}">
                <a16:creationId xmlns:a16="http://schemas.microsoft.com/office/drawing/2014/main" id="{E7C7F8FF-731E-593E-8382-F1D0705B0786}"/>
              </a:ext>
            </a:extLst>
          </p:cNvPr>
          <p:cNvGrpSpPr>
            <a:grpSpLocks/>
          </p:cNvGrpSpPr>
          <p:nvPr/>
        </p:nvGrpSpPr>
        <p:grpSpPr>
          <a:xfrm>
            <a:off x="4149795" y="4154094"/>
            <a:ext cx="2702286" cy="873472"/>
            <a:chOff x="4838616" y="4123613"/>
            <a:chExt cx="3603048" cy="1603387"/>
          </a:xfrm>
        </p:grpSpPr>
        <p:pic>
          <p:nvPicPr>
            <p:cNvPr id="14" name="Picture 13">
              <a:extLst>
                <a:ext uri="{FF2B5EF4-FFF2-40B4-BE49-F238E27FC236}">
                  <a16:creationId xmlns:a16="http://schemas.microsoft.com/office/drawing/2014/main" id="{ED39E749-BE5B-5E95-0475-10267C9C164C}"/>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D7B4DACD-74D6-2A89-035E-B8DD38CBB493}"/>
                </a:ext>
              </a:extLst>
            </p:cNvPr>
            <p:cNvSpPr txBox="1">
              <a:spLocks/>
            </p:cNvSpPr>
            <p:nvPr/>
          </p:nvSpPr>
          <p:spPr>
            <a:xfrm>
              <a:off x="4838616" y="4423879"/>
              <a:ext cx="3180767" cy="1073441"/>
            </a:xfrm>
            <a:prstGeom prst="rect">
              <a:avLst/>
            </a:prstGeom>
            <a:noFill/>
          </p:spPr>
          <p:txBody>
            <a:bodyPr wrap="square" rtlCol="0">
              <a:spAutoFit/>
            </a:bodyPr>
            <a:lstStyle/>
            <a:p>
              <a:pPr algn="ctr" defTabSz="685783">
                <a:buClrTx/>
                <a:defRPr/>
              </a:pPr>
              <a:r>
                <a:rPr lang="en-US" sz="3200" b="1" kern="1200" dirty="0">
                  <a:ln w="0"/>
                  <a:solidFill>
                    <a:srgbClr val="5B9BD5">
                      <a:lumMod val="50000"/>
                    </a:srgbClr>
                  </a:solidFill>
                  <a:effectLst>
                    <a:outerShdw blurRad="38100" dist="19050" dir="2700000" algn="tl" rotWithShape="0">
                      <a:prstClr val="black">
                        <a:alpha val="40000"/>
                      </a:prstClr>
                    </a:outerShdw>
                  </a:effectLst>
                  <a:latin typeface="#9Slide07 IcielLa Chic Pro Shad" panose="02000506090000020004" pitchFamily="2" charset="0"/>
                  <a:ea typeface="+mn-ea"/>
                </a:rPr>
                <a:t>ĐÁP ÁN: D</a:t>
              </a:r>
            </a:p>
          </p:txBody>
        </p:sp>
      </p:grpSp>
      <p:pic>
        <p:nvPicPr>
          <p:cNvPr id="3" name="Picture 2" descr="A pink petals on a black background&#10;&#10;Description automatically generated">
            <a:extLst>
              <a:ext uri="{FF2B5EF4-FFF2-40B4-BE49-F238E27FC236}">
                <a16:creationId xmlns:a16="http://schemas.microsoft.com/office/drawing/2014/main" id="{F2E782DF-D953-8DEE-6030-EDAFE0616369}"/>
              </a:ext>
            </a:extLst>
          </p:cNvPr>
          <p:cNvPicPr>
            <a:picLocks noChangeAspect="1"/>
          </p:cNvPicPr>
          <p:nvPr/>
        </p:nvPicPr>
        <p:blipFill>
          <a:blip r:embed="rId10"/>
          <a:stretch>
            <a:fillRect/>
          </a:stretch>
        </p:blipFill>
        <p:spPr>
          <a:xfrm flipH="1">
            <a:off x="-1" y="0"/>
            <a:ext cx="2219916" cy="2219916"/>
          </a:xfrm>
          <a:prstGeom prst="rect">
            <a:avLst/>
          </a:prstGeom>
        </p:spPr>
      </p:pic>
      <p:pic>
        <p:nvPicPr>
          <p:cNvPr id="6" name="Picture 5">
            <a:extLst>
              <a:ext uri="{FF2B5EF4-FFF2-40B4-BE49-F238E27FC236}">
                <a16:creationId xmlns:a16="http://schemas.microsoft.com/office/drawing/2014/main" id="{EF742319-174E-8087-A314-8C3FBCFD3AD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40271" y="535417"/>
            <a:ext cx="1236156" cy="1123208"/>
          </a:xfrm>
          <a:prstGeom prst="rect">
            <a:avLst/>
          </a:prstGeom>
        </p:spPr>
      </p:pic>
    </p:spTree>
    <p:extLst>
      <p:ext uri="{BB962C8B-B14F-4D97-AF65-F5344CB8AC3E}">
        <p14:creationId xmlns:p14="http://schemas.microsoft.com/office/powerpoint/2010/main" val="1907581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8"/>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18"/>
                                        </p:tgtEl>
                                      </p:cBhvr>
                                    </p:animEffect>
                                    <p:animScale>
                                      <p:cBhvr>
                                        <p:cTn id="26" dur="250" autoRev="1" fill="hold"/>
                                        <p:tgtEl>
                                          <p:spTgt spid="18"/>
                                        </p:tgtEl>
                                      </p:cBhvr>
                                      <p:by x="105000" y="105000"/>
                                    </p:animScale>
                                  </p:childTnLst>
                                  <p:subTnLst>
                                    <p:audio>
                                      <p:cMediaNode>
                                        <p:cTn display="0" masterRel="sameClick">
                                          <p:stCondLst>
                                            <p:cond evt="begin" delay="0">
                                              <p:tn val="24"/>
                                            </p:cond>
                                          </p:stCondLst>
                                          <p:endCondLst>
                                            <p:cond evt="onStopAudio" delay="0">
                                              <p:tgtEl>
                                                <p:sldTgt/>
                                              </p:tgtEl>
                                            </p:cond>
                                          </p:endCondLst>
                                        </p:cTn>
                                        <p:tgtEl>
                                          <p:sndTgt r:embed="rId2" name="applause.wav"/>
                                        </p:tgtEl>
                                      </p:cMediaNode>
                                    </p:audio>
                                  </p:subTnLst>
                                </p:cTn>
                              </p:par>
                              <p:par>
                                <p:cTn id="27" presetID="3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1000" fill="hold"/>
                                        <p:tgtEl>
                                          <p:spTgt spid="17"/>
                                        </p:tgtEl>
                                        <p:attrNameLst>
                                          <p:attrName>ppt_w</p:attrName>
                                        </p:attrNameLst>
                                      </p:cBhvr>
                                      <p:tavLst>
                                        <p:tav tm="0">
                                          <p:val>
                                            <p:fltVal val="0"/>
                                          </p:val>
                                        </p:tav>
                                        <p:tav tm="100000">
                                          <p:val>
                                            <p:strVal val="#ppt_w"/>
                                          </p:val>
                                        </p:tav>
                                      </p:tavLst>
                                    </p:anim>
                                    <p:anim calcmode="lin" valueType="num">
                                      <p:cBhvr>
                                        <p:cTn id="30" dur="1000" fill="hold"/>
                                        <p:tgtEl>
                                          <p:spTgt spid="17"/>
                                        </p:tgtEl>
                                        <p:attrNameLst>
                                          <p:attrName>ppt_h</p:attrName>
                                        </p:attrNameLst>
                                      </p:cBhvr>
                                      <p:tavLst>
                                        <p:tav tm="0">
                                          <p:val>
                                            <p:fltVal val="0"/>
                                          </p:val>
                                        </p:tav>
                                        <p:tav tm="100000">
                                          <p:val>
                                            <p:strVal val="#ppt_h"/>
                                          </p:val>
                                        </p:tav>
                                      </p:tavLst>
                                    </p:anim>
                                    <p:anim calcmode="lin" valueType="num">
                                      <p:cBhvr>
                                        <p:cTn id="31" dur="1000" fill="hold"/>
                                        <p:tgtEl>
                                          <p:spTgt spid="17"/>
                                        </p:tgtEl>
                                        <p:attrNameLst>
                                          <p:attrName>style.rotation</p:attrName>
                                        </p:attrNameLst>
                                      </p:cBhvr>
                                      <p:tavLst>
                                        <p:tav tm="0">
                                          <p:val>
                                            <p:fltVal val="90"/>
                                          </p:val>
                                        </p:tav>
                                        <p:tav tm="100000">
                                          <p:val>
                                            <p:fltVal val="0"/>
                                          </p:val>
                                        </p:tav>
                                      </p:tavLst>
                                    </p:anim>
                                    <p:animEffect transition="in" filter="fade">
                                      <p:cBhvr>
                                        <p:cTn id="32"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274CD57-B28C-48C1-D002-F90F7EAD89D1}"/>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CE7C22F0-9CDA-1F5F-182B-8F539B329440}"/>
              </a:ext>
            </a:extLst>
          </p:cNvPr>
          <p:cNvGrpSpPr/>
          <p:nvPr/>
        </p:nvGrpSpPr>
        <p:grpSpPr>
          <a:xfrm>
            <a:off x="-1" y="3783800"/>
            <a:ext cx="9144001" cy="1359701"/>
            <a:chOff x="-1" y="5045066"/>
            <a:chExt cx="12192001" cy="1812934"/>
          </a:xfrm>
        </p:grpSpPr>
        <p:pic>
          <p:nvPicPr>
            <p:cNvPr id="4" name="BONG">
              <a:extLst>
                <a:ext uri="{FF2B5EF4-FFF2-40B4-BE49-F238E27FC236}">
                  <a16:creationId xmlns:a16="http://schemas.microsoft.com/office/drawing/2014/main" id="{EC60F078-30A1-E296-FC20-A29A60F6ED71}"/>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95A04939-E332-BEEF-6EAA-F58758764DF6}"/>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490C2720-C6D8-8CBD-E7F6-B00E0A3E01FB}"/>
              </a:ext>
            </a:extLst>
          </p:cNvPr>
          <p:cNvPicPr>
            <a:picLocks noChangeAspect="1"/>
          </p:cNvPicPr>
          <p:nvPr/>
        </p:nvPicPr>
        <p:blipFill>
          <a:blip r:embed="rId5"/>
          <a:stretch>
            <a:fillRect/>
          </a:stretch>
        </p:blipFill>
        <p:spPr>
          <a:xfrm>
            <a:off x="1576299" y="-178675"/>
            <a:ext cx="7427431" cy="4729654"/>
          </a:xfrm>
          <a:prstGeom prst="rect">
            <a:avLst/>
          </a:prstGeom>
        </p:spPr>
      </p:pic>
      <p:sp>
        <p:nvSpPr>
          <p:cNvPr id="7" name="NOIDUNG">
            <a:extLst>
              <a:ext uri="{FF2B5EF4-FFF2-40B4-BE49-F238E27FC236}">
                <a16:creationId xmlns:a16="http://schemas.microsoft.com/office/drawing/2014/main" id="{4B5AFF07-2F40-5C73-2222-2BA144D56F35}"/>
              </a:ext>
            </a:extLst>
          </p:cNvPr>
          <p:cNvSpPr txBox="1"/>
          <p:nvPr/>
        </p:nvSpPr>
        <p:spPr>
          <a:xfrm>
            <a:off x="1763793" y="359268"/>
            <a:ext cx="7052441" cy="3416320"/>
          </a:xfrm>
          <a:prstGeom prst="rect">
            <a:avLst/>
          </a:prstGeom>
          <a:noFill/>
        </p:spPr>
        <p:txBody>
          <a:bodyPr wrap="square" rtlCol="0">
            <a:spAutoFit/>
          </a:bodyPr>
          <a:lstStyle/>
          <a:p>
            <a:r>
              <a:rPr lang="vi-VN" sz="2400" b="1" dirty="0">
                <a:latin typeface="+mj-lt"/>
              </a:rPr>
              <a:t>Câu 7: Truyện cổ tích thần kì thường kết thúc bằng mô-típ nào?</a:t>
            </a:r>
            <a:endParaRPr lang="en-SG" sz="2400" b="1" dirty="0">
              <a:latin typeface="+mj-lt"/>
            </a:endParaRPr>
          </a:p>
          <a:p>
            <a:r>
              <a:rPr lang="vi-VN" sz="2400" dirty="0">
                <a:latin typeface="+mj-lt"/>
              </a:rPr>
              <a:t>A. Cảnh vật tươi sáng, con người đều được sống hạnh phúc viên mãn.</a:t>
            </a:r>
            <a:endParaRPr lang="en-SG" sz="2400" dirty="0">
              <a:latin typeface="+mj-lt"/>
            </a:endParaRPr>
          </a:p>
          <a:p>
            <a:r>
              <a:rPr lang="vi-VN" sz="2400" dirty="0">
                <a:latin typeface="+mj-lt"/>
              </a:rPr>
              <a:t>B. Nhân vật được đoàn tụ, được sống hạn phúc bên người mình yêu.</a:t>
            </a:r>
            <a:endParaRPr lang="en-SG" sz="2400" dirty="0">
              <a:latin typeface="+mj-lt"/>
            </a:endParaRPr>
          </a:p>
          <a:p>
            <a:r>
              <a:rPr lang="vi-VN" sz="2400" dirty="0">
                <a:latin typeface="+mj-lt"/>
              </a:rPr>
              <a:t>C. Nhân vật được đổi đời, trở nên giàu có.</a:t>
            </a:r>
            <a:endParaRPr lang="en-SG" sz="2400" dirty="0">
              <a:latin typeface="+mj-lt"/>
            </a:endParaRPr>
          </a:p>
          <a:p>
            <a:r>
              <a:rPr lang="vi-VN" sz="2400" dirty="0">
                <a:latin typeface="+mj-lt"/>
              </a:rPr>
              <a:t>D. Nhân vật kết hôn, lên ngôi, sống hạnh phúc và cảnh vật xung quanh cũng thay đổi, tươi sáng.</a:t>
            </a:r>
            <a:endParaRPr lang="en-SG" sz="2400" dirty="0">
              <a:latin typeface="+mj-lt"/>
            </a:endParaRPr>
          </a:p>
        </p:txBody>
      </p:sp>
      <p:pic>
        <p:nvPicPr>
          <p:cNvPr id="18" name="nvnu">
            <a:extLst>
              <a:ext uri="{FF2B5EF4-FFF2-40B4-BE49-F238E27FC236}">
                <a16:creationId xmlns:a16="http://schemas.microsoft.com/office/drawing/2014/main" id="{E51EF68E-2F0C-1BA5-47E3-6861C5B2A15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848" y="2130475"/>
            <a:ext cx="1693736" cy="3303110"/>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2A1017B5-DC99-2667-9A64-0BE4FA777D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40856" y="4137275"/>
            <a:ext cx="949395" cy="949395"/>
          </a:xfrm>
          <a:prstGeom prst="rect">
            <a:avLst/>
          </a:prstGeom>
        </p:spPr>
      </p:pic>
      <p:grpSp>
        <p:nvGrpSpPr>
          <p:cNvPr id="17" name="DAPAN">
            <a:extLst>
              <a:ext uri="{FF2B5EF4-FFF2-40B4-BE49-F238E27FC236}">
                <a16:creationId xmlns:a16="http://schemas.microsoft.com/office/drawing/2014/main" id="{ADA66C41-9E87-834A-0222-EA95A05F67FB}"/>
              </a:ext>
            </a:extLst>
          </p:cNvPr>
          <p:cNvGrpSpPr>
            <a:grpSpLocks/>
          </p:cNvGrpSpPr>
          <p:nvPr/>
        </p:nvGrpSpPr>
        <p:grpSpPr>
          <a:xfrm>
            <a:off x="4149795" y="4154094"/>
            <a:ext cx="2702286" cy="873472"/>
            <a:chOff x="4838616" y="4123613"/>
            <a:chExt cx="3603048" cy="1603387"/>
          </a:xfrm>
        </p:grpSpPr>
        <p:pic>
          <p:nvPicPr>
            <p:cNvPr id="14" name="Picture 13">
              <a:extLst>
                <a:ext uri="{FF2B5EF4-FFF2-40B4-BE49-F238E27FC236}">
                  <a16:creationId xmlns:a16="http://schemas.microsoft.com/office/drawing/2014/main" id="{A970E1CF-013E-ADDE-E0C0-D88CB0C5F19B}"/>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B3C9AC34-8C8C-F98D-38AC-BB64D03DF76F}"/>
                </a:ext>
              </a:extLst>
            </p:cNvPr>
            <p:cNvSpPr txBox="1">
              <a:spLocks/>
            </p:cNvSpPr>
            <p:nvPr/>
          </p:nvSpPr>
          <p:spPr>
            <a:xfrm>
              <a:off x="4838616" y="4423879"/>
              <a:ext cx="3180767" cy="1073441"/>
            </a:xfrm>
            <a:prstGeom prst="rect">
              <a:avLst/>
            </a:prstGeom>
            <a:noFill/>
          </p:spPr>
          <p:txBody>
            <a:bodyPr wrap="square" rtlCol="0">
              <a:spAutoFit/>
            </a:bodyPr>
            <a:lstStyle/>
            <a:p>
              <a:pPr algn="ctr" defTabSz="685783">
                <a:buClrTx/>
                <a:defRPr/>
              </a:pPr>
              <a:r>
                <a:rPr lang="en-US" sz="3200" b="1" kern="1200" dirty="0">
                  <a:ln w="0"/>
                  <a:solidFill>
                    <a:srgbClr val="5B9BD5">
                      <a:lumMod val="50000"/>
                    </a:srgbClr>
                  </a:solidFill>
                  <a:effectLst>
                    <a:outerShdw blurRad="38100" dist="19050" dir="2700000" algn="tl" rotWithShape="0">
                      <a:prstClr val="black">
                        <a:alpha val="40000"/>
                      </a:prstClr>
                    </a:outerShdw>
                  </a:effectLst>
                  <a:latin typeface="#9Slide07 IcielLa Chic Pro Shad" panose="02000506090000020004" pitchFamily="2" charset="0"/>
                  <a:ea typeface="+mn-ea"/>
                </a:rPr>
                <a:t>ĐÁP ÁN: D</a:t>
              </a:r>
            </a:p>
          </p:txBody>
        </p:sp>
      </p:grpSp>
      <p:pic>
        <p:nvPicPr>
          <p:cNvPr id="3" name="Picture 2" descr="A pink petals on a black background&#10;&#10;Description automatically generated">
            <a:extLst>
              <a:ext uri="{FF2B5EF4-FFF2-40B4-BE49-F238E27FC236}">
                <a16:creationId xmlns:a16="http://schemas.microsoft.com/office/drawing/2014/main" id="{27D54477-67CC-4A10-BD84-A165C6249D62}"/>
              </a:ext>
            </a:extLst>
          </p:cNvPr>
          <p:cNvPicPr>
            <a:picLocks noChangeAspect="1"/>
          </p:cNvPicPr>
          <p:nvPr/>
        </p:nvPicPr>
        <p:blipFill>
          <a:blip r:embed="rId10"/>
          <a:stretch>
            <a:fillRect/>
          </a:stretch>
        </p:blipFill>
        <p:spPr>
          <a:xfrm flipH="1">
            <a:off x="-1" y="0"/>
            <a:ext cx="2219916" cy="2219916"/>
          </a:xfrm>
          <a:prstGeom prst="rect">
            <a:avLst/>
          </a:prstGeom>
        </p:spPr>
      </p:pic>
      <p:pic>
        <p:nvPicPr>
          <p:cNvPr id="6" name="Picture 5">
            <a:extLst>
              <a:ext uri="{FF2B5EF4-FFF2-40B4-BE49-F238E27FC236}">
                <a16:creationId xmlns:a16="http://schemas.microsoft.com/office/drawing/2014/main" id="{1A3B25A8-C97D-5279-FFBB-7D15A2E3405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40271" y="535417"/>
            <a:ext cx="1236156" cy="1123208"/>
          </a:xfrm>
          <a:prstGeom prst="rect">
            <a:avLst/>
          </a:prstGeom>
        </p:spPr>
      </p:pic>
    </p:spTree>
    <p:extLst>
      <p:ext uri="{BB962C8B-B14F-4D97-AF65-F5344CB8AC3E}">
        <p14:creationId xmlns:p14="http://schemas.microsoft.com/office/powerpoint/2010/main" val="2542643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8"/>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18"/>
                                        </p:tgtEl>
                                      </p:cBhvr>
                                    </p:animEffect>
                                    <p:animScale>
                                      <p:cBhvr>
                                        <p:cTn id="26" dur="250" autoRev="1" fill="hold"/>
                                        <p:tgtEl>
                                          <p:spTgt spid="18"/>
                                        </p:tgtEl>
                                      </p:cBhvr>
                                      <p:by x="105000" y="105000"/>
                                    </p:animScale>
                                  </p:childTnLst>
                                  <p:subTnLst>
                                    <p:audio>
                                      <p:cMediaNode>
                                        <p:cTn display="0" masterRel="sameClick">
                                          <p:stCondLst>
                                            <p:cond evt="begin" delay="0">
                                              <p:tn val="24"/>
                                            </p:cond>
                                          </p:stCondLst>
                                          <p:endCondLst>
                                            <p:cond evt="onStopAudio" delay="0">
                                              <p:tgtEl>
                                                <p:sldTgt/>
                                              </p:tgtEl>
                                            </p:cond>
                                          </p:endCondLst>
                                        </p:cTn>
                                        <p:tgtEl>
                                          <p:sndTgt r:embed="rId2" name="applause.wav"/>
                                        </p:tgtEl>
                                      </p:cMediaNode>
                                    </p:audio>
                                  </p:subTnLst>
                                </p:cTn>
                              </p:par>
                              <p:par>
                                <p:cTn id="27" presetID="3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1000" fill="hold"/>
                                        <p:tgtEl>
                                          <p:spTgt spid="17"/>
                                        </p:tgtEl>
                                        <p:attrNameLst>
                                          <p:attrName>ppt_w</p:attrName>
                                        </p:attrNameLst>
                                      </p:cBhvr>
                                      <p:tavLst>
                                        <p:tav tm="0">
                                          <p:val>
                                            <p:fltVal val="0"/>
                                          </p:val>
                                        </p:tav>
                                        <p:tav tm="100000">
                                          <p:val>
                                            <p:strVal val="#ppt_w"/>
                                          </p:val>
                                        </p:tav>
                                      </p:tavLst>
                                    </p:anim>
                                    <p:anim calcmode="lin" valueType="num">
                                      <p:cBhvr>
                                        <p:cTn id="30" dur="1000" fill="hold"/>
                                        <p:tgtEl>
                                          <p:spTgt spid="17"/>
                                        </p:tgtEl>
                                        <p:attrNameLst>
                                          <p:attrName>ppt_h</p:attrName>
                                        </p:attrNameLst>
                                      </p:cBhvr>
                                      <p:tavLst>
                                        <p:tav tm="0">
                                          <p:val>
                                            <p:fltVal val="0"/>
                                          </p:val>
                                        </p:tav>
                                        <p:tav tm="100000">
                                          <p:val>
                                            <p:strVal val="#ppt_h"/>
                                          </p:val>
                                        </p:tav>
                                      </p:tavLst>
                                    </p:anim>
                                    <p:anim calcmode="lin" valueType="num">
                                      <p:cBhvr>
                                        <p:cTn id="31" dur="1000" fill="hold"/>
                                        <p:tgtEl>
                                          <p:spTgt spid="17"/>
                                        </p:tgtEl>
                                        <p:attrNameLst>
                                          <p:attrName>style.rotation</p:attrName>
                                        </p:attrNameLst>
                                      </p:cBhvr>
                                      <p:tavLst>
                                        <p:tav tm="0">
                                          <p:val>
                                            <p:fltVal val="90"/>
                                          </p:val>
                                        </p:tav>
                                        <p:tav tm="100000">
                                          <p:val>
                                            <p:fltVal val="0"/>
                                          </p:val>
                                        </p:tav>
                                      </p:tavLst>
                                    </p:anim>
                                    <p:animEffect transition="in" filter="fade">
                                      <p:cBhvr>
                                        <p:cTn id="32"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65C3D5D-2B45-DB12-4D04-DBC74AD2D5D9}"/>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744168C1-EEFC-50C1-C4D8-EE85B9E7A6AC}"/>
              </a:ext>
            </a:extLst>
          </p:cNvPr>
          <p:cNvGrpSpPr/>
          <p:nvPr/>
        </p:nvGrpSpPr>
        <p:grpSpPr>
          <a:xfrm>
            <a:off x="-1" y="3783800"/>
            <a:ext cx="9144001" cy="1359701"/>
            <a:chOff x="-1" y="5045066"/>
            <a:chExt cx="12192001" cy="1812934"/>
          </a:xfrm>
        </p:grpSpPr>
        <p:pic>
          <p:nvPicPr>
            <p:cNvPr id="4" name="BONG">
              <a:extLst>
                <a:ext uri="{FF2B5EF4-FFF2-40B4-BE49-F238E27FC236}">
                  <a16:creationId xmlns:a16="http://schemas.microsoft.com/office/drawing/2014/main" id="{067C5CDB-845E-5DC0-6E5B-3B37BAE1256A}"/>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FF7A205F-A925-2A06-7410-0AA313824EF8}"/>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50F86DB7-34B1-01B7-A80D-4084E82E94AA}"/>
              </a:ext>
            </a:extLst>
          </p:cNvPr>
          <p:cNvPicPr>
            <a:picLocks noChangeAspect="1"/>
          </p:cNvPicPr>
          <p:nvPr/>
        </p:nvPicPr>
        <p:blipFill>
          <a:blip r:embed="rId5"/>
          <a:stretch>
            <a:fillRect/>
          </a:stretch>
        </p:blipFill>
        <p:spPr>
          <a:xfrm>
            <a:off x="1576299" y="-178675"/>
            <a:ext cx="7427431" cy="4729654"/>
          </a:xfrm>
          <a:prstGeom prst="rect">
            <a:avLst/>
          </a:prstGeom>
        </p:spPr>
      </p:pic>
      <p:sp>
        <p:nvSpPr>
          <p:cNvPr id="7" name="NOIDUNG">
            <a:extLst>
              <a:ext uri="{FF2B5EF4-FFF2-40B4-BE49-F238E27FC236}">
                <a16:creationId xmlns:a16="http://schemas.microsoft.com/office/drawing/2014/main" id="{F5EAC4C1-B86D-E2B9-DA11-E4EAB9DEA98B}"/>
              </a:ext>
            </a:extLst>
          </p:cNvPr>
          <p:cNvSpPr txBox="1"/>
          <p:nvPr/>
        </p:nvSpPr>
        <p:spPr>
          <a:xfrm>
            <a:off x="1763793" y="359268"/>
            <a:ext cx="7052441" cy="3139321"/>
          </a:xfrm>
          <a:prstGeom prst="rect">
            <a:avLst/>
          </a:prstGeom>
          <a:noFill/>
        </p:spPr>
        <p:txBody>
          <a:bodyPr wrap="square" rtlCol="0">
            <a:spAutoFit/>
          </a:bodyPr>
          <a:lstStyle/>
          <a:p>
            <a:r>
              <a:rPr lang="vi-VN" sz="2200" b="1" dirty="0">
                <a:latin typeface="+mj-lt"/>
              </a:rPr>
              <a:t>Câu 8: Kết thúc của truyện cổ tích thần kì có ý nghĩa gì?</a:t>
            </a:r>
            <a:endParaRPr lang="en-SG" sz="2200" b="1" dirty="0">
              <a:latin typeface="+mj-lt"/>
            </a:endParaRPr>
          </a:p>
          <a:p>
            <a:r>
              <a:rPr lang="vi-VN" sz="2200" dirty="0">
                <a:latin typeface="+mj-lt"/>
              </a:rPr>
              <a:t>A. Là những điều nhân dân mơ ước được hướng tới, là những điều người lao động không bao giờ có trong xã hội cũ.</a:t>
            </a:r>
            <a:endParaRPr lang="en-SG" sz="2200" dirty="0">
              <a:latin typeface="+mj-lt"/>
            </a:endParaRPr>
          </a:p>
          <a:p>
            <a:r>
              <a:rPr lang="vi-VN" sz="2200" dirty="0">
                <a:latin typeface="+mj-lt"/>
              </a:rPr>
              <a:t>B. Là những điều mà thực tế cuộc sống con người đang được hưởng.</a:t>
            </a:r>
            <a:endParaRPr lang="en-SG" sz="2200" dirty="0">
              <a:latin typeface="+mj-lt"/>
            </a:endParaRPr>
          </a:p>
          <a:p>
            <a:r>
              <a:rPr lang="vi-VN" sz="2200" dirty="0">
                <a:latin typeface="+mj-lt"/>
              </a:rPr>
              <a:t>C. Phù hợp với mạch truyện, với sự phát triển tình tiết câu chuyện.</a:t>
            </a:r>
            <a:endParaRPr lang="en-SG" sz="2200" dirty="0">
              <a:latin typeface="+mj-lt"/>
            </a:endParaRPr>
          </a:p>
          <a:p>
            <a:r>
              <a:rPr lang="vi-VN" sz="2200" dirty="0">
                <a:latin typeface="+mj-lt"/>
              </a:rPr>
              <a:t>D. Thể hiện tấm lòng nhân đạo, tương thân tương ái dành cho nhân vật.</a:t>
            </a:r>
            <a:endParaRPr lang="en-SG" sz="2200" dirty="0">
              <a:latin typeface="+mj-lt"/>
            </a:endParaRPr>
          </a:p>
        </p:txBody>
      </p:sp>
      <p:pic>
        <p:nvPicPr>
          <p:cNvPr id="18" name="nvnu">
            <a:extLst>
              <a:ext uri="{FF2B5EF4-FFF2-40B4-BE49-F238E27FC236}">
                <a16:creationId xmlns:a16="http://schemas.microsoft.com/office/drawing/2014/main" id="{4FCBB983-A93B-50BB-3BFE-FC7115C8773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60206" y="3087840"/>
            <a:ext cx="3271697" cy="2459656"/>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1008A4D1-F374-6D0E-B833-770A016A7C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40856" y="4137275"/>
            <a:ext cx="949395" cy="949395"/>
          </a:xfrm>
          <a:prstGeom prst="rect">
            <a:avLst/>
          </a:prstGeom>
        </p:spPr>
      </p:pic>
      <p:grpSp>
        <p:nvGrpSpPr>
          <p:cNvPr id="17" name="DAPAN">
            <a:extLst>
              <a:ext uri="{FF2B5EF4-FFF2-40B4-BE49-F238E27FC236}">
                <a16:creationId xmlns:a16="http://schemas.microsoft.com/office/drawing/2014/main" id="{629B6AD1-0324-96A1-3AC2-75F02863C909}"/>
              </a:ext>
            </a:extLst>
          </p:cNvPr>
          <p:cNvGrpSpPr>
            <a:grpSpLocks/>
          </p:cNvGrpSpPr>
          <p:nvPr/>
        </p:nvGrpSpPr>
        <p:grpSpPr>
          <a:xfrm>
            <a:off x="4149795" y="4154094"/>
            <a:ext cx="2702286" cy="873472"/>
            <a:chOff x="4838616" y="4123613"/>
            <a:chExt cx="3603048" cy="1603387"/>
          </a:xfrm>
        </p:grpSpPr>
        <p:pic>
          <p:nvPicPr>
            <p:cNvPr id="14" name="Picture 13">
              <a:extLst>
                <a:ext uri="{FF2B5EF4-FFF2-40B4-BE49-F238E27FC236}">
                  <a16:creationId xmlns:a16="http://schemas.microsoft.com/office/drawing/2014/main" id="{5E891D61-1C27-7AA7-99E0-E1565CD1727F}"/>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123CB822-929F-63D9-B128-872ECC1EA80C}"/>
                </a:ext>
              </a:extLst>
            </p:cNvPr>
            <p:cNvSpPr txBox="1">
              <a:spLocks/>
            </p:cNvSpPr>
            <p:nvPr/>
          </p:nvSpPr>
          <p:spPr>
            <a:xfrm>
              <a:off x="4838616" y="4423879"/>
              <a:ext cx="3180767" cy="1073441"/>
            </a:xfrm>
            <a:prstGeom prst="rect">
              <a:avLst/>
            </a:prstGeom>
            <a:noFill/>
          </p:spPr>
          <p:txBody>
            <a:bodyPr wrap="square" rtlCol="0">
              <a:spAutoFit/>
            </a:bodyPr>
            <a:lstStyle/>
            <a:p>
              <a:pPr algn="ctr" defTabSz="685783">
                <a:buClrTx/>
                <a:defRPr/>
              </a:pPr>
              <a:r>
                <a:rPr lang="en-US" sz="3200" b="1" kern="1200" dirty="0">
                  <a:ln w="0"/>
                  <a:solidFill>
                    <a:srgbClr val="5B9BD5">
                      <a:lumMod val="50000"/>
                    </a:srgbClr>
                  </a:solidFill>
                  <a:effectLst>
                    <a:outerShdw blurRad="38100" dist="19050" dir="2700000" algn="tl" rotWithShape="0">
                      <a:prstClr val="black">
                        <a:alpha val="40000"/>
                      </a:prstClr>
                    </a:outerShdw>
                  </a:effectLst>
                  <a:latin typeface="#9Slide07 IcielLa Chic Pro Shad" panose="02000506090000020004" pitchFamily="2" charset="0"/>
                  <a:ea typeface="+mn-ea"/>
                </a:rPr>
                <a:t>ĐÁP ÁN: A</a:t>
              </a:r>
            </a:p>
          </p:txBody>
        </p:sp>
      </p:grpSp>
      <p:pic>
        <p:nvPicPr>
          <p:cNvPr id="3" name="Picture 2" descr="A pink petals on a black background&#10;&#10;Description automatically generated">
            <a:extLst>
              <a:ext uri="{FF2B5EF4-FFF2-40B4-BE49-F238E27FC236}">
                <a16:creationId xmlns:a16="http://schemas.microsoft.com/office/drawing/2014/main" id="{61CD4073-0F3F-3D2F-EF5C-036F0BF2C673}"/>
              </a:ext>
            </a:extLst>
          </p:cNvPr>
          <p:cNvPicPr>
            <a:picLocks noChangeAspect="1"/>
          </p:cNvPicPr>
          <p:nvPr/>
        </p:nvPicPr>
        <p:blipFill>
          <a:blip r:embed="rId10"/>
          <a:stretch>
            <a:fillRect/>
          </a:stretch>
        </p:blipFill>
        <p:spPr>
          <a:xfrm flipH="1">
            <a:off x="-1" y="0"/>
            <a:ext cx="2219916" cy="2219916"/>
          </a:xfrm>
          <a:prstGeom prst="rect">
            <a:avLst/>
          </a:prstGeom>
        </p:spPr>
      </p:pic>
      <p:pic>
        <p:nvPicPr>
          <p:cNvPr id="6" name="Picture 5">
            <a:extLst>
              <a:ext uri="{FF2B5EF4-FFF2-40B4-BE49-F238E27FC236}">
                <a16:creationId xmlns:a16="http://schemas.microsoft.com/office/drawing/2014/main" id="{B9B03368-A708-8050-E1A0-1E2500D7D3B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40271" y="535417"/>
            <a:ext cx="1236156" cy="1123208"/>
          </a:xfrm>
          <a:prstGeom prst="rect">
            <a:avLst/>
          </a:prstGeom>
        </p:spPr>
      </p:pic>
    </p:spTree>
    <p:extLst>
      <p:ext uri="{BB962C8B-B14F-4D97-AF65-F5344CB8AC3E}">
        <p14:creationId xmlns:p14="http://schemas.microsoft.com/office/powerpoint/2010/main" val="14807190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8"/>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18"/>
                                        </p:tgtEl>
                                      </p:cBhvr>
                                    </p:animEffect>
                                    <p:animScale>
                                      <p:cBhvr>
                                        <p:cTn id="26" dur="250" autoRev="1" fill="hold"/>
                                        <p:tgtEl>
                                          <p:spTgt spid="18"/>
                                        </p:tgtEl>
                                      </p:cBhvr>
                                      <p:by x="105000" y="105000"/>
                                    </p:animScale>
                                  </p:childTnLst>
                                  <p:subTnLst>
                                    <p:audio>
                                      <p:cMediaNode>
                                        <p:cTn display="0" masterRel="sameClick">
                                          <p:stCondLst>
                                            <p:cond evt="begin" delay="0">
                                              <p:tn val="24"/>
                                            </p:cond>
                                          </p:stCondLst>
                                          <p:endCondLst>
                                            <p:cond evt="onStopAudio" delay="0">
                                              <p:tgtEl>
                                                <p:sldTgt/>
                                              </p:tgtEl>
                                            </p:cond>
                                          </p:endCondLst>
                                        </p:cTn>
                                        <p:tgtEl>
                                          <p:sndTgt r:embed="rId2" name="applause.wav"/>
                                        </p:tgtEl>
                                      </p:cMediaNode>
                                    </p:audio>
                                  </p:subTnLst>
                                </p:cTn>
                              </p:par>
                              <p:par>
                                <p:cTn id="27" presetID="3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1000" fill="hold"/>
                                        <p:tgtEl>
                                          <p:spTgt spid="17"/>
                                        </p:tgtEl>
                                        <p:attrNameLst>
                                          <p:attrName>ppt_w</p:attrName>
                                        </p:attrNameLst>
                                      </p:cBhvr>
                                      <p:tavLst>
                                        <p:tav tm="0">
                                          <p:val>
                                            <p:fltVal val="0"/>
                                          </p:val>
                                        </p:tav>
                                        <p:tav tm="100000">
                                          <p:val>
                                            <p:strVal val="#ppt_w"/>
                                          </p:val>
                                        </p:tav>
                                      </p:tavLst>
                                    </p:anim>
                                    <p:anim calcmode="lin" valueType="num">
                                      <p:cBhvr>
                                        <p:cTn id="30" dur="1000" fill="hold"/>
                                        <p:tgtEl>
                                          <p:spTgt spid="17"/>
                                        </p:tgtEl>
                                        <p:attrNameLst>
                                          <p:attrName>ppt_h</p:attrName>
                                        </p:attrNameLst>
                                      </p:cBhvr>
                                      <p:tavLst>
                                        <p:tav tm="0">
                                          <p:val>
                                            <p:fltVal val="0"/>
                                          </p:val>
                                        </p:tav>
                                        <p:tav tm="100000">
                                          <p:val>
                                            <p:strVal val="#ppt_h"/>
                                          </p:val>
                                        </p:tav>
                                      </p:tavLst>
                                    </p:anim>
                                    <p:anim calcmode="lin" valueType="num">
                                      <p:cBhvr>
                                        <p:cTn id="31" dur="1000" fill="hold"/>
                                        <p:tgtEl>
                                          <p:spTgt spid="17"/>
                                        </p:tgtEl>
                                        <p:attrNameLst>
                                          <p:attrName>style.rotation</p:attrName>
                                        </p:attrNameLst>
                                      </p:cBhvr>
                                      <p:tavLst>
                                        <p:tav tm="0">
                                          <p:val>
                                            <p:fltVal val="90"/>
                                          </p:val>
                                        </p:tav>
                                        <p:tav tm="100000">
                                          <p:val>
                                            <p:fltVal val="0"/>
                                          </p:val>
                                        </p:tav>
                                      </p:tavLst>
                                    </p:anim>
                                    <p:animEffect transition="in" filter="fade">
                                      <p:cBhvr>
                                        <p:cTn id="32"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857;p14">
            <a:extLst>
              <a:ext uri="{FF2B5EF4-FFF2-40B4-BE49-F238E27FC236}">
                <a16:creationId xmlns:a16="http://schemas.microsoft.com/office/drawing/2014/main" id="{21BB74FC-BE3A-5AC2-0A91-5C4ED7929A0A}"/>
              </a:ext>
            </a:extLst>
          </p:cNvPr>
          <p:cNvSpPr/>
          <p:nvPr/>
        </p:nvSpPr>
        <p:spPr>
          <a:xfrm rot="10800000">
            <a:off x="3887050" y="91476"/>
            <a:ext cx="5118053" cy="496934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3" name="Google Shape;1858;p14">
            <a:extLst>
              <a:ext uri="{FF2B5EF4-FFF2-40B4-BE49-F238E27FC236}">
                <a16:creationId xmlns:a16="http://schemas.microsoft.com/office/drawing/2014/main" id="{C7383E62-7F21-86A8-8FF1-5D808C92629E}"/>
              </a:ext>
            </a:extLst>
          </p:cNvPr>
          <p:cNvSpPr/>
          <p:nvPr/>
        </p:nvSpPr>
        <p:spPr>
          <a:xfrm rot="10800000" flipH="1">
            <a:off x="339324" y="77798"/>
            <a:ext cx="3220254" cy="3347303"/>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4" name="Google Shape;1859;p14">
            <a:extLst>
              <a:ext uri="{FF2B5EF4-FFF2-40B4-BE49-F238E27FC236}">
                <a16:creationId xmlns:a16="http://schemas.microsoft.com/office/drawing/2014/main" id="{E53FFFA0-A418-8583-D4B7-497860277442}"/>
              </a:ext>
            </a:extLst>
          </p:cNvPr>
          <p:cNvSpPr/>
          <p:nvPr/>
        </p:nvSpPr>
        <p:spPr>
          <a:xfrm rot="630953" flipH="1">
            <a:off x="480170" y="160964"/>
            <a:ext cx="641067" cy="641067"/>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5" name="Google Shape;1860;p14">
            <a:extLst>
              <a:ext uri="{FF2B5EF4-FFF2-40B4-BE49-F238E27FC236}">
                <a16:creationId xmlns:a16="http://schemas.microsoft.com/office/drawing/2014/main" id="{766E93C5-2DE0-9343-0632-51BC23A6B139}"/>
              </a:ext>
            </a:extLst>
          </p:cNvPr>
          <p:cNvSpPr/>
          <p:nvPr/>
        </p:nvSpPr>
        <p:spPr>
          <a:xfrm rot="635415" flipH="1">
            <a:off x="53943" y="2386533"/>
            <a:ext cx="215470" cy="215470"/>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6" name="Google Shape;1861;p14">
            <a:extLst>
              <a:ext uri="{FF2B5EF4-FFF2-40B4-BE49-F238E27FC236}">
                <a16:creationId xmlns:a16="http://schemas.microsoft.com/office/drawing/2014/main" id="{EC310E15-335A-DC4F-72AF-6BE76CE0AB90}"/>
              </a:ext>
            </a:extLst>
          </p:cNvPr>
          <p:cNvSpPr/>
          <p:nvPr/>
        </p:nvSpPr>
        <p:spPr>
          <a:xfrm rot="631667" flipH="1">
            <a:off x="151558" y="205269"/>
            <a:ext cx="103441" cy="103441"/>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7" name="Google Shape;1862;p14">
            <a:extLst>
              <a:ext uri="{FF2B5EF4-FFF2-40B4-BE49-F238E27FC236}">
                <a16:creationId xmlns:a16="http://schemas.microsoft.com/office/drawing/2014/main" id="{E933B7D9-EC6A-71B2-2181-08BD6E84D948}"/>
              </a:ext>
            </a:extLst>
          </p:cNvPr>
          <p:cNvSpPr/>
          <p:nvPr/>
        </p:nvSpPr>
        <p:spPr>
          <a:xfrm rot="-10164585" flipH="1">
            <a:off x="9224800" y="4170696"/>
            <a:ext cx="215470" cy="215470"/>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8" name="Google Shape;1863;p14">
            <a:extLst>
              <a:ext uri="{FF2B5EF4-FFF2-40B4-BE49-F238E27FC236}">
                <a16:creationId xmlns:a16="http://schemas.microsoft.com/office/drawing/2014/main" id="{FA80AFC0-7AB9-1DB8-45DB-F479582A5C20}"/>
              </a:ext>
            </a:extLst>
          </p:cNvPr>
          <p:cNvSpPr/>
          <p:nvPr/>
        </p:nvSpPr>
        <p:spPr>
          <a:xfrm rot="-10168333" flipH="1">
            <a:off x="9466816" y="4715887"/>
            <a:ext cx="103441" cy="103441"/>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grpSp>
        <p:nvGrpSpPr>
          <p:cNvPr id="10" name="Google Shape;1867;p14">
            <a:extLst>
              <a:ext uri="{FF2B5EF4-FFF2-40B4-BE49-F238E27FC236}">
                <a16:creationId xmlns:a16="http://schemas.microsoft.com/office/drawing/2014/main" id="{2147E899-F7DD-BDA3-E13F-FFDD5B446750}"/>
              </a:ext>
            </a:extLst>
          </p:cNvPr>
          <p:cNvGrpSpPr/>
          <p:nvPr/>
        </p:nvGrpSpPr>
        <p:grpSpPr>
          <a:xfrm rot="-564852">
            <a:off x="98537" y="338595"/>
            <a:ext cx="180333" cy="270118"/>
            <a:chOff x="1459800" y="1512500"/>
            <a:chExt cx="131625" cy="197100"/>
          </a:xfrm>
        </p:grpSpPr>
        <p:sp>
          <p:nvSpPr>
            <p:cNvPr id="11" name="Google Shape;1868;p14">
              <a:extLst>
                <a:ext uri="{FF2B5EF4-FFF2-40B4-BE49-F238E27FC236}">
                  <a16:creationId xmlns:a16="http://schemas.microsoft.com/office/drawing/2014/main" id="{B026D9BC-FCB3-1172-C419-D12F30CD60A8}"/>
                </a:ext>
              </a:extLst>
            </p:cNvPr>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2" name="Google Shape;1869;p14">
              <a:extLst>
                <a:ext uri="{FF2B5EF4-FFF2-40B4-BE49-F238E27FC236}">
                  <a16:creationId xmlns:a16="http://schemas.microsoft.com/office/drawing/2014/main" id="{6C6DE07C-A25C-0FDB-8629-218E76349119}"/>
                </a:ext>
              </a:extLst>
            </p:cNvPr>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3" name="Google Shape;1870;p14">
              <a:extLst>
                <a:ext uri="{FF2B5EF4-FFF2-40B4-BE49-F238E27FC236}">
                  <a16:creationId xmlns:a16="http://schemas.microsoft.com/office/drawing/2014/main" id="{7D5EEA7C-6DBB-29B1-F4E4-3A4B83BC9040}"/>
                </a:ext>
              </a:extLst>
            </p:cNvPr>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4" name="Google Shape;1871;p14">
              <a:extLst>
                <a:ext uri="{FF2B5EF4-FFF2-40B4-BE49-F238E27FC236}">
                  <a16:creationId xmlns:a16="http://schemas.microsoft.com/office/drawing/2014/main" id="{BB30AAC3-EE9E-9255-1DC1-8B8EDBE1DA24}"/>
                </a:ext>
              </a:extLst>
            </p:cNvPr>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15" name="Google Shape;1872;p14">
            <a:extLst>
              <a:ext uri="{FF2B5EF4-FFF2-40B4-BE49-F238E27FC236}">
                <a16:creationId xmlns:a16="http://schemas.microsoft.com/office/drawing/2014/main" id="{2E68DEF2-6072-16AD-D17B-A8751B6685AB}"/>
              </a:ext>
            </a:extLst>
          </p:cNvPr>
          <p:cNvGrpSpPr/>
          <p:nvPr/>
        </p:nvGrpSpPr>
        <p:grpSpPr>
          <a:xfrm>
            <a:off x="9064953" y="3575101"/>
            <a:ext cx="222100" cy="248393"/>
            <a:chOff x="4791500" y="4541438"/>
            <a:chExt cx="163225" cy="182575"/>
          </a:xfrm>
        </p:grpSpPr>
        <p:sp>
          <p:nvSpPr>
            <p:cNvPr id="16" name="Google Shape;1873;p14">
              <a:extLst>
                <a:ext uri="{FF2B5EF4-FFF2-40B4-BE49-F238E27FC236}">
                  <a16:creationId xmlns:a16="http://schemas.microsoft.com/office/drawing/2014/main" id="{FC1BD9FD-CD4E-7295-5B32-4EA6B9519DDD}"/>
                </a:ext>
              </a:extLst>
            </p:cNvPr>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4"/>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7" name="Google Shape;1874;p14">
              <a:extLst>
                <a:ext uri="{FF2B5EF4-FFF2-40B4-BE49-F238E27FC236}">
                  <a16:creationId xmlns:a16="http://schemas.microsoft.com/office/drawing/2014/main" id="{0F675D10-6302-9A80-A8F7-3AFD6F7CC2C3}"/>
                </a:ext>
              </a:extLst>
            </p:cNvPr>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18" name="Google Shape;1875;p14">
            <a:extLst>
              <a:ext uri="{FF2B5EF4-FFF2-40B4-BE49-F238E27FC236}">
                <a16:creationId xmlns:a16="http://schemas.microsoft.com/office/drawing/2014/main" id="{4C13CC66-85C3-95F7-8BC3-925866167C2A}"/>
              </a:ext>
            </a:extLst>
          </p:cNvPr>
          <p:cNvGrpSpPr/>
          <p:nvPr/>
        </p:nvGrpSpPr>
        <p:grpSpPr>
          <a:xfrm>
            <a:off x="3175122" y="3358008"/>
            <a:ext cx="192516" cy="227716"/>
            <a:chOff x="1824250" y="1008625"/>
            <a:chExt cx="144250" cy="170625"/>
          </a:xfrm>
        </p:grpSpPr>
        <p:sp>
          <p:nvSpPr>
            <p:cNvPr id="19" name="Google Shape;1876;p14">
              <a:extLst>
                <a:ext uri="{FF2B5EF4-FFF2-40B4-BE49-F238E27FC236}">
                  <a16:creationId xmlns:a16="http://schemas.microsoft.com/office/drawing/2014/main" id="{F4C44BE0-2AC6-73F4-7451-6B0004695BEB}"/>
                </a:ext>
              </a:extLst>
            </p:cNvPr>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5"/>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20" name="Google Shape;1877;p14">
              <a:extLst>
                <a:ext uri="{FF2B5EF4-FFF2-40B4-BE49-F238E27FC236}">
                  <a16:creationId xmlns:a16="http://schemas.microsoft.com/office/drawing/2014/main" id="{31E42FEA-9783-FEF2-1A57-D4FE3AC9076D}"/>
                </a:ext>
              </a:extLst>
            </p:cNvPr>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21" name="Google Shape;1878;p14">
            <a:extLst>
              <a:ext uri="{FF2B5EF4-FFF2-40B4-BE49-F238E27FC236}">
                <a16:creationId xmlns:a16="http://schemas.microsoft.com/office/drawing/2014/main" id="{A4650303-9991-0A98-C7E2-D2BE30D3D0C1}"/>
              </a:ext>
            </a:extLst>
          </p:cNvPr>
          <p:cNvGrpSpPr/>
          <p:nvPr/>
        </p:nvGrpSpPr>
        <p:grpSpPr>
          <a:xfrm rot="7762257" flipH="1">
            <a:off x="3678233" y="64430"/>
            <a:ext cx="441891" cy="612029"/>
            <a:chOff x="7354581" y="3323800"/>
            <a:chExt cx="939478" cy="1644077"/>
          </a:xfrm>
        </p:grpSpPr>
        <p:sp>
          <p:nvSpPr>
            <p:cNvPr id="22" name="Google Shape;1879;p14">
              <a:extLst>
                <a:ext uri="{FF2B5EF4-FFF2-40B4-BE49-F238E27FC236}">
                  <a16:creationId xmlns:a16="http://schemas.microsoft.com/office/drawing/2014/main" id="{078FADAD-084C-E795-E097-1CF6A3B8CC0C}"/>
                </a:ext>
              </a:extLst>
            </p:cNvPr>
            <p:cNvSpPr/>
            <p:nvPr/>
          </p:nvSpPr>
          <p:spPr>
            <a:xfrm>
              <a:off x="7507061" y="4467103"/>
              <a:ext cx="781494" cy="491850"/>
            </a:xfrm>
            <a:custGeom>
              <a:avLst/>
              <a:gdLst/>
              <a:ahLst/>
              <a:cxnLst/>
              <a:rect l="l" t="t" r="r" b="b"/>
              <a:pathLst>
                <a:path w="29253" h="18411" extrusionOk="0">
                  <a:moveTo>
                    <a:pt x="26615" y="1"/>
                  </a:moveTo>
                  <a:cubicBezTo>
                    <a:pt x="26615" y="1"/>
                    <a:pt x="24400" y="694"/>
                    <a:pt x="21190" y="1631"/>
                  </a:cubicBezTo>
                  <a:cubicBezTo>
                    <a:pt x="14867" y="3461"/>
                    <a:pt x="4699" y="6279"/>
                    <a:pt x="0" y="6722"/>
                  </a:cubicBezTo>
                  <a:cubicBezTo>
                    <a:pt x="0" y="6722"/>
                    <a:pt x="58" y="7376"/>
                    <a:pt x="199" y="8352"/>
                  </a:cubicBezTo>
                  <a:cubicBezTo>
                    <a:pt x="527" y="10592"/>
                    <a:pt x="1303" y="14649"/>
                    <a:pt x="2966" y="17256"/>
                  </a:cubicBezTo>
                  <a:cubicBezTo>
                    <a:pt x="3489" y="18076"/>
                    <a:pt x="4855" y="18411"/>
                    <a:pt x="6693" y="18411"/>
                  </a:cubicBezTo>
                  <a:cubicBezTo>
                    <a:pt x="9889" y="18411"/>
                    <a:pt x="14513" y="17397"/>
                    <a:pt x="18610" y="16158"/>
                  </a:cubicBezTo>
                  <a:cubicBezTo>
                    <a:pt x="22872" y="14874"/>
                    <a:pt x="26570" y="13346"/>
                    <a:pt x="27507" y="12473"/>
                  </a:cubicBezTo>
                  <a:cubicBezTo>
                    <a:pt x="29253" y="10830"/>
                    <a:pt x="27892" y="4700"/>
                    <a:pt x="27096" y="1682"/>
                  </a:cubicBezTo>
                  <a:cubicBezTo>
                    <a:pt x="26820" y="649"/>
                    <a:pt x="26615" y="1"/>
                    <a:pt x="26615" y="1"/>
                  </a:cubicBezTo>
                  <a:close/>
                </a:path>
              </a:pathLst>
            </a:custGeom>
            <a:solidFill>
              <a:schemeClr val="accen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23" name="Google Shape;1880;p14">
              <a:extLst>
                <a:ext uri="{FF2B5EF4-FFF2-40B4-BE49-F238E27FC236}">
                  <a16:creationId xmlns:a16="http://schemas.microsoft.com/office/drawing/2014/main" id="{CD2E6A95-E559-2097-C230-C87941256FFD}"/>
                </a:ext>
              </a:extLst>
            </p:cNvPr>
            <p:cNvSpPr/>
            <p:nvPr/>
          </p:nvSpPr>
          <p:spPr>
            <a:xfrm>
              <a:off x="7498139" y="4458341"/>
              <a:ext cx="795920" cy="509535"/>
            </a:xfrm>
            <a:custGeom>
              <a:avLst/>
              <a:gdLst/>
              <a:ahLst/>
              <a:cxnLst/>
              <a:rect l="l" t="t" r="r" b="b"/>
              <a:pathLst>
                <a:path w="29793" h="19073" extrusionOk="0">
                  <a:moveTo>
                    <a:pt x="26730" y="739"/>
                  </a:moveTo>
                  <a:cubicBezTo>
                    <a:pt x="26814" y="1022"/>
                    <a:pt x="26949" y="1497"/>
                    <a:pt x="27109" y="2094"/>
                  </a:cubicBezTo>
                  <a:cubicBezTo>
                    <a:pt x="28579" y="7666"/>
                    <a:pt x="28759" y="11485"/>
                    <a:pt x="27616" y="12564"/>
                  </a:cubicBezTo>
                  <a:cubicBezTo>
                    <a:pt x="26730" y="13392"/>
                    <a:pt x="23039" y="14913"/>
                    <a:pt x="18847" y="16171"/>
                  </a:cubicBezTo>
                  <a:cubicBezTo>
                    <a:pt x="14562" y="17473"/>
                    <a:pt x="10025" y="18419"/>
                    <a:pt x="6982" y="18419"/>
                  </a:cubicBezTo>
                  <a:cubicBezTo>
                    <a:pt x="5267" y="18419"/>
                    <a:pt x="4027" y="18118"/>
                    <a:pt x="3576" y="17410"/>
                  </a:cubicBezTo>
                  <a:cubicBezTo>
                    <a:pt x="1946" y="14849"/>
                    <a:pt x="1175" y="10811"/>
                    <a:pt x="854" y="8635"/>
                  </a:cubicBezTo>
                  <a:cubicBezTo>
                    <a:pt x="771" y="8077"/>
                    <a:pt x="720" y="7621"/>
                    <a:pt x="694" y="7345"/>
                  </a:cubicBezTo>
                  <a:cubicBezTo>
                    <a:pt x="5296" y="6831"/>
                    <a:pt x="14566" y="4315"/>
                    <a:pt x="21608" y="2274"/>
                  </a:cubicBezTo>
                  <a:cubicBezTo>
                    <a:pt x="24098" y="1548"/>
                    <a:pt x="26005" y="964"/>
                    <a:pt x="26730" y="739"/>
                  </a:cubicBezTo>
                  <a:close/>
                  <a:moveTo>
                    <a:pt x="26945" y="0"/>
                  </a:moveTo>
                  <a:cubicBezTo>
                    <a:pt x="26914" y="0"/>
                    <a:pt x="26883" y="5"/>
                    <a:pt x="26852" y="14"/>
                  </a:cubicBezTo>
                  <a:cubicBezTo>
                    <a:pt x="26827" y="27"/>
                    <a:pt x="24599" y="727"/>
                    <a:pt x="21434" y="1645"/>
                  </a:cubicBezTo>
                  <a:cubicBezTo>
                    <a:pt x="14238" y="3731"/>
                    <a:pt x="4744" y="6305"/>
                    <a:pt x="309" y="6722"/>
                  </a:cubicBezTo>
                  <a:cubicBezTo>
                    <a:pt x="129" y="6741"/>
                    <a:pt x="1" y="6896"/>
                    <a:pt x="13" y="7075"/>
                  </a:cubicBezTo>
                  <a:cubicBezTo>
                    <a:pt x="13" y="7101"/>
                    <a:pt x="65" y="7749"/>
                    <a:pt x="212" y="8725"/>
                  </a:cubicBezTo>
                  <a:cubicBezTo>
                    <a:pt x="533" y="10959"/>
                    <a:pt x="1329" y="15099"/>
                    <a:pt x="3030" y="17757"/>
                  </a:cubicBezTo>
                  <a:cubicBezTo>
                    <a:pt x="3640" y="18720"/>
                    <a:pt x="5162" y="19073"/>
                    <a:pt x="7055" y="19073"/>
                  </a:cubicBezTo>
                  <a:cubicBezTo>
                    <a:pt x="11087" y="19073"/>
                    <a:pt x="16813" y="17468"/>
                    <a:pt x="19046" y="16800"/>
                  </a:cubicBezTo>
                  <a:cubicBezTo>
                    <a:pt x="23392" y="15491"/>
                    <a:pt x="27103" y="13944"/>
                    <a:pt x="28066" y="13039"/>
                  </a:cubicBezTo>
                  <a:cubicBezTo>
                    <a:pt x="29792" y="11415"/>
                    <a:pt x="28842" y="6100"/>
                    <a:pt x="27745" y="1927"/>
                  </a:cubicBezTo>
                  <a:cubicBezTo>
                    <a:pt x="27475" y="900"/>
                    <a:pt x="27270" y="258"/>
                    <a:pt x="27257" y="226"/>
                  </a:cubicBezTo>
                  <a:cubicBezTo>
                    <a:pt x="27215" y="90"/>
                    <a:pt x="27083" y="0"/>
                    <a:pt x="26945"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24" name="Google Shape;1881;p14">
              <a:extLst>
                <a:ext uri="{FF2B5EF4-FFF2-40B4-BE49-F238E27FC236}">
                  <a16:creationId xmlns:a16="http://schemas.microsoft.com/office/drawing/2014/main" id="{5C4A780E-C6B2-ECC1-3A45-56C3098B4848}"/>
                </a:ext>
              </a:extLst>
            </p:cNvPr>
            <p:cNvSpPr/>
            <p:nvPr/>
          </p:nvSpPr>
          <p:spPr>
            <a:xfrm>
              <a:off x="7372264" y="3332749"/>
              <a:ext cx="869653" cy="1358912"/>
            </a:xfrm>
            <a:custGeom>
              <a:avLst/>
              <a:gdLst/>
              <a:ahLst/>
              <a:cxnLst/>
              <a:rect l="l" t="t" r="r" b="b"/>
              <a:pathLst>
                <a:path w="32553" h="50867" extrusionOk="0">
                  <a:moveTo>
                    <a:pt x="9655" y="0"/>
                  </a:moveTo>
                  <a:cubicBezTo>
                    <a:pt x="9655" y="0"/>
                    <a:pt x="9187" y="39"/>
                    <a:pt x="8635" y="109"/>
                  </a:cubicBezTo>
                  <a:cubicBezTo>
                    <a:pt x="7890" y="206"/>
                    <a:pt x="6991" y="360"/>
                    <a:pt x="6991" y="552"/>
                  </a:cubicBezTo>
                  <a:lnTo>
                    <a:pt x="5688" y="5392"/>
                  </a:lnTo>
                  <a:lnTo>
                    <a:pt x="5553" y="5887"/>
                  </a:lnTo>
                  <a:cubicBezTo>
                    <a:pt x="3243" y="11388"/>
                    <a:pt x="1387" y="17076"/>
                    <a:pt x="1" y="22879"/>
                  </a:cubicBezTo>
                  <a:lnTo>
                    <a:pt x="2934" y="40409"/>
                  </a:lnTo>
                  <a:lnTo>
                    <a:pt x="4674" y="50866"/>
                  </a:lnTo>
                  <a:lnTo>
                    <a:pt x="5233" y="50809"/>
                  </a:lnTo>
                  <a:cubicBezTo>
                    <a:pt x="13744" y="49859"/>
                    <a:pt x="21589" y="47702"/>
                    <a:pt x="26666" y="46071"/>
                  </a:cubicBezTo>
                  <a:cubicBezTo>
                    <a:pt x="29388" y="45192"/>
                    <a:pt x="31320" y="44473"/>
                    <a:pt x="32129" y="44145"/>
                  </a:cubicBezTo>
                  <a:lnTo>
                    <a:pt x="32553" y="43979"/>
                  </a:lnTo>
                  <a:lnTo>
                    <a:pt x="29221" y="34074"/>
                  </a:lnTo>
                  <a:lnTo>
                    <a:pt x="23540" y="17101"/>
                  </a:lnTo>
                  <a:cubicBezTo>
                    <a:pt x="21383" y="13327"/>
                    <a:pt x="13308" y="4776"/>
                    <a:pt x="13308" y="4776"/>
                  </a:cubicBezTo>
                  <a:lnTo>
                    <a:pt x="12878" y="4218"/>
                  </a:lnTo>
                  <a:lnTo>
                    <a:pt x="9655" y="0"/>
                  </a:lnTo>
                  <a:close/>
                </a:path>
              </a:pathLst>
            </a:custGeom>
            <a:solidFill>
              <a:schemeClr val="dk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25" name="Google Shape;1882;p14">
              <a:extLst>
                <a:ext uri="{FF2B5EF4-FFF2-40B4-BE49-F238E27FC236}">
                  <a16:creationId xmlns:a16="http://schemas.microsoft.com/office/drawing/2014/main" id="{E835223E-D1F5-3ADD-8BA4-7D3A08277422}"/>
                </a:ext>
              </a:extLst>
            </p:cNvPr>
            <p:cNvSpPr/>
            <p:nvPr/>
          </p:nvSpPr>
          <p:spPr>
            <a:xfrm>
              <a:off x="7363368" y="3323800"/>
              <a:ext cx="888167" cy="1376437"/>
            </a:xfrm>
            <a:custGeom>
              <a:avLst/>
              <a:gdLst/>
              <a:ahLst/>
              <a:cxnLst/>
              <a:rect l="l" t="t" r="r" b="b"/>
              <a:pathLst>
                <a:path w="33246" h="51523" extrusionOk="0">
                  <a:moveTo>
                    <a:pt x="9834" y="669"/>
                  </a:moveTo>
                  <a:lnTo>
                    <a:pt x="13378" y="5304"/>
                  </a:lnTo>
                  <a:cubicBezTo>
                    <a:pt x="13391" y="5310"/>
                    <a:pt x="13397" y="5323"/>
                    <a:pt x="13403" y="5329"/>
                  </a:cubicBezTo>
                  <a:cubicBezTo>
                    <a:pt x="13480" y="5413"/>
                    <a:pt x="21434" y="13848"/>
                    <a:pt x="23572" y="17565"/>
                  </a:cubicBezTo>
                  <a:lnTo>
                    <a:pt x="29240" y="34505"/>
                  </a:lnTo>
                  <a:lnTo>
                    <a:pt x="32469" y="44127"/>
                  </a:lnTo>
                  <a:lnTo>
                    <a:pt x="32334" y="44179"/>
                  </a:lnTo>
                  <a:cubicBezTo>
                    <a:pt x="31403" y="44558"/>
                    <a:pt x="29419" y="45283"/>
                    <a:pt x="26897" y="46092"/>
                  </a:cubicBezTo>
                  <a:cubicBezTo>
                    <a:pt x="21793" y="47729"/>
                    <a:pt x="13955" y="49879"/>
                    <a:pt x="5527" y="50810"/>
                  </a:cubicBezTo>
                  <a:lnTo>
                    <a:pt x="5270" y="50842"/>
                  </a:lnTo>
                  <a:lnTo>
                    <a:pt x="3588" y="40687"/>
                  </a:lnTo>
                  <a:lnTo>
                    <a:pt x="661" y="23220"/>
                  </a:lnTo>
                  <a:cubicBezTo>
                    <a:pt x="2048" y="17455"/>
                    <a:pt x="3890" y="11813"/>
                    <a:pt x="6182" y="6344"/>
                  </a:cubicBezTo>
                  <a:cubicBezTo>
                    <a:pt x="6188" y="6331"/>
                    <a:pt x="6195" y="6318"/>
                    <a:pt x="6195" y="6305"/>
                  </a:cubicBezTo>
                  <a:lnTo>
                    <a:pt x="7613" y="1041"/>
                  </a:lnTo>
                  <a:cubicBezTo>
                    <a:pt x="7722" y="990"/>
                    <a:pt x="8063" y="881"/>
                    <a:pt x="9006" y="765"/>
                  </a:cubicBezTo>
                  <a:cubicBezTo>
                    <a:pt x="9340" y="720"/>
                    <a:pt x="9648" y="688"/>
                    <a:pt x="9834" y="669"/>
                  </a:cubicBezTo>
                  <a:close/>
                  <a:moveTo>
                    <a:pt x="9978" y="1"/>
                  </a:moveTo>
                  <a:cubicBezTo>
                    <a:pt x="9971" y="1"/>
                    <a:pt x="9964" y="1"/>
                    <a:pt x="9956" y="1"/>
                  </a:cubicBezTo>
                  <a:cubicBezTo>
                    <a:pt x="9937" y="8"/>
                    <a:pt x="9475" y="46"/>
                    <a:pt x="8929" y="117"/>
                  </a:cubicBezTo>
                  <a:cubicBezTo>
                    <a:pt x="7369" y="316"/>
                    <a:pt x="7029" y="509"/>
                    <a:pt x="7003" y="830"/>
                  </a:cubicBezTo>
                  <a:lnTo>
                    <a:pt x="5578" y="6113"/>
                  </a:lnTo>
                  <a:cubicBezTo>
                    <a:pt x="3267" y="11627"/>
                    <a:pt x="1406" y="17321"/>
                    <a:pt x="13" y="23130"/>
                  </a:cubicBezTo>
                  <a:cubicBezTo>
                    <a:pt x="6" y="23175"/>
                    <a:pt x="0" y="23220"/>
                    <a:pt x="13" y="23265"/>
                  </a:cubicBezTo>
                  <a:lnTo>
                    <a:pt x="2940" y="40796"/>
                  </a:lnTo>
                  <a:lnTo>
                    <a:pt x="4686" y="51253"/>
                  </a:lnTo>
                  <a:cubicBezTo>
                    <a:pt x="4712" y="51407"/>
                    <a:pt x="4847" y="51522"/>
                    <a:pt x="5007" y="51522"/>
                  </a:cubicBezTo>
                  <a:lnTo>
                    <a:pt x="5039" y="51522"/>
                  </a:lnTo>
                  <a:lnTo>
                    <a:pt x="5604" y="51458"/>
                  </a:lnTo>
                  <a:cubicBezTo>
                    <a:pt x="14077" y="50521"/>
                    <a:pt x="21967" y="48358"/>
                    <a:pt x="27096" y="46714"/>
                  </a:cubicBezTo>
                  <a:cubicBezTo>
                    <a:pt x="29638" y="45899"/>
                    <a:pt x="31641" y="45161"/>
                    <a:pt x="32578" y="44782"/>
                  </a:cubicBezTo>
                  <a:lnTo>
                    <a:pt x="33001" y="44615"/>
                  </a:lnTo>
                  <a:cubicBezTo>
                    <a:pt x="33162" y="44551"/>
                    <a:pt x="33245" y="44371"/>
                    <a:pt x="33188" y="44211"/>
                  </a:cubicBezTo>
                  <a:lnTo>
                    <a:pt x="29862" y="34300"/>
                  </a:lnTo>
                  <a:lnTo>
                    <a:pt x="24181" y="17327"/>
                  </a:lnTo>
                  <a:cubicBezTo>
                    <a:pt x="24175" y="17308"/>
                    <a:pt x="24162" y="17289"/>
                    <a:pt x="24156" y="17269"/>
                  </a:cubicBezTo>
                  <a:cubicBezTo>
                    <a:pt x="22024" y="13540"/>
                    <a:pt x="14360" y="5387"/>
                    <a:pt x="13891" y="4893"/>
                  </a:cubicBezTo>
                  <a:lnTo>
                    <a:pt x="10245" y="130"/>
                  </a:lnTo>
                  <a:cubicBezTo>
                    <a:pt x="10179" y="46"/>
                    <a:pt x="10085" y="1"/>
                    <a:pt x="9978"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26" name="Google Shape;1883;p14">
              <a:extLst>
                <a:ext uri="{FF2B5EF4-FFF2-40B4-BE49-F238E27FC236}">
                  <a16:creationId xmlns:a16="http://schemas.microsoft.com/office/drawing/2014/main" id="{BB87D7CA-D9C5-56D6-D781-4774239C67BB}"/>
                </a:ext>
              </a:extLst>
            </p:cNvPr>
            <p:cNvSpPr/>
            <p:nvPr/>
          </p:nvSpPr>
          <p:spPr>
            <a:xfrm>
              <a:off x="7450642" y="4242813"/>
              <a:ext cx="791272" cy="448652"/>
            </a:xfrm>
            <a:custGeom>
              <a:avLst/>
              <a:gdLst/>
              <a:ahLst/>
              <a:cxnLst/>
              <a:rect l="l" t="t" r="r" b="b"/>
              <a:pathLst>
                <a:path w="29619" h="16794" extrusionOk="0">
                  <a:moveTo>
                    <a:pt x="26307" y="0"/>
                  </a:moveTo>
                  <a:cubicBezTo>
                    <a:pt x="13654" y="5463"/>
                    <a:pt x="0" y="6336"/>
                    <a:pt x="0" y="6336"/>
                  </a:cubicBezTo>
                  <a:lnTo>
                    <a:pt x="508" y="9385"/>
                  </a:lnTo>
                  <a:lnTo>
                    <a:pt x="1015" y="12454"/>
                  </a:lnTo>
                  <a:lnTo>
                    <a:pt x="1740" y="16793"/>
                  </a:lnTo>
                  <a:cubicBezTo>
                    <a:pt x="16626" y="15240"/>
                    <a:pt x="29619" y="9912"/>
                    <a:pt x="29619" y="9912"/>
                  </a:cubicBezTo>
                  <a:lnTo>
                    <a:pt x="28117" y="5431"/>
                  </a:lnTo>
                  <a:lnTo>
                    <a:pt x="27359" y="3152"/>
                  </a:lnTo>
                  <a:lnTo>
                    <a:pt x="26307" y="0"/>
                  </a:lnTo>
                  <a:close/>
                </a:path>
              </a:pathLst>
            </a:custGeom>
            <a:solidFill>
              <a:schemeClr val="accent1"/>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27" name="Google Shape;1884;p14">
              <a:extLst>
                <a:ext uri="{FF2B5EF4-FFF2-40B4-BE49-F238E27FC236}">
                  <a16:creationId xmlns:a16="http://schemas.microsoft.com/office/drawing/2014/main" id="{0EA03ACB-F94B-1307-0F7A-A601083788E0}"/>
                </a:ext>
              </a:extLst>
            </p:cNvPr>
            <p:cNvSpPr/>
            <p:nvPr/>
          </p:nvSpPr>
          <p:spPr>
            <a:xfrm>
              <a:off x="7442414" y="4234799"/>
              <a:ext cx="808423" cy="464707"/>
            </a:xfrm>
            <a:custGeom>
              <a:avLst/>
              <a:gdLst/>
              <a:ahLst/>
              <a:cxnLst/>
              <a:rect l="l" t="t" r="r" b="b"/>
              <a:pathLst>
                <a:path w="30261" h="17395" extrusionOk="0">
                  <a:moveTo>
                    <a:pt x="26428" y="698"/>
                  </a:moveTo>
                  <a:lnTo>
                    <a:pt x="29548" y="10038"/>
                  </a:lnTo>
                  <a:cubicBezTo>
                    <a:pt x="27667" y="10783"/>
                    <a:pt x="15715" y="15328"/>
                    <a:pt x="2292" y="16772"/>
                  </a:cubicBezTo>
                  <a:lnTo>
                    <a:pt x="649" y="6912"/>
                  </a:lnTo>
                  <a:cubicBezTo>
                    <a:pt x="2793" y="6732"/>
                    <a:pt x="15041" y="5551"/>
                    <a:pt x="26428" y="698"/>
                  </a:cubicBezTo>
                  <a:close/>
                  <a:moveTo>
                    <a:pt x="26615" y="0"/>
                  </a:moveTo>
                  <a:cubicBezTo>
                    <a:pt x="26573" y="0"/>
                    <a:pt x="26531" y="8"/>
                    <a:pt x="26493" y="24"/>
                  </a:cubicBezTo>
                  <a:cubicBezTo>
                    <a:pt x="14039" y="5410"/>
                    <a:pt x="424" y="6334"/>
                    <a:pt x="289" y="6347"/>
                  </a:cubicBezTo>
                  <a:cubicBezTo>
                    <a:pt x="199" y="6347"/>
                    <a:pt x="122" y="6392"/>
                    <a:pt x="71" y="6456"/>
                  </a:cubicBezTo>
                  <a:cubicBezTo>
                    <a:pt x="20" y="6521"/>
                    <a:pt x="0" y="6604"/>
                    <a:pt x="13" y="6687"/>
                  </a:cubicBezTo>
                  <a:lnTo>
                    <a:pt x="1753" y="17144"/>
                  </a:lnTo>
                  <a:cubicBezTo>
                    <a:pt x="1778" y="17292"/>
                    <a:pt x="1900" y="17395"/>
                    <a:pt x="2048" y="17395"/>
                  </a:cubicBezTo>
                  <a:lnTo>
                    <a:pt x="2080" y="17395"/>
                  </a:lnTo>
                  <a:cubicBezTo>
                    <a:pt x="16838" y="15848"/>
                    <a:pt x="29908" y="10539"/>
                    <a:pt x="30042" y="10488"/>
                  </a:cubicBezTo>
                  <a:cubicBezTo>
                    <a:pt x="30184" y="10423"/>
                    <a:pt x="30261" y="10263"/>
                    <a:pt x="30209" y="10115"/>
                  </a:cubicBezTo>
                  <a:lnTo>
                    <a:pt x="26897" y="204"/>
                  </a:lnTo>
                  <a:cubicBezTo>
                    <a:pt x="26865" y="127"/>
                    <a:pt x="26807" y="63"/>
                    <a:pt x="26736" y="24"/>
                  </a:cubicBezTo>
                  <a:cubicBezTo>
                    <a:pt x="26698" y="8"/>
                    <a:pt x="26656" y="0"/>
                    <a:pt x="26615"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28" name="Google Shape;1885;p14">
              <a:extLst>
                <a:ext uri="{FF2B5EF4-FFF2-40B4-BE49-F238E27FC236}">
                  <a16:creationId xmlns:a16="http://schemas.microsoft.com/office/drawing/2014/main" id="{7AA2C028-15AE-4964-797E-70A48189C592}"/>
                </a:ext>
              </a:extLst>
            </p:cNvPr>
            <p:cNvSpPr/>
            <p:nvPr/>
          </p:nvSpPr>
          <p:spPr>
            <a:xfrm>
              <a:off x="7372104" y="3445749"/>
              <a:ext cx="629218" cy="498555"/>
            </a:xfrm>
            <a:custGeom>
              <a:avLst/>
              <a:gdLst/>
              <a:ahLst/>
              <a:cxnLst/>
              <a:rect l="l" t="t" r="r" b="b"/>
              <a:pathLst>
                <a:path w="23553" h="18662" extrusionOk="0">
                  <a:moveTo>
                    <a:pt x="12877" y="1"/>
                  </a:moveTo>
                  <a:lnTo>
                    <a:pt x="5675" y="1182"/>
                  </a:lnTo>
                  <a:lnTo>
                    <a:pt x="5540" y="1670"/>
                  </a:lnTo>
                  <a:cubicBezTo>
                    <a:pt x="3236" y="7177"/>
                    <a:pt x="1387" y="12858"/>
                    <a:pt x="0" y="18661"/>
                  </a:cubicBezTo>
                  <a:cubicBezTo>
                    <a:pt x="1111" y="18642"/>
                    <a:pt x="4359" y="13975"/>
                    <a:pt x="5893" y="13776"/>
                  </a:cubicBezTo>
                  <a:cubicBezTo>
                    <a:pt x="5946" y="13769"/>
                    <a:pt x="6001" y="13766"/>
                    <a:pt x="6057" y="13766"/>
                  </a:cubicBezTo>
                  <a:cubicBezTo>
                    <a:pt x="7580" y="13766"/>
                    <a:pt x="10460" y="16231"/>
                    <a:pt x="11677" y="16231"/>
                  </a:cubicBezTo>
                  <a:cubicBezTo>
                    <a:pt x="11732" y="16231"/>
                    <a:pt x="11783" y="16226"/>
                    <a:pt x="11831" y="16216"/>
                  </a:cubicBezTo>
                  <a:cubicBezTo>
                    <a:pt x="12980" y="15965"/>
                    <a:pt x="14412" y="12139"/>
                    <a:pt x="15464" y="11754"/>
                  </a:cubicBezTo>
                  <a:cubicBezTo>
                    <a:pt x="15542" y="11726"/>
                    <a:pt x="15642" y="11713"/>
                    <a:pt x="15762" y="11713"/>
                  </a:cubicBezTo>
                  <a:cubicBezTo>
                    <a:pt x="16990" y="11713"/>
                    <a:pt x="20254" y="13093"/>
                    <a:pt x="22378" y="13093"/>
                  </a:cubicBezTo>
                  <a:cubicBezTo>
                    <a:pt x="22832" y="13093"/>
                    <a:pt x="23234" y="13030"/>
                    <a:pt x="23553" y="12878"/>
                  </a:cubicBezTo>
                  <a:cubicBezTo>
                    <a:pt x="21409" y="9116"/>
                    <a:pt x="13301" y="565"/>
                    <a:pt x="13301" y="565"/>
                  </a:cubicBezTo>
                  <a:lnTo>
                    <a:pt x="12877" y="1"/>
                  </a:lnTo>
                  <a:close/>
                </a:path>
              </a:pathLst>
            </a:custGeom>
            <a:solidFill>
              <a:schemeClr val="accent4"/>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29" name="Google Shape;1886;p14">
              <a:extLst>
                <a:ext uri="{FF2B5EF4-FFF2-40B4-BE49-F238E27FC236}">
                  <a16:creationId xmlns:a16="http://schemas.microsoft.com/office/drawing/2014/main" id="{D07C1E06-25CA-407F-C551-5149A4D63EE7}"/>
                </a:ext>
              </a:extLst>
            </p:cNvPr>
            <p:cNvSpPr/>
            <p:nvPr/>
          </p:nvSpPr>
          <p:spPr>
            <a:xfrm>
              <a:off x="7361124" y="3436319"/>
              <a:ext cx="652380" cy="516909"/>
            </a:xfrm>
            <a:custGeom>
              <a:avLst/>
              <a:gdLst/>
              <a:ahLst/>
              <a:cxnLst/>
              <a:rect l="l" t="t" r="r" b="b"/>
              <a:pathLst>
                <a:path w="24420" h="19349" extrusionOk="0">
                  <a:moveTo>
                    <a:pt x="13147" y="707"/>
                  </a:moveTo>
                  <a:lnTo>
                    <a:pt x="13455" y="1111"/>
                  </a:lnTo>
                  <a:lnTo>
                    <a:pt x="13481" y="1137"/>
                  </a:lnTo>
                  <a:cubicBezTo>
                    <a:pt x="13558" y="1220"/>
                    <a:pt x="21113" y="9212"/>
                    <a:pt x="23476" y="13051"/>
                  </a:cubicBezTo>
                  <a:cubicBezTo>
                    <a:pt x="23272" y="13098"/>
                    <a:pt x="23043" y="13119"/>
                    <a:pt x="22793" y="13119"/>
                  </a:cubicBezTo>
                  <a:cubicBezTo>
                    <a:pt x="21641" y="13119"/>
                    <a:pt x="20068" y="12674"/>
                    <a:pt x="18738" y="12300"/>
                  </a:cubicBezTo>
                  <a:cubicBezTo>
                    <a:pt x="17530" y="11958"/>
                    <a:pt x="16712" y="11739"/>
                    <a:pt x="16171" y="11739"/>
                  </a:cubicBezTo>
                  <a:cubicBezTo>
                    <a:pt x="16010" y="11739"/>
                    <a:pt x="15874" y="11758"/>
                    <a:pt x="15760" y="11799"/>
                  </a:cubicBezTo>
                  <a:cubicBezTo>
                    <a:pt x="15156" y="12024"/>
                    <a:pt x="14579" y="12967"/>
                    <a:pt x="13911" y="14065"/>
                  </a:cubicBezTo>
                  <a:cubicBezTo>
                    <a:pt x="13340" y="14989"/>
                    <a:pt x="12634" y="16145"/>
                    <a:pt x="12171" y="16248"/>
                  </a:cubicBezTo>
                  <a:cubicBezTo>
                    <a:pt x="12142" y="16254"/>
                    <a:pt x="12108" y="16258"/>
                    <a:pt x="12073" y="16258"/>
                  </a:cubicBezTo>
                  <a:cubicBezTo>
                    <a:pt x="11593" y="16258"/>
                    <a:pt x="10604" y="15683"/>
                    <a:pt x="9726" y="15169"/>
                  </a:cubicBezTo>
                  <a:cubicBezTo>
                    <a:pt x="8558" y="14490"/>
                    <a:pt x="7352" y="13789"/>
                    <a:pt x="6461" y="13789"/>
                  </a:cubicBezTo>
                  <a:cubicBezTo>
                    <a:pt x="6392" y="13789"/>
                    <a:pt x="6325" y="13793"/>
                    <a:pt x="6259" y="13802"/>
                  </a:cubicBezTo>
                  <a:cubicBezTo>
                    <a:pt x="5341" y="13924"/>
                    <a:pt x="4102" y="15227"/>
                    <a:pt x="2787" y="16601"/>
                  </a:cubicBezTo>
                  <a:cubicBezTo>
                    <a:pt x="2183" y="17230"/>
                    <a:pt x="1413" y="18032"/>
                    <a:pt x="893" y="18437"/>
                  </a:cubicBezTo>
                  <a:cubicBezTo>
                    <a:pt x="2254" y="12878"/>
                    <a:pt x="4045" y="7428"/>
                    <a:pt x="6253" y="2145"/>
                  </a:cubicBezTo>
                  <a:lnTo>
                    <a:pt x="6349" y="1824"/>
                  </a:lnTo>
                  <a:lnTo>
                    <a:pt x="13147" y="707"/>
                  </a:lnTo>
                  <a:close/>
                  <a:moveTo>
                    <a:pt x="13430" y="1"/>
                  </a:moveTo>
                  <a:lnTo>
                    <a:pt x="5829" y="1246"/>
                  </a:lnTo>
                  <a:lnTo>
                    <a:pt x="5650" y="1913"/>
                  </a:lnTo>
                  <a:cubicBezTo>
                    <a:pt x="3339" y="7434"/>
                    <a:pt x="1483" y="13128"/>
                    <a:pt x="97" y="18937"/>
                  </a:cubicBezTo>
                  <a:lnTo>
                    <a:pt x="1" y="19348"/>
                  </a:lnTo>
                  <a:lnTo>
                    <a:pt x="418" y="19348"/>
                  </a:lnTo>
                  <a:cubicBezTo>
                    <a:pt x="1047" y="19335"/>
                    <a:pt x="1907" y="18469"/>
                    <a:pt x="3255" y="17056"/>
                  </a:cubicBezTo>
                  <a:cubicBezTo>
                    <a:pt x="4321" y="15940"/>
                    <a:pt x="5656" y="14547"/>
                    <a:pt x="6343" y="14457"/>
                  </a:cubicBezTo>
                  <a:cubicBezTo>
                    <a:pt x="6382" y="14452"/>
                    <a:pt x="6423" y="14449"/>
                    <a:pt x="6465" y="14449"/>
                  </a:cubicBezTo>
                  <a:cubicBezTo>
                    <a:pt x="7177" y="14449"/>
                    <a:pt x="8350" y="15135"/>
                    <a:pt x="9392" y="15741"/>
                  </a:cubicBezTo>
                  <a:cubicBezTo>
                    <a:pt x="10469" y="16362"/>
                    <a:pt x="11416" y="16912"/>
                    <a:pt x="12087" y="16912"/>
                  </a:cubicBezTo>
                  <a:cubicBezTo>
                    <a:pt x="12164" y="16912"/>
                    <a:pt x="12237" y="16905"/>
                    <a:pt x="12306" y="16890"/>
                  </a:cubicBezTo>
                  <a:cubicBezTo>
                    <a:pt x="13045" y="16729"/>
                    <a:pt x="13731" y="15599"/>
                    <a:pt x="14463" y="14405"/>
                  </a:cubicBezTo>
                  <a:cubicBezTo>
                    <a:pt x="14970" y="13584"/>
                    <a:pt x="15593" y="12557"/>
                    <a:pt x="15985" y="12415"/>
                  </a:cubicBezTo>
                  <a:cubicBezTo>
                    <a:pt x="16031" y="12398"/>
                    <a:pt x="16096" y="12390"/>
                    <a:pt x="16176" y="12390"/>
                  </a:cubicBezTo>
                  <a:cubicBezTo>
                    <a:pt x="16651" y="12390"/>
                    <a:pt x="17657" y="12676"/>
                    <a:pt x="18559" y="12929"/>
                  </a:cubicBezTo>
                  <a:cubicBezTo>
                    <a:pt x="19981" y="13331"/>
                    <a:pt x="21541" y="13773"/>
                    <a:pt x="22782" y="13773"/>
                  </a:cubicBezTo>
                  <a:cubicBezTo>
                    <a:pt x="23282" y="13773"/>
                    <a:pt x="23731" y="13701"/>
                    <a:pt x="24098" y="13526"/>
                  </a:cubicBezTo>
                  <a:lnTo>
                    <a:pt x="24419" y="13372"/>
                  </a:lnTo>
                  <a:lnTo>
                    <a:pt x="24246" y="13070"/>
                  </a:lnTo>
                  <a:cubicBezTo>
                    <a:pt x="22128" y="9353"/>
                    <a:pt x="14437" y="1201"/>
                    <a:pt x="13969" y="700"/>
                  </a:cubicBezTo>
                  <a:lnTo>
                    <a:pt x="13430" y="1"/>
                  </a:ln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30" name="Google Shape;1887;p14">
              <a:extLst>
                <a:ext uri="{FF2B5EF4-FFF2-40B4-BE49-F238E27FC236}">
                  <a16:creationId xmlns:a16="http://schemas.microsoft.com/office/drawing/2014/main" id="{2E328085-DC4E-008B-7211-24262F5BB309}"/>
                </a:ext>
              </a:extLst>
            </p:cNvPr>
            <p:cNvSpPr/>
            <p:nvPr/>
          </p:nvSpPr>
          <p:spPr>
            <a:xfrm>
              <a:off x="7463838" y="4327336"/>
              <a:ext cx="737601" cy="248530"/>
            </a:xfrm>
            <a:custGeom>
              <a:avLst/>
              <a:gdLst/>
              <a:ahLst/>
              <a:cxnLst/>
              <a:rect l="l" t="t" r="r" b="b"/>
              <a:pathLst>
                <a:path w="27610" h="9303" extrusionOk="0">
                  <a:moveTo>
                    <a:pt x="26852" y="1"/>
                  </a:moveTo>
                  <a:cubicBezTo>
                    <a:pt x="14592" y="5258"/>
                    <a:pt x="1" y="6234"/>
                    <a:pt x="1" y="6234"/>
                  </a:cubicBezTo>
                  <a:lnTo>
                    <a:pt x="508" y="9302"/>
                  </a:lnTo>
                  <a:cubicBezTo>
                    <a:pt x="17506" y="7698"/>
                    <a:pt x="27610" y="2267"/>
                    <a:pt x="27610" y="2267"/>
                  </a:cubicBezTo>
                  <a:lnTo>
                    <a:pt x="26852" y="1"/>
                  </a:lnTo>
                  <a:close/>
                </a:path>
              </a:pathLst>
            </a:custGeom>
            <a:solidFill>
              <a:schemeClr val="lt1"/>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31" name="Google Shape;1888;p14">
              <a:extLst>
                <a:ext uri="{FF2B5EF4-FFF2-40B4-BE49-F238E27FC236}">
                  <a16:creationId xmlns:a16="http://schemas.microsoft.com/office/drawing/2014/main" id="{C2C91685-ECAA-042D-05A1-4D8C52133F3C}"/>
                </a:ext>
              </a:extLst>
            </p:cNvPr>
            <p:cNvSpPr/>
            <p:nvPr/>
          </p:nvSpPr>
          <p:spPr>
            <a:xfrm>
              <a:off x="7454916" y="4318654"/>
              <a:ext cx="756302" cy="265948"/>
            </a:xfrm>
            <a:custGeom>
              <a:avLst/>
              <a:gdLst/>
              <a:ahLst/>
              <a:cxnLst/>
              <a:rect l="l" t="t" r="r" b="b"/>
              <a:pathLst>
                <a:path w="28310" h="9955" extrusionOk="0">
                  <a:moveTo>
                    <a:pt x="26994" y="762"/>
                  </a:moveTo>
                  <a:lnTo>
                    <a:pt x="27552" y="2431"/>
                  </a:lnTo>
                  <a:cubicBezTo>
                    <a:pt x="25922" y="3247"/>
                    <a:pt x="16242" y="7804"/>
                    <a:pt x="1118" y="9274"/>
                  </a:cubicBezTo>
                  <a:lnTo>
                    <a:pt x="713" y="6854"/>
                  </a:lnTo>
                  <a:cubicBezTo>
                    <a:pt x="3018" y="6668"/>
                    <a:pt x="15953" y="5410"/>
                    <a:pt x="26994" y="762"/>
                  </a:cubicBezTo>
                  <a:close/>
                  <a:moveTo>
                    <a:pt x="27184" y="0"/>
                  </a:moveTo>
                  <a:cubicBezTo>
                    <a:pt x="27142" y="0"/>
                    <a:pt x="27100" y="8"/>
                    <a:pt x="27058" y="24"/>
                  </a:cubicBezTo>
                  <a:cubicBezTo>
                    <a:pt x="14990" y="5198"/>
                    <a:pt x="457" y="6225"/>
                    <a:pt x="315" y="6232"/>
                  </a:cubicBezTo>
                  <a:cubicBezTo>
                    <a:pt x="219" y="6238"/>
                    <a:pt x="136" y="6283"/>
                    <a:pt x="78" y="6360"/>
                  </a:cubicBezTo>
                  <a:cubicBezTo>
                    <a:pt x="20" y="6431"/>
                    <a:pt x="1" y="6521"/>
                    <a:pt x="14" y="6610"/>
                  </a:cubicBezTo>
                  <a:lnTo>
                    <a:pt x="521" y="9685"/>
                  </a:lnTo>
                  <a:cubicBezTo>
                    <a:pt x="547" y="9839"/>
                    <a:pt x="681" y="9955"/>
                    <a:pt x="842" y="9955"/>
                  </a:cubicBezTo>
                  <a:lnTo>
                    <a:pt x="874" y="9955"/>
                  </a:lnTo>
                  <a:cubicBezTo>
                    <a:pt x="17744" y="8363"/>
                    <a:pt x="28002" y="2932"/>
                    <a:pt x="28104" y="2881"/>
                  </a:cubicBezTo>
                  <a:cubicBezTo>
                    <a:pt x="28239" y="2804"/>
                    <a:pt x="28310" y="2643"/>
                    <a:pt x="28258" y="2489"/>
                  </a:cubicBezTo>
                  <a:lnTo>
                    <a:pt x="27495" y="223"/>
                  </a:lnTo>
                  <a:cubicBezTo>
                    <a:pt x="27450" y="85"/>
                    <a:pt x="27322" y="0"/>
                    <a:pt x="27184"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32" name="Google Shape;1889;p14">
              <a:extLst>
                <a:ext uri="{FF2B5EF4-FFF2-40B4-BE49-F238E27FC236}">
                  <a16:creationId xmlns:a16="http://schemas.microsoft.com/office/drawing/2014/main" id="{C21D961C-AC2E-BD64-9942-E700ED9F12A2}"/>
                </a:ext>
              </a:extLst>
            </p:cNvPr>
            <p:cNvSpPr/>
            <p:nvPr/>
          </p:nvSpPr>
          <p:spPr>
            <a:xfrm>
              <a:off x="7603604" y="3332909"/>
              <a:ext cx="684946" cy="1565900"/>
            </a:xfrm>
            <a:custGeom>
              <a:avLst/>
              <a:gdLst/>
              <a:ahLst/>
              <a:cxnLst/>
              <a:rect l="l" t="t" r="r" b="b"/>
              <a:pathLst>
                <a:path w="25639" h="58615" extrusionOk="0">
                  <a:moveTo>
                    <a:pt x="1021" y="1"/>
                  </a:moveTo>
                  <a:cubicBezTo>
                    <a:pt x="1021" y="1"/>
                    <a:pt x="552" y="39"/>
                    <a:pt x="0" y="110"/>
                  </a:cubicBezTo>
                  <a:cubicBezTo>
                    <a:pt x="1149" y="1939"/>
                    <a:pt x="2202" y="3827"/>
                    <a:pt x="3261" y="5714"/>
                  </a:cubicBezTo>
                  <a:cubicBezTo>
                    <a:pt x="6940" y="12287"/>
                    <a:pt x="10631" y="18905"/>
                    <a:pt x="13038" y="26044"/>
                  </a:cubicBezTo>
                  <a:cubicBezTo>
                    <a:pt x="14367" y="29998"/>
                    <a:pt x="15291" y="34074"/>
                    <a:pt x="16209" y="38144"/>
                  </a:cubicBezTo>
                  <a:cubicBezTo>
                    <a:pt x="16658" y="40127"/>
                    <a:pt x="17108" y="42111"/>
                    <a:pt x="17557" y="44095"/>
                  </a:cubicBezTo>
                  <a:cubicBezTo>
                    <a:pt x="17705" y="44762"/>
                    <a:pt x="17852" y="45423"/>
                    <a:pt x="18006" y="46078"/>
                  </a:cubicBezTo>
                  <a:cubicBezTo>
                    <a:pt x="18058" y="46309"/>
                    <a:pt x="18109" y="46540"/>
                    <a:pt x="18167" y="46778"/>
                  </a:cubicBezTo>
                  <a:cubicBezTo>
                    <a:pt x="18751" y="49384"/>
                    <a:pt x="19322" y="52196"/>
                    <a:pt x="18282" y="54654"/>
                  </a:cubicBezTo>
                  <a:cubicBezTo>
                    <a:pt x="17602" y="56246"/>
                    <a:pt x="16325" y="57498"/>
                    <a:pt x="14996" y="58615"/>
                  </a:cubicBezTo>
                  <a:cubicBezTo>
                    <a:pt x="19258" y="57331"/>
                    <a:pt x="22956" y="55803"/>
                    <a:pt x="23893" y="54930"/>
                  </a:cubicBezTo>
                  <a:cubicBezTo>
                    <a:pt x="25639" y="53287"/>
                    <a:pt x="24278" y="47157"/>
                    <a:pt x="23476" y="44152"/>
                  </a:cubicBezTo>
                  <a:lnTo>
                    <a:pt x="23906" y="43985"/>
                  </a:lnTo>
                  <a:lnTo>
                    <a:pt x="20581" y="34074"/>
                  </a:lnTo>
                  <a:lnTo>
                    <a:pt x="14906" y="17102"/>
                  </a:lnTo>
                  <a:cubicBezTo>
                    <a:pt x="12749" y="13327"/>
                    <a:pt x="4674" y="4777"/>
                    <a:pt x="4674" y="4777"/>
                  </a:cubicBezTo>
                  <a:lnTo>
                    <a:pt x="4244" y="4218"/>
                  </a:lnTo>
                  <a:lnTo>
                    <a:pt x="1021" y="1"/>
                  </a:ln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33" name="Google Shape;1890;p14">
              <a:extLst>
                <a:ext uri="{FF2B5EF4-FFF2-40B4-BE49-F238E27FC236}">
                  <a16:creationId xmlns:a16="http://schemas.microsoft.com/office/drawing/2014/main" id="{A07E730C-8871-B7DB-102E-514485681CD9}"/>
                </a:ext>
              </a:extLst>
            </p:cNvPr>
            <p:cNvSpPr/>
            <p:nvPr/>
          </p:nvSpPr>
          <p:spPr>
            <a:xfrm>
              <a:off x="7521299" y="3812211"/>
              <a:ext cx="134457" cy="577605"/>
            </a:xfrm>
            <a:custGeom>
              <a:avLst/>
              <a:gdLst/>
              <a:ahLst/>
              <a:cxnLst/>
              <a:rect l="l" t="t" r="r" b="b"/>
              <a:pathLst>
                <a:path w="5033" h="21621" extrusionOk="0">
                  <a:moveTo>
                    <a:pt x="642" y="1"/>
                  </a:moveTo>
                  <a:lnTo>
                    <a:pt x="0" y="110"/>
                  </a:lnTo>
                  <a:cubicBezTo>
                    <a:pt x="26" y="257"/>
                    <a:pt x="2497" y="14746"/>
                    <a:pt x="4404" y="21621"/>
                  </a:cubicBezTo>
                  <a:lnTo>
                    <a:pt x="5033" y="21447"/>
                  </a:lnTo>
                  <a:cubicBezTo>
                    <a:pt x="3133" y="14604"/>
                    <a:pt x="668" y="148"/>
                    <a:pt x="642"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34" name="Google Shape;1891;p14">
              <a:extLst>
                <a:ext uri="{FF2B5EF4-FFF2-40B4-BE49-F238E27FC236}">
                  <a16:creationId xmlns:a16="http://schemas.microsoft.com/office/drawing/2014/main" id="{1233A535-57AF-0EA5-9B2C-76CBF544760A}"/>
                </a:ext>
              </a:extLst>
            </p:cNvPr>
            <p:cNvSpPr/>
            <p:nvPr/>
          </p:nvSpPr>
          <p:spPr>
            <a:xfrm>
              <a:off x="7777136" y="3757340"/>
              <a:ext cx="165873" cy="566118"/>
            </a:xfrm>
            <a:custGeom>
              <a:avLst/>
              <a:gdLst/>
              <a:ahLst/>
              <a:cxnLst/>
              <a:rect l="l" t="t" r="r" b="b"/>
              <a:pathLst>
                <a:path w="6209" h="21191" extrusionOk="0">
                  <a:moveTo>
                    <a:pt x="630" y="0"/>
                  </a:moveTo>
                  <a:lnTo>
                    <a:pt x="1" y="187"/>
                  </a:lnTo>
                  <a:cubicBezTo>
                    <a:pt x="46" y="328"/>
                    <a:pt x="4173" y="14264"/>
                    <a:pt x="5566" y="21190"/>
                  </a:cubicBezTo>
                  <a:lnTo>
                    <a:pt x="6208" y="21062"/>
                  </a:lnTo>
                  <a:cubicBezTo>
                    <a:pt x="4809" y="14103"/>
                    <a:pt x="668" y="142"/>
                    <a:pt x="630"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35" name="Google Shape;1892;p14">
              <a:extLst>
                <a:ext uri="{FF2B5EF4-FFF2-40B4-BE49-F238E27FC236}">
                  <a16:creationId xmlns:a16="http://schemas.microsoft.com/office/drawing/2014/main" id="{0C917073-126D-2F6F-7392-25104BDFC107}"/>
                </a:ext>
              </a:extLst>
            </p:cNvPr>
            <p:cNvSpPr/>
            <p:nvPr/>
          </p:nvSpPr>
          <p:spPr>
            <a:xfrm>
              <a:off x="7679898" y="3877206"/>
              <a:ext cx="114260" cy="484664"/>
            </a:xfrm>
            <a:custGeom>
              <a:avLst/>
              <a:gdLst/>
              <a:ahLst/>
              <a:cxnLst/>
              <a:rect l="l" t="t" r="r" b="b"/>
              <a:pathLst>
                <a:path w="4277" h="18142" extrusionOk="0">
                  <a:moveTo>
                    <a:pt x="643" y="0"/>
                  </a:moveTo>
                  <a:lnTo>
                    <a:pt x="1" y="129"/>
                  </a:lnTo>
                  <a:cubicBezTo>
                    <a:pt x="27" y="257"/>
                    <a:pt x="2594" y="12929"/>
                    <a:pt x="3634" y="18141"/>
                  </a:cubicBezTo>
                  <a:lnTo>
                    <a:pt x="4276" y="18013"/>
                  </a:lnTo>
                  <a:cubicBezTo>
                    <a:pt x="3236" y="12800"/>
                    <a:pt x="669" y="129"/>
                    <a:pt x="643"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36" name="Google Shape;1893;p14">
              <a:extLst>
                <a:ext uri="{FF2B5EF4-FFF2-40B4-BE49-F238E27FC236}">
                  <a16:creationId xmlns:a16="http://schemas.microsoft.com/office/drawing/2014/main" id="{1888D742-01F7-134B-9FE7-7BC7E7C42B1F}"/>
                </a:ext>
              </a:extLst>
            </p:cNvPr>
            <p:cNvSpPr/>
            <p:nvPr/>
          </p:nvSpPr>
          <p:spPr>
            <a:xfrm>
              <a:off x="7410518" y="3908248"/>
              <a:ext cx="104803" cy="501120"/>
            </a:xfrm>
            <a:custGeom>
              <a:avLst/>
              <a:gdLst/>
              <a:ahLst/>
              <a:cxnLst/>
              <a:rect l="l" t="t" r="r" b="b"/>
              <a:pathLst>
                <a:path w="3923" h="18758" extrusionOk="0">
                  <a:moveTo>
                    <a:pt x="642" y="0"/>
                  </a:moveTo>
                  <a:lnTo>
                    <a:pt x="0" y="97"/>
                  </a:lnTo>
                  <a:cubicBezTo>
                    <a:pt x="26" y="238"/>
                    <a:pt x="2157" y="14322"/>
                    <a:pt x="3293" y="18757"/>
                  </a:cubicBezTo>
                  <a:lnTo>
                    <a:pt x="3922" y="18597"/>
                  </a:lnTo>
                  <a:cubicBezTo>
                    <a:pt x="2793" y="14193"/>
                    <a:pt x="668" y="142"/>
                    <a:pt x="642"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37" name="Google Shape;1894;p14">
              <a:extLst>
                <a:ext uri="{FF2B5EF4-FFF2-40B4-BE49-F238E27FC236}">
                  <a16:creationId xmlns:a16="http://schemas.microsoft.com/office/drawing/2014/main" id="{F0DC74DF-1076-8A3A-8B01-3BC272A59846}"/>
                </a:ext>
              </a:extLst>
            </p:cNvPr>
            <p:cNvSpPr/>
            <p:nvPr/>
          </p:nvSpPr>
          <p:spPr>
            <a:xfrm>
              <a:off x="7925984" y="3789397"/>
              <a:ext cx="144582" cy="491342"/>
            </a:xfrm>
            <a:custGeom>
              <a:avLst/>
              <a:gdLst/>
              <a:ahLst/>
              <a:cxnLst/>
              <a:rect l="l" t="t" r="r" b="b"/>
              <a:pathLst>
                <a:path w="5412" h="18392" extrusionOk="0">
                  <a:moveTo>
                    <a:pt x="630" y="1"/>
                  </a:moveTo>
                  <a:lnTo>
                    <a:pt x="1" y="181"/>
                  </a:lnTo>
                  <a:cubicBezTo>
                    <a:pt x="46" y="335"/>
                    <a:pt x="4237" y="15131"/>
                    <a:pt x="4770" y="18392"/>
                  </a:cubicBezTo>
                  <a:lnTo>
                    <a:pt x="5412" y="18289"/>
                  </a:lnTo>
                  <a:cubicBezTo>
                    <a:pt x="4879" y="14990"/>
                    <a:pt x="803" y="611"/>
                    <a:pt x="630"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38" name="Google Shape;1895;p14">
              <a:extLst>
                <a:ext uri="{FF2B5EF4-FFF2-40B4-BE49-F238E27FC236}">
                  <a16:creationId xmlns:a16="http://schemas.microsoft.com/office/drawing/2014/main" id="{F742C904-57D1-A0DC-0E6C-BFA54E19FD59}"/>
                </a:ext>
              </a:extLst>
            </p:cNvPr>
            <p:cNvSpPr/>
            <p:nvPr/>
          </p:nvSpPr>
          <p:spPr>
            <a:xfrm rot="5012803">
              <a:off x="7408865" y="4024822"/>
              <a:ext cx="335451" cy="266849"/>
            </a:xfrm>
            <a:custGeom>
              <a:avLst/>
              <a:gdLst/>
              <a:ahLst/>
              <a:cxnLst/>
              <a:rect l="l" t="t" r="r" b="b"/>
              <a:pathLst>
                <a:path w="12557" h="9989" extrusionOk="0">
                  <a:moveTo>
                    <a:pt x="5817" y="1"/>
                  </a:moveTo>
                  <a:cubicBezTo>
                    <a:pt x="5448" y="1"/>
                    <a:pt x="5060" y="44"/>
                    <a:pt x="4654" y="137"/>
                  </a:cubicBezTo>
                  <a:cubicBezTo>
                    <a:pt x="4539" y="162"/>
                    <a:pt x="4417" y="188"/>
                    <a:pt x="4301" y="227"/>
                  </a:cubicBezTo>
                  <a:cubicBezTo>
                    <a:pt x="655" y="1254"/>
                    <a:pt x="0" y="4605"/>
                    <a:pt x="1239" y="7095"/>
                  </a:cubicBezTo>
                  <a:cubicBezTo>
                    <a:pt x="2076" y="8885"/>
                    <a:pt x="3870" y="9989"/>
                    <a:pt x="5790" y="9989"/>
                  </a:cubicBezTo>
                  <a:cubicBezTo>
                    <a:pt x="6121" y="9989"/>
                    <a:pt x="6457" y="9956"/>
                    <a:pt x="6792" y="9888"/>
                  </a:cubicBezTo>
                  <a:cubicBezTo>
                    <a:pt x="12557" y="8838"/>
                    <a:pt x="11090" y="1"/>
                    <a:pt x="5817" y="1"/>
                  </a:cubicBezTo>
                  <a:close/>
                </a:path>
              </a:pathLst>
            </a:custGeom>
            <a:solidFill>
              <a:srgbClr val="FFFFFF"/>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39" name="Google Shape;1896;p14">
              <a:extLst>
                <a:ext uri="{FF2B5EF4-FFF2-40B4-BE49-F238E27FC236}">
                  <a16:creationId xmlns:a16="http://schemas.microsoft.com/office/drawing/2014/main" id="{6F207BD3-C5BF-73A0-1D86-5CC2ACAEFBAE}"/>
                </a:ext>
              </a:extLst>
            </p:cNvPr>
            <p:cNvSpPr/>
            <p:nvPr/>
          </p:nvSpPr>
          <p:spPr>
            <a:xfrm rot="5749646">
              <a:off x="7435127" y="4004162"/>
              <a:ext cx="285910" cy="275544"/>
            </a:xfrm>
            <a:custGeom>
              <a:avLst/>
              <a:gdLst/>
              <a:ahLst/>
              <a:cxnLst/>
              <a:rect l="l" t="t" r="r" b="b"/>
              <a:pathLst>
                <a:path w="10702" h="10314" extrusionOk="0">
                  <a:moveTo>
                    <a:pt x="5517" y="318"/>
                  </a:moveTo>
                  <a:cubicBezTo>
                    <a:pt x="6703" y="318"/>
                    <a:pt x="7837" y="837"/>
                    <a:pt x="8622" y="1731"/>
                  </a:cubicBezTo>
                  <a:cubicBezTo>
                    <a:pt x="9893" y="3137"/>
                    <a:pt x="10348" y="5358"/>
                    <a:pt x="9745" y="7129"/>
                  </a:cubicBezTo>
                  <a:cubicBezTo>
                    <a:pt x="9244" y="8612"/>
                    <a:pt x="8070" y="9588"/>
                    <a:pt x="6446" y="9883"/>
                  </a:cubicBezTo>
                  <a:cubicBezTo>
                    <a:pt x="6118" y="9951"/>
                    <a:pt x="5789" y="9984"/>
                    <a:pt x="5464" y="9984"/>
                  </a:cubicBezTo>
                  <a:cubicBezTo>
                    <a:pt x="3608" y="9984"/>
                    <a:pt x="1876" y="8912"/>
                    <a:pt x="1073" y="7181"/>
                  </a:cubicBezTo>
                  <a:cubicBezTo>
                    <a:pt x="405" y="5839"/>
                    <a:pt x="334" y="4305"/>
                    <a:pt x="887" y="3066"/>
                  </a:cubicBezTo>
                  <a:cubicBezTo>
                    <a:pt x="1426" y="1846"/>
                    <a:pt x="2511" y="973"/>
                    <a:pt x="4038" y="543"/>
                  </a:cubicBezTo>
                  <a:cubicBezTo>
                    <a:pt x="4147" y="505"/>
                    <a:pt x="4263" y="479"/>
                    <a:pt x="4379" y="453"/>
                  </a:cubicBezTo>
                  <a:cubicBezTo>
                    <a:pt x="4744" y="370"/>
                    <a:pt x="5117" y="325"/>
                    <a:pt x="5496" y="325"/>
                  </a:cubicBezTo>
                  <a:lnTo>
                    <a:pt x="5496" y="318"/>
                  </a:lnTo>
                  <a:cubicBezTo>
                    <a:pt x="5503" y="318"/>
                    <a:pt x="5510" y="318"/>
                    <a:pt x="5517" y="318"/>
                  </a:cubicBezTo>
                  <a:close/>
                  <a:moveTo>
                    <a:pt x="5503" y="0"/>
                  </a:moveTo>
                  <a:cubicBezTo>
                    <a:pt x="5115" y="0"/>
                    <a:pt x="4716" y="46"/>
                    <a:pt x="4308" y="139"/>
                  </a:cubicBezTo>
                  <a:cubicBezTo>
                    <a:pt x="4186" y="164"/>
                    <a:pt x="4058" y="197"/>
                    <a:pt x="3942" y="229"/>
                  </a:cubicBezTo>
                  <a:cubicBezTo>
                    <a:pt x="2331" y="684"/>
                    <a:pt x="1169" y="1622"/>
                    <a:pt x="585" y="2931"/>
                  </a:cubicBezTo>
                  <a:cubicBezTo>
                    <a:pt x="1" y="4260"/>
                    <a:pt x="71" y="5903"/>
                    <a:pt x="777" y="7322"/>
                  </a:cubicBezTo>
                  <a:cubicBezTo>
                    <a:pt x="1625" y="9145"/>
                    <a:pt x="3454" y="10313"/>
                    <a:pt x="5470" y="10313"/>
                  </a:cubicBezTo>
                  <a:cubicBezTo>
                    <a:pt x="5816" y="10307"/>
                    <a:pt x="6170" y="10275"/>
                    <a:pt x="6510" y="10204"/>
                  </a:cubicBezTo>
                  <a:cubicBezTo>
                    <a:pt x="8256" y="9890"/>
                    <a:pt x="9514" y="8830"/>
                    <a:pt x="10060" y="7232"/>
                  </a:cubicBezTo>
                  <a:cubicBezTo>
                    <a:pt x="10702" y="5358"/>
                    <a:pt x="10214" y="3002"/>
                    <a:pt x="8872" y="1512"/>
                  </a:cubicBezTo>
                  <a:cubicBezTo>
                    <a:pt x="7977" y="518"/>
                    <a:pt x="6806" y="0"/>
                    <a:pt x="5503"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40" name="Google Shape;1897;p14">
              <a:extLst>
                <a:ext uri="{FF2B5EF4-FFF2-40B4-BE49-F238E27FC236}">
                  <a16:creationId xmlns:a16="http://schemas.microsoft.com/office/drawing/2014/main" id="{09D91B97-AEFC-1DBB-1C84-42789D1F45BE}"/>
                </a:ext>
              </a:extLst>
            </p:cNvPr>
            <p:cNvSpPr/>
            <p:nvPr/>
          </p:nvSpPr>
          <p:spPr>
            <a:xfrm rot="5012803">
              <a:off x="7530312" y="3970713"/>
              <a:ext cx="148692" cy="183527"/>
            </a:xfrm>
            <a:custGeom>
              <a:avLst/>
              <a:gdLst/>
              <a:ahLst/>
              <a:cxnLst/>
              <a:rect l="l" t="t" r="r" b="b"/>
              <a:pathLst>
                <a:path w="5566" h="6870" extrusionOk="0">
                  <a:moveTo>
                    <a:pt x="4301" y="1"/>
                  </a:moveTo>
                  <a:cubicBezTo>
                    <a:pt x="655" y="1028"/>
                    <a:pt x="0" y="4378"/>
                    <a:pt x="1239" y="6869"/>
                  </a:cubicBezTo>
                  <a:cubicBezTo>
                    <a:pt x="5566" y="4558"/>
                    <a:pt x="4301" y="1"/>
                    <a:pt x="4301"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41" name="Google Shape;1898;p14">
              <a:extLst>
                <a:ext uri="{FF2B5EF4-FFF2-40B4-BE49-F238E27FC236}">
                  <a16:creationId xmlns:a16="http://schemas.microsoft.com/office/drawing/2014/main" id="{C608B4E0-E384-B512-87DC-CE7749F27B40}"/>
                </a:ext>
              </a:extLst>
            </p:cNvPr>
            <p:cNvSpPr/>
            <p:nvPr/>
          </p:nvSpPr>
          <p:spPr>
            <a:xfrm rot="4723234">
              <a:off x="7757752" y="3964617"/>
              <a:ext cx="318291" cy="253351"/>
            </a:xfrm>
            <a:custGeom>
              <a:avLst/>
              <a:gdLst/>
              <a:ahLst/>
              <a:cxnLst/>
              <a:rect l="l" t="t" r="r" b="b"/>
              <a:pathLst>
                <a:path w="11915" h="9484" extrusionOk="0">
                  <a:moveTo>
                    <a:pt x="5539" y="0"/>
                  </a:moveTo>
                  <a:cubicBezTo>
                    <a:pt x="5181" y="0"/>
                    <a:pt x="4804" y="43"/>
                    <a:pt x="4410" y="135"/>
                  </a:cubicBezTo>
                  <a:cubicBezTo>
                    <a:pt x="4301" y="161"/>
                    <a:pt x="4192" y="187"/>
                    <a:pt x="4083" y="219"/>
                  </a:cubicBezTo>
                  <a:cubicBezTo>
                    <a:pt x="617" y="1201"/>
                    <a:pt x="0" y="4372"/>
                    <a:pt x="1175" y="6741"/>
                  </a:cubicBezTo>
                  <a:cubicBezTo>
                    <a:pt x="1973" y="8440"/>
                    <a:pt x="3668" y="9483"/>
                    <a:pt x="5489" y="9483"/>
                  </a:cubicBezTo>
                  <a:cubicBezTo>
                    <a:pt x="5807" y="9483"/>
                    <a:pt x="6130" y="9451"/>
                    <a:pt x="6452" y="9385"/>
                  </a:cubicBezTo>
                  <a:cubicBezTo>
                    <a:pt x="11914" y="8379"/>
                    <a:pt x="10536" y="0"/>
                    <a:pt x="5539" y="0"/>
                  </a:cubicBezTo>
                  <a:close/>
                </a:path>
              </a:pathLst>
            </a:custGeom>
            <a:solidFill>
              <a:srgbClr val="FFFFFF"/>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42" name="Google Shape;1899;p14">
              <a:extLst>
                <a:ext uri="{FF2B5EF4-FFF2-40B4-BE49-F238E27FC236}">
                  <a16:creationId xmlns:a16="http://schemas.microsoft.com/office/drawing/2014/main" id="{FF74519C-7E9F-3782-F9FE-F8655CE57236}"/>
                </a:ext>
              </a:extLst>
            </p:cNvPr>
            <p:cNvSpPr/>
            <p:nvPr/>
          </p:nvSpPr>
          <p:spPr>
            <a:xfrm rot="5547389">
              <a:off x="7779374" y="3944655"/>
              <a:ext cx="272195" cy="262016"/>
            </a:xfrm>
            <a:custGeom>
              <a:avLst/>
              <a:gdLst/>
              <a:ahLst/>
              <a:cxnLst/>
              <a:rect l="l" t="t" r="r" b="b"/>
              <a:pathLst>
                <a:path w="10189" h="9808" extrusionOk="0">
                  <a:moveTo>
                    <a:pt x="5267" y="320"/>
                  </a:moveTo>
                  <a:cubicBezTo>
                    <a:pt x="6383" y="320"/>
                    <a:pt x="7452" y="801"/>
                    <a:pt x="8192" y="1642"/>
                  </a:cubicBezTo>
                  <a:cubicBezTo>
                    <a:pt x="9392" y="2965"/>
                    <a:pt x="9835" y="5070"/>
                    <a:pt x="9264" y="6758"/>
                  </a:cubicBezTo>
                  <a:cubicBezTo>
                    <a:pt x="8789" y="8171"/>
                    <a:pt x="7678" y="9101"/>
                    <a:pt x="6138" y="9384"/>
                  </a:cubicBezTo>
                  <a:cubicBezTo>
                    <a:pt x="5824" y="9449"/>
                    <a:pt x="5509" y="9481"/>
                    <a:pt x="5199" y="9481"/>
                  </a:cubicBezTo>
                  <a:cubicBezTo>
                    <a:pt x="3440" y="9481"/>
                    <a:pt x="1804" y="8465"/>
                    <a:pt x="1041" y="6823"/>
                  </a:cubicBezTo>
                  <a:cubicBezTo>
                    <a:pt x="405" y="5552"/>
                    <a:pt x="341" y="4094"/>
                    <a:pt x="861" y="2926"/>
                  </a:cubicBezTo>
                  <a:cubicBezTo>
                    <a:pt x="1374" y="1771"/>
                    <a:pt x="2402" y="943"/>
                    <a:pt x="3846" y="538"/>
                  </a:cubicBezTo>
                  <a:cubicBezTo>
                    <a:pt x="3955" y="506"/>
                    <a:pt x="4064" y="474"/>
                    <a:pt x="4160" y="448"/>
                  </a:cubicBezTo>
                  <a:cubicBezTo>
                    <a:pt x="4513" y="365"/>
                    <a:pt x="4879" y="320"/>
                    <a:pt x="5245" y="320"/>
                  </a:cubicBezTo>
                  <a:cubicBezTo>
                    <a:pt x="5253" y="320"/>
                    <a:pt x="5260" y="320"/>
                    <a:pt x="5267" y="320"/>
                  </a:cubicBezTo>
                  <a:close/>
                  <a:moveTo>
                    <a:pt x="5256" y="0"/>
                  </a:moveTo>
                  <a:cubicBezTo>
                    <a:pt x="4877" y="0"/>
                    <a:pt x="4484" y="46"/>
                    <a:pt x="4083" y="140"/>
                  </a:cubicBezTo>
                  <a:cubicBezTo>
                    <a:pt x="3981" y="166"/>
                    <a:pt x="3865" y="192"/>
                    <a:pt x="3756" y="224"/>
                  </a:cubicBezTo>
                  <a:cubicBezTo>
                    <a:pt x="2222" y="654"/>
                    <a:pt x="1118" y="1533"/>
                    <a:pt x="559" y="2791"/>
                  </a:cubicBezTo>
                  <a:cubicBezTo>
                    <a:pt x="1" y="4050"/>
                    <a:pt x="71" y="5616"/>
                    <a:pt x="745" y="6964"/>
                  </a:cubicBezTo>
                  <a:cubicBezTo>
                    <a:pt x="1548" y="8697"/>
                    <a:pt x="3287" y="9808"/>
                    <a:pt x="5200" y="9808"/>
                  </a:cubicBezTo>
                  <a:cubicBezTo>
                    <a:pt x="5534" y="9808"/>
                    <a:pt x="5868" y="9776"/>
                    <a:pt x="6202" y="9711"/>
                  </a:cubicBezTo>
                  <a:cubicBezTo>
                    <a:pt x="7864" y="9403"/>
                    <a:pt x="9065" y="8389"/>
                    <a:pt x="9578" y="6868"/>
                  </a:cubicBezTo>
                  <a:cubicBezTo>
                    <a:pt x="10188" y="5070"/>
                    <a:pt x="9719" y="2836"/>
                    <a:pt x="8436" y="1424"/>
                  </a:cubicBezTo>
                  <a:cubicBezTo>
                    <a:pt x="7587" y="487"/>
                    <a:pt x="6487" y="0"/>
                    <a:pt x="5256"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43" name="Google Shape;1900;p14">
              <a:extLst>
                <a:ext uri="{FF2B5EF4-FFF2-40B4-BE49-F238E27FC236}">
                  <a16:creationId xmlns:a16="http://schemas.microsoft.com/office/drawing/2014/main" id="{2347D28B-E4E9-91E2-D769-3884597FC7CE}"/>
                </a:ext>
              </a:extLst>
            </p:cNvPr>
            <p:cNvSpPr/>
            <p:nvPr/>
          </p:nvSpPr>
          <p:spPr>
            <a:xfrm rot="4723234">
              <a:off x="7862039" y="3910751"/>
              <a:ext cx="141234" cy="174252"/>
            </a:xfrm>
            <a:custGeom>
              <a:avLst/>
              <a:gdLst/>
              <a:ahLst/>
              <a:cxnLst/>
              <a:rect l="l" t="t" r="r" b="b"/>
              <a:pathLst>
                <a:path w="5287" h="6523" extrusionOk="0">
                  <a:moveTo>
                    <a:pt x="4083" y="1"/>
                  </a:moveTo>
                  <a:cubicBezTo>
                    <a:pt x="4083" y="1"/>
                    <a:pt x="4083" y="1"/>
                    <a:pt x="4083" y="1"/>
                  </a:cubicBezTo>
                  <a:cubicBezTo>
                    <a:pt x="617" y="983"/>
                    <a:pt x="0" y="4154"/>
                    <a:pt x="1175" y="6523"/>
                  </a:cubicBezTo>
                  <a:cubicBezTo>
                    <a:pt x="5287" y="4329"/>
                    <a:pt x="4085" y="1"/>
                    <a:pt x="4083"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44" name="Google Shape;1901;p14">
              <a:extLst>
                <a:ext uri="{FF2B5EF4-FFF2-40B4-BE49-F238E27FC236}">
                  <a16:creationId xmlns:a16="http://schemas.microsoft.com/office/drawing/2014/main" id="{8C4DFBF1-09CF-A62E-A980-A2D3F61F1822}"/>
                </a:ext>
              </a:extLst>
            </p:cNvPr>
            <p:cNvSpPr/>
            <p:nvPr/>
          </p:nvSpPr>
          <p:spPr>
            <a:xfrm rot="9160486" flipH="1">
              <a:off x="7544928" y="4264139"/>
              <a:ext cx="146335" cy="80781"/>
            </a:xfrm>
            <a:custGeom>
              <a:avLst/>
              <a:gdLst/>
              <a:ahLst/>
              <a:cxnLst/>
              <a:rect l="l" t="t" r="r" b="b"/>
              <a:pathLst>
                <a:path w="5478" h="3024" extrusionOk="0">
                  <a:moveTo>
                    <a:pt x="2626" y="0"/>
                  </a:moveTo>
                  <a:cubicBezTo>
                    <a:pt x="2522" y="0"/>
                    <a:pt x="2423" y="17"/>
                    <a:pt x="2331" y="53"/>
                  </a:cubicBezTo>
                  <a:cubicBezTo>
                    <a:pt x="1214" y="490"/>
                    <a:pt x="1" y="2589"/>
                    <a:pt x="206" y="2980"/>
                  </a:cubicBezTo>
                  <a:cubicBezTo>
                    <a:pt x="222" y="3011"/>
                    <a:pt x="252" y="3024"/>
                    <a:pt x="294" y="3024"/>
                  </a:cubicBezTo>
                  <a:cubicBezTo>
                    <a:pt x="597" y="3024"/>
                    <a:pt x="1539" y="2349"/>
                    <a:pt x="2613" y="2197"/>
                  </a:cubicBezTo>
                  <a:cubicBezTo>
                    <a:pt x="2872" y="2161"/>
                    <a:pt x="3131" y="2147"/>
                    <a:pt x="3380" y="2147"/>
                  </a:cubicBezTo>
                  <a:cubicBezTo>
                    <a:pt x="4061" y="2147"/>
                    <a:pt x="4669" y="2247"/>
                    <a:pt x="5014" y="2247"/>
                  </a:cubicBezTo>
                  <a:cubicBezTo>
                    <a:pt x="5140" y="2247"/>
                    <a:pt x="5231" y="2234"/>
                    <a:pt x="5277" y="2197"/>
                  </a:cubicBezTo>
                  <a:cubicBezTo>
                    <a:pt x="5477" y="2038"/>
                    <a:pt x="3772" y="0"/>
                    <a:pt x="2626" y="0"/>
                  </a:cubicBezTo>
                  <a:close/>
                </a:path>
              </a:pathLst>
            </a:custGeom>
            <a:solidFill>
              <a:srgbClr val="7F3321"/>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45" name="Google Shape;1902;p14">
              <a:extLst>
                <a:ext uri="{FF2B5EF4-FFF2-40B4-BE49-F238E27FC236}">
                  <a16:creationId xmlns:a16="http://schemas.microsoft.com/office/drawing/2014/main" id="{6634D462-5812-716B-C222-DA9A9FF7F6B1}"/>
                </a:ext>
              </a:extLst>
            </p:cNvPr>
            <p:cNvSpPr/>
            <p:nvPr/>
          </p:nvSpPr>
          <p:spPr>
            <a:xfrm rot="9160486" flipH="1">
              <a:off x="7540012" y="4254986"/>
              <a:ext cx="157448" cy="98305"/>
            </a:xfrm>
            <a:custGeom>
              <a:avLst/>
              <a:gdLst/>
              <a:ahLst/>
              <a:cxnLst/>
              <a:rect l="l" t="t" r="r" b="b"/>
              <a:pathLst>
                <a:path w="5894" h="3680" extrusionOk="0">
                  <a:moveTo>
                    <a:pt x="2800" y="649"/>
                  </a:moveTo>
                  <a:cubicBezTo>
                    <a:pt x="2992" y="662"/>
                    <a:pt x="3172" y="720"/>
                    <a:pt x="3339" y="809"/>
                  </a:cubicBezTo>
                  <a:cubicBezTo>
                    <a:pt x="4007" y="1130"/>
                    <a:pt x="4668" y="1830"/>
                    <a:pt x="4982" y="2241"/>
                  </a:cubicBezTo>
                  <a:cubicBezTo>
                    <a:pt x="4880" y="2234"/>
                    <a:pt x="4770" y="2222"/>
                    <a:pt x="4674" y="2215"/>
                  </a:cubicBezTo>
                  <a:cubicBezTo>
                    <a:pt x="4353" y="2187"/>
                    <a:pt x="3962" y="2152"/>
                    <a:pt x="3544" y="2152"/>
                  </a:cubicBezTo>
                  <a:cubicBezTo>
                    <a:pt x="3286" y="2152"/>
                    <a:pt x="3018" y="2166"/>
                    <a:pt x="2748" y="2202"/>
                  </a:cubicBezTo>
                  <a:cubicBezTo>
                    <a:pt x="2036" y="2305"/>
                    <a:pt x="1400" y="2607"/>
                    <a:pt x="938" y="2825"/>
                  </a:cubicBezTo>
                  <a:cubicBezTo>
                    <a:pt x="880" y="2851"/>
                    <a:pt x="823" y="2883"/>
                    <a:pt x="758" y="2909"/>
                  </a:cubicBezTo>
                  <a:cubicBezTo>
                    <a:pt x="1002" y="2286"/>
                    <a:pt x="1837" y="996"/>
                    <a:pt x="2626" y="681"/>
                  </a:cubicBezTo>
                  <a:cubicBezTo>
                    <a:pt x="2684" y="662"/>
                    <a:pt x="2742" y="649"/>
                    <a:pt x="2800" y="649"/>
                  </a:cubicBezTo>
                  <a:close/>
                  <a:moveTo>
                    <a:pt x="2808" y="1"/>
                  </a:moveTo>
                  <a:cubicBezTo>
                    <a:pt x="2664" y="1"/>
                    <a:pt x="2524" y="25"/>
                    <a:pt x="2389" y="78"/>
                  </a:cubicBezTo>
                  <a:cubicBezTo>
                    <a:pt x="1426" y="456"/>
                    <a:pt x="476" y="1830"/>
                    <a:pt x="155" y="2677"/>
                  </a:cubicBezTo>
                  <a:cubicBezTo>
                    <a:pt x="20" y="3030"/>
                    <a:pt x="1" y="3281"/>
                    <a:pt x="97" y="3461"/>
                  </a:cubicBezTo>
                  <a:cubicBezTo>
                    <a:pt x="159" y="3591"/>
                    <a:pt x="287" y="3679"/>
                    <a:pt x="435" y="3679"/>
                  </a:cubicBezTo>
                  <a:cubicBezTo>
                    <a:pt x="440" y="3679"/>
                    <a:pt x="445" y="3679"/>
                    <a:pt x="450" y="3679"/>
                  </a:cubicBezTo>
                  <a:cubicBezTo>
                    <a:pt x="662" y="3679"/>
                    <a:pt x="925" y="3550"/>
                    <a:pt x="1221" y="3409"/>
                  </a:cubicBezTo>
                  <a:cubicBezTo>
                    <a:pt x="1651" y="3210"/>
                    <a:pt x="2228" y="2934"/>
                    <a:pt x="2838" y="2844"/>
                  </a:cubicBezTo>
                  <a:cubicBezTo>
                    <a:pt x="3075" y="2811"/>
                    <a:pt x="3315" y="2799"/>
                    <a:pt x="3549" y="2799"/>
                  </a:cubicBezTo>
                  <a:cubicBezTo>
                    <a:pt x="3942" y="2799"/>
                    <a:pt x="4314" y="2833"/>
                    <a:pt x="4616" y="2857"/>
                  </a:cubicBezTo>
                  <a:cubicBezTo>
                    <a:pt x="4859" y="2880"/>
                    <a:pt x="5053" y="2899"/>
                    <a:pt x="5212" y="2899"/>
                  </a:cubicBezTo>
                  <a:cubicBezTo>
                    <a:pt x="5410" y="2899"/>
                    <a:pt x="5552" y="2869"/>
                    <a:pt x="5663" y="2780"/>
                  </a:cubicBezTo>
                  <a:cubicBezTo>
                    <a:pt x="5785" y="2677"/>
                    <a:pt x="5894" y="2485"/>
                    <a:pt x="5682" y="2119"/>
                  </a:cubicBezTo>
                  <a:cubicBezTo>
                    <a:pt x="5345" y="1537"/>
                    <a:pt x="3963" y="1"/>
                    <a:pt x="2808"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46" name="Google Shape;1903;p14">
              <a:extLst>
                <a:ext uri="{FF2B5EF4-FFF2-40B4-BE49-F238E27FC236}">
                  <a16:creationId xmlns:a16="http://schemas.microsoft.com/office/drawing/2014/main" id="{AAAC14D6-D26D-1ED3-913D-10444A2CC943}"/>
                </a:ext>
              </a:extLst>
            </p:cNvPr>
            <p:cNvSpPr/>
            <p:nvPr/>
          </p:nvSpPr>
          <p:spPr>
            <a:xfrm rot="9160486" flipH="1">
              <a:off x="7877421" y="4201967"/>
              <a:ext cx="146335" cy="80781"/>
            </a:xfrm>
            <a:custGeom>
              <a:avLst/>
              <a:gdLst/>
              <a:ahLst/>
              <a:cxnLst/>
              <a:rect l="l" t="t" r="r" b="b"/>
              <a:pathLst>
                <a:path w="5478" h="3024" extrusionOk="0">
                  <a:moveTo>
                    <a:pt x="2634" y="0"/>
                  </a:moveTo>
                  <a:cubicBezTo>
                    <a:pt x="2532" y="0"/>
                    <a:pt x="2435" y="17"/>
                    <a:pt x="2344" y="53"/>
                  </a:cubicBezTo>
                  <a:cubicBezTo>
                    <a:pt x="1246" y="490"/>
                    <a:pt x="1" y="2602"/>
                    <a:pt x="206" y="2980"/>
                  </a:cubicBezTo>
                  <a:cubicBezTo>
                    <a:pt x="221" y="3010"/>
                    <a:pt x="250" y="3024"/>
                    <a:pt x="292" y="3024"/>
                  </a:cubicBezTo>
                  <a:cubicBezTo>
                    <a:pt x="591" y="3024"/>
                    <a:pt x="1533" y="2349"/>
                    <a:pt x="2613" y="2197"/>
                  </a:cubicBezTo>
                  <a:cubicBezTo>
                    <a:pt x="2872" y="2161"/>
                    <a:pt x="3131" y="2147"/>
                    <a:pt x="3380" y="2147"/>
                  </a:cubicBezTo>
                  <a:cubicBezTo>
                    <a:pt x="4061" y="2147"/>
                    <a:pt x="4669" y="2247"/>
                    <a:pt x="5014" y="2247"/>
                  </a:cubicBezTo>
                  <a:cubicBezTo>
                    <a:pt x="5140" y="2247"/>
                    <a:pt x="5231" y="2234"/>
                    <a:pt x="5277" y="2197"/>
                  </a:cubicBezTo>
                  <a:cubicBezTo>
                    <a:pt x="5477" y="2038"/>
                    <a:pt x="3766" y="0"/>
                    <a:pt x="2634" y="0"/>
                  </a:cubicBezTo>
                  <a:close/>
                </a:path>
              </a:pathLst>
            </a:custGeom>
            <a:solidFill>
              <a:srgbClr val="7F3321"/>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47" name="Google Shape;1904;p14">
              <a:extLst>
                <a:ext uri="{FF2B5EF4-FFF2-40B4-BE49-F238E27FC236}">
                  <a16:creationId xmlns:a16="http://schemas.microsoft.com/office/drawing/2014/main" id="{4D538A25-F37C-BB0C-0019-EDCA0D4450A3}"/>
                </a:ext>
              </a:extLst>
            </p:cNvPr>
            <p:cNvSpPr/>
            <p:nvPr/>
          </p:nvSpPr>
          <p:spPr>
            <a:xfrm rot="9160486" flipH="1">
              <a:off x="7872520" y="4192876"/>
              <a:ext cx="157288" cy="98278"/>
            </a:xfrm>
            <a:custGeom>
              <a:avLst/>
              <a:gdLst/>
              <a:ahLst/>
              <a:cxnLst/>
              <a:rect l="l" t="t" r="r" b="b"/>
              <a:pathLst>
                <a:path w="5888" h="3679" extrusionOk="0">
                  <a:moveTo>
                    <a:pt x="2812" y="649"/>
                  </a:moveTo>
                  <a:cubicBezTo>
                    <a:pt x="2992" y="662"/>
                    <a:pt x="3172" y="713"/>
                    <a:pt x="3332" y="796"/>
                  </a:cubicBezTo>
                  <a:cubicBezTo>
                    <a:pt x="3974" y="1111"/>
                    <a:pt x="4661" y="1817"/>
                    <a:pt x="4976" y="2234"/>
                  </a:cubicBezTo>
                  <a:cubicBezTo>
                    <a:pt x="4879" y="2228"/>
                    <a:pt x="4770" y="2222"/>
                    <a:pt x="4668" y="2209"/>
                  </a:cubicBezTo>
                  <a:cubicBezTo>
                    <a:pt x="4350" y="2181"/>
                    <a:pt x="3961" y="2146"/>
                    <a:pt x="3542" y="2146"/>
                  </a:cubicBezTo>
                  <a:cubicBezTo>
                    <a:pt x="3284" y="2146"/>
                    <a:pt x="3014" y="2159"/>
                    <a:pt x="2742" y="2196"/>
                  </a:cubicBezTo>
                  <a:cubicBezTo>
                    <a:pt x="2036" y="2299"/>
                    <a:pt x="1400" y="2600"/>
                    <a:pt x="938" y="2825"/>
                  </a:cubicBezTo>
                  <a:lnTo>
                    <a:pt x="765" y="2902"/>
                  </a:lnTo>
                  <a:cubicBezTo>
                    <a:pt x="1022" y="2273"/>
                    <a:pt x="1856" y="995"/>
                    <a:pt x="2639" y="681"/>
                  </a:cubicBezTo>
                  <a:cubicBezTo>
                    <a:pt x="2697" y="662"/>
                    <a:pt x="2755" y="649"/>
                    <a:pt x="2812" y="649"/>
                  </a:cubicBezTo>
                  <a:close/>
                  <a:moveTo>
                    <a:pt x="2815" y="1"/>
                  </a:moveTo>
                  <a:cubicBezTo>
                    <a:pt x="2672" y="1"/>
                    <a:pt x="2534" y="25"/>
                    <a:pt x="2402" y="77"/>
                  </a:cubicBezTo>
                  <a:cubicBezTo>
                    <a:pt x="1458" y="450"/>
                    <a:pt x="450" y="1875"/>
                    <a:pt x="136" y="2729"/>
                  </a:cubicBezTo>
                  <a:cubicBezTo>
                    <a:pt x="14" y="3062"/>
                    <a:pt x="1" y="3287"/>
                    <a:pt x="97" y="3460"/>
                  </a:cubicBezTo>
                  <a:cubicBezTo>
                    <a:pt x="153" y="3591"/>
                    <a:pt x="287" y="3679"/>
                    <a:pt x="429" y="3679"/>
                  </a:cubicBezTo>
                  <a:cubicBezTo>
                    <a:pt x="434" y="3679"/>
                    <a:pt x="439" y="3679"/>
                    <a:pt x="444" y="3679"/>
                  </a:cubicBezTo>
                  <a:cubicBezTo>
                    <a:pt x="656" y="3679"/>
                    <a:pt x="925" y="3550"/>
                    <a:pt x="1214" y="3409"/>
                  </a:cubicBezTo>
                  <a:cubicBezTo>
                    <a:pt x="1644" y="3210"/>
                    <a:pt x="2222" y="2928"/>
                    <a:pt x="2832" y="2844"/>
                  </a:cubicBezTo>
                  <a:cubicBezTo>
                    <a:pt x="3076" y="2810"/>
                    <a:pt x="3325" y="2797"/>
                    <a:pt x="3565" y="2797"/>
                  </a:cubicBezTo>
                  <a:cubicBezTo>
                    <a:pt x="3950" y="2797"/>
                    <a:pt x="4314" y="2829"/>
                    <a:pt x="4610" y="2857"/>
                  </a:cubicBezTo>
                  <a:cubicBezTo>
                    <a:pt x="4852" y="2880"/>
                    <a:pt x="5047" y="2899"/>
                    <a:pt x="5205" y="2899"/>
                  </a:cubicBezTo>
                  <a:cubicBezTo>
                    <a:pt x="5403" y="2899"/>
                    <a:pt x="5546" y="2869"/>
                    <a:pt x="5656" y="2780"/>
                  </a:cubicBezTo>
                  <a:cubicBezTo>
                    <a:pt x="5785" y="2677"/>
                    <a:pt x="5887" y="2485"/>
                    <a:pt x="5669" y="2112"/>
                  </a:cubicBezTo>
                  <a:cubicBezTo>
                    <a:pt x="5338" y="1531"/>
                    <a:pt x="3953" y="1"/>
                    <a:pt x="2815"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48" name="Google Shape;1905;p14">
              <a:extLst>
                <a:ext uri="{FF2B5EF4-FFF2-40B4-BE49-F238E27FC236}">
                  <a16:creationId xmlns:a16="http://schemas.microsoft.com/office/drawing/2014/main" id="{B7CD4A6A-6E45-31C7-7BBE-90F1E7D7ECDC}"/>
                </a:ext>
              </a:extLst>
            </p:cNvPr>
            <p:cNvSpPr/>
            <p:nvPr/>
          </p:nvSpPr>
          <p:spPr>
            <a:xfrm rot="9160486" flipH="1">
              <a:off x="7360478" y="3962374"/>
              <a:ext cx="134635" cy="58422"/>
            </a:xfrm>
            <a:custGeom>
              <a:avLst/>
              <a:gdLst/>
              <a:ahLst/>
              <a:cxnLst/>
              <a:rect l="l" t="t" r="r" b="b"/>
              <a:pathLst>
                <a:path w="5040" h="2187" extrusionOk="0">
                  <a:moveTo>
                    <a:pt x="3218" y="0"/>
                  </a:moveTo>
                  <a:cubicBezTo>
                    <a:pt x="2949" y="0"/>
                    <a:pt x="2661" y="22"/>
                    <a:pt x="2363" y="67"/>
                  </a:cubicBezTo>
                  <a:cubicBezTo>
                    <a:pt x="1015" y="266"/>
                    <a:pt x="1" y="914"/>
                    <a:pt x="84" y="1473"/>
                  </a:cubicBezTo>
                  <a:cubicBezTo>
                    <a:pt x="155" y="1910"/>
                    <a:pt x="872" y="2186"/>
                    <a:pt x="1831" y="2186"/>
                  </a:cubicBezTo>
                  <a:cubicBezTo>
                    <a:pt x="2095" y="2186"/>
                    <a:pt x="2378" y="2165"/>
                    <a:pt x="2671" y="2121"/>
                  </a:cubicBezTo>
                  <a:cubicBezTo>
                    <a:pt x="4026" y="1922"/>
                    <a:pt x="5040" y="1293"/>
                    <a:pt x="4956" y="722"/>
                  </a:cubicBezTo>
                  <a:cubicBezTo>
                    <a:pt x="4886" y="271"/>
                    <a:pt x="4172" y="0"/>
                    <a:pt x="3218" y="0"/>
                  </a:cubicBezTo>
                  <a:close/>
                </a:path>
              </a:pathLst>
            </a:custGeom>
            <a:solidFill>
              <a:srgbClr val="FD6A5D">
                <a:alpha val="54189"/>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49" name="Google Shape;1906;p14">
              <a:extLst>
                <a:ext uri="{FF2B5EF4-FFF2-40B4-BE49-F238E27FC236}">
                  <a16:creationId xmlns:a16="http://schemas.microsoft.com/office/drawing/2014/main" id="{272D7F7E-BE46-4365-54A3-5EAC1998C27F}"/>
                </a:ext>
              </a:extLst>
            </p:cNvPr>
            <p:cNvSpPr/>
            <p:nvPr/>
          </p:nvSpPr>
          <p:spPr>
            <a:xfrm rot="9160486" flipH="1">
              <a:off x="7872255" y="3817212"/>
              <a:ext cx="134635" cy="58369"/>
            </a:xfrm>
            <a:custGeom>
              <a:avLst/>
              <a:gdLst/>
              <a:ahLst/>
              <a:cxnLst/>
              <a:rect l="l" t="t" r="r" b="b"/>
              <a:pathLst>
                <a:path w="5040" h="2185" extrusionOk="0">
                  <a:moveTo>
                    <a:pt x="3209" y="1"/>
                  </a:moveTo>
                  <a:cubicBezTo>
                    <a:pt x="2943" y="1"/>
                    <a:pt x="2658" y="21"/>
                    <a:pt x="2363" y="65"/>
                  </a:cubicBezTo>
                  <a:cubicBezTo>
                    <a:pt x="1015" y="270"/>
                    <a:pt x="0" y="912"/>
                    <a:pt x="84" y="1471"/>
                  </a:cubicBezTo>
                  <a:cubicBezTo>
                    <a:pt x="149" y="1908"/>
                    <a:pt x="873" y="2184"/>
                    <a:pt x="1832" y="2184"/>
                  </a:cubicBezTo>
                  <a:cubicBezTo>
                    <a:pt x="2097" y="2184"/>
                    <a:pt x="2379" y="2163"/>
                    <a:pt x="2671" y="2119"/>
                  </a:cubicBezTo>
                  <a:cubicBezTo>
                    <a:pt x="4019" y="1920"/>
                    <a:pt x="5039" y="1291"/>
                    <a:pt x="4950" y="719"/>
                  </a:cubicBezTo>
                  <a:cubicBezTo>
                    <a:pt x="4874" y="268"/>
                    <a:pt x="4163" y="1"/>
                    <a:pt x="3209" y="1"/>
                  </a:cubicBezTo>
                  <a:close/>
                </a:path>
              </a:pathLst>
            </a:custGeom>
            <a:solidFill>
              <a:srgbClr val="FD6A5D">
                <a:alpha val="54189"/>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50" name="Google Shape;1907;p14">
              <a:extLst>
                <a:ext uri="{FF2B5EF4-FFF2-40B4-BE49-F238E27FC236}">
                  <a16:creationId xmlns:a16="http://schemas.microsoft.com/office/drawing/2014/main" id="{8AE72A25-38DA-D235-4183-EDC5D7D31570}"/>
                </a:ext>
              </a:extLst>
            </p:cNvPr>
            <p:cNvSpPr/>
            <p:nvPr/>
          </p:nvSpPr>
          <p:spPr>
            <a:xfrm rot="9160486" flipH="1">
              <a:off x="7614350" y="3845025"/>
              <a:ext cx="112116" cy="163459"/>
            </a:xfrm>
            <a:custGeom>
              <a:avLst/>
              <a:gdLst/>
              <a:ahLst/>
              <a:cxnLst/>
              <a:rect l="l" t="t" r="r" b="b"/>
              <a:pathLst>
                <a:path w="4197" h="6119" extrusionOk="0">
                  <a:moveTo>
                    <a:pt x="1831" y="0"/>
                  </a:moveTo>
                  <a:cubicBezTo>
                    <a:pt x="1813" y="0"/>
                    <a:pt x="1796" y="1"/>
                    <a:pt x="1778" y="2"/>
                  </a:cubicBezTo>
                  <a:cubicBezTo>
                    <a:pt x="0" y="92"/>
                    <a:pt x="77" y="3070"/>
                    <a:pt x="1021" y="4835"/>
                  </a:cubicBezTo>
                  <a:cubicBezTo>
                    <a:pt x="1423" y="5591"/>
                    <a:pt x="1991" y="6119"/>
                    <a:pt x="2631" y="6119"/>
                  </a:cubicBezTo>
                  <a:cubicBezTo>
                    <a:pt x="2737" y="6119"/>
                    <a:pt x="2844" y="6104"/>
                    <a:pt x="2953" y="6074"/>
                  </a:cubicBezTo>
                  <a:cubicBezTo>
                    <a:pt x="3730" y="5856"/>
                    <a:pt x="4063" y="5118"/>
                    <a:pt x="4108" y="4226"/>
                  </a:cubicBezTo>
                  <a:cubicBezTo>
                    <a:pt x="4197" y="2428"/>
                    <a:pt x="3069" y="0"/>
                    <a:pt x="1831" y="0"/>
                  </a:cubicBezTo>
                  <a:close/>
                </a:path>
              </a:pathLst>
            </a:custGeom>
            <a:solidFill>
              <a:schemeClr val="accen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51" name="Google Shape;1908;p14">
              <a:extLst>
                <a:ext uri="{FF2B5EF4-FFF2-40B4-BE49-F238E27FC236}">
                  <a16:creationId xmlns:a16="http://schemas.microsoft.com/office/drawing/2014/main" id="{DC7BCE20-CF06-8F1A-926F-77F3EC88DEA9}"/>
                </a:ext>
              </a:extLst>
            </p:cNvPr>
            <p:cNvSpPr/>
            <p:nvPr/>
          </p:nvSpPr>
          <p:spPr>
            <a:xfrm rot="9160486" flipH="1">
              <a:off x="7608120" y="3836827"/>
              <a:ext cx="125740" cy="179433"/>
            </a:xfrm>
            <a:custGeom>
              <a:avLst/>
              <a:gdLst/>
              <a:ahLst/>
              <a:cxnLst/>
              <a:rect l="l" t="t" r="r" b="b"/>
              <a:pathLst>
                <a:path w="4707" h="6717" extrusionOk="0">
                  <a:moveTo>
                    <a:pt x="2062" y="593"/>
                  </a:moveTo>
                  <a:cubicBezTo>
                    <a:pt x="2357" y="599"/>
                    <a:pt x="2633" y="804"/>
                    <a:pt x="2813" y="991"/>
                  </a:cubicBezTo>
                  <a:cubicBezTo>
                    <a:pt x="3551" y="1722"/>
                    <a:pt x="4103" y="3308"/>
                    <a:pt x="4045" y="4515"/>
                  </a:cubicBezTo>
                  <a:cubicBezTo>
                    <a:pt x="4019" y="5125"/>
                    <a:pt x="3833" y="5882"/>
                    <a:pt x="3108" y="6087"/>
                  </a:cubicBezTo>
                  <a:cubicBezTo>
                    <a:pt x="3024" y="6110"/>
                    <a:pt x="2943" y="6121"/>
                    <a:pt x="2864" y="6121"/>
                  </a:cubicBezTo>
                  <a:cubicBezTo>
                    <a:pt x="2193" y="6121"/>
                    <a:pt x="1705" y="5358"/>
                    <a:pt x="1516" y="4996"/>
                  </a:cubicBezTo>
                  <a:cubicBezTo>
                    <a:pt x="835" y="3732"/>
                    <a:pt x="688" y="1998"/>
                    <a:pt x="1176" y="1138"/>
                  </a:cubicBezTo>
                  <a:cubicBezTo>
                    <a:pt x="1368" y="792"/>
                    <a:pt x="1651" y="612"/>
                    <a:pt x="2029" y="593"/>
                  </a:cubicBezTo>
                  <a:close/>
                  <a:moveTo>
                    <a:pt x="2055" y="1"/>
                  </a:moveTo>
                  <a:cubicBezTo>
                    <a:pt x="2036" y="1"/>
                    <a:pt x="2017" y="1"/>
                    <a:pt x="1997" y="2"/>
                  </a:cubicBezTo>
                  <a:cubicBezTo>
                    <a:pt x="1413" y="34"/>
                    <a:pt x="951" y="329"/>
                    <a:pt x="656" y="849"/>
                  </a:cubicBezTo>
                  <a:cubicBezTo>
                    <a:pt x="1" y="2005"/>
                    <a:pt x="315" y="4008"/>
                    <a:pt x="989" y="5279"/>
                  </a:cubicBezTo>
                  <a:cubicBezTo>
                    <a:pt x="1490" y="6209"/>
                    <a:pt x="2151" y="6717"/>
                    <a:pt x="2857" y="6717"/>
                  </a:cubicBezTo>
                  <a:cubicBezTo>
                    <a:pt x="2992" y="6717"/>
                    <a:pt x="3134" y="6691"/>
                    <a:pt x="3268" y="6659"/>
                  </a:cubicBezTo>
                  <a:cubicBezTo>
                    <a:pt x="4096" y="6428"/>
                    <a:pt x="4584" y="5677"/>
                    <a:pt x="4636" y="4540"/>
                  </a:cubicBezTo>
                  <a:cubicBezTo>
                    <a:pt x="4706" y="3141"/>
                    <a:pt x="4103" y="1433"/>
                    <a:pt x="3236" y="567"/>
                  </a:cubicBezTo>
                  <a:cubicBezTo>
                    <a:pt x="2862" y="193"/>
                    <a:pt x="2459" y="1"/>
                    <a:pt x="2055"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52" name="Google Shape;1909;p14">
              <a:extLst>
                <a:ext uri="{FF2B5EF4-FFF2-40B4-BE49-F238E27FC236}">
                  <a16:creationId xmlns:a16="http://schemas.microsoft.com/office/drawing/2014/main" id="{307838A4-CFF0-3A1A-12AE-0585677F0322}"/>
                </a:ext>
              </a:extLst>
            </p:cNvPr>
            <p:cNvSpPr/>
            <p:nvPr/>
          </p:nvSpPr>
          <p:spPr>
            <a:xfrm rot="9160486" flipH="1">
              <a:off x="7615374" y="3845345"/>
              <a:ext cx="82517" cy="55270"/>
            </a:xfrm>
            <a:custGeom>
              <a:avLst/>
              <a:gdLst/>
              <a:ahLst/>
              <a:cxnLst/>
              <a:rect l="l" t="t" r="r" b="b"/>
              <a:pathLst>
                <a:path w="3089" h="2069" extrusionOk="0">
                  <a:moveTo>
                    <a:pt x="2060" y="1"/>
                  </a:moveTo>
                  <a:cubicBezTo>
                    <a:pt x="1312" y="1"/>
                    <a:pt x="576" y="271"/>
                    <a:pt x="1" y="785"/>
                  </a:cubicBezTo>
                  <a:cubicBezTo>
                    <a:pt x="403" y="1541"/>
                    <a:pt x="971" y="2069"/>
                    <a:pt x="1611" y="2069"/>
                  </a:cubicBezTo>
                  <a:cubicBezTo>
                    <a:pt x="1717" y="2069"/>
                    <a:pt x="1824" y="2054"/>
                    <a:pt x="1933" y="2024"/>
                  </a:cubicBezTo>
                  <a:cubicBezTo>
                    <a:pt x="2710" y="1806"/>
                    <a:pt x="3043" y="1068"/>
                    <a:pt x="3088" y="176"/>
                  </a:cubicBezTo>
                  <a:cubicBezTo>
                    <a:pt x="2752" y="58"/>
                    <a:pt x="2405" y="1"/>
                    <a:pt x="2060" y="1"/>
                  </a:cubicBezTo>
                  <a:close/>
                </a:path>
              </a:pathLst>
            </a:custGeom>
            <a:solidFill>
              <a:schemeClr val="l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53" name="Google Shape;1910;p14">
              <a:extLst>
                <a:ext uri="{FF2B5EF4-FFF2-40B4-BE49-F238E27FC236}">
                  <a16:creationId xmlns:a16="http://schemas.microsoft.com/office/drawing/2014/main" id="{4448BF0D-DB0A-23B2-BF12-9390402EE7DA}"/>
                </a:ext>
              </a:extLst>
            </p:cNvPr>
            <p:cNvSpPr/>
            <p:nvPr/>
          </p:nvSpPr>
          <p:spPr>
            <a:xfrm rot="9160486" flipH="1">
              <a:off x="7609603" y="3840300"/>
              <a:ext cx="93657" cy="65688"/>
            </a:xfrm>
            <a:custGeom>
              <a:avLst/>
              <a:gdLst/>
              <a:ahLst/>
              <a:cxnLst/>
              <a:rect l="l" t="t" r="r" b="b"/>
              <a:pathLst>
                <a:path w="3506" h="2459" extrusionOk="0">
                  <a:moveTo>
                    <a:pt x="2276" y="394"/>
                  </a:moveTo>
                  <a:cubicBezTo>
                    <a:pt x="2552" y="394"/>
                    <a:pt x="2829" y="433"/>
                    <a:pt x="3101" y="514"/>
                  </a:cubicBezTo>
                  <a:cubicBezTo>
                    <a:pt x="3043" y="1124"/>
                    <a:pt x="2825" y="1830"/>
                    <a:pt x="2100" y="2029"/>
                  </a:cubicBezTo>
                  <a:cubicBezTo>
                    <a:pt x="2007" y="2054"/>
                    <a:pt x="1917" y="2066"/>
                    <a:pt x="1830" y="2066"/>
                  </a:cubicBezTo>
                  <a:cubicBezTo>
                    <a:pt x="1189" y="2066"/>
                    <a:pt x="712" y="1434"/>
                    <a:pt x="469" y="1027"/>
                  </a:cubicBezTo>
                  <a:cubicBezTo>
                    <a:pt x="987" y="613"/>
                    <a:pt x="1626" y="394"/>
                    <a:pt x="2276" y="394"/>
                  </a:cubicBezTo>
                  <a:close/>
                  <a:moveTo>
                    <a:pt x="2281" y="0"/>
                  </a:moveTo>
                  <a:cubicBezTo>
                    <a:pt x="1484" y="0"/>
                    <a:pt x="700" y="289"/>
                    <a:pt x="84" y="835"/>
                  </a:cubicBezTo>
                  <a:cubicBezTo>
                    <a:pt x="20" y="893"/>
                    <a:pt x="0" y="995"/>
                    <a:pt x="45" y="1072"/>
                  </a:cubicBezTo>
                  <a:cubicBezTo>
                    <a:pt x="527" y="1971"/>
                    <a:pt x="1156" y="2459"/>
                    <a:pt x="1823" y="2459"/>
                  </a:cubicBezTo>
                  <a:cubicBezTo>
                    <a:pt x="1952" y="2459"/>
                    <a:pt x="2080" y="2440"/>
                    <a:pt x="2209" y="2407"/>
                  </a:cubicBezTo>
                  <a:cubicBezTo>
                    <a:pt x="2992" y="2189"/>
                    <a:pt x="3454" y="1470"/>
                    <a:pt x="3505" y="379"/>
                  </a:cubicBezTo>
                  <a:cubicBezTo>
                    <a:pt x="3505" y="296"/>
                    <a:pt x="3454" y="212"/>
                    <a:pt x="3371" y="186"/>
                  </a:cubicBezTo>
                  <a:cubicBezTo>
                    <a:pt x="3015" y="61"/>
                    <a:pt x="2647" y="0"/>
                    <a:pt x="2281"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54" name="Google Shape;1911;p14">
              <a:extLst>
                <a:ext uri="{FF2B5EF4-FFF2-40B4-BE49-F238E27FC236}">
                  <a16:creationId xmlns:a16="http://schemas.microsoft.com/office/drawing/2014/main" id="{F5D1B218-54C9-441E-A301-E1C44419D6BD}"/>
                </a:ext>
              </a:extLst>
            </p:cNvPr>
            <p:cNvSpPr/>
            <p:nvPr/>
          </p:nvSpPr>
          <p:spPr>
            <a:xfrm>
              <a:off x="7598982" y="3367424"/>
              <a:ext cx="57117" cy="69272"/>
            </a:xfrm>
            <a:custGeom>
              <a:avLst/>
              <a:gdLst/>
              <a:ahLst/>
              <a:cxnLst/>
              <a:rect l="l" t="t" r="r" b="b"/>
              <a:pathLst>
                <a:path w="2138" h="2593" extrusionOk="0">
                  <a:moveTo>
                    <a:pt x="52" y="1"/>
                  </a:moveTo>
                  <a:cubicBezTo>
                    <a:pt x="41" y="1"/>
                    <a:pt x="29" y="4"/>
                    <a:pt x="19" y="12"/>
                  </a:cubicBezTo>
                  <a:cubicBezTo>
                    <a:pt x="0" y="31"/>
                    <a:pt x="0" y="63"/>
                    <a:pt x="19" y="82"/>
                  </a:cubicBezTo>
                  <a:cubicBezTo>
                    <a:pt x="167" y="307"/>
                    <a:pt x="308" y="525"/>
                    <a:pt x="462" y="750"/>
                  </a:cubicBezTo>
                  <a:cubicBezTo>
                    <a:pt x="610" y="975"/>
                    <a:pt x="764" y="1193"/>
                    <a:pt x="937" y="1398"/>
                  </a:cubicBezTo>
                  <a:cubicBezTo>
                    <a:pt x="1104" y="1604"/>
                    <a:pt x="1278" y="1809"/>
                    <a:pt x="1457" y="2008"/>
                  </a:cubicBezTo>
                  <a:cubicBezTo>
                    <a:pt x="1631" y="2201"/>
                    <a:pt x="1823" y="2393"/>
                    <a:pt x="2009" y="2573"/>
                  </a:cubicBezTo>
                  <a:cubicBezTo>
                    <a:pt x="2022" y="2586"/>
                    <a:pt x="2038" y="2592"/>
                    <a:pt x="2054" y="2592"/>
                  </a:cubicBezTo>
                  <a:cubicBezTo>
                    <a:pt x="2070" y="2592"/>
                    <a:pt x="2086" y="2586"/>
                    <a:pt x="2099" y="2573"/>
                  </a:cubicBezTo>
                  <a:cubicBezTo>
                    <a:pt x="2131" y="2554"/>
                    <a:pt x="2138" y="2515"/>
                    <a:pt x="2118" y="2483"/>
                  </a:cubicBezTo>
                  <a:cubicBezTo>
                    <a:pt x="1977" y="2271"/>
                    <a:pt x="1842" y="2040"/>
                    <a:pt x="1676" y="1828"/>
                  </a:cubicBezTo>
                  <a:cubicBezTo>
                    <a:pt x="1515" y="1617"/>
                    <a:pt x="1361" y="1405"/>
                    <a:pt x="1188" y="1199"/>
                  </a:cubicBezTo>
                  <a:cubicBezTo>
                    <a:pt x="1014" y="1000"/>
                    <a:pt x="841" y="801"/>
                    <a:pt x="661" y="602"/>
                  </a:cubicBezTo>
                  <a:cubicBezTo>
                    <a:pt x="482" y="410"/>
                    <a:pt x="289" y="217"/>
                    <a:pt x="96" y="38"/>
                  </a:cubicBezTo>
                  <a:cubicBezTo>
                    <a:pt x="96" y="31"/>
                    <a:pt x="96" y="31"/>
                    <a:pt x="96" y="25"/>
                  </a:cubicBezTo>
                  <a:cubicBezTo>
                    <a:pt x="85" y="9"/>
                    <a:pt x="68" y="1"/>
                    <a:pt x="52"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55" name="Google Shape;1912;p14">
              <a:extLst>
                <a:ext uri="{FF2B5EF4-FFF2-40B4-BE49-F238E27FC236}">
                  <a16:creationId xmlns:a16="http://schemas.microsoft.com/office/drawing/2014/main" id="{4BC2C194-7946-CB21-74B2-99FBE832E551}"/>
                </a:ext>
              </a:extLst>
            </p:cNvPr>
            <p:cNvSpPr/>
            <p:nvPr/>
          </p:nvSpPr>
          <p:spPr>
            <a:xfrm>
              <a:off x="7692587" y="3518384"/>
              <a:ext cx="179926" cy="184146"/>
            </a:xfrm>
            <a:custGeom>
              <a:avLst/>
              <a:gdLst/>
              <a:ahLst/>
              <a:cxnLst/>
              <a:rect l="l" t="t" r="r" b="b"/>
              <a:pathLst>
                <a:path w="6735" h="6893" extrusionOk="0">
                  <a:moveTo>
                    <a:pt x="137" y="0"/>
                  </a:moveTo>
                  <a:cubicBezTo>
                    <a:pt x="126" y="0"/>
                    <a:pt x="115" y="1"/>
                    <a:pt x="104" y="3"/>
                  </a:cubicBezTo>
                  <a:lnTo>
                    <a:pt x="91" y="3"/>
                  </a:lnTo>
                  <a:cubicBezTo>
                    <a:pt x="33" y="16"/>
                    <a:pt x="1" y="74"/>
                    <a:pt x="14" y="138"/>
                  </a:cubicBezTo>
                  <a:cubicBezTo>
                    <a:pt x="27" y="157"/>
                    <a:pt x="52" y="170"/>
                    <a:pt x="78" y="170"/>
                  </a:cubicBezTo>
                  <a:cubicBezTo>
                    <a:pt x="72" y="145"/>
                    <a:pt x="84" y="119"/>
                    <a:pt x="117" y="106"/>
                  </a:cubicBezTo>
                  <a:cubicBezTo>
                    <a:pt x="118" y="106"/>
                    <a:pt x="119" y="106"/>
                    <a:pt x="121" y="106"/>
                  </a:cubicBezTo>
                  <a:cubicBezTo>
                    <a:pt x="160" y="106"/>
                    <a:pt x="228" y="192"/>
                    <a:pt x="283" y="260"/>
                  </a:cubicBezTo>
                  <a:lnTo>
                    <a:pt x="482" y="478"/>
                  </a:lnTo>
                  <a:lnTo>
                    <a:pt x="868" y="915"/>
                  </a:lnTo>
                  <a:lnTo>
                    <a:pt x="1651" y="1788"/>
                  </a:lnTo>
                  <a:lnTo>
                    <a:pt x="3243" y="3495"/>
                  </a:lnTo>
                  <a:lnTo>
                    <a:pt x="4867" y="5171"/>
                  </a:lnTo>
                  <a:cubicBezTo>
                    <a:pt x="5412" y="5716"/>
                    <a:pt x="5971" y="6262"/>
                    <a:pt x="6529" y="6801"/>
                  </a:cubicBezTo>
                  <a:cubicBezTo>
                    <a:pt x="6586" y="6853"/>
                    <a:pt x="6639" y="6892"/>
                    <a:pt x="6677" y="6892"/>
                  </a:cubicBezTo>
                  <a:cubicBezTo>
                    <a:pt x="6687" y="6892"/>
                    <a:pt x="6695" y="6890"/>
                    <a:pt x="6703" y="6885"/>
                  </a:cubicBezTo>
                  <a:cubicBezTo>
                    <a:pt x="6735" y="6866"/>
                    <a:pt x="6703" y="6782"/>
                    <a:pt x="6632" y="6705"/>
                  </a:cubicBezTo>
                  <a:cubicBezTo>
                    <a:pt x="6112" y="6121"/>
                    <a:pt x="5599" y="5543"/>
                    <a:pt x="5072" y="4965"/>
                  </a:cubicBezTo>
                  <a:lnTo>
                    <a:pt x="3474" y="3264"/>
                  </a:lnTo>
                  <a:lnTo>
                    <a:pt x="1843" y="1602"/>
                  </a:lnTo>
                  <a:lnTo>
                    <a:pt x="1015" y="780"/>
                  </a:lnTo>
                  <a:lnTo>
                    <a:pt x="598" y="376"/>
                  </a:lnTo>
                  <a:lnTo>
                    <a:pt x="386" y="170"/>
                  </a:lnTo>
                  <a:lnTo>
                    <a:pt x="283" y="68"/>
                  </a:lnTo>
                  <a:cubicBezTo>
                    <a:pt x="241" y="25"/>
                    <a:pt x="190" y="0"/>
                    <a:pt x="137"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56" name="Google Shape;1913;p14">
              <a:extLst>
                <a:ext uri="{FF2B5EF4-FFF2-40B4-BE49-F238E27FC236}">
                  <a16:creationId xmlns:a16="http://schemas.microsoft.com/office/drawing/2014/main" id="{7E2A3A2A-8E38-3F07-61F7-BAAFFF25DD61}"/>
                </a:ext>
              </a:extLst>
            </p:cNvPr>
            <p:cNvSpPr/>
            <p:nvPr/>
          </p:nvSpPr>
          <p:spPr>
            <a:xfrm>
              <a:off x="7699292" y="3617466"/>
              <a:ext cx="67509" cy="86102"/>
            </a:xfrm>
            <a:custGeom>
              <a:avLst/>
              <a:gdLst/>
              <a:ahLst/>
              <a:cxnLst/>
              <a:rect l="l" t="t" r="r" b="b"/>
              <a:pathLst>
                <a:path w="2527" h="3223" extrusionOk="0">
                  <a:moveTo>
                    <a:pt x="43" y="1"/>
                  </a:moveTo>
                  <a:cubicBezTo>
                    <a:pt x="35" y="1"/>
                    <a:pt x="27" y="2"/>
                    <a:pt x="20" y="5"/>
                  </a:cubicBezTo>
                  <a:cubicBezTo>
                    <a:pt x="0" y="24"/>
                    <a:pt x="0" y="62"/>
                    <a:pt x="20" y="88"/>
                  </a:cubicBezTo>
                  <a:lnTo>
                    <a:pt x="591" y="878"/>
                  </a:lnTo>
                  <a:lnTo>
                    <a:pt x="1169" y="1661"/>
                  </a:lnTo>
                  <a:lnTo>
                    <a:pt x="1759" y="2431"/>
                  </a:lnTo>
                  <a:lnTo>
                    <a:pt x="2375" y="3195"/>
                  </a:lnTo>
                  <a:cubicBezTo>
                    <a:pt x="2390" y="3215"/>
                    <a:pt x="2409" y="3223"/>
                    <a:pt x="2428" y="3223"/>
                  </a:cubicBezTo>
                  <a:cubicBezTo>
                    <a:pt x="2478" y="3223"/>
                    <a:pt x="2526" y="3167"/>
                    <a:pt x="2485" y="3112"/>
                  </a:cubicBezTo>
                  <a:cubicBezTo>
                    <a:pt x="2331" y="2829"/>
                    <a:pt x="2170" y="2540"/>
                    <a:pt x="1990" y="2264"/>
                  </a:cubicBezTo>
                  <a:cubicBezTo>
                    <a:pt x="1817" y="1982"/>
                    <a:pt x="1631" y="1719"/>
                    <a:pt x="1425" y="1462"/>
                  </a:cubicBezTo>
                  <a:cubicBezTo>
                    <a:pt x="1207" y="1205"/>
                    <a:pt x="995" y="955"/>
                    <a:pt x="771" y="711"/>
                  </a:cubicBezTo>
                  <a:cubicBezTo>
                    <a:pt x="552" y="473"/>
                    <a:pt x="321" y="242"/>
                    <a:pt x="84" y="18"/>
                  </a:cubicBezTo>
                  <a:cubicBezTo>
                    <a:pt x="72" y="5"/>
                    <a:pt x="57" y="1"/>
                    <a:pt x="43"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57" name="Google Shape;1914;p14">
              <a:extLst>
                <a:ext uri="{FF2B5EF4-FFF2-40B4-BE49-F238E27FC236}">
                  <a16:creationId xmlns:a16="http://schemas.microsoft.com/office/drawing/2014/main" id="{46858B59-194B-F948-AF71-5E1E44EA335A}"/>
                </a:ext>
              </a:extLst>
            </p:cNvPr>
            <p:cNvSpPr/>
            <p:nvPr/>
          </p:nvSpPr>
          <p:spPr>
            <a:xfrm>
              <a:off x="7700841" y="3678748"/>
              <a:ext cx="44427" cy="57384"/>
            </a:xfrm>
            <a:custGeom>
              <a:avLst/>
              <a:gdLst/>
              <a:ahLst/>
              <a:cxnLst/>
              <a:rect l="l" t="t" r="r" b="b"/>
              <a:pathLst>
                <a:path w="1663" h="2148" extrusionOk="0">
                  <a:moveTo>
                    <a:pt x="58" y="1"/>
                  </a:moveTo>
                  <a:cubicBezTo>
                    <a:pt x="43" y="1"/>
                    <a:pt x="29" y="6"/>
                    <a:pt x="19" y="15"/>
                  </a:cubicBezTo>
                  <a:cubicBezTo>
                    <a:pt x="0" y="34"/>
                    <a:pt x="0" y="67"/>
                    <a:pt x="19" y="86"/>
                  </a:cubicBezTo>
                  <a:cubicBezTo>
                    <a:pt x="129" y="272"/>
                    <a:pt x="225" y="458"/>
                    <a:pt x="340" y="638"/>
                  </a:cubicBezTo>
                  <a:cubicBezTo>
                    <a:pt x="462" y="818"/>
                    <a:pt x="578" y="997"/>
                    <a:pt x="700" y="1171"/>
                  </a:cubicBezTo>
                  <a:cubicBezTo>
                    <a:pt x="828" y="1344"/>
                    <a:pt x="969" y="1511"/>
                    <a:pt x="1104" y="1671"/>
                  </a:cubicBezTo>
                  <a:cubicBezTo>
                    <a:pt x="1239" y="1832"/>
                    <a:pt x="1393" y="1986"/>
                    <a:pt x="1547" y="2134"/>
                  </a:cubicBezTo>
                  <a:cubicBezTo>
                    <a:pt x="1560" y="2143"/>
                    <a:pt x="1574" y="2148"/>
                    <a:pt x="1588" y="2148"/>
                  </a:cubicBezTo>
                  <a:cubicBezTo>
                    <a:pt x="1602" y="2148"/>
                    <a:pt x="1615" y="2143"/>
                    <a:pt x="1624" y="2134"/>
                  </a:cubicBezTo>
                  <a:cubicBezTo>
                    <a:pt x="1650" y="2121"/>
                    <a:pt x="1663" y="2082"/>
                    <a:pt x="1656" y="2057"/>
                  </a:cubicBezTo>
                  <a:cubicBezTo>
                    <a:pt x="1554" y="1864"/>
                    <a:pt x="1444" y="1678"/>
                    <a:pt x="1329" y="1498"/>
                  </a:cubicBezTo>
                  <a:cubicBezTo>
                    <a:pt x="1220" y="1318"/>
                    <a:pt x="1091" y="1145"/>
                    <a:pt x="963" y="978"/>
                  </a:cubicBezTo>
                  <a:cubicBezTo>
                    <a:pt x="822" y="818"/>
                    <a:pt x="687" y="651"/>
                    <a:pt x="546" y="490"/>
                  </a:cubicBezTo>
                  <a:cubicBezTo>
                    <a:pt x="405" y="330"/>
                    <a:pt x="250" y="176"/>
                    <a:pt x="103" y="28"/>
                  </a:cubicBezTo>
                  <a:lnTo>
                    <a:pt x="96" y="15"/>
                  </a:lnTo>
                  <a:cubicBezTo>
                    <a:pt x="87" y="6"/>
                    <a:pt x="72" y="1"/>
                    <a:pt x="58"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58" name="Google Shape;1915;p14">
              <a:extLst>
                <a:ext uri="{FF2B5EF4-FFF2-40B4-BE49-F238E27FC236}">
                  <a16:creationId xmlns:a16="http://schemas.microsoft.com/office/drawing/2014/main" id="{8D42BE7A-88BA-41C8-82A1-FCAC337C0BC8}"/>
                </a:ext>
              </a:extLst>
            </p:cNvPr>
            <p:cNvSpPr/>
            <p:nvPr/>
          </p:nvSpPr>
          <p:spPr>
            <a:xfrm>
              <a:off x="7447890" y="3548811"/>
              <a:ext cx="104643" cy="269447"/>
            </a:xfrm>
            <a:custGeom>
              <a:avLst/>
              <a:gdLst/>
              <a:ahLst/>
              <a:cxnLst/>
              <a:rect l="l" t="t" r="r" b="b"/>
              <a:pathLst>
                <a:path w="3917" h="10086" extrusionOk="0">
                  <a:moveTo>
                    <a:pt x="3875" y="1"/>
                  </a:moveTo>
                  <a:cubicBezTo>
                    <a:pt x="3841" y="1"/>
                    <a:pt x="3778" y="55"/>
                    <a:pt x="3724" y="142"/>
                  </a:cubicBezTo>
                  <a:cubicBezTo>
                    <a:pt x="3506" y="527"/>
                    <a:pt x="3326" y="925"/>
                    <a:pt x="3172" y="1342"/>
                  </a:cubicBezTo>
                  <a:cubicBezTo>
                    <a:pt x="3005" y="1740"/>
                    <a:pt x="2832" y="2138"/>
                    <a:pt x="2652" y="2530"/>
                  </a:cubicBezTo>
                  <a:lnTo>
                    <a:pt x="1541" y="4898"/>
                  </a:lnTo>
                  <a:cubicBezTo>
                    <a:pt x="1169" y="5694"/>
                    <a:pt x="848" y="6510"/>
                    <a:pt x="566" y="7338"/>
                  </a:cubicBezTo>
                  <a:cubicBezTo>
                    <a:pt x="290" y="8172"/>
                    <a:pt x="103" y="9032"/>
                    <a:pt x="7" y="9905"/>
                  </a:cubicBezTo>
                  <a:cubicBezTo>
                    <a:pt x="1" y="9995"/>
                    <a:pt x="7" y="10079"/>
                    <a:pt x="33" y="10085"/>
                  </a:cubicBezTo>
                  <a:cubicBezTo>
                    <a:pt x="34" y="10085"/>
                    <a:pt x="35" y="10086"/>
                    <a:pt x="37" y="10086"/>
                  </a:cubicBezTo>
                  <a:cubicBezTo>
                    <a:pt x="67" y="10086"/>
                    <a:pt x="98" y="10011"/>
                    <a:pt x="116" y="9925"/>
                  </a:cubicBezTo>
                  <a:cubicBezTo>
                    <a:pt x="270" y="9071"/>
                    <a:pt x="501" y="8230"/>
                    <a:pt x="810" y="7421"/>
                  </a:cubicBezTo>
                  <a:cubicBezTo>
                    <a:pt x="1111" y="6612"/>
                    <a:pt x="1477" y="5823"/>
                    <a:pt x="1837" y="5033"/>
                  </a:cubicBezTo>
                  <a:cubicBezTo>
                    <a:pt x="2196" y="4237"/>
                    <a:pt x="2581" y="3448"/>
                    <a:pt x="2909" y="2645"/>
                  </a:cubicBezTo>
                  <a:cubicBezTo>
                    <a:pt x="3082" y="2241"/>
                    <a:pt x="3236" y="1836"/>
                    <a:pt x="3384" y="1419"/>
                  </a:cubicBezTo>
                  <a:cubicBezTo>
                    <a:pt x="3506" y="1008"/>
                    <a:pt x="3666" y="604"/>
                    <a:pt x="3846" y="206"/>
                  </a:cubicBezTo>
                  <a:cubicBezTo>
                    <a:pt x="3891" y="116"/>
                    <a:pt x="3916" y="33"/>
                    <a:pt x="3891" y="7"/>
                  </a:cubicBezTo>
                  <a:cubicBezTo>
                    <a:pt x="3887" y="3"/>
                    <a:pt x="3881" y="1"/>
                    <a:pt x="3875"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59" name="Google Shape;1916;p14">
              <a:extLst>
                <a:ext uri="{FF2B5EF4-FFF2-40B4-BE49-F238E27FC236}">
                  <a16:creationId xmlns:a16="http://schemas.microsoft.com/office/drawing/2014/main" id="{DC42E107-2DD6-FBB9-186F-7BF31623FD49}"/>
                </a:ext>
              </a:extLst>
            </p:cNvPr>
            <p:cNvSpPr/>
            <p:nvPr/>
          </p:nvSpPr>
          <p:spPr>
            <a:xfrm>
              <a:off x="8102775" y="4281896"/>
              <a:ext cx="76351" cy="208350"/>
            </a:xfrm>
            <a:custGeom>
              <a:avLst/>
              <a:gdLst/>
              <a:ahLst/>
              <a:cxnLst/>
              <a:rect l="l" t="t" r="r" b="b"/>
              <a:pathLst>
                <a:path w="2858" h="7799" extrusionOk="0">
                  <a:moveTo>
                    <a:pt x="86" y="1"/>
                  </a:moveTo>
                  <a:cubicBezTo>
                    <a:pt x="58" y="1"/>
                    <a:pt x="31" y="12"/>
                    <a:pt x="14" y="33"/>
                  </a:cubicBezTo>
                  <a:cubicBezTo>
                    <a:pt x="1" y="59"/>
                    <a:pt x="46" y="97"/>
                    <a:pt x="104" y="136"/>
                  </a:cubicBezTo>
                  <a:cubicBezTo>
                    <a:pt x="354" y="347"/>
                    <a:pt x="514" y="636"/>
                    <a:pt x="566" y="957"/>
                  </a:cubicBezTo>
                  <a:lnTo>
                    <a:pt x="797" y="1933"/>
                  </a:lnTo>
                  <a:lnTo>
                    <a:pt x="1291" y="3891"/>
                  </a:lnTo>
                  <a:cubicBezTo>
                    <a:pt x="1477" y="4539"/>
                    <a:pt x="1651" y="5194"/>
                    <a:pt x="1850" y="5842"/>
                  </a:cubicBezTo>
                  <a:cubicBezTo>
                    <a:pt x="2036" y="6497"/>
                    <a:pt x="2318" y="7126"/>
                    <a:pt x="2684" y="7704"/>
                  </a:cubicBezTo>
                  <a:cubicBezTo>
                    <a:pt x="2722" y="7758"/>
                    <a:pt x="2769" y="7798"/>
                    <a:pt x="2806" y="7798"/>
                  </a:cubicBezTo>
                  <a:cubicBezTo>
                    <a:pt x="2813" y="7798"/>
                    <a:pt x="2819" y="7797"/>
                    <a:pt x="2825" y="7794"/>
                  </a:cubicBezTo>
                  <a:cubicBezTo>
                    <a:pt x="2857" y="7781"/>
                    <a:pt x="2845" y="7704"/>
                    <a:pt x="2806" y="7627"/>
                  </a:cubicBezTo>
                  <a:cubicBezTo>
                    <a:pt x="2504" y="7030"/>
                    <a:pt x="2273" y="6407"/>
                    <a:pt x="2119" y="5759"/>
                  </a:cubicBezTo>
                  <a:lnTo>
                    <a:pt x="1606" y="3801"/>
                  </a:lnTo>
                  <a:lnTo>
                    <a:pt x="1047" y="1850"/>
                  </a:lnTo>
                  <a:cubicBezTo>
                    <a:pt x="951" y="1522"/>
                    <a:pt x="855" y="1195"/>
                    <a:pt x="745" y="874"/>
                  </a:cubicBezTo>
                  <a:cubicBezTo>
                    <a:pt x="662" y="527"/>
                    <a:pt x="450" y="226"/>
                    <a:pt x="155" y="27"/>
                  </a:cubicBezTo>
                  <a:cubicBezTo>
                    <a:pt x="134" y="9"/>
                    <a:pt x="110" y="1"/>
                    <a:pt x="86"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60" name="Google Shape;1917;p14">
              <a:extLst>
                <a:ext uri="{FF2B5EF4-FFF2-40B4-BE49-F238E27FC236}">
                  <a16:creationId xmlns:a16="http://schemas.microsoft.com/office/drawing/2014/main" id="{ECB7BC4F-F837-5524-235D-C1CFBE3B7EA3}"/>
                </a:ext>
              </a:extLst>
            </p:cNvPr>
            <p:cNvSpPr/>
            <p:nvPr/>
          </p:nvSpPr>
          <p:spPr>
            <a:xfrm>
              <a:off x="8092997" y="4388083"/>
              <a:ext cx="51667" cy="117653"/>
            </a:xfrm>
            <a:custGeom>
              <a:avLst/>
              <a:gdLst/>
              <a:ahLst/>
              <a:cxnLst/>
              <a:rect l="l" t="t" r="r" b="b"/>
              <a:pathLst>
                <a:path w="1934" h="4404" extrusionOk="0">
                  <a:moveTo>
                    <a:pt x="47" y="1"/>
                  </a:moveTo>
                  <a:cubicBezTo>
                    <a:pt x="38" y="1"/>
                    <a:pt x="29" y="2"/>
                    <a:pt x="20" y="6"/>
                  </a:cubicBezTo>
                  <a:cubicBezTo>
                    <a:pt x="1" y="12"/>
                    <a:pt x="1" y="57"/>
                    <a:pt x="20" y="96"/>
                  </a:cubicBezTo>
                  <a:cubicBezTo>
                    <a:pt x="213" y="436"/>
                    <a:pt x="373" y="783"/>
                    <a:pt x="534" y="1129"/>
                  </a:cubicBezTo>
                  <a:cubicBezTo>
                    <a:pt x="701" y="1476"/>
                    <a:pt x="848" y="1822"/>
                    <a:pt x="1002" y="2175"/>
                  </a:cubicBezTo>
                  <a:cubicBezTo>
                    <a:pt x="1150" y="2529"/>
                    <a:pt x="1291" y="2882"/>
                    <a:pt x="1420" y="3241"/>
                  </a:cubicBezTo>
                  <a:cubicBezTo>
                    <a:pt x="1548" y="3607"/>
                    <a:pt x="1683" y="3966"/>
                    <a:pt x="1798" y="4332"/>
                  </a:cubicBezTo>
                  <a:cubicBezTo>
                    <a:pt x="1804" y="4373"/>
                    <a:pt x="1821" y="4404"/>
                    <a:pt x="1863" y="4404"/>
                  </a:cubicBezTo>
                  <a:cubicBezTo>
                    <a:pt x="1867" y="4404"/>
                    <a:pt x="1871" y="4404"/>
                    <a:pt x="1875" y="4403"/>
                  </a:cubicBezTo>
                  <a:cubicBezTo>
                    <a:pt x="1933" y="4403"/>
                    <a:pt x="1933" y="4358"/>
                    <a:pt x="1933" y="4300"/>
                  </a:cubicBezTo>
                  <a:cubicBezTo>
                    <a:pt x="1875" y="3915"/>
                    <a:pt x="1792" y="3530"/>
                    <a:pt x="1689" y="3158"/>
                  </a:cubicBezTo>
                  <a:cubicBezTo>
                    <a:pt x="1580" y="2779"/>
                    <a:pt x="1445" y="2413"/>
                    <a:pt x="1298" y="2054"/>
                  </a:cubicBezTo>
                  <a:cubicBezTo>
                    <a:pt x="1137" y="1694"/>
                    <a:pt x="957" y="1347"/>
                    <a:pt x="765" y="1007"/>
                  </a:cubicBezTo>
                  <a:cubicBezTo>
                    <a:pt x="566" y="667"/>
                    <a:pt x="348" y="346"/>
                    <a:pt x="110" y="31"/>
                  </a:cubicBezTo>
                  <a:cubicBezTo>
                    <a:pt x="96" y="13"/>
                    <a:pt x="72" y="1"/>
                    <a:pt x="47"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61" name="Google Shape;1918;p14">
              <a:extLst>
                <a:ext uri="{FF2B5EF4-FFF2-40B4-BE49-F238E27FC236}">
                  <a16:creationId xmlns:a16="http://schemas.microsoft.com/office/drawing/2014/main" id="{5BC9AF85-1D5E-B48B-A4ED-EC2CE4DECB1B}"/>
                </a:ext>
              </a:extLst>
            </p:cNvPr>
            <p:cNvSpPr/>
            <p:nvPr/>
          </p:nvSpPr>
          <p:spPr>
            <a:xfrm>
              <a:off x="8055785" y="4428689"/>
              <a:ext cx="43946" cy="102078"/>
            </a:xfrm>
            <a:custGeom>
              <a:avLst/>
              <a:gdLst/>
              <a:ahLst/>
              <a:cxnLst/>
              <a:rect l="l" t="t" r="r" b="b"/>
              <a:pathLst>
                <a:path w="1645" h="3821" extrusionOk="0">
                  <a:moveTo>
                    <a:pt x="1541" y="3632"/>
                  </a:moveTo>
                  <a:cubicBezTo>
                    <a:pt x="1543" y="3633"/>
                    <a:pt x="1545" y="3633"/>
                    <a:pt x="1546" y="3633"/>
                  </a:cubicBezTo>
                  <a:lnTo>
                    <a:pt x="1546" y="3633"/>
                  </a:lnTo>
                  <a:cubicBezTo>
                    <a:pt x="1545" y="3634"/>
                    <a:pt x="1543" y="3635"/>
                    <a:pt x="1542" y="3636"/>
                  </a:cubicBezTo>
                  <a:lnTo>
                    <a:pt x="1542" y="3636"/>
                  </a:lnTo>
                  <a:lnTo>
                    <a:pt x="1542" y="3634"/>
                  </a:lnTo>
                  <a:cubicBezTo>
                    <a:pt x="1541" y="3633"/>
                    <a:pt x="1541" y="3633"/>
                    <a:pt x="1541" y="3632"/>
                  </a:cubicBezTo>
                  <a:close/>
                  <a:moveTo>
                    <a:pt x="20" y="1"/>
                  </a:moveTo>
                  <a:cubicBezTo>
                    <a:pt x="1" y="26"/>
                    <a:pt x="1" y="65"/>
                    <a:pt x="20" y="91"/>
                  </a:cubicBezTo>
                  <a:cubicBezTo>
                    <a:pt x="174" y="392"/>
                    <a:pt x="309" y="726"/>
                    <a:pt x="437" y="1021"/>
                  </a:cubicBezTo>
                  <a:cubicBezTo>
                    <a:pt x="572" y="1323"/>
                    <a:pt x="688" y="1644"/>
                    <a:pt x="797" y="1971"/>
                  </a:cubicBezTo>
                  <a:cubicBezTo>
                    <a:pt x="912" y="2299"/>
                    <a:pt x="1015" y="2626"/>
                    <a:pt x="1105" y="2947"/>
                  </a:cubicBezTo>
                  <a:cubicBezTo>
                    <a:pt x="1150" y="3114"/>
                    <a:pt x="1195" y="3281"/>
                    <a:pt x="1233" y="3441"/>
                  </a:cubicBezTo>
                  <a:cubicBezTo>
                    <a:pt x="1253" y="3538"/>
                    <a:pt x="1285" y="3628"/>
                    <a:pt x="1330" y="3717"/>
                  </a:cubicBezTo>
                  <a:cubicBezTo>
                    <a:pt x="1368" y="3782"/>
                    <a:pt x="1439" y="3820"/>
                    <a:pt x="1509" y="3820"/>
                  </a:cubicBezTo>
                  <a:cubicBezTo>
                    <a:pt x="1567" y="3814"/>
                    <a:pt x="1619" y="3775"/>
                    <a:pt x="1631" y="3724"/>
                  </a:cubicBezTo>
                  <a:cubicBezTo>
                    <a:pt x="1644" y="3685"/>
                    <a:pt x="1644" y="3647"/>
                    <a:pt x="1631" y="3615"/>
                  </a:cubicBezTo>
                  <a:cubicBezTo>
                    <a:pt x="1626" y="3594"/>
                    <a:pt x="1564" y="3551"/>
                    <a:pt x="1532" y="3551"/>
                  </a:cubicBezTo>
                  <a:cubicBezTo>
                    <a:pt x="1528" y="3551"/>
                    <a:pt x="1525" y="3551"/>
                    <a:pt x="1523" y="3552"/>
                  </a:cubicBezTo>
                  <a:lnTo>
                    <a:pt x="1523" y="3552"/>
                  </a:lnTo>
                  <a:cubicBezTo>
                    <a:pt x="1514" y="3505"/>
                    <a:pt x="1509" y="3457"/>
                    <a:pt x="1509" y="3409"/>
                  </a:cubicBezTo>
                  <a:cubicBezTo>
                    <a:pt x="1490" y="3242"/>
                    <a:pt x="1465" y="3069"/>
                    <a:pt x="1426" y="2896"/>
                  </a:cubicBezTo>
                  <a:cubicBezTo>
                    <a:pt x="1362" y="2549"/>
                    <a:pt x="1266" y="2215"/>
                    <a:pt x="1156" y="1882"/>
                  </a:cubicBezTo>
                  <a:cubicBezTo>
                    <a:pt x="1028" y="1554"/>
                    <a:pt x="887" y="1240"/>
                    <a:pt x="720" y="932"/>
                  </a:cubicBezTo>
                  <a:cubicBezTo>
                    <a:pt x="553" y="630"/>
                    <a:pt x="367" y="335"/>
                    <a:pt x="161" y="59"/>
                  </a:cubicBezTo>
                  <a:cubicBezTo>
                    <a:pt x="136" y="20"/>
                    <a:pt x="104" y="20"/>
                    <a:pt x="20"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62" name="Google Shape;1919;p14">
              <a:extLst>
                <a:ext uri="{FF2B5EF4-FFF2-40B4-BE49-F238E27FC236}">
                  <a16:creationId xmlns:a16="http://schemas.microsoft.com/office/drawing/2014/main" id="{5C138A29-8C39-7DDD-9BDE-B0497843C577}"/>
                </a:ext>
              </a:extLst>
            </p:cNvPr>
            <p:cNvSpPr/>
            <p:nvPr/>
          </p:nvSpPr>
          <p:spPr>
            <a:xfrm>
              <a:off x="8109827" y="4591724"/>
              <a:ext cx="110787" cy="226971"/>
            </a:xfrm>
            <a:custGeom>
              <a:avLst/>
              <a:gdLst/>
              <a:ahLst/>
              <a:cxnLst/>
              <a:rect l="l" t="t" r="r" b="b"/>
              <a:pathLst>
                <a:path w="4147" h="8496" extrusionOk="0">
                  <a:moveTo>
                    <a:pt x="2931" y="1"/>
                  </a:moveTo>
                  <a:cubicBezTo>
                    <a:pt x="2928" y="1"/>
                    <a:pt x="2924" y="1"/>
                    <a:pt x="2921" y="2"/>
                  </a:cubicBezTo>
                  <a:cubicBezTo>
                    <a:pt x="2882" y="15"/>
                    <a:pt x="2895" y="105"/>
                    <a:pt x="2946" y="208"/>
                  </a:cubicBezTo>
                  <a:cubicBezTo>
                    <a:pt x="3325" y="965"/>
                    <a:pt x="3576" y="1768"/>
                    <a:pt x="3704" y="2602"/>
                  </a:cubicBezTo>
                  <a:cubicBezTo>
                    <a:pt x="3832" y="3424"/>
                    <a:pt x="3781" y="4265"/>
                    <a:pt x="3556" y="5067"/>
                  </a:cubicBezTo>
                  <a:cubicBezTo>
                    <a:pt x="3344" y="5876"/>
                    <a:pt x="2914" y="6601"/>
                    <a:pt x="2317" y="7186"/>
                  </a:cubicBezTo>
                  <a:cubicBezTo>
                    <a:pt x="1720" y="7776"/>
                    <a:pt x="969" y="8187"/>
                    <a:pt x="154" y="8386"/>
                  </a:cubicBezTo>
                  <a:cubicBezTo>
                    <a:pt x="71" y="8412"/>
                    <a:pt x="6" y="8444"/>
                    <a:pt x="0" y="8469"/>
                  </a:cubicBezTo>
                  <a:cubicBezTo>
                    <a:pt x="0" y="8495"/>
                    <a:pt x="77" y="8495"/>
                    <a:pt x="173" y="8495"/>
                  </a:cubicBezTo>
                  <a:cubicBezTo>
                    <a:pt x="1034" y="8347"/>
                    <a:pt x="1842" y="7956"/>
                    <a:pt x="2491" y="7372"/>
                  </a:cubicBezTo>
                  <a:cubicBezTo>
                    <a:pt x="3152" y="6781"/>
                    <a:pt x="3627" y="6017"/>
                    <a:pt x="3871" y="5164"/>
                  </a:cubicBezTo>
                  <a:cubicBezTo>
                    <a:pt x="4102" y="4316"/>
                    <a:pt x="4147" y="3424"/>
                    <a:pt x="3986" y="2557"/>
                  </a:cubicBezTo>
                  <a:cubicBezTo>
                    <a:pt x="3826" y="1704"/>
                    <a:pt x="3518" y="888"/>
                    <a:pt x="3075" y="144"/>
                  </a:cubicBezTo>
                  <a:cubicBezTo>
                    <a:pt x="3022" y="61"/>
                    <a:pt x="2969" y="1"/>
                    <a:pt x="2931"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63" name="Google Shape;1920;p14">
              <a:extLst>
                <a:ext uri="{FF2B5EF4-FFF2-40B4-BE49-F238E27FC236}">
                  <a16:creationId xmlns:a16="http://schemas.microsoft.com/office/drawing/2014/main" id="{958768FA-D186-D193-224A-B652EB3445D6}"/>
                </a:ext>
              </a:extLst>
            </p:cNvPr>
            <p:cNvSpPr/>
            <p:nvPr/>
          </p:nvSpPr>
          <p:spPr>
            <a:xfrm>
              <a:off x="8114796" y="4626505"/>
              <a:ext cx="32592" cy="124679"/>
            </a:xfrm>
            <a:custGeom>
              <a:avLst/>
              <a:gdLst/>
              <a:ahLst/>
              <a:cxnLst/>
              <a:rect l="l" t="t" r="r" b="b"/>
              <a:pathLst>
                <a:path w="1220" h="4667" extrusionOk="0">
                  <a:moveTo>
                    <a:pt x="717" y="0"/>
                  </a:moveTo>
                  <a:cubicBezTo>
                    <a:pt x="709" y="0"/>
                    <a:pt x="701" y="1"/>
                    <a:pt x="693" y="4"/>
                  </a:cubicBezTo>
                  <a:cubicBezTo>
                    <a:pt x="661" y="23"/>
                    <a:pt x="649" y="74"/>
                    <a:pt x="661" y="113"/>
                  </a:cubicBezTo>
                  <a:cubicBezTo>
                    <a:pt x="892" y="857"/>
                    <a:pt x="950" y="1640"/>
                    <a:pt x="841" y="2404"/>
                  </a:cubicBezTo>
                  <a:cubicBezTo>
                    <a:pt x="796" y="2789"/>
                    <a:pt x="700" y="3168"/>
                    <a:pt x="565" y="3528"/>
                  </a:cubicBezTo>
                  <a:cubicBezTo>
                    <a:pt x="430" y="3894"/>
                    <a:pt x="251" y="4240"/>
                    <a:pt x="32" y="4568"/>
                  </a:cubicBezTo>
                  <a:cubicBezTo>
                    <a:pt x="7" y="4600"/>
                    <a:pt x="0" y="4632"/>
                    <a:pt x="19" y="4657"/>
                  </a:cubicBezTo>
                  <a:cubicBezTo>
                    <a:pt x="25" y="4663"/>
                    <a:pt x="33" y="4666"/>
                    <a:pt x="42" y="4666"/>
                  </a:cubicBezTo>
                  <a:cubicBezTo>
                    <a:pt x="62" y="4666"/>
                    <a:pt x="87" y="4652"/>
                    <a:pt x="109" y="4625"/>
                  </a:cubicBezTo>
                  <a:cubicBezTo>
                    <a:pt x="392" y="4330"/>
                    <a:pt x="623" y="3990"/>
                    <a:pt x="796" y="3624"/>
                  </a:cubicBezTo>
                  <a:cubicBezTo>
                    <a:pt x="969" y="3252"/>
                    <a:pt x="1098" y="2860"/>
                    <a:pt x="1162" y="2456"/>
                  </a:cubicBezTo>
                  <a:cubicBezTo>
                    <a:pt x="1220" y="2045"/>
                    <a:pt x="1220" y="1634"/>
                    <a:pt x="1162" y="1223"/>
                  </a:cubicBezTo>
                  <a:cubicBezTo>
                    <a:pt x="1098" y="819"/>
                    <a:pt x="976" y="427"/>
                    <a:pt x="790" y="61"/>
                  </a:cubicBezTo>
                  <a:cubicBezTo>
                    <a:pt x="784" y="24"/>
                    <a:pt x="753" y="0"/>
                    <a:pt x="717"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64" name="Google Shape;1921;p14">
              <a:extLst>
                <a:ext uri="{FF2B5EF4-FFF2-40B4-BE49-F238E27FC236}">
                  <a16:creationId xmlns:a16="http://schemas.microsoft.com/office/drawing/2014/main" id="{A687ADDC-9AFD-A5C7-60D2-672FFC4FE399}"/>
                </a:ext>
              </a:extLst>
            </p:cNvPr>
            <p:cNvSpPr/>
            <p:nvPr/>
          </p:nvSpPr>
          <p:spPr>
            <a:xfrm>
              <a:off x="7576516" y="4730850"/>
              <a:ext cx="146131" cy="170228"/>
            </a:xfrm>
            <a:custGeom>
              <a:avLst/>
              <a:gdLst/>
              <a:ahLst/>
              <a:cxnLst/>
              <a:rect l="l" t="t" r="r" b="b"/>
              <a:pathLst>
                <a:path w="5470" h="6372" extrusionOk="0">
                  <a:moveTo>
                    <a:pt x="150" y="0"/>
                  </a:moveTo>
                  <a:cubicBezTo>
                    <a:pt x="119" y="0"/>
                    <a:pt x="90" y="62"/>
                    <a:pt x="90" y="142"/>
                  </a:cubicBezTo>
                  <a:cubicBezTo>
                    <a:pt x="0" y="912"/>
                    <a:pt x="71" y="1689"/>
                    <a:pt x="295" y="2427"/>
                  </a:cubicBezTo>
                  <a:cubicBezTo>
                    <a:pt x="520" y="3165"/>
                    <a:pt x="880" y="3852"/>
                    <a:pt x="1355" y="4462"/>
                  </a:cubicBezTo>
                  <a:cubicBezTo>
                    <a:pt x="1842" y="5065"/>
                    <a:pt x="2439" y="5566"/>
                    <a:pt x="3120" y="5945"/>
                  </a:cubicBezTo>
                  <a:cubicBezTo>
                    <a:pt x="3293" y="6022"/>
                    <a:pt x="3460" y="6112"/>
                    <a:pt x="3646" y="6182"/>
                  </a:cubicBezTo>
                  <a:cubicBezTo>
                    <a:pt x="3826" y="6259"/>
                    <a:pt x="4019" y="6311"/>
                    <a:pt x="4211" y="6336"/>
                  </a:cubicBezTo>
                  <a:cubicBezTo>
                    <a:pt x="4316" y="6360"/>
                    <a:pt x="4422" y="6372"/>
                    <a:pt x="4527" y="6372"/>
                  </a:cubicBezTo>
                  <a:cubicBezTo>
                    <a:pt x="4823" y="6372"/>
                    <a:pt x="5114" y="6280"/>
                    <a:pt x="5360" y="6105"/>
                  </a:cubicBezTo>
                  <a:cubicBezTo>
                    <a:pt x="5444" y="6041"/>
                    <a:pt x="5469" y="5964"/>
                    <a:pt x="5444" y="5932"/>
                  </a:cubicBezTo>
                  <a:cubicBezTo>
                    <a:pt x="5437" y="5926"/>
                    <a:pt x="5429" y="5923"/>
                    <a:pt x="5418" y="5923"/>
                  </a:cubicBezTo>
                  <a:cubicBezTo>
                    <a:pt x="5384" y="5923"/>
                    <a:pt x="5329" y="5951"/>
                    <a:pt x="5270" y="5990"/>
                  </a:cubicBezTo>
                  <a:cubicBezTo>
                    <a:pt x="5070" y="6111"/>
                    <a:pt x="4846" y="6172"/>
                    <a:pt x="4620" y="6172"/>
                  </a:cubicBezTo>
                  <a:cubicBezTo>
                    <a:pt x="4498" y="6172"/>
                    <a:pt x="4375" y="6154"/>
                    <a:pt x="4256" y="6118"/>
                  </a:cubicBezTo>
                  <a:cubicBezTo>
                    <a:pt x="4083" y="6079"/>
                    <a:pt x="3909" y="6022"/>
                    <a:pt x="3743" y="5945"/>
                  </a:cubicBezTo>
                  <a:cubicBezTo>
                    <a:pt x="3589" y="5874"/>
                    <a:pt x="3422" y="5771"/>
                    <a:pt x="3261" y="5694"/>
                  </a:cubicBezTo>
                  <a:cubicBezTo>
                    <a:pt x="2632" y="5316"/>
                    <a:pt x="2074" y="4828"/>
                    <a:pt x="1611" y="4256"/>
                  </a:cubicBezTo>
                  <a:cubicBezTo>
                    <a:pt x="1149" y="3685"/>
                    <a:pt x="790" y="3037"/>
                    <a:pt x="546" y="2343"/>
                  </a:cubicBezTo>
                  <a:cubicBezTo>
                    <a:pt x="289" y="1644"/>
                    <a:pt x="173" y="906"/>
                    <a:pt x="199" y="161"/>
                  </a:cubicBezTo>
                  <a:cubicBezTo>
                    <a:pt x="206" y="84"/>
                    <a:pt x="180" y="7"/>
                    <a:pt x="154" y="0"/>
                  </a:cubicBezTo>
                  <a:cubicBezTo>
                    <a:pt x="153" y="0"/>
                    <a:pt x="151" y="0"/>
                    <a:pt x="150"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65" name="Google Shape;1922;p14">
              <a:extLst>
                <a:ext uri="{FF2B5EF4-FFF2-40B4-BE49-F238E27FC236}">
                  <a16:creationId xmlns:a16="http://schemas.microsoft.com/office/drawing/2014/main" id="{66D7A3AC-D067-C0EC-8F9F-36636B42A052}"/>
                </a:ext>
              </a:extLst>
            </p:cNvPr>
            <p:cNvSpPr/>
            <p:nvPr/>
          </p:nvSpPr>
          <p:spPr>
            <a:xfrm>
              <a:off x="7622464" y="4763067"/>
              <a:ext cx="91953" cy="95239"/>
            </a:xfrm>
            <a:custGeom>
              <a:avLst/>
              <a:gdLst/>
              <a:ahLst/>
              <a:cxnLst/>
              <a:rect l="l" t="t" r="r" b="b"/>
              <a:pathLst>
                <a:path w="3442" h="3565" extrusionOk="0">
                  <a:moveTo>
                    <a:pt x="28" y="0"/>
                  </a:moveTo>
                  <a:cubicBezTo>
                    <a:pt x="25" y="0"/>
                    <a:pt x="22" y="0"/>
                    <a:pt x="20" y="1"/>
                  </a:cubicBezTo>
                  <a:cubicBezTo>
                    <a:pt x="1" y="8"/>
                    <a:pt x="1" y="46"/>
                    <a:pt x="1" y="91"/>
                  </a:cubicBezTo>
                  <a:cubicBezTo>
                    <a:pt x="135" y="489"/>
                    <a:pt x="302" y="874"/>
                    <a:pt x="501" y="1247"/>
                  </a:cubicBezTo>
                  <a:cubicBezTo>
                    <a:pt x="707" y="1612"/>
                    <a:pt x="938" y="1966"/>
                    <a:pt x="1195" y="2293"/>
                  </a:cubicBezTo>
                  <a:cubicBezTo>
                    <a:pt x="1464" y="2627"/>
                    <a:pt x="1772" y="2928"/>
                    <a:pt x="2125" y="3172"/>
                  </a:cubicBezTo>
                  <a:cubicBezTo>
                    <a:pt x="2471" y="3424"/>
                    <a:pt x="2890" y="3564"/>
                    <a:pt x="3316" y="3564"/>
                  </a:cubicBezTo>
                  <a:cubicBezTo>
                    <a:pt x="3326" y="3564"/>
                    <a:pt x="3335" y="3564"/>
                    <a:pt x="3345" y="3564"/>
                  </a:cubicBezTo>
                  <a:cubicBezTo>
                    <a:pt x="3403" y="3558"/>
                    <a:pt x="3441" y="3538"/>
                    <a:pt x="3441" y="3500"/>
                  </a:cubicBezTo>
                  <a:cubicBezTo>
                    <a:pt x="3441" y="3458"/>
                    <a:pt x="3403" y="3422"/>
                    <a:pt x="3361" y="3422"/>
                  </a:cubicBezTo>
                  <a:cubicBezTo>
                    <a:pt x="3358" y="3422"/>
                    <a:pt x="3355" y="3422"/>
                    <a:pt x="3351" y="3423"/>
                  </a:cubicBezTo>
                  <a:cubicBezTo>
                    <a:pt x="2960" y="3365"/>
                    <a:pt x="2587" y="3198"/>
                    <a:pt x="2292" y="2941"/>
                  </a:cubicBezTo>
                  <a:cubicBezTo>
                    <a:pt x="1978" y="2691"/>
                    <a:pt x="1695" y="2402"/>
                    <a:pt x="1451" y="2088"/>
                  </a:cubicBezTo>
                  <a:cubicBezTo>
                    <a:pt x="1188" y="1773"/>
                    <a:pt x="944" y="1452"/>
                    <a:pt x="719" y="1105"/>
                  </a:cubicBezTo>
                  <a:cubicBezTo>
                    <a:pt x="488" y="765"/>
                    <a:pt x="283" y="412"/>
                    <a:pt x="90" y="53"/>
                  </a:cubicBezTo>
                  <a:cubicBezTo>
                    <a:pt x="74" y="19"/>
                    <a:pt x="47" y="0"/>
                    <a:pt x="28"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66" name="Google Shape;1923;p14">
              <a:extLst>
                <a:ext uri="{FF2B5EF4-FFF2-40B4-BE49-F238E27FC236}">
                  <a16:creationId xmlns:a16="http://schemas.microsoft.com/office/drawing/2014/main" id="{CA71931A-EAC1-9A17-C4AB-640ED2197A06}"/>
                </a:ext>
              </a:extLst>
            </p:cNvPr>
            <p:cNvSpPr/>
            <p:nvPr/>
          </p:nvSpPr>
          <p:spPr>
            <a:xfrm>
              <a:off x="7790679" y="4828650"/>
              <a:ext cx="222616" cy="63074"/>
            </a:xfrm>
            <a:custGeom>
              <a:avLst/>
              <a:gdLst/>
              <a:ahLst/>
              <a:cxnLst/>
              <a:rect l="l" t="t" r="r" b="b"/>
              <a:pathLst>
                <a:path w="8333" h="2361" extrusionOk="0">
                  <a:moveTo>
                    <a:pt x="8269" y="0"/>
                  </a:moveTo>
                  <a:cubicBezTo>
                    <a:pt x="8237" y="0"/>
                    <a:pt x="8195" y="8"/>
                    <a:pt x="8153" y="24"/>
                  </a:cubicBezTo>
                  <a:cubicBezTo>
                    <a:pt x="7498" y="274"/>
                    <a:pt x="6857" y="499"/>
                    <a:pt x="6195" y="717"/>
                  </a:cubicBezTo>
                  <a:cubicBezTo>
                    <a:pt x="5534" y="942"/>
                    <a:pt x="4873" y="1141"/>
                    <a:pt x="4205" y="1327"/>
                  </a:cubicBezTo>
                  <a:cubicBezTo>
                    <a:pt x="3538" y="1520"/>
                    <a:pt x="2870" y="1687"/>
                    <a:pt x="2190" y="1841"/>
                  </a:cubicBezTo>
                  <a:cubicBezTo>
                    <a:pt x="1509" y="2001"/>
                    <a:pt x="829" y="2142"/>
                    <a:pt x="148" y="2258"/>
                  </a:cubicBezTo>
                  <a:cubicBezTo>
                    <a:pt x="65" y="2271"/>
                    <a:pt x="1" y="2284"/>
                    <a:pt x="1" y="2322"/>
                  </a:cubicBezTo>
                  <a:cubicBezTo>
                    <a:pt x="1" y="2361"/>
                    <a:pt x="59" y="2361"/>
                    <a:pt x="142" y="2361"/>
                  </a:cubicBezTo>
                  <a:cubicBezTo>
                    <a:pt x="842" y="2297"/>
                    <a:pt x="1535" y="2219"/>
                    <a:pt x="2228" y="2091"/>
                  </a:cubicBezTo>
                  <a:cubicBezTo>
                    <a:pt x="2915" y="1963"/>
                    <a:pt x="3608" y="1828"/>
                    <a:pt x="4276" y="1635"/>
                  </a:cubicBezTo>
                  <a:cubicBezTo>
                    <a:pt x="4950" y="1449"/>
                    <a:pt x="5624" y="1237"/>
                    <a:pt x="6279" y="987"/>
                  </a:cubicBezTo>
                  <a:cubicBezTo>
                    <a:pt x="6940" y="743"/>
                    <a:pt x="7582" y="461"/>
                    <a:pt x="8205" y="146"/>
                  </a:cubicBezTo>
                  <a:cubicBezTo>
                    <a:pt x="8282" y="108"/>
                    <a:pt x="8333" y="56"/>
                    <a:pt x="8327" y="24"/>
                  </a:cubicBezTo>
                  <a:cubicBezTo>
                    <a:pt x="8323" y="8"/>
                    <a:pt x="8301" y="0"/>
                    <a:pt x="8269"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67" name="Google Shape;1924;p14">
              <a:extLst>
                <a:ext uri="{FF2B5EF4-FFF2-40B4-BE49-F238E27FC236}">
                  <a16:creationId xmlns:a16="http://schemas.microsoft.com/office/drawing/2014/main" id="{8052CAFD-120C-FB68-A038-5B9556BDF544}"/>
                </a:ext>
              </a:extLst>
            </p:cNvPr>
            <p:cNvSpPr/>
            <p:nvPr/>
          </p:nvSpPr>
          <p:spPr>
            <a:xfrm>
              <a:off x="7550951" y="4570112"/>
              <a:ext cx="332041" cy="59013"/>
            </a:xfrm>
            <a:custGeom>
              <a:avLst/>
              <a:gdLst/>
              <a:ahLst/>
              <a:cxnLst/>
              <a:rect l="l" t="t" r="r" b="b"/>
              <a:pathLst>
                <a:path w="12429" h="2209" extrusionOk="0">
                  <a:moveTo>
                    <a:pt x="12344" y="0"/>
                  </a:moveTo>
                  <a:cubicBezTo>
                    <a:pt x="12300" y="0"/>
                    <a:pt x="12242" y="7"/>
                    <a:pt x="12178" y="22"/>
                  </a:cubicBezTo>
                  <a:lnTo>
                    <a:pt x="9206" y="702"/>
                  </a:lnTo>
                  <a:cubicBezTo>
                    <a:pt x="8211" y="933"/>
                    <a:pt x="7216" y="1132"/>
                    <a:pt x="6227" y="1331"/>
                  </a:cubicBezTo>
                  <a:cubicBezTo>
                    <a:pt x="5232" y="1530"/>
                    <a:pt x="4237" y="1697"/>
                    <a:pt x="3230" y="1839"/>
                  </a:cubicBezTo>
                  <a:cubicBezTo>
                    <a:pt x="2222" y="1973"/>
                    <a:pt x="1208" y="2070"/>
                    <a:pt x="200" y="2108"/>
                  </a:cubicBezTo>
                  <a:cubicBezTo>
                    <a:pt x="91" y="2115"/>
                    <a:pt x="14" y="2127"/>
                    <a:pt x="7" y="2153"/>
                  </a:cubicBezTo>
                  <a:cubicBezTo>
                    <a:pt x="1" y="2179"/>
                    <a:pt x="91" y="2204"/>
                    <a:pt x="206" y="2204"/>
                  </a:cubicBezTo>
                  <a:cubicBezTo>
                    <a:pt x="362" y="2207"/>
                    <a:pt x="517" y="2209"/>
                    <a:pt x="673" y="2209"/>
                  </a:cubicBezTo>
                  <a:cubicBezTo>
                    <a:pt x="1538" y="2209"/>
                    <a:pt x="2403" y="2164"/>
                    <a:pt x="3268" y="2082"/>
                  </a:cubicBezTo>
                  <a:cubicBezTo>
                    <a:pt x="4282" y="1973"/>
                    <a:pt x="5297" y="1839"/>
                    <a:pt x="6298" y="1646"/>
                  </a:cubicBezTo>
                  <a:cubicBezTo>
                    <a:pt x="7299" y="1447"/>
                    <a:pt x="8307" y="1222"/>
                    <a:pt x="9283" y="965"/>
                  </a:cubicBezTo>
                  <a:cubicBezTo>
                    <a:pt x="10259" y="715"/>
                    <a:pt x="11241" y="433"/>
                    <a:pt x="12217" y="144"/>
                  </a:cubicBezTo>
                  <a:cubicBezTo>
                    <a:pt x="12338" y="112"/>
                    <a:pt x="12428" y="48"/>
                    <a:pt x="12428" y="22"/>
                  </a:cubicBezTo>
                  <a:cubicBezTo>
                    <a:pt x="12425" y="8"/>
                    <a:pt x="12393" y="0"/>
                    <a:pt x="12344"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68" name="Google Shape;1925;p14">
              <a:extLst>
                <a:ext uri="{FF2B5EF4-FFF2-40B4-BE49-F238E27FC236}">
                  <a16:creationId xmlns:a16="http://schemas.microsoft.com/office/drawing/2014/main" id="{B6A48CA3-16A6-F27D-1CED-FDFB56D5EB9F}"/>
                </a:ext>
              </a:extLst>
            </p:cNvPr>
            <p:cNvSpPr/>
            <p:nvPr/>
          </p:nvSpPr>
          <p:spPr>
            <a:xfrm>
              <a:off x="7547879" y="4336873"/>
              <a:ext cx="513542" cy="104028"/>
            </a:xfrm>
            <a:custGeom>
              <a:avLst/>
              <a:gdLst/>
              <a:ahLst/>
              <a:cxnLst/>
              <a:rect l="l" t="t" r="r" b="b"/>
              <a:pathLst>
                <a:path w="19223" h="3894" extrusionOk="0">
                  <a:moveTo>
                    <a:pt x="19116" y="0"/>
                  </a:moveTo>
                  <a:cubicBezTo>
                    <a:pt x="19049" y="0"/>
                    <a:pt x="18956" y="10"/>
                    <a:pt x="18853" y="29"/>
                  </a:cubicBezTo>
                  <a:cubicBezTo>
                    <a:pt x="17287" y="305"/>
                    <a:pt x="15740" y="671"/>
                    <a:pt x="14219" y="1075"/>
                  </a:cubicBezTo>
                  <a:lnTo>
                    <a:pt x="9635" y="2321"/>
                  </a:lnTo>
                  <a:cubicBezTo>
                    <a:pt x="8114" y="2732"/>
                    <a:pt x="6580" y="3104"/>
                    <a:pt x="5020" y="3361"/>
                  </a:cubicBezTo>
                  <a:cubicBezTo>
                    <a:pt x="3564" y="3619"/>
                    <a:pt x="2091" y="3754"/>
                    <a:pt x="611" y="3754"/>
                  </a:cubicBezTo>
                  <a:cubicBezTo>
                    <a:pt x="513" y="3754"/>
                    <a:pt x="414" y="3753"/>
                    <a:pt x="315" y="3752"/>
                  </a:cubicBezTo>
                  <a:cubicBezTo>
                    <a:pt x="298" y="3751"/>
                    <a:pt x="282" y="3751"/>
                    <a:pt x="266" y="3751"/>
                  </a:cubicBezTo>
                  <a:cubicBezTo>
                    <a:pt x="182" y="3751"/>
                    <a:pt x="100" y="3766"/>
                    <a:pt x="19" y="3804"/>
                  </a:cubicBezTo>
                  <a:cubicBezTo>
                    <a:pt x="0" y="3829"/>
                    <a:pt x="141" y="3861"/>
                    <a:pt x="328" y="3861"/>
                  </a:cubicBezTo>
                  <a:cubicBezTo>
                    <a:pt x="738" y="3883"/>
                    <a:pt x="1148" y="3894"/>
                    <a:pt x="1559" y="3894"/>
                  </a:cubicBezTo>
                  <a:cubicBezTo>
                    <a:pt x="2735" y="3894"/>
                    <a:pt x="3910" y="3805"/>
                    <a:pt x="5071" y="3624"/>
                  </a:cubicBezTo>
                  <a:cubicBezTo>
                    <a:pt x="6644" y="3380"/>
                    <a:pt x="8198" y="3053"/>
                    <a:pt x="9725" y="2648"/>
                  </a:cubicBezTo>
                  <a:cubicBezTo>
                    <a:pt x="11253" y="2231"/>
                    <a:pt x="12774" y="1775"/>
                    <a:pt x="14289" y="1345"/>
                  </a:cubicBezTo>
                  <a:cubicBezTo>
                    <a:pt x="15811" y="915"/>
                    <a:pt x="17332" y="498"/>
                    <a:pt x="18879" y="170"/>
                  </a:cubicBezTo>
                  <a:cubicBezTo>
                    <a:pt x="19065" y="125"/>
                    <a:pt x="19213" y="68"/>
                    <a:pt x="19219" y="29"/>
                  </a:cubicBezTo>
                  <a:cubicBezTo>
                    <a:pt x="19223" y="10"/>
                    <a:pt x="19182" y="0"/>
                    <a:pt x="19116" y="0"/>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69" name="Google Shape;1926;p14">
              <a:extLst>
                <a:ext uri="{FF2B5EF4-FFF2-40B4-BE49-F238E27FC236}">
                  <a16:creationId xmlns:a16="http://schemas.microsoft.com/office/drawing/2014/main" id="{428B640F-4ACC-DE20-5516-F8EF4A84FBB0}"/>
                </a:ext>
              </a:extLst>
            </p:cNvPr>
            <p:cNvSpPr/>
            <p:nvPr/>
          </p:nvSpPr>
          <p:spPr>
            <a:xfrm>
              <a:off x="7756219" y="4431066"/>
              <a:ext cx="171163" cy="45335"/>
            </a:xfrm>
            <a:custGeom>
              <a:avLst/>
              <a:gdLst/>
              <a:ahLst/>
              <a:cxnLst/>
              <a:rect l="l" t="t" r="r" b="b"/>
              <a:pathLst>
                <a:path w="6407" h="1697" extrusionOk="0">
                  <a:moveTo>
                    <a:pt x="6310" y="1"/>
                  </a:moveTo>
                  <a:cubicBezTo>
                    <a:pt x="6293" y="1"/>
                    <a:pt x="6276" y="5"/>
                    <a:pt x="6259" y="14"/>
                  </a:cubicBezTo>
                  <a:cubicBezTo>
                    <a:pt x="5759" y="194"/>
                    <a:pt x="5251" y="355"/>
                    <a:pt x="4751" y="515"/>
                  </a:cubicBezTo>
                  <a:cubicBezTo>
                    <a:pt x="4244" y="682"/>
                    <a:pt x="3737" y="817"/>
                    <a:pt x="3223" y="952"/>
                  </a:cubicBezTo>
                  <a:cubicBezTo>
                    <a:pt x="2709" y="1086"/>
                    <a:pt x="2190" y="1202"/>
                    <a:pt x="1676" y="1311"/>
                  </a:cubicBezTo>
                  <a:cubicBezTo>
                    <a:pt x="1156" y="1414"/>
                    <a:pt x="636" y="1510"/>
                    <a:pt x="110" y="1587"/>
                  </a:cubicBezTo>
                  <a:cubicBezTo>
                    <a:pt x="52" y="1594"/>
                    <a:pt x="1" y="1626"/>
                    <a:pt x="1" y="1651"/>
                  </a:cubicBezTo>
                  <a:cubicBezTo>
                    <a:pt x="1" y="1677"/>
                    <a:pt x="52" y="1696"/>
                    <a:pt x="110" y="1696"/>
                  </a:cubicBezTo>
                  <a:cubicBezTo>
                    <a:pt x="642" y="1683"/>
                    <a:pt x="1182" y="1645"/>
                    <a:pt x="1714" y="1574"/>
                  </a:cubicBezTo>
                  <a:cubicBezTo>
                    <a:pt x="2247" y="1497"/>
                    <a:pt x="2774" y="1401"/>
                    <a:pt x="3300" y="1279"/>
                  </a:cubicBezTo>
                  <a:cubicBezTo>
                    <a:pt x="3820" y="1138"/>
                    <a:pt x="4334" y="977"/>
                    <a:pt x="4841" y="798"/>
                  </a:cubicBezTo>
                  <a:cubicBezTo>
                    <a:pt x="5341" y="605"/>
                    <a:pt x="5836" y="387"/>
                    <a:pt x="6311" y="143"/>
                  </a:cubicBezTo>
                  <a:cubicBezTo>
                    <a:pt x="6368" y="111"/>
                    <a:pt x="6407" y="53"/>
                    <a:pt x="6394" y="34"/>
                  </a:cubicBezTo>
                  <a:cubicBezTo>
                    <a:pt x="6370" y="13"/>
                    <a:pt x="6340" y="1"/>
                    <a:pt x="6310"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70" name="Google Shape;1927;p14">
            <a:extLst>
              <a:ext uri="{FF2B5EF4-FFF2-40B4-BE49-F238E27FC236}">
                <a16:creationId xmlns:a16="http://schemas.microsoft.com/office/drawing/2014/main" id="{FC4A2816-246B-657C-4331-FCC5879AA189}"/>
              </a:ext>
            </a:extLst>
          </p:cNvPr>
          <p:cNvGrpSpPr/>
          <p:nvPr/>
        </p:nvGrpSpPr>
        <p:grpSpPr>
          <a:xfrm rot="-3257869" flipH="1">
            <a:off x="-75789" y="644767"/>
            <a:ext cx="511668" cy="425180"/>
            <a:chOff x="3478568" y="540468"/>
            <a:chExt cx="511644" cy="425160"/>
          </a:xfrm>
        </p:grpSpPr>
        <p:sp>
          <p:nvSpPr>
            <p:cNvPr id="71" name="Google Shape;1928;p14">
              <a:extLst>
                <a:ext uri="{FF2B5EF4-FFF2-40B4-BE49-F238E27FC236}">
                  <a16:creationId xmlns:a16="http://schemas.microsoft.com/office/drawing/2014/main" id="{02031AC0-B7D8-680F-1150-BA9B7196D775}"/>
                </a:ext>
              </a:extLst>
            </p:cNvPr>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2" name="Google Shape;1929;p14">
              <a:extLst>
                <a:ext uri="{FF2B5EF4-FFF2-40B4-BE49-F238E27FC236}">
                  <a16:creationId xmlns:a16="http://schemas.microsoft.com/office/drawing/2014/main" id="{F5C5CF64-D945-716A-021B-33EED443269D}"/>
                </a:ext>
              </a:extLst>
            </p:cNvPr>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3" name="Google Shape;1930;p14">
              <a:extLst>
                <a:ext uri="{FF2B5EF4-FFF2-40B4-BE49-F238E27FC236}">
                  <a16:creationId xmlns:a16="http://schemas.microsoft.com/office/drawing/2014/main" id="{24DE734D-157E-D5A6-5069-4872D7C9E25A}"/>
                </a:ext>
              </a:extLst>
            </p:cNvPr>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4" name="Google Shape;1931;p14">
              <a:extLst>
                <a:ext uri="{FF2B5EF4-FFF2-40B4-BE49-F238E27FC236}">
                  <a16:creationId xmlns:a16="http://schemas.microsoft.com/office/drawing/2014/main" id="{8FB761AE-EBF6-D662-6404-160B3E5EEFDA}"/>
                </a:ext>
              </a:extLst>
            </p:cNvPr>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5" name="Google Shape;1932;p14">
              <a:extLst>
                <a:ext uri="{FF2B5EF4-FFF2-40B4-BE49-F238E27FC236}">
                  <a16:creationId xmlns:a16="http://schemas.microsoft.com/office/drawing/2014/main" id="{3F2567BB-777E-70A6-095D-6F95793CAAFD}"/>
                </a:ext>
              </a:extLst>
            </p:cNvPr>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6" name="Google Shape;1933;p14">
              <a:extLst>
                <a:ext uri="{FF2B5EF4-FFF2-40B4-BE49-F238E27FC236}">
                  <a16:creationId xmlns:a16="http://schemas.microsoft.com/office/drawing/2014/main" id="{1C1C4C46-214B-2708-528A-68B8232A810E}"/>
                </a:ext>
              </a:extLst>
            </p:cNvPr>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7" name="Google Shape;1934;p14">
              <a:extLst>
                <a:ext uri="{FF2B5EF4-FFF2-40B4-BE49-F238E27FC236}">
                  <a16:creationId xmlns:a16="http://schemas.microsoft.com/office/drawing/2014/main" id="{C475FBE7-D9CE-36EE-F507-F35DAEFF30A9}"/>
                </a:ext>
              </a:extLst>
            </p:cNvPr>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8" name="Google Shape;1935;p14">
              <a:extLst>
                <a:ext uri="{FF2B5EF4-FFF2-40B4-BE49-F238E27FC236}">
                  <a16:creationId xmlns:a16="http://schemas.microsoft.com/office/drawing/2014/main" id="{B3908E0C-848F-9120-F83B-10EF53E23A79}"/>
                </a:ext>
              </a:extLst>
            </p:cNvPr>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9" name="Google Shape;1936;p14">
              <a:extLst>
                <a:ext uri="{FF2B5EF4-FFF2-40B4-BE49-F238E27FC236}">
                  <a16:creationId xmlns:a16="http://schemas.microsoft.com/office/drawing/2014/main" id="{83A3D805-5E52-BE61-E33B-5D38AF70B5C5}"/>
                </a:ext>
              </a:extLst>
            </p:cNvPr>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0" name="Google Shape;1937;p14">
              <a:extLst>
                <a:ext uri="{FF2B5EF4-FFF2-40B4-BE49-F238E27FC236}">
                  <a16:creationId xmlns:a16="http://schemas.microsoft.com/office/drawing/2014/main" id="{B534BE3C-13AB-512B-7834-D435F6BB2716}"/>
                </a:ext>
              </a:extLst>
            </p:cNvPr>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1" name="Google Shape;1938;p14">
              <a:extLst>
                <a:ext uri="{FF2B5EF4-FFF2-40B4-BE49-F238E27FC236}">
                  <a16:creationId xmlns:a16="http://schemas.microsoft.com/office/drawing/2014/main" id="{8CACE0C1-B71B-D64A-737B-EB88D4E2E9B6}"/>
                </a:ext>
              </a:extLst>
            </p:cNvPr>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2" name="Google Shape;1939;p14">
              <a:extLst>
                <a:ext uri="{FF2B5EF4-FFF2-40B4-BE49-F238E27FC236}">
                  <a16:creationId xmlns:a16="http://schemas.microsoft.com/office/drawing/2014/main" id="{94945A38-E34D-703E-BE98-80F9844AFDB9}"/>
                </a:ext>
              </a:extLst>
            </p:cNvPr>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3" name="Google Shape;1940;p14">
              <a:extLst>
                <a:ext uri="{FF2B5EF4-FFF2-40B4-BE49-F238E27FC236}">
                  <a16:creationId xmlns:a16="http://schemas.microsoft.com/office/drawing/2014/main" id="{22E2F684-FC5D-1C0F-ABFC-221329D9ED7A}"/>
                </a:ext>
              </a:extLst>
            </p:cNvPr>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4" name="Google Shape;1941;p14">
              <a:extLst>
                <a:ext uri="{FF2B5EF4-FFF2-40B4-BE49-F238E27FC236}">
                  <a16:creationId xmlns:a16="http://schemas.microsoft.com/office/drawing/2014/main" id="{770B152C-AA74-05DF-47C7-6878F2E7520C}"/>
                </a:ext>
              </a:extLst>
            </p:cNvPr>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5" name="Google Shape;1942;p14">
              <a:extLst>
                <a:ext uri="{FF2B5EF4-FFF2-40B4-BE49-F238E27FC236}">
                  <a16:creationId xmlns:a16="http://schemas.microsoft.com/office/drawing/2014/main" id="{4130BFBC-6536-9B88-E6EB-A6BDD0AD240A}"/>
                </a:ext>
              </a:extLst>
            </p:cNvPr>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86" name="Google Shape;1943;p14">
            <a:extLst>
              <a:ext uri="{FF2B5EF4-FFF2-40B4-BE49-F238E27FC236}">
                <a16:creationId xmlns:a16="http://schemas.microsoft.com/office/drawing/2014/main" id="{A151D620-975C-8CD0-19D4-0089E863DC32}"/>
              </a:ext>
            </a:extLst>
          </p:cNvPr>
          <p:cNvGrpSpPr/>
          <p:nvPr/>
        </p:nvGrpSpPr>
        <p:grpSpPr>
          <a:xfrm rot="-5130198">
            <a:off x="75089" y="2816037"/>
            <a:ext cx="730331" cy="694787"/>
            <a:chOff x="435062" y="187598"/>
            <a:chExt cx="730347" cy="694803"/>
          </a:xfrm>
        </p:grpSpPr>
        <p:sp>
          <p:nvSpPr>
            <p:cNvPr id="87" name="Google Shape;1944;p14">
              <a:extLst>
                <a:ext uri="{FF2B5EF4-FFF2-40B4-BE49-F238E27FC236}">
                  <a16:creationId xmlns:a16="http://schemas.microsoft.com/office/drawing/2014/main" id="{868EBF3E-2757-9F18-7AE2-9CB378C6E100}"/>
                </a:ext>
              </a:extLst>
            </p:cNvPr>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chemeClr val="dk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8" name="Google Shape;1945;p14">
              <a:extLst>
                <a:ext uri="{FF2B5EF4-FFF2-40B4-BE49-F238E27FC236}">
                  <a16:creationId xmlns:a16="http://schemas.microsoft.com/office/drawing/2014/main" id="{981BE5DC-7463-38D8-965A-686149EBC71A}"/>
                </a:ext>
              </a:extLst>
            </p:cNvPr>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9" name="Google Shape;1946;p14">
              <a:extLst>
                <a:ext uri="{FF2B5EF4-FFF2-40B4-BE49-F238E27FC236}">
                  <a16:creationId xmlns:a16="http://schemas.microsoft.com/office/drawing/2014/main" id="{51712529-2C60-9891-AA28-6224A7CAF672}"/>
                </a:ext>
              </a:extLst>
            </p:cNvPr>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0" name="Google Shape;1947;p14">
              <a:extLst>
                <a:ext uri="{FF2B5EF4-FFF2-40B4-BE49-F238E27FC236}">
                  <a16:creationId xmlns:a16="http://schemas.microsoft.com/office/drawing/2014/main" id="{40DE51C0-7F6E-553C-6280-FF95022673A1}"/>
                </a:ext>
              </a:extLst>
            </p:cNvPr>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dk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1" name="Google Shape;1948;p14">
              <a:extLst>
                <a:ext uri="{FF2B5EF4-FFF2-40B4-BE49-F238E27FC236}">
                  <a16:creationId xmlns:a16="http://schemas.microsoft.com/office/drawing/2014/main" id="{429DD325-CD29-82A5-FD50-B0DB25BC2136}"/>
                </a:ext>
              </a:extLst>
            </p:cNvPr>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2" name="Google Shape;1949;p14">
              <a:extLst>
                <a:ext uri="{FF2B5EF4-FFF2-40B4-BE49-F238E27FC236}">
                  <a16:creationId xmlns:a16="http://schemas.microsoft.com/office/drawing/2014/main" id="{9F8C652D-3A1F-1CE3-8250-9E98760A8DEB}"/>
                </a:ext>
              </a:extLst>
            </p:cNvPr>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3" name="Google Shape;1950;p14">
              <a:extLst>
                <a:ext uri="{FF2B5EF4-FFF2-40B4-BE49-F238E27FC236}">
                  <a16:creationId xmlns:a16="http://schemas.microsoft.com/office/drawing/2014/main" id="{8EC08561-1515-3C5E-8993-73EF6983D0FE}"/>
                </a:ext>
              </a:extLst>
            </p:cNvPr>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4" name="Google Shape;1951;p14">
              <a:extLst>
                <a:ext uri="{FF2B5EF4-FFF2-40B4-BE49-F238E27FC236}">
                  <a16:creationId xmlns:a16="http://schemas.microsoft.com/office/drawing/2014/main" id="{96DDDDB7-189B-0F22-1575-98FED9D35D83}"/>
                </a:ext>
              </a:extLst>
            </p:cNvPr>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5" name="Google Shape;1952;p14">
              <a:extLst>
                <a:ext uri="{FF2B5EF4-FFF2-40B4-BE49-F238E27FC236}">
                  <a16:creationId xmlns:a16="http://schemas.microsoft.com/office/drawing/2014/main" id="{ECABE135-336C-575F-55EA-41100613404C}"/>
                </a:ext>
              </a:extLst>
            </p:cNvPr>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6" name="Google Shape;1953;p14">
              <a:extLst>
                <a:ext uri="{FF2B5EF4-FFF2-40B4-BE49-F238E27FC236}">
                  <a16:creationId xmlns:a16="http://schemas.microsoft.com/office/drawing/2014/main" id="{CA618F78-AA77-E930-5489-83F082899FD8}"/>
                </a:ext>
              </a:extLst>
            </p:cNvPr>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7" name="Google Shape;1954;p14">
              <a:extLst>
                <a:ext uri="{FF2B5EF4-FFF2-40B4-BE49-F238E27FC236}">
                  <a16:creationId xmlns:a16="http://schemas.microsoft.com/office/drawing/2014/main" id="{6453EE2C-93E2-C5A8-4231-77069329B719}"/>
                </a:ext>
              </a:extLst>
            </p:cNvPr>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8" name="Google Shape;1955;p14">
              <a:extLst>
                <a:ext uri="{FF2B5EF4-FFF2-40B4-BE49-F238E27FC236}">
                  <a16:creationId xmlns:a16="http://schemas.microsoft.com/office/drawing/2014/main" id="{3B7A46C7-FE95-FF0A-0936-164F1ECF0BFC}"/>
                </a:ext>
              </a:extLst>
            </p:cNvPr>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9" name="Google Shape;1956;p14">
              <a:extLst>
                <a:ext uri="{FF2B5EF4-FFF2-40B4-BE49-F238E27FC236}">
                  <a16:creationId xmlns:a16="http://schemas.microsoft.com/office/drawing/2014/main" id="{C76F9665-C26A-9484-1A45-D3B72437FB52}"/>
                </a:ext>
              </a:extLst>
            </p:cNvPr>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accent5"/>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0" name="Google Shape;1957;p14">
              <a:extLst>
                <a:ext uri="{FF2B5EF4-FFF2-40B4-BE49-F238E27FC236}">
                  <a16:creationId xmlns:a16="http://schemas.microsoft.com/office/drawing/2014/main" id="{95A17B12-4B6D-A894-033E-44B930C05E2D}"/>
                </a:ext>
              </a:extLst>
            </p:cNvPr>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1" name="Google Shape;1958;p14">
              <a:extLst>
                <a:ext uri="{FF2B5EF4-FFF2-40B4-BE49-F238E27FC236}">
                  <a16:creationId xmlns:a16="http://schemas.microsoft.com/office/drawing/2014/main" id="{97192CED-1B50-DEB4-C0E0-636E8FD8461A}"/>
                </a:ext>
              </a:extLst>
            </p:cNvPr>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2" name="Google Shape;1959;p14">
              <a:extLst>
                <a:ext uri="{FF2B5EF4-FFF2-40B4-BE49-F238E27FC236}">
                  <a16:creationId xmlns:a16="http://schemas.microsoft.com/office/drawing/2014/main" id="{B9E75C32-E9CE-9C83-0D15-195D65D2F660}"/>
                </a:ext>
              </a:extLst>
            </p:cNvPr>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3" name="Google Shape;1960;p14">
              <a:extLst>
                <a:ext uri="{FF2B5EF4-FFF2-40B4-BE49-F238E27FC236}">
                  <a16:creationId xmlns:a16="http://schemas.microsoft.com/office/drawing/2014/main" id="{FE04B1EB-C5FE-D1ED-52E6-4FFAB9D17345}"/>
                </a:ext>
              </a:extLst>
            </p:cNvPr>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4" name="Google Shape;1961;p14">
              <a:extLst>
                <a:ext uri="{FF2B5EF4-FFF2-40B4-BE49-F238E27FC236}">
                  <a16:creationId xmlns:a16="http://schemas.microsoft.com/office/drawing/2014/main" id="{69CF8B5A-BD07-AA87-B06C-5726BE88FF29}"/>
                </a:ext>
              </a:extLst>
            </p:cNvPr>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5" name="Google Shape;1962;p14">
              <a:extLst>
                <a:ext uri="{FF2B5EF4-FFF2-40B4-BE49-F238E27FC236}">
                  <a16:creationId xmlns:a16="http://schemas.microsoft.com/office/drawing/2014/main" id="{0591B0AB-BC8D-FB1E-E31E-3DE4273CAC31}"/>
                </a:ext>
              </a:extLst>
            </p:cNvPr>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6" name="Google Shape;1963;p14">
              <a:extLst>
                <a:ext uri="{FF2B5EF4-FFF2-40B4-BE49-F238E27FC236}">
                  <a16:creationId xmlns:a16="http://schemas.microsoft.com/office/drawing/2014/main" id="{8CFA9E33-5621-CB2D-53B0-C71A41AEE3CD}"/>
                </a:ext>
              </a:extLst>
            </p:cNvPr>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7" name="Google Shape;1964;p14">
              <a:extLst>
                <a:ext uri="{FF2B5EF4-FFF2-40B4-BE49-F238E27FC236}">
                  <a16:creationId xmlns:a16="http://schemas.microsoft.com/office/drawing/2014/main" id="{DD0C4EF5-1112-8EB7-6D87-C900C90850B0}"/>
                </a:ext>
              </a:extLst>
            </p:cNvPr>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8" name="Google Shape;1965;p14">
              <a:extLst>
                <a:ext uri="{FF2B5EF4-FFF2-40B4-BE49-F238E27FC236}">
                  <a16:creationId xmlns:a16="http://schemas.microsoft.com/office/drawing/2014/main" id="{C057B467-394A-DA89-1B13-4954604152CB}"/>
                </a:ext>
              </a:extLst>
            </p:cNvPr>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9" name="Google Shape;1966;p14">
              <a:extLst>
                <a:ext uri="{FF2B5EF4-FFF2-40B4-BE49-F238E27FC236}">
                  <a16:creationId xmlns:a16="http://schemas.microsoft.com/office/drawing/2014/main" id="{CA87762E-38E8-D5E1-BD3A-9E10631DBA16}"/>
                </a:ext>
              </a:extLst>
            </p:cNvPr>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10" name="Google Shape;1967;p14">
              <a:extLst>
                <a:ext uri="{FF2B5EF4-FFF2-40B4-BE49-F238E27FC236}">
                  <a16:creationId xmlns:a16="http://schemas.microsoft.com/office/drawing/2014/main" id="{FBFAE39B-9328-5082-A6AD-6AC9140CCC03}"/>
                </a:ext>
              </a:extLst>
            </p:cNvPr>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11" name="Google Shape;1968;p14">
              <a:extLst>
                <a:ext uri="{FF2B5EF4-FFF2-40B4-BE49-F238E27FC236}">
                  <a16:creationId xmlns:a16="http://schemas.microsoft.com/office/drawing/2014/main" id="{A18F6B08-89ED-BB91-51C1-31E523363CFF}"/>
                </a:ext>
              </a:extLst>
            </p:cNvPr>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12" name="Google Shape;1969;p14">
              <a:extLst>
                <a:ext uri="{FF2B5EF4-FFF2-40B4-BE49-F238E27FC236}">
                  <a16:creationId xmlns:a16="http://schemas.microsoft.com/office/drawing/2014/main" id="{ABB9032E-8F4E-DC8B-DBF0-C786E1592A48}"/>
                </a:ext>
              </a:extLst>
            </p:cNvPr>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13" name="Google Shape;1970;p14">
              <a:extLst>
                <a:ext uri="{FF2B5EF4-FFF2-40B4-BE49-F238E27FC236}">
                  <a16:creationId xmlns:a16="http://schemas.microsoft.com/office/drawing/2014/main" id="{E313BAD7-46FB-EBD4-EF14-A84059F1E154}"/>
                </a:ext>
              </a:extLst>
            </p:cNvPr>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117" name="Google Shape;1974;p14">
            <a:extLst>
              <a:ext uri="{FF2B5EF4-FFF2-40B4-BE49-F238E27FC236}">
                <a16:creationId xmlns:a16="http://schemas.microsoft.com/office/drawing/2014/main" id="{B036B363-7209-1E20-A212-4FA09F1E8C2B}"/>
              </a:ext>
            </a:extLst>
          </p:cNvPr>
          <p:cNvGrpSpPr/>
          <p:nvPr/>
        </p:nvGrpSpPr>
        <p:grpSpPr>
          <a:xfrm rot="1156882">
            <a:off x="8876693" y="4924721"/>
            <a:ext cx="180333" cy="270117"/>
            <a:chOff x="1459800" y="1512500"/>
            <a:chExt cx="131625" cy="197100"/>
          </a:xfrm>
        </p:grpSpPr>
        <p:sp>
          <p:nvSpPr>
            <p:cNvPr id="118" name="Google Shape;1975;p14">
              <a:extLst>
                <a:ext uri="{FF2B5EF4-FFF2-40B4-BE49-F238E27FC236}">
                  <a16:creationId xmlns:a16="http://schemas.microsoft.com/office/drawing/2014/main" id="{0BDF1B61-60A9-7515-7D35-2C501FFC50E0}"/>
                </a:ext>
              </a:extLst>
            </p:cNvPr>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19" name="Google Shape;1976;p14">
              <a:extLst>
                <a:ext uri="{FF2B5EF4-FFF2-40B4-BE49-F238E27FC236}">
                  <a16:creationId xmlns:a16="http://schemas.microsoft.com/office/drawing/2014/main" id="{311842EF-A02B-1842-3D61-D0DDF576B6E7}"/>
                </a:ext>
              </a:extLst>
            </p:cNvPr>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20" name="Google Shape;1977;p14">
              <a:extLst>
                <a:ext uri="{FF2B5EF4-FFF2-40B4-BE49-F238E27FC236}">
                  <a16:creationId xmlns:a16="http://schemas.microsoft.com/office/drawing/2014/main" id="{AE9700A5-A7CA-701D-86AC-7C91B5E62365}"/>
                </a:ext>
              </a:extLst>
            </p:cNvPr>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21" name="Google Shape;1978;p14">
              <a:extLst>
                <a:ext uri="{FF2B5EF4-FFF2-40B4-BE49-F238E27FC236}">
                  <a16:creationId xmlns:a16="http://schemas.microsoft.com/office/drawing/2014/main" id="{C708CA03-9FC3-8D3A-4FEB-A5B8B07AFD19}"/>
                </a:ext>
              </a:extLst>
            </p:cNvPr>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sp>
        <p:nvSpPr>
          <p:cNvPr id="122" name="Google Shape;1979;p14">
            <a:extLst>
              <a:ext uri="{FF2B5EF4-FFF2-40B4-BE49-F238E27FC236}">
                <a16:creationId xmlns:a16="http://schemas.microsoft.com/office/drawing/2014/main" id="{15CEDB3E-4DEA-3336-7F67-B3E6E15C3CB9}"/>
              </a:ext>
            </a:extLst>
          </p:cNvPr>
          <p:cNvSpPr/>
          <p:nvPr/>
        </p:nvSpPr>
        <p:spPr>
          <a:xfrm rot="-10164585" flipH="1">
            <a:off x="2745420" y="3341664"/>
            <a:ext cx="215470" cy="215470"/>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123" name="Google Shape;1980;p14">
            <a:extLst>
              <a:ext uri="{FF2B5EF4-FFF2-40B4-BE49-F238E27FC236}">
                <a16:creationId xmlns:a16="http://schemas.microsoft.com/office/drawing/2014/main" id="{B1031EFC-7A63-622C-1DEC-F3C8548F66E7}"/>
              </a:ext>
            </a:extLst>
          </p:cNvPr>
          <p:cNvSpPr/>
          <p:nvPr/>
        </p:nvSpPr>
        <p:spPr>
          <a:xfrm rot="-630953">
            <a:off x="8749526" y="-264046"/>
            <a:ext cx="641067" cy="641067"/>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124" name="Google Shape;1981;p14">
            <a:extLst>
              <a:ext uri="{FF2B5EF4-FFF2-40B4-BE49-F238E27FC236}">
                <a16:creationId xmlns:a16="http://schemas.microsoft.com/office/drawing/2014/main" id="{6670473D-2CC8-A590-DE24-FB91D368D4C3}"/>
              </a:ext>
            </a:extLst>
          </p:cNvPr>
          <p:cNvSpPr/>
          <p:nvPr/>
        </p:nvSpPr>
        <p:spPr>
          <a:xfrm rot="-635415">
            <a:off x="8347806" y="1071402"/>
            <a:ext cx="215470" cy="215470"/>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125" name="Google Shape;1982;p14">
            <a:extLst>
              <a:ext uri="{FF2B5EF4-FFF2-40B4-BE49-F238E27FC236}">
                <a16:creationId xmlns:a16="http://schemas.microsoft.com/office/drawing/2014/main" id="{4CDCA3FF-1B10-2C9D-09BD-2955E4940BD5}"/>
              </a:ext>
            </a:extLst>
          </p:cNvPr>
          <p:cNvSpPr/>
          <p:nvPr/>
        </p:nvSpPr>
        <p:spPr>
          <a:xfrm rot="-631667">
            <a:off x="8589823" y="638244"/>
            <a:ext cx="103441" cy="103441"/>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126" name="Google Shape;1983;p14">
            <a:extLst>
              <a:ext uri="{FF2B5EF4-FFF2-40B4-BE49-F238E27FC236}">
                <a16:creationId xmlns:a16="http://schemas.microsoft.com/office/drawing/2014/main" id="{5A4829FF-FCE5-EC84-D0C9-B2B7DB8C05C8}"/>
              </a:ext>
            </a:extLst>
          </p:cNvPr>
          <p:cNvSpPr/>
          <p:nvPr/>
        </p:nvSpPr>
        <p:spPr>
          <a:xfrm rot="10169047">
            <a:off x="3373149" y="3468009"/>
            <a:ext cx="427509" cy="424526"/>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dirty="0">
              <a:solidFill>
                <a:srgbClr val="DADAFC"/>
              </a:solidFill>
              <a:ea typeface="+mn-ea"/>
            </a:endParaRPr>
          </a:p>
        </p:txBody>
      </p:sp>
      <p:sp>
        <p:nvSpPr>
          <p:cNvPr id="115" name="TextBox 114">
            <a:extLst>
              <a:ext uri="{FF2B5EF4-FFF2-40B4-BE49-F238E27FC236}">
                <a16:creationId xmlns:a16="http://schemas.microsoft.com/office/drawing/2014/main" id="{75AEA979-BDBA-C258-B740-50E7583D6C38}"/>
              </a:ext>
            </a:extLst>
          </p:cNvPr>
          <p:cNvSpPr txBox="1"/>
          <p:nvPr/>
        </p:nvSpPr>
        <p:spPr>
          <a:xfrm>
            <a:off x="238315" y="689964"/>
            <a:ext cx="3352881" cy="1646605"/>
          </a:xfrm>
          <a:prstGeom prst="rect">
            <a:avLst/>
          </a:prstGeom>
          <a:noFill/>
        </p:spPr>
        <p:txBody>
          <a:bodyPr wrap="square">
            <a:spAutoFit/>
          </a:bodyPr>
          <a:lstStyle/>
          <a:p>
            <a:pPr marL="22860" marR="22860" algn="ctr" defTabSz="685800">
              <a:spcAft>
                <a:spcPts val="600"/>
              </a:spcAft>
              <a:buClrTx/>
              <a:defRPr/>
            </a:pPr>
            <a:r>
              <a:rPr lang="vi-VN" sz="4800" b="1" dirty="0">
                <a:latin typeface="+mj-lt"/>
              </a:rPr>
              <a:t>Tấm </a:t>
            </a:r>
            <a:endParaRPr lang="en-US" sz="4800" b="1" dirty="0">
              <a:latin typeface="+mj-lt"/>
            </a:endParaRPr>
          </a:p>
          <a:p>
            <a:pPr marL="22860" marR="22860" algn="ctr" defTabSz="685800">
              <a:spcAft>
                <a:spcPts val="600"/>
              </a:spcAft>
              <a:buClrTx/>
              <a:defRPr/>
            </a:pPr>
            <a:r>
              <a:rPr lang="vi-VN" sz="4800" b="1" dirty="0">
                <a:latin typeface="+mj-lt"/>
              </a:rPr>
              <a:t>(Tấm Cám)</a:t>
            </a:r>
            <a:endParaRPr lang="en-SG" sz="133100" b="1" kern="1200" dirty="0">
              <a:solidFill>
                <a:srgbClr val="250E0B">
                  <a:lumMod val="90000"/>
                  <a:lumOff val="10000"/>
                </a:srgbClr>
              </a:solidFill>
              <a:latin typeface="+mj-lt"/>
              <a:ea typeface="Calibri" panose="020F0502020204030204" pitchFamily="34" charset="0"/>
              <a:cs typeface="Times New Roman" panose="02020603050405020304" pitchFamily="18" charset="0"/>
            </a:endParaRPr>
          </a:p>
        </p:txBody>
      </p:sp>
      <p:pic>
        <p:nvPicPr>
          <p:cNvPr id="114" name="Picture 113" descr="Tả cô tấm trong truyện tấm cám lớp 5, tả cô tấm bước ra từ quả thị | VFO.VN">
            <a:extLst>
              <a:ext uri="{FF2B5EF4-FFF2-40B4-BE49-F238E27FC236}">
                <a16:creationId xmlns:a16="http://schemas.microsoft.com/office/drawing/2014/main" id="{FE4D9F2C-4CCF-23E9-BC20-96D47CAC5FC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4952" y="629664"/>
            <a:ext cx="4452110" cy="3689661"/>
          </a:xfrm>
          <a:prstGeom prst="rect">
            <a:avLst/>
          </a:prstGeom>
          <a:noFill/>
          <a:ln>
            <a:noFill/>
          </a:ln>
        </p:spPr>
      </p:pic>
      <p:pic>
        <p:nvPicPr>
          <p:cNvPr id="131" name="Picture 130">
            <a:extLst>
              <a:ext uri="{FF2B5EF4-FFF2-40B4-BE49-F238E27FC236}">
                <a16:creationId xmlns:a16="http://schemas.microsoft.com/office/drawing/2014/main" id="{3EA75E9E-E996-B87A-90C5-6C885173CB71}"/>
              </a:ext>
            </a:extLst>
          </p:cNvPr>
          <p:cNvPicPr>
            <a:picLocks noChangeAspect="1"/>
          </p:cNvPicPr>
          <p:nvPr/>
        </p:nvPicPr>
        <p:blipFill>
          <a:blip r:embed="rId4"/>
          <a:srcRect r="2017" b="19052"/>
          <a:stretch/>
        </p:blipFill>
        <p:spPr>
          <a:xfrm>
            <a:off x="814794" y="2806932"/>
            <a:ext cx="2321474" cy="2336568"/>
          </a:xfrm>
          <a:prstGeom prst="rect">
            <a:avLst/>
          </a:prstGeom>
        </p:spPr>
      </p:pic>
    </p:spTree>
    <p:extLst>
      <p:ext uri="{BB962C8B-B14F-4D97-AF65-F5344CB8AC3E}">
        <p14:creationId xmlns:p14="http://schemas.microsoft.com/office/powerpoint/2010/main" val="2326497414"/>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p:cTn id="7" dur="500" fill="hold"/>
                                        <p:tgtEl>
                                          <p:spTgt spid="114"/>
                                        </p:tgtEl>
                                        <p:attrNameLst>
                                          <p:attrName>ppt_w</p:attrName>
                                        </p:attrNameLst>
                                      </p:cBhvr>
                                      <p:tavLst>
                                        <p:tav tm="0">
                                          <p:val>
                                            <p:fltVal val="0"/>
                                          </p:val>
                                        </p:tav>
                                        <p:tav tm="100000">
                                          <p:val>
                                            <p:strVal val="#ppt_w"/>
                                          </p:val>
                                        </p:tav>
                                      </p:tavLst>
                                    </p:anim>
                                    <p:anim calcmode="lin" valueType="num">
                                      <p:cBhvr>
                                        <p:cTn id="8" dur="500" fill="hold"/>
                                        <p:tgtEl>
                                          <p:spTgt spid="114"/>
                                        </p:tgtEl>
                                        <p:attrNameLst>
                                          <p:attrName>ppt_h</p:attrName>
                                        </p:attrNameLst>
                                      </p:cBhvr>
                                      <p:tavLst>
                                        <p:tav tm="0">
                                          <p:val>
                                            <p:fltVal val="0"/>
                                          </p:val>
                                        </p:tav>
                                        <p:tav tm="100000">
                                          <p:val>
                                            <p:strVal val="#ppt_h"/>
                                          </p:val>
                                        </p:tav>
                                      </p:tavLst>
                                    </p:anim>
                                    <p:animEffect transition="in" filter="fade">
                                      <p:cBhvr>
                                        <p:cTn id="9" dur="500"/>
                                        <p:tgtEl>
                                          <p:spTgt spid="1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5"/>
                                        </p:tgtEl>
                                        <p:attrNameLst>
                                          <p:attrName>style.visibility</p:attrName>
                                        </p:attrNameLst>
                                      </p:cBhvr>
                                      <p:to>
                                        <p:strVal val="visible"/>
                                      </p:to>
                                    </p:set>
                                    <p:animEffect transition="in" filter="barn(inVertical)">
                                      <p:cBhvr>
                                        <p:cTn id="14"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4A86FD4-308C-B261-A4CF-55D8B21A6D48}"/>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DCBDB003-7F86-B8E5-4EB0-AD192A6FF9DC}"/>
              </a:ext>
            </a:extLst>
          </p:cNvPr>
          <p:cNvGrpSpPr/>
          <p:nvPr/>
        </p:nvGrpSpPr>
        <p:grpSpPr>
          <a:xfrm>
            <a:off x="-1" y="3783800"/>
            <a:ext cx="9144001" cy="1359701"/>
            <a:chOff x="-1" y="5045066"/>
            <a:chExt cx="12192001" cy="1812934"/>
          </a:xfrm>
        </p:grpSpPr>
        <p:pic>
          <p:nvPicPr>
            <p:cNvPr id="4" name="BONG">
              <a:extLst>
                <a:ext uri="{FF2B5EF4-FFF2-40B4-BE49-F238E27FC236}">
                  <a16:creationId xmlns:a16="http://schemas.microsoft.com/office/drawing/2014/main" id="{16E5D428-2E03-B472-4CB0-C358E9DDC515}"/>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E0680D59-773D-CC78-395D-E1FFEEB04DC6}"/>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48C9DAA4-414F-5C48-2242-2E3C25435BBD}"/>
              </a:ext>
            </a:extLst>
          </p:cNvPr>
          <p:cNvPicPr>
            <a:picLocks noChangeAspect="1"/>
          </p:cNvPicPr>
          <p:nvPr/>
        </p:nvPicPr>
        <p:blipFill>
          <a:blip r:embed="rId5"/>
          <a:stretch>
            <a:fillRect/>
          </a:stretch>
        </p:blipFill>
        <p:spPr>
          <a:xfrm>
            <a:off x="1576299" y="-178675"/>
            <a:ext cx="7427431" cy="4729654"/>
          </a:xfrm>
          <a:prstGeom prst="rect">
            <a:avLst/>
          </a:prstGeom>
        </p:spPr>
      </p:pic>
      <p:sp>
        <p:nvSpPr>
          <p:cNvPr id="7" name="NOIDUNG">
            <a:extLst>
              <a:ext uri="{FF2B5EF4-FFF2-40B4-BE49-F238E27FC236}">
                <a16:creationId xmlns:a16="http://schemas.microsoft.com/office/drawing/2014/main" id="{166FABFD-8A12-1162-6C4E-58F2DF4CD118}"/>
              </a:ext>
            </a:extLst>
          </p:cNvPr>
          <p:cNvSpPr txBox="1"/>
          <p:nvPr/>
        </p:nvSpPr>
        <p:spPr>
          <a:xfrm>
            <a:off x="1763793" y="359268"/>
            <a:ext cx="7052441" cy="3046988"/>
          </a:xfrm>
          <a:prstGeom prst="rect">
            <a:avLst/>
          </a:prstGeom>
          <a:noFill/>
        </p:spPr>
        <p:txBody>
          <a:bodyPr wrap="square" rtlCol="0">
            <a:spAutoFit/>
          </a:bodyPr>
          <a:lstStyle/>
          <a:p>
            <a:r>
              <a:rPr lang="vi-VN" sz="2400" b="1" dirty="0">
                <a:latin typeface="+mj-lt"/>
              </a:rPr>
              <a:t>Câu 9: Phần thưởng cuối cùng có ý nghĩa như thế nào với nhân vật lí tưởng?</a:t>
            </a:r>
            <a:endParaRPr lang="en-SG" sz="2400" b="1" dirty="0">
              <a:latin typeface="+mj-lt"/>
            </a:endParaRPr>
          </a:p>
          <a:p>
            <a:r>
              <a:rPr lang="vi-VN" sz="2400" dirty="0">
                <a:latin typeface="+mj-lt"/>
              </a:rPr>
              <a:t>A. Tạo nên sức sống cho nhân vật trong lòng độc giả.</a:t>
            </a:r>
            <a:endParaRPr lang="en-SG" sz="2400" dirty="0">
              <a:latin typeface="+mj-lt"/>
            </a:endParaRPr>
          </a:p>
          <a:p>
            <a:r>
              <a:rPr lang="vi-VN" sz="2400" dirty="0">
                <a:latin typeface="+mj-lt"/>
              </a:rPr>
              <a:t>B. Phản ánh sự bế tác về nhận thức và lí tưởng thực tại.</a:t>
            </a:r>
            <a:endParaRPr lang="en-SG" sz="2400" dirty="0">
              <a:latin typeface="+mj-lt"/>
            </a:endParaRPr>
          </a:p>
          <a:p>
            <a:r>
              <a:rPr lang="vi-VN" sz="2400" dirty="0">
                <a:latin typeface="+mj-lt"/>
              </a:rPr>
              <a:t>C. Nhân vật lí tưởng trở nên hoàn hảo, ước mơ công lí dân gian cũng được hoàn thiện hơn.</a:t>
            </a:r>
            <a:endParaRPr lang="en-SG" sz="2400" dirty="0">
              <a:latin typeface="+mj-lt"/>
            </a:endParaRPr>
          </a:p>
          <a:p>
            <a:r>
              <a:rPr lang="vi-VN" sz="2400" dirty="0">
                <a:latin typeface="+mj-lt"/>
              </a:rPr>
              <a:t>D. Để nhân vật từ bỏ chỗ đứng của giai cấp mình, bước vào vị trí của giai cấp khác</a:t>
            </a:r>
            <a:endParaRPr lang="en-SG" sz="3200" dirty="0">
              <a:latin typeface="+mj-lt"/>
              <a:ea typeface="+mn-ea"/>
            </a:endParaRPr>
          </a:p>
        </p:txBody>
      </p:sp>
      <p:pic>
        <p:nvPicPr>
          <p:cNvPr id="18" name="nvnu">
            <a:extLst>
              <a:ext uri="{FF2B5EF4-FFF2-40B4-BE49-F238E27FC236}">
                <a16:creationId xmlns:a16="http://schemas.microsoft.com/office/drawing/2014/main" id="{E3BF4E59-5203-CA4A-CD90-10D536BF378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9493" y="2398591"/>
            <a:ext cx="2455554" cy="3284987"/>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F7087DEA-F682-8FC2-88C8-977EADF77A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40856" y="4137275"/>
            <a:ext cx="949395" cy="949395"/>
          </a:xfrm>
          <a:prstGeom prst="rect">
            <a:avLst/>
          </a:prstGeom>
        </p:spPr>
      </p:pic>
      <p:grpSp>
        <p:nvGrpSpPr>
          <p:cNvPr id="17" name="DAPAN">
            <a:extLst>
              <a:ext uri="{FF2B5EF4-FFF2-40B4-BE49-F238E27FC236}">
                <a16:creationId xmlns:a16="http://schemas.microsoft.com/office/drawing/2014/main" id="{1F2FC4FB-DC06-06A7-A98F-3D234856D799}"/>
              </a:ext>
            </a:extLst>
          </p:cNvPr>
          <p:cNvGrpSpPr>
            <a:grpSpLocks/>
          </p:cNvGrpSpPr>
          <p:nvPr/>
        </p:nvGrpSpPr>
        <p:grpSpPr>
          <a:xfrm>
            <a:off x="4149795" y="4154094"/>
            <a:ext cx="2702286" cy="873472"/>
            <a:chOff x="4838616" y="4123613"/>
            <a:chExt cx="3603048" cy="1603387"/>
          </a:xfrm>
        </p:grpSpPr>
        <p:pic>
          <p:nvPicPr>
            <p:cNvPr id="14" name="Picture 13">
              <a:extLst>
                <a:ext uri="{FF2B5EF4-FFF2-40B4-BE49-F238E27FC236}">
                  <a16:creationId xmlns:a16="http://schemas.microsoft.com/office/drawing/2014/main" id="{E59463BB-8119-F1C6-433E-A5899D7EC6CD}"/>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08615591-A34B-71B7-5076-E61803C5E6E3}"/>
                </a:ext>
              </a:extLst>
            </p:cNvPr>
            <p:cNvSpPr txBox="1">
              <a:spLocks/>
            </p:cNvSpPr>
            <p:nvPr/>
          </p:nvSpPr>
          <p:spPr>
            <a:xfrm>
              <a:off x="4838616" y="4423879"/>
              <a:ext cx="3180767" cy="1073441"/>
            </a:xfrm>
            <a:prstGeom prst="rect">
              <a:avLst/>
            </a:prstGeom>
            <a:noFill/>
          </p:spPr>
          <p:txBody>
            <a:bodyPr wrap="square" rtlCol="0">
              <a:spAutoFit/>
            </a:bodyPr>
            <a:lstStyle/>
            <a:p>
              <a:pPr algn="ctr" defTabSz="685783">
                <a:buClrTx/>
                <a:defRPr/>
              </a:pPr>
              <a:r>
                <a:rPr lang="en-US" sz="3200" b="1" kern="1200" dirty="0">
                  <a:ln w="0"/>
                  <a:solidFill>
                    <a:srgbClr val="5B9BD5">
                      <a:lumMod val="50000"/>
                    </a:srgbClr>
                  </a:solidFill>
                  <a:effectLst>
                    <a:outerShdw blurRad="38100" dist="19050" dir="2700000" algn="tl" rotWithShape="0">
                      <a:prstClr val="black">
                        <a:alpha val="40000"/>
                      </a:prstClr>
                    </a:outerShdw>
                  </a:effectLst>
                  <a:latin typeface="#9Slide07 IcielLa Chic Pro Shad" panose="02000506090000020004" pitchFamily="2" charset="0"/>
                  <a:ea typeface="+mn-ea"/>
                </a:rPr>
                <a:t>ĐÁP ÁN: C</a:t>
              </a:r>
            </a:p>
          </p:txBody>
        </p:sp>
      </p:grpSp>
      <p:pic>
        <p:nvPicPr>
          <p:cNvPr id="3" name="Picture 2" descr="A pink petals on a black background&#10;&#10;Description automatically generated">
            <a:extLst>
              <a:ext uri="{FF2B5EF4-FFF2-40B4-BE49-F238E27FC236}">
                <a16:creationId xmlns:a16="http://schemas.microsoft.com/office/drawing/2014/main" id="{A8D3DCB7-DA01-5402-24E8-5C1C590C594C}"/>
              </a:ext>
            </a:extLst>
          </p:cNvPr>
          <p:cNvPicPr>
            <a:picLocks noChangeAspect="1"/>
          </p:cNvPicPr>
          <p:nvPr/>
        </p:nvPicPr>
        <p:blipFill>
          <a:blip r:embed="rId10"/>
          <a:stretch>
            <a:fillRect/>
          </a:stretch>
        </p:blipFill>
        <p:spPr>
          <a:xfrm flipH="1">
            <a:off x="-1" y="0"/>
            <a:ext cx="2219916" cy="2219916"/>
          </a:xfrm>
          <a:prstGeom prst="rect">
            <a:avLst/>
          </a:prstGeom>
        </p:spPr>
      </p:pic>
      <p:pic>
        <p:nvPicPr>
          <p:cNvPr id="6" name="Picture 5">
            <a:extLst>
              <a:ext uri="{FF2B5EF4-FFF2-40B4-BE49-F238E27FC236}">
                <a16:creationId xmlns:a16="http://schemas.microsoft.com/office/drawing/2014/main" id="{D1D7B607-3ED0-23F6-6AB0-4001FD4AD93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40271" y="535417"/>
            <a:ext cx="1236156" cy="1123208"/>
          </a:xfrm>
          <a:prstGeom prst="rect">
            <a:avLst/>
          </a:prstGeom>
        </p:spPr>
      </p:pic>
    </p:spTree>
    <p:extLst>
      <p:ext uri="{BB962C8B-B14F-4D97-AF65-F5344CB8AC3E}">
        <p14:creationId xmlns:p14="http://schemas.microsoft.com/office/powerpoint/2010/main" val="130478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8"/>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18"/>
                                        </p:tgtEl>
                                      </p:cBhvr>
                                    </p:animEffect>
                                    <p:animScale>
                                      <p:cBhvr>
                                        <p:cTn id="26" dur="250" autoRev="1" fill="hold"/>
                                        <p:tgtEl>
                                          <p:spTgt spid="18"/>
                                        </p:tgtEl>
                                      </p:cBhvr>
                                      <p:by x="105000" y="105000"/>
                                    </p:animScale>
                                  </p:childTnLst>
                                  <p:subTnLst>
                                    <p:audio>
                                      <p:cMediaNode>
                                        <p:cTn display="0" masterRel="sameClick">
                                          <p:stCondLst>
                                            <p:cond evt="begin" delay="0">
                                              <p:tn val="24"/>
                                            </p:cond>
                                          </p:stCondLst>
                                          <p:endCondLst>
                                            <p:cond evt="onStopAudio" delay="0">
                                              <p:tgtEl>
                                                <p:sldTgt/>
                                              </p:tgtEl>
                                            </p:cond>
                                          </p:endCondLst>
                                        </p:cTn>
                                        <p:tgtEl>
                                          <p:sndTgt r:embed="rId2" name="applause.wav"/>
                                        </p:tgtEl>
                                      </p:cMediaNode>
                                    </p:audio>
                                  </p:subTnLst>
                                </p:cTn>
                              </p:par>
                              <p:par>
                                <p:cTn id="27" presetID="3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1000" fill="hold"/>
                                        <p:tgtEl>
                                          <p:spTgt spid="17"/>
                                        </p:tgtEl>
                                        <p:attrNameLst>
                                          <p:attrName>ppt_w</p:attrName>
                                        </p:attrNameLst>
                                      </p:cBhvr>
                                      <p:tavLst>
                                        <p:tav tm="0">
                                          <p:val>
                                            <p:fltVal val="0"/>
                                          </p:val>
                                        </p:tav>
                                        <p:tav tm="100000">
                                          <p:val>
                                            <p:strVal val="#ppt_w"/>
                                          </p:val>
                                        </p:tav>
                                      </p:tavLst>
                                    </p:anim>
                                    <p:anim calcmode="lin" valueType="num">
                                      <p:cBhvr>
                                        <p:cTn id="30" dur="1000" fill="hold"/>
                                        <p:tgtEl>
                                          <p:spTgt spid="17"/>
                                        </p:tgtEl>
                                        <p:attrNameLst>
                                          <p:attrName>ppt_h</p:attrName>
                                        </p:attrNameLst>
                                      </p:cBhvr>
                                      <p:tavLst>
                                        <p:tav tm="0">
                                          <p:val>
                                            <p:fltVal val="0"/>
                                          </p:val>
                                        </p:tav>
                                        <p:tav tm="100000">
                                          <p:val>
                                            <p:strVal val="#ppt_h"/>
                                          </p:val>
                                        </p:tav>
                                      </p:tavLst>
                                    </p:anim>
                                    <p:anim calcmode="lin" valueType="num">
                                      <p:cBhvr>
                                        <p:cTn id="31" dur="1000" fill="hold"/>
                                        <p:tgtEl>
                                          <p:spTgt spid="17"/>
                                        </p:tgtEl>
                                        <p:attrNameLst>
                                          <p:attrName>style.rotation</p:attrName>
                                        </p:attrNameLst>
                                      </p:cBhvr>
                                      <p:tavLst>
                                        <p:tav tm="0">
                                          <p:val>
                                            <p:fltVal val="90"/>
                                          </p:val>
                                        </p:tav>
                                        <p:tav tm="100000">
                                          <p:val>
                                            <p:fltVal val="0"/>
                                          </p:val>
                                        </p:tav>
                                      </p:tavLst>
                                    </p:anim>
                                    <p:animEffect transition="in" filter="fade">
                                      <p:cBhvr>
                                        <p:cTn id="32"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C7BE815-09D0-73DC-CD17-C8018D485F27}"/>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D47E4E8D-E350-8A39-A80D-953C74782D6C}"/>
              </a:ext>
            </a:extLst>
          </p:cNvPr>
          <p:cNvGrpSpPr/>
          <p:nvPr/>
        </p:nvGrpSpPr>
        <p:grpSpPr>
          <a:xfrm>
            <a:off x="-1" y="3783800"/>
            <a:ext cx="9144001" cy="1359701"/>
            <a:chOff x="-1" y="5045066"/>
            <a:chExt cx="12192001" cy="1812934"/>
          </a:xfrm>
        </p:grpSpPr>
        <p:pic>
          <p:nvPicPr>
            <p:cNvPr id="4" name="BONG">
              <a:extLst>
                <a:ext uri="{FF2B5EF4-FFF2-40B4-BE49-F238E27FC236}">
                  <a16:creationId xmlns:a16="http://schemas.microsoft.com/office/drawing/2014/main" id="{EB8FD048-1B87-1F3F-712F-4F7EE67DDF3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E4F66C2F-E0E5-A3F9-BDEF-51D19088427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033CDDC4-FDEF-F95F-E5C7-F593EEA46715}"/>
              </a:ext>
            </a:extLst>
          </p:cNvPr>
          <p:cNvPicPr>
            <a:picLocks noChangeAspect="1"/>
          </p:cNvPicPr>
          <p:nvPr/>
        </p:nvPicPr>
        <p:blipFill>
          <a:blip r:embed="rId5"/>
          <a:stretch>
            <a:fillRect/>
          </a:stretch>
        </p:blipFill>
        <p:spPr>
          <a:xfrm>
            <a:off x="1576299" y="-178675"/>
            <a:ext cx="7427431" cy="4729654"/>
          </a:xfrm>
          <a:prstGeom prst="rect">
            <a:avLst/>
          </a:prstGeom>
        </p:spPr>
      </p:pic>
      <p:sp>
        <p:nvSpPr>
          <p:cNvPr id="7" name="NOIDUNG">
            <a:extLst>
              <a:ext uri="{FF2B5EF4-FFF2-40B4-BE49-F238E27FC236}">
                <a16:creationId xmlns:a16="http://schemas.microsoft.com/office/drawing/2014/main" id="{2078AB28-C31D-4D55-AC4F-756314DEA8B5}"/>
              </a:ext>
            </a:extLst>
          </p:cNvPr>
          <p:cNvSpPr txBox="1"/>
          <p:nvPr/>
        </p:nvSpPr>
        <p:spPr>
          <a:xfrm>
            <a:off x="1763793" y="359268"/>
            <a:ext cx="7052441" cy="3046988"/>
          </a:xfrm>
          <a:prstGeom prst="rect">
            <a:avLst/>
          </a:prstGeom>
          <a:noFill/>
        </p:spPr>
        <p:txBody>
          <a:bodyPr wrap="square" rtlCol="0">
            <a:spAutoFit/>
          </a:bodyPr>
          <a:lstStyle/>
          <a:p>
            <a:r>
              <a:rPr lang="vi-VN" sz="2400" b="1" dirty="0">
                <a:latin typeface="+mj-lt"/>
              </a:rPr>
              <a:t>Câu 10: Kết thúc của nhân vật mang lốt xấu xí trong truyện cổ tích thần kì là gì?</a:t>
            </a:r>
            <a:endParaRPr lang="en-SG" sz="2400" b="1" dirty="0">
              <a:latin typeface="+mj-lt"/>
            </a:endParaRPr>
          </a:p>
          <a:p>
            <a:r>
              <a:rPr lang="vi-VN" sz="2400" dirty="0">
                <a:latin typeface="+mj-lt"/>
              </a:rPr>
              <a:t>A. Được kết hôn với một người xinh đẹp hoặc khôi ngô.</a:t>
            </a:r>
            <a:endParaRPr lang="en-SG" sz="2400" dirty="0">
              <a:latin typeface="+mj-lt"/>
            </a:endParaRPr>
          </a:p>
          <a:p>
            <a:r>
              <a:rPr lang="vi-VN" sz="2400" dirty="0">
                <a:latin typeface="+mj-lt"/>
              </a:rPr>
              <a:t>B. Được thay hình đổi dạng, để thành cô gái đẹp tuyệt vời, chàng trai khôi ngô tuấn tú.</a:t>
            </a:r>
            <a:endParaRPr lang="en-SG" sz="2400" dirty="0">
              <a:latin typeface="+mj-lt"/>
            </a:endParaRPr>
          </a:p>
          <a:p>
            <a:r>
              <a:rPr lang="vi-VN" sz="2400" dirty="0">
                <a:latin typeface="+mj-lt"/>
              </a:rPr>
              <a:t>C. Được thăng quan tiến chức, sống một đời vinh hoa phú quý.</a:t>
            </a:r>
            <a:endParaRPr lang="en-SG" sz="2400" dirty="0">
              <a:latin typeface="+mj-lt"/>
            </a:endParaRPr>
          </a:p>
          <a:p>
            <a:r>
              <a:rPr lang="vi-VN" sz="2400" dirty="0">
                <a:latin typeface="+mj-lt"/>
              </a:rPr>
              <a:t>D. Được ban cho phép thần thông.</a:t>
            </a:r>
            <a:endParaRPr lang="en-SG" sz="2400" dirty="0">
              <a:latin typeface="+mj-lt"/>
            </a:endParaRPr>
          </a:p>
        </p:txBody>
      </p:sp>
      <p:pic>
        <p:nvPicPr>
          <p:cNvPr id="18" name="nvnu">
            <a:extLst>
              <a:ext uri="{FF2B5EF4-FFF2-40B4-BE49-F238E27FC236}">
                <a16:creationId xmlns:a16="http://schemas.microsoft.com/office/drawing/2014/main" id="{F5409B6D-1A98-645B-5293-3AD25BFDD98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90925" y="2593485"/>
            <a:ext cx="2333135" cy="3121217"/>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7EB51359-E595-FC09-1CDF-C2A128BBFA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40856" y="4137275"/>
            <a:ext cx="949395" cy="949395"/>
          </a:xfrm>
          <a:prstGeom prst="rect">
            <a:avLst/>
          </a:prstGeom>
        </p:spPr>
      </p:pic>
      <p:grpSp>
        <p:nvGrpSpPr>
          <p:cNvPr id="17" name="DAPAN">
            <a:extLst>
              <a:ext uri="{FF2B5EF4-FFF2-40B4-BE49-F238E27FC236}">
                <a16:creationId xmlns:a16="http://schemas.microsoft.com/office/drawing/2014/main" id="{8A94BF97-5096-35F0-709B-11D146318393}"/>
              </a:ext>
            </a:extLst>
          </p:cNvPr>
          <p:cNvGrpSpPr>
            <a:grpSpLocks/>
          </p:cNvGrpSpPr>
          <p:nvPr/>
        </p:nvGrpSpPr>
        <p:grpSpPr>
          <a:xfrm>
            <a:off x="4149795" y="4154094"/>
            <a:ext cx="2702286" cy="873472"/>
            <a:chOff x="4838616" y="4123613"/>
            <a:chExt cx="3603048" cy="1603387"/>
          </a:xfrm>
        </p:grpSpPr>
        <p:pic>
          <p:nvPicPr>
            <p:cNvPr id="14" name="Picture 13">
              <a:extLst>
                <a:ext uri="{FF2B5EF4-FFF2-40B4-BE49-F238E27FC236}">
                  <a16:creationId xmlns:a16="http://schemas.microsoft.com/office/drawing/2014/main" id="{F4471C92-4802-E6F6-8B60-35D573D6C2A7}"/>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BE57BA71-3355-B271-8BC5-B69563C87BB6}"/>
                </a:ext>
              </a:extLst>
            </p:cNvPr>
            <p:cNvSpPr txBox="1">
              <a:spLocks/>
            </p:cNvSpPr>
            <p:nvPr/>
          </p:nvSpPr>
          <p:spPr>
            <a:xfrm>
              <a:off x="4838616" y="4423879"/>
              <a:ext cx="3180767" cy="1073441"/>
            </a:xfrm>
            <a:prstGeom prst="rect">
              <a:avLst/>
            </a:prstGeom>
            <a:noFill/>
          </p:spPr>
          <p:txBody>
            <a:bodyPr wrap="square" rtlCol="0">
              <a:spAutoFit/>
            </a:bodyPr>
            <a:lstStyle/>
            <a:p>
              <a:pPr algn="ctr" defTabSz="685783">
                <a:buClrTx/>
                <a:defRPr/>
              </a:pPr>
              <a:r>
                <a:rPr lang="en-US" sz="3200" b="1" kern="1200" dirty="0">
                  <a:ln w="0"/>
                  <a:solidFill>
                    <a:srgbClr val="5B9BD5">
                      <a:lumMod val="50000"/>
                    </a:srgbClr>
                  </a:solidFill>
                  <a:effectLst>
                    <a:outerShdw blurRad="38100" dist="19050" dir="2700000" algn="tl" rotWithShape="0">
                      <a:prstClr val="black">
                        <a:alpha val="40000"/>
                      </a:prstClr>
                    </a:outerShdw>
                  </a:effectLst>
                  <a:latin typeface="#9Slide07 IcielLa Chic Pro Shad" panose="02000506090000020004" pitchFamily="2" charset="0"/>
                  <a:ea typeface="+mn-ea"/>
                </a:rPr>
                <a:t>ĐÁP ÁN: B</a:t>
              </a:r>
            </a:p>
          </p:txBody>
        </p:sp>
      </p:grpSp>
      <p:pic>
        <p:nvPicPr>
          <p:cNvPr id="3" name="Picture 2" descr="A pink petals on a black background&#10;&#10;Description automatically generated">
            <a:extLst>
              <a:ext uri="{FF2B5EF4-FFF2-40B4-BE49-F238E27FC236}">
                <a16:creationId xmlns:a16="http://schemas.microsoft.com/office/drawing/2014/main" id="{EB43FD21-8B44-A88F-CADF-2034E35DC709}"/>
              </a:ext>
            </a:extLst>
          </p:cNvPr>
          <p:cNvPicPr>
            <a:picLocks noChangeAspect="1"/>
          </p:cNvPicPr>
          <p:nvPr/>
        </p:nvPicPr>
        <p:blipFill>
          <a:blip r:embed="rId10"/>
          <a:stretch>
            <a:fillRect/>
          </a:stretch>
        </p:blipFill>
        <p:spPr>
          <a:xfrm flipH="1">
            <a:off x="-1" y="0"/>
            <a:ext cx="2219916" cy="2219916"/>
          </a:xfrm>
          <a:prstGeom prst="rect">
            <a:avLst/>
          </a:prstGeom>
        </p:spPr>
      </p:pic>
      <p:pic>
        <p:nvPicPr>
          <p:cNvPr id="6" name="Picture 5">
            <a:extLst>
              <a:ext uri="{FF2B5EF4-FFF2-40B4-BE49-F238E27FC236}">
                <a16:creationId xmlns:a16="http://schemas.microsoft.com/office/drawing/2014/main" id="{008F4C1C-ADFE-06D5-E68B-B67CF0B6E15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40271" y="535417"/>
            <a:ext cx="1236156" cy="1123208"/>
          </a:xfrm>
          <a:prstGeom prst="rect">
            <a:avLst/>
          </a:prstGeom>
        </p:spPr>
      </p:pic>
    </p:spTree>
    <p:extLst>
      <p:ext uri="{BB962C8B-B14F-4D97-AF65-F5344CB8AC3E}">
        <p14:creationId xmlns:p14="http://schemas.microsoft.com/office/powerpoint/2010/main" val="4141393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8"/>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18"/>
                                        </p:tgtEl>
                                      </p:cBhvr>
                                    </p:animEffect>
                                    <p:animScale>
                                      <p:cBhvr>
                                        <p:cTn id="26" dur="250" autoRev="1" fill="hold"/>
                                        <p:tgtEl>
                                          <p:spTgt spid="18"/>
                                        </p:tgtEl>
                                      </p:cBhvr>
                                      <p:by x="105000" y="105000"/>
                                    </p:animScale>
                                  </p:childTnLst>
                                  <p:subTnLst>
                                    <p:audio>
                                      <p:cMediaNode>
                                        <p:cTn display="0" masterRel="sameClick">
                                          <p:stCondLst>
                                            <p:cond evt="begin" delay="0">
                                              <p:tn val="24"/>
                                            </p:cond>
                                          </p:stCondLst>
                                          <p:endCondLst>
                                            <p:cond evt="onStopAudio" delay="0">
                                              <p:tgtEl>
                                                <p:sldTgt/>
                                              </p:tgtEl>
                                            </p:cond>
                                          </p:endCondLst>
                                        </p:cTn>
                                        <p:tgtEl>
                                          <p:sndTgt r:embed="rId2" name="applause.wav"/>
                                        </p:tgtEl>
                                      </p:cMediaNode>
                                    </p:audio>
                                  </p:subTnLst>
                                </p:cTn>
                              </p:par>
                              <p:par>
                                <p:cTn id="27" presetID="3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1000" fill="hold"/>
                                        <p:tgtEl>
                                          <p:spTgt spid="17"/>
                                        </p:tgtEl>
                                        <p:attrNameLst>
                                          <p:attrName>ppt_w</p:attrName>
                                        </p:attrNameLst>
                                      </p:cBhvr>
                                      <p:tavLst>
                                        <p:tav tm="0">
                                          <p:val>
                                            <p:fltVal val="0"/>
                                          </p:val>
                                        </p:tav>
                                        <p:tav tm="100000">
                                          <p:val>
                                            <p:strVal val="#ppt_w"/>
                                          </p:val>
                                        </p:tav>
                                      </p:tavLst>
                                    </p:anim>
                                    <p:anim calcmode="lin" valueType="num">
                                      <p:cBhvr>
                                        <p:cTn id="30" dur="1000" fill="hold"/>
                                        <p:tgtEl>
                                          <p:spTgt spid="17"/>
                                        </p:tgtEl>
                                        <p:attrNameLst>
                                          <p:attrName>ppt_h</p:attrName>
                                        </p:attrNameLst>
                                      </p:cBhvr>
                                      <p:tavLst>
                                        <p:tav tm="0">
                                          <p:val>
                                            <p:fltVal val="0"/>
                                          </p:val>
                                        </p:tav>
                                        <p:tav tm="100000">
                                          <p:val>
                                            <p:strVal val="#ppt_h"/>
                                          </p:val>
                                        </p:tav>
                                      </p:tavLst>
                                    </p:anim>
                                    <p:anim calcmode="lin" valueType="num">
                                      <p:cBhvr>
                                        <p:cTn id="31" dur="1000" fill="hold"/>
                                        <p:tgtEl>
                                          <p:spTgt spid="17"/>
                                        </p:tgtEl>
                                        <p:attrNameLst>
                                          <p:attrName>style.rotation</p:attrName>
                                        </p:attrNameLst>
                                      </p:cBhvr>
                                      <p:tavLst>
                                        <p:tav tm="0">
                                          <p:val>
                                            <p:fltVal val="90"/>
                                          </p:val>
                                        </p:tav>
                                        <p:tav tm="100000">
                                          <p:val>
                                            <p:fltVal val="0"/>
                                          </p:val>
                                        </p:tav>
                                      </p:tavLst>
                                    </p:anim>
                                    <p:animEffect transition="in" filter="fade">
                                      <p:cBhvr>
                                        <p:cTn id="32"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F6A4148-4F90-9B85-F28C-0E9A206DB817}"/>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303D7230-C828-BCF6-FCDE-6D4D5B1C9090}"/>
              </a:ext>
            </a:extLst>
          </p:cNvPr>
          <p:cNvGrpSpPr/>
          <p:nvPr/>
        </p:nvGrpSpPr>
        <p:grpSpPr>
          <a:xfrm>
            <a:off x="-1" y="3783800"/>
            <a:ext cx="9144001" cy="1359701"/>
            <a:chOff x="-1" y="5045066"/>
            <a:chExt cx="12192001" cy="1812934"/>
          </a:xfrm>
        </p:grpSpPr>
        <p:pic>
          <p:nvPicPr>
            <p:cNvPr id="4" name="BONG">
              <a:extLst>
                <a:ext uri="{FF2B5EF4-FFF2-40B4-BE49-F238E27FC236}">
                  <a16:creationId xmlns:a16="http://schemas.microsoft.com/office/drawing/2014/main" id="{0ADBB346-F2A0-60DB-C94B-E6784C60AB58}"/>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D39463B0-9FFE-650D-A792-EC88843B6A5D}"/>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D750FFC1-8C74-3971-F708-6EFD4ABE71F9}"/>
              </a:ext>
            </a:extLst>
          </p:cNvPr>
          <p:cNvPicPr>
            <a:picLocks noChangeAspect="1"/>
          </p:cNvPicPr>
          <p:nvPr/>
        </p:nvPicPr>
        <p:blipFill>
          <a:blip r:embed="rId5"/>
          <a:stretch>
            <a:fillRect/>
          </a:stretch>
        </p:blipFill>
        <p:spPr>
          <a:xfrm>
            <a:off x="1576299" y="-178675"/>
            <a:ext cx="7427431" cy="4729654"/>
          </a:xfrm>
          <a:prstGeom prst="rect">
            <a:avLst/>
          </a:prstGeom>
        </p:spPr>
      </p:pic>
      <p:sp>
        <p:nvSpPr>
          <p:cNvPr id="7" name="NOIDUNG">
            <a:extLst>
              <a:ext uri="{FF2B5EF4-FFF2-40B4-BE49-F238E27FC236}">
                <a16:creationId xmlns:a16="http://schemas.microsoft.com/office/drawing/2014/main" id="{54396B9E-0E53-73AD-6C2A-A4A7B00CDF26}"/>
              </a:ext>
            </a:extLst>
          </p:cNvPr>
          <p:cNvSpPr txBox="1"/>
          <p:nvPr/>
        </p:nvSpPr>
        <p:spPr>
          <a:xfrm>
            <a:off x="1763793" y="359268"/>
            <a:ext cx="7052441" cy="2862322"/>
          </a:xfrm>
          <a:prstGeom prst="rect">
            <a:avLst/>
          </a:prstGeom>
          <a:noFill/>
        </p:spPr>
        <p:txBody>
          <a:bodyPr wrap="square" rtlCol="0">
            <a:spAutoFit/>
          </a:bodyPr>
          <a:lstStyle/>
          <a:p>
            <a:r>
              <a:rPr lang="vi-VN" sz="2000" b="1" dirty="0">
                <a:latin typeface="+mj-lt"/>
              </a:rPr>
              <a:t>Câu 11: Những chi tiết như cơm ăn mãi không hết (Thạch Sanh), mâm thần chỉ cần gõ là sơn hào hải vị hiện ra (Chàng đốn củi và con tinh) hay cái nồi thần cứ gõ vào là gạo đầy nồi (Người câu cá trong ao trời)… thể hiện điều gì?</a:t>
            </a:r>
            <a:endParaRPr lang="en-SG" sz="2000" b="1" dirty="0">
              <a:latin typeface="+mj-lt"/>
            </a:endParaRPr>
          </a:p>
          <a:p>
            <a:r>
              <a:rPr lang="vi-VN" sz="2000" dirty="0">
                <a:latin typeface="+mj-lt"/>
              </a:rPr>
              <a:t>A. Nói lên nền văn minh lúa nước có từ lâu đời.</a:t>
            </a:r>
            <a:endParaRPr lang="en-SG" sz="2000" dirty="0">
              <a:latin typeface="+mj-lt"/>
            </a:endParaRPr>
          </a:p>
          <a:p>
            <a:r>
              <a:rPr lang="vi-VN" sz="2000" dirty="0">
                <a:latin typeface="+mj-lt"/>
              </a:rPr>
              <a:t>B. Nói lên ước mơ, khát khao về cuộc sống no đủ của cư dân nông nghiệp lúa nước.</a:t>
            </a:r>
            <a:endParaRPr lang="en-SG" sz="2000" dirty="0">
              <a:latin typeface="+mj-lt"/>
            </a:endParaRPr>
          </a:p>
          <a:p>
            <a:r>
              <a:rPr lang="vi-VN" sz="2000" dirty="0">
                <a:latin typeface="+mj-lt"/>
              </a:rPr>
              <a:t>C. Nói lên sự thiếu thốn về lương thực.</a:t>
            </a:r>
            <a:endParaRPr lang="en-SG" sz="2000" dirty="0">
              <a:latin typeface="+mj-lt"/>
            </a:endParaRPr>
          </a:p>
          <a:p>
            <a:r>
              <a:rPr lang="vi-VN" sz="2000" dirty="0">
                <a:latin typeface="+mj-lt"/>
              </a:rPr>
              <a:t>D. Nói lên sự phát triển của nền nông nghiệp.</a:t>
            </a:r>
            <a:endParaRPr lang="en-SG" sz="2000" dirty="0">
              <a:latin typeface="+mj-lt"/>
            </a:endParaRPr>
          </a:p>
        </p:txBody>
      </p:sp>
      <p:pic>
        <p:nvPicPr>
          <p:cNvPr id="18" name="nvnu">
            <a:extLst>
              <a:ext uri="{FF2B5EF4-FFF2-40B4-BE49-F238E27FC236}">
                <a16:creationId xmlns:a16="http://schemas.microsoft.com/office/drawing/2014/main" id="{C57A944D-8A1C-DE36-1117-4A30A391D00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0" y="2571750"/>
            <a:ext cx="2587719" cy="2587719"/>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C7B41EB8-0546-40D1-91F1-81EF31BA10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40856" y="4137275"/>
            <a:ext cx="949395" cy="949395"/>
          </a:xfrm>
          <a:prstGeom prst="rect">
            <a:avLst/>
          </a:prstGeom>
        </p:spPr>
      </p:pic>
      <p:grpSp>
        <p:nvGrpSpPr>
          <p:cNvPr id="17" name="DAPAN">
            <a:extLst>
              <a:ext uri="{FF2B5EF4-FFF2-40B4-BE49-F238E27FC236}">
                <a16:creationId xmlns:a16="http://schemas.microsoft.com/office/drawing/2014/main" id="{CD740CEA-5978-B4B6-64E5-BB3025D6F3D1}"/>
              </a:ext>
            </a:extLst>
          </p:cNvPr>
          <p:cNvGrpSpPr>
            <a:grpSpLocks/>
          </p:cNvGrpSpPr>
          <p:nvPr/>
        </p:nvGrpSpPr>
        <p:grpSpPr>
          <a:xfrm>
            <a:off x="4149795" y="4154094"/>
            <a:ext cx="2702286" cy="873472"/>
            <a:chOff x="4838616" y="4123613"/>
            <a:chExt cx="3603048" cy="1603387"/>
          </a:xfrm>
        </p:grpSpPr>
        <p:pic>
          <p:nvPicPr>
            <p:cNvPr id="14" name="Picture 13">
              <a:extLst>
                <a:ext uri="{FF2B5EF4-FFF2-40B4-BE49-F238E27FC236}">
                  <a16:creationId xmlns:a16="http://schemas.microsoft.com/office/drawing/2014/main" id="{967118C4-47E6-0A1C-7C99-06C85449CF51}"/>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995DC3A0-86A2-394A-2766-E4ED0EF8F110}"/>
                </a:ext>
              </a:extLst>
            </p:cNvPr>
            <p:cNvSpPr txBox="1">
              <a:spLocks/>
            </p:cNvSpPr>
            <p:nvPr/>
          </p:nvSpPr>
          <p:spPr>
            <a:xfrm>
              <a:off x="4838616" y="4423879"/>
              <a:ext cx="3180767" cy="1073441"/>
            </a:xfrm>
            <a:prstGeom prst="rect">
              <a:avLst/>
            </a:prstGeom>
            <a:noFill/>
          </p:spPr>
          <p:txBody>
            <a:bodyPr wrap="square" rtlCol="0">
              <a:spAutoFit/>
            </a:bodyPr>
            <a:lstStyle/>
            <a:p>
              <a:pPr algn="ctr" defTabSz="685783">
                <a:buClrTx/>
                <a:defRPr/>
              </a:pPr>
              <a:r>
                <a:rPr lang="en-US" sz="3200" b="1" kern="1200" dirty="0">
                  <a:ln w="0"/>
                  <a:solidFill>
                    <a:srgbClr val="5B9BD5">
                      <a:lumMod val="50000"/>
                    </a:srgbClr>
                  </a:solidFill>
                  <a:effectLst>
                    <a:outerShdw blurRad="38100" dist="19050" dir="2700000" algn="tl" rotWithShape="0">
                      <a:prstClr val="black">
                        <a:alpha val="40000"/>
                      </a:prstClr>
                    </a:outerShdw>
                  </a:effectLst>
                  <a:latin typeface="#9Slide07 IcielLa Chic Pro Shad" panose="02000506090000020004" pitchFamily="2" charset="0"/>
                  <a:ea typeface="+mn-ea"/>
                </a:rPr>
                <a:t>ĐÁP ÁN: B</a:t>
              </a:r>
            </a:p>
          </p:txBody>
        </p:sp>
      </p:grpSp>
      <p:pic>
        <p:nvPicPr>
          <p:cNvPr id="3" name="Picture 2" descr="A pink petals on a black background&#10;&#10;Description automatically generated">
            <a:extLst>
              <a:ext uri="{FF2B5EF4-FFF2-40B4-BE49-F238E27FC236}">
                <a16:creationId xmlns:a16="http://schemas.microsoft.com/office/drawing/2014/main" id="{F6DB0470-784E-6406-E9FB-E71F0471878E}"/>
              </a:ext>
            </a:extLst>
          </p:cNvPr>
          <p:cNvPicPr>
            <a:picLocks noChangeAspect="1"/>
          </p:cNvPicPr>
          <p:nvPr/>
        </p:nvPicPr>
        <p:blipFill>
          <a:blip r:embed="rId10"/>
          <a:stretch>
            <a:fillRect/>
          </a:stretch>
        </p:blipFill>
        <p:spPr>
          <a:xfrm flipH="1">
            <a:off x="-1" y="0"/>
            <a:ext cx="2219916" cy="2219916"/>
          </a:xfrm>
          <a:prstGeom prst="rect">
            <a:avLst/>
          </a:prstGeom>
        </p:spPr>
      </p:pic>
      <p:pic>
        <p:nvPicPr>
          <p:cNvPr id="6" name="Picture 5">
            <a:extLst>
              <a:ext uri="{FF2B5EF4-FFF2-40B4-BE49-F238E27FC236}">
                <a16:creationId xmlns:a16="http://schemas.microsoft.com/office/drawing/2014/main" id="{A0FA4C22-AB83-88F6-92EE-7681A228A7C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40271" y="535417"/>
            <a:ext cx="1236156" cy="1123208"/>
          </a:xfrm>
          <a:prstGeom prst="rect">
            <a:avLst/>
          </a:prstGeom>
        </p:spPr>
      </p:pic>
    </p:spTree>
    <p:extLst>
      <p:ext uri="{BB962C8B-B14F-4D97-AF65-F5344CB8AC3E}">
        <p14:creationId xmlns:p14="http://schemas.microsoft.com/office/powerpoint/2010/main" val="18025938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8"/>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18"/>
                                        </p:tgtEl>
                                      </p:cBhvr>
                                    </p:animEffect>
                                    <p:animScale>
                                      <p:cBhvr>
                                        <p:cTn id="26" dur="250" autoRev="1" fill="hold"/>
                                        <p:tgtEl>
                                          <p:spTgt spid="18"/>
                                        </p:tgtEl>
                                      </p:cBhvr>
                                      <p:by x="105000" y="105000"/>
                                    </p:animScale>
                                  </p:childTnLst>
                                  <p:subTnLst>
                                    <p:audio>
                                      <p:cMediaNode>
                                        <p:cTn display="0" masterRel="sameClick">
                                          <p:stCondLst>
                                            <p:cond evt="begin" delay="0">
                                              <p:tn val="24"/>
                                            </p:cond>
                                          </p:stCondLst>
                                          <p:endCondLst>
                                            <p:cond evt="onStopAudio" delay="0">
                                              <p:tgtEl>
                                                <p:sldTgt/>
                                              </p:tgtEl>
                                            </p:cond>
                                          </p:endCondLst>
                                        </p:cTn>
                                        <p:tgtEl>
                                          <p:sndTgt r:embed="rId2" name="applause.wav"/>
                                        </p:tgtEl>
                                      </p:cMediaNode>
                                    </p:audio>
                                  </p:subTnLst>
                                </p:cTn>
                              </p:par>
                              <p:par>
                                <p:cTn id="27" presetID="3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1000" fill="hold"/>
                                        <p:tgtEl>
                                          <p:spTgt spid="17"/>
                                        </p:tgtEl>
                                        <p:attrNameLst>
                                          <p:attrName>ppt_w</p:attrName>
                                        </p:attrNameLst>
                                      </p:cBhvr>
                                      <p:tavLst>
                                        <p:tav tm="0">
                                          <p:val>
                                            <p:fltVal val="0"/>
                                          </p:val>
                                        </p:tav>
                                        <p:tav tm="100000">
                                          <p:val>
                                            <p:strVal val="#ppt_w"/>
                                          </p:val>
                                        </p:tav>
                                      </p:tavLst>
                                    </p:anim>
                                    <p:anim calcmode="lin" valueType="num">
                                      <p:cBhvr>
                                        <p:cTn id="30" dur="1000" fill="hold"/>
                                        <p:tgtEl>
                                          <p:spTgt spid="17"/>
                                        </p:tgtEl>
                                        <p:attrNameLst>
                                          <p:attrName>ppt_h</p:attrName>
                                        </p:attrNameLst>
                                      </p:cBhvr>
                                      <p:tavLst>
                                        <p:tav tm="0">
                                          <p:val>
                                            <p:fltVal val="0"/>
                                          </p:val>
                                        </p:tav>
                                        <p:tav tm="100000">
                                          <p:val>
                                            <p:strVal val="#ppt_h"/>
                                          </p:val>
                                        </p:tav>
                                      </p:tavLst>
                                    </p:anim>
                                    <p:anim calcmode="lin" valueType="num">
                                      <p:cBhvr>
                                        <p:cTn id="31" dur="1000" fill="hold"/>
                                        <p:tgtEl>
                                          <p:spTgt spid="17"/>
                                        </p:tgtEl>
                                        <p:attrNameLst>
                                          <p:attrName>style.rotation</p:attrName>
                                        </p:attrNameLst>
                                      </p:cBhvr>
                                      <p:tavLst>
                                        <p:tav tm="0">
                                          <p:val>
                                            <p:fltVal val="90"/>
                                          </p:val>
                                        </p:tav>
                                        <p:tav tm="100000">
                                          <p:val>
                                            <p:fltVal val="0"/>
                                          </p:val>
                                        </p:tav>
                                      </p:tavLst>
                                    </p:anim>
                                    <p:animEffect transition="in" filter="fade">
                                      <p:cBhvr>
                                        <p:cTn id="32"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405527B-21F4-7832-CDEF-EA14D1F3B6CC}"/>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8ED483FF-DEF4-57EB-F89A-FDBB11D7C000}"/>
              </a:ext>
            </a:extLst>
          </p:cNvPr>
          <p:cNvGrpSpPr/>
          <p:nvPr/>
        </p:nvGrpSpPr>
        <p:grpSpPr>
          <a:xfrm>
            <a:off x="-1" y="3783800"/>
            <a:ext cx="9144001" cy="1359701"/>
            <a:chOff x="-1" y="5045066"/>
            <a:chExt cx="12192001" cy="1812934"/>
          </a:xfrm>
        </p:grpSpPr>
        <p:pic>
          <p:nvPicPr>
            <p:cNvPr id="4" name="BONG">
              <a:extLst>
                <a:ext uri="{FF2B5EF4-FFF2-40B4-BE49-F238E27FC236}">
                  <a16:creationId xmlns:a16="http://schemas.microsoft.com/office/drawing/2014/main" id="{9FB3A33B-0186-B9E2-0F36-4E4CB8D85784}"/>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2A39BF69-5831-8B01-B1B7-548A1FA18664}"/>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94A2B85A-871C-BE0D-F356-0D71335EDF67}"/>
              </a:ext>
            </a:extLst>
          </p:cNvPr>
          <p:cNvPicPr>
            <a:picLocks noChangeAspect="1"/>
          </p:cNvPicPr>
          <p:nvPr/>
        </p:nvPicPr>
        <p:blipFill>
          <a:blip r:embed="rId5"/>
          <a:stretch>
            <a:fillRect/>
          </a:stretch>
        </p:blipFill>
        <p:spPr>
          <a:xfrm>
            <a:off x="1576299" y="-178675"/>
            <a:ext cx="7427431" cy="4729654"/>
          </a:xfrm>
          <a:prstGeom prst="rect">
            <a:avLst/>
          </a:prstGeom>
        </p:spPr>
      </p:pic>
      <p:sp>
        <p:nvSpPr>
          <p:cNvPr id="7" name="NOIDUNG">
            <a:extLst>
              <a:ext uri="{FF2B5EF4-FFF2-40B4-BE49-F238E27FC236}">
                <a16:creationId xmlns:a16="http://schemas.microsoft.com/office/drawing/2014/main" id="{212B7E85-4CFF-F228-BBBC-A49DDA2C4C80}"/>
              </a:ext>
            </a:extLst>
          </p:cNvPr>
          <p:cNvSpPr txBox="1"/>
          <p:nvPr/>
        </p:nvSpPr>
        <p:spPr>
          <a:xfrm>
            <a:off x="1763793" y="359268"/>
            <a:ext cx="7052441" cy="3046988"/>
          </a:xfrm>
          <a:prstGeom prst="rect">
            <a:avLst/>
          </a:prstGeom>
          <a:noFill/>
        </p:spPr>
        <p:txBody>
          <a:bodyPr wrap="square" rtlCol="0">
            <a:spAutoFit/>
          </a:bodyPr>
          <a:lstStyle/>
          <a:p>
            <a:r>
              <a:rPr lang="vi-VN" sz="2400" b="1" dirty="0">
                <a:latin typeface="+mj-lt"/>
              </a:rPr>
              <a:t>Câu 12: Đâu không phải vai trò của những yếu tố thần kì trong truyện cổ tích thần kì?</a:t>
            </a:r>
            <a:endParaRPr lang="en-SG" sz="2400" b="1" dirty="0">
              <a:latin typeface="+mj-lt"/>
            </a:endParaRPr>
          </a:p>
          <a:p>
            <a:r>
              <a:rPr lang="vi-VN" sz="2400" dirty="0">
                <a:latin typeface="+mj-lt"/>
              </a:rPr>
              <a:t>A. Giải quyết những xung đột, mâu thuẫn của tác phẩm.</a:t>
            </a:r>
            <a:endParaRPr lang="en-SG" sz="2400" dirty="0">
              <a:latin typeface="+mj-lt"/>
            </a:endParaRPr>
          </a:p>
          <a:p>
            <a:r>
              <a:rPr lang="vi-VN" sz="2400" dirty="0">
                <a:latin typeface="+mj-lt"/>
              </a:rPr>
              <a:t>B. Tạo dựng những chi tiết sáng tạo, đặc sắc và mới lạ.</a:t>
            </a:r>
            <a:endParaRPr lang="en-SG" sz="2400" dirty="0">
              <a:latin typeface="+mj-lt"/>
            </a:endParaRPr>
          </a:p>
          <a:p>
            <a:r>
              <a:rPr lang="vi-VN" sz="2400" dirty="0">
                <a:latin typeface="+mj-lt"/>
              </a:rPr>
              <a:t>C. Tạo nên sức hút rất riêng của truyện cổ tích, vẽ nên một thế giới mơ mộng </a:t>
            </a:r>
            <a:endParaRPr lang="en-SG" sz="2400" dirty="0">
              <a:latin typeface="+mj-lt"/>
            </a:endParaRPr>
          </a:p>
          <a:p>
            <a:r>
              <a:rPr lang="vi-VN" sz="2400" dirty="0">
                <a:latin typeface="+mj-lt"/>
              </a:rPr>
              <a:t>D. Thể hiện được một cách sâu sắc nội tâm và tính cách của các nhân vật.</a:t>
            </a:r>
            <a:endParaRPr lang="en-SG" sz="2400" dirty="0">
              <a:latin typeface="+mj-lt"/>
            </a:endParaRPr>
          </a:p>
        </p:txBody>
      </p:sp>
      <p:pic>
        <p:nvPicPr>
          <p:cNvPr id="21" name="Picture 20" descr="Icon&#10;&#10;Description automatically generated">
            <a:hlinkClick r:id="rId6" action="ppaction://hlinksldjump"/>
            <a:extLst>
              <a:ext uri="{FF2B5EF4-FFF2-40B4-BE49-F238E27FC236}">
                <a16:creationId xmlns:a16="http://schemas.microsoft.com/office/drawing/2014/main" id="{A272A183-84E0-F445-C413-71F0BAFD15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40856" y="4137275"/>
            <a:ext cx="949395" cy="949395"/>
          </a:xfrm>
          <a:prstGeom prst="rect">
            <a:avLst/>
          </a:prstGeom>
        </p:spPr>
      </p:pic>
      <p:grpSp>
        <p:nvGrpSpPr>
          <p:cNvPr id="17" name="DAPAN">
            <a:extLst>
              <a:ext uri="{FF2B5EF4-FFF2-40B4-BE49-F238E27FC236}">
                <a16:creationId xmlns:a16="http://schemas.microsoft.com/office/drawing/2014/main" id="{9A925FC1-D1DB-0122-034B-40299D1E6431}"/>
              </a:ext>
            </a:extLst>
          </p:cNvPr>
          <p:cNvGrpSpPr>
            <a:grpSpLocks/>
          </p:cNvGrpSpPr>
          <p:nvPr/>
        </p:nvGrpSpPr>
        <p:grpSpPr>
          <a:xfrm>
            <a:off x="4149795" y="4154094"/>
            <a:ext cx="2702286" cy="873472"/>
            <a:chOff x="4838616" y="4123613"/>
            <a:chExt cx="3603048" cy="1603387"/>
          </a:xfrm>
        </p:grpSpPr>
        <p:pic>
          <p:nvPicPr>
            <p:cNvPr id="14" name="Picture 13">
              <a:extLst>
                <a:ext uri="{FF2B5EF4-FFF2-40B4-BE49-F238E27FC236}">
                  <a16:creationId xmlns:a16="http://schemas.microsoft.com/office/drawing/2014/main" id="{22007B43-693D-358F-31CA-DF94E8C8B5B5}"/>
                </a:ext>
              </a:extLst>
            </p:cNvPr>
            <p:cNvPicPr>
              <a:picLocks noChangeAspect="1"/>
            </p:cNvPicPr>
            <p:nvPr/>
          </p:nvPicPr>
          <p:blipFill>
            <a:blip r:embed="rId8"/>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83D68716-BA8C-3EC1-58C0-67CC7D4B3C07}"/>
                </a:ext>
              </a:extLst>
            </p:cNvPr>
            <p:cNvSpPr txBox="1">
              <a:spLocks/>
            </p:cNvSpPr>
            <p:nvPr/>
          </p:nvSpPr>
          <p:spPr>
            <a:xfrm>
              <a:off x="4838616" y="4423879"/>
              <a:ext cx="3180767" cy="1073441"/>
            </a:xfrm>
            <a:prstGeom prst="rect">
              <a:avLst/>
            </a:prstGeom>
            <a:noFill/>
          </p:spPr>
          <p:txBody>
            <a:bodyPr wrap="square" rtlCol="0">
              <a:spAutoFit/>
            </a:bodyPr>
            <a:lstStyle/>
            <a:p>
              <a:pPr algn="ctr" defTabSz="685783">
                <a:buClrTx/>
                <a:defRPr/>
              </a:pPr>
              <a:r>
                <a:rPr lang="en-US" sz="3200" b="1" kern="1200" dirty="0">
                  <a:ln w="0"/>
                  <a:solidFill>
                    <a:srgbClr val="5B9BD5">
                      <a:lumMod val="50000"/>
                    </a:srgbClr>
                  </a:solidFill>
                  <a:effectLst>
                    <a:outerShdw blurRad="38100" dist="19050" dir="2700000" algn="tl" rotWithShape="0">
                      <a:prstClr val="black">
                        <a:alpha val="40000"/>
                      </a:prstClr>
                    </a:outerShdw>
                  </a:effectLst>
                  <a:latin typeface="#9Slide07 IcielLa Chic Pro Shad" panose="02000506090000020004" pitchFamily="2" charset="0"/>
                  <a:ea typeface="+mn-ea"/>
                </a:rPr>
                <a:t>ĐÁP ÁN: D</a:t>
              </a:r>
            </a:p>
          </p:txBody>
        </p:sp>
      </p:grpSp>
      <p:pic>
        <p:nvPicPr>
          <p:cNvPr id="3" name="Picture 2" descr="A pink petals on a black background&#10;&#10;Description automatically generated">
            <a:extLst>
              <a:ext uri="{FF2B5EF4-FFF2-40B4-BE49-F238E27FC236}">
                <a16:creationId xmlns:a16="http://schemas.microsoft.com/office/drawing/2014/main" id="{36A68148-D88A-3524-CDF5-7EF1E27ECC40}"/>
              </a:ext>
            </a:extLst>
          </p:cNvPr>
          <p:cNvPicPr>
            <a:picLocks noChangeAspect="1"/>
          </p:cNvPicPr>
          <p:nvPr/>
        </p:nvPicPr>
        <p:blipFill>
          <a:blip r:embed="rId9"/>
          <a:stretch>
            <a:fillRect/>
          </a:stretch>
        </p:blipFill>
        <p:spPr>
          <a:xfrm flipH="1">
            <a:off x="-1" y="0"/>
            <a:ext cx="2219916" cy="2219916"/>
          </a:xfrm>
          <a:prstGeom prst="rect">
            <a:avLst/>
          </a:prstGeom>
        </p:spPr>
      </p:pic>
      <p:pic>
        <p:nvPicPr>
          <p:cNvPr id="6" name="Picture 5">
            <a:extLst>
              <a:ext uri="{FF2B5EF4-FFF2-40B4-BE49-F238E27FC236}">
                <a16:creationId xmlns:a16="http://schemas.microsoft.com/office/drawing/2014/main" id="{AFB9761A-4B8E-C989-BA03-028E550B394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40271" y="535417"/>
            <a:ext cx="1236156" cy="1123208"/>
          </a:xfrm>
          <a:prstGeom prst="rect">
            <a:avLst/>
          </a:prstGeom>
        </p:spPr>
      </p:pic>
      <p:pic>
        <p:nvPicPr>
          <p:cNvPr id="18" name="nvnu">
            <a:extLst>
              <a:ext uri="{FF2B5EF4-FFF2-40B4-BE49-F238E27FC236}">
                <a16:creationId xmlns:a16="http://schemas.microsoft.com/office/drawing/2014/main" id="{F4D523F4-0E70-CD30-9108-D03FC8E755D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19155" y="2762242"/>
            <a:ext cx="2422565" cy="2333105"/>
          </a:xfrm>
          <a:prstGeom prst="rect">
            <a:avLst/>
          </a:prstGeom>
        </p:spPr>
      </p:pic>
    </p:spTree>
    <p:extLst>
      <p:ext uri="{BB962C8B-B14F-4D97-AF65-F5344CB8AC3E}">
        <p14:creationId xmlns:p14="http://schemas.microsoft.com/office/powerpoint/2010/main" val="35076286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8"/>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18"/>
                                        </p:tgtEl>
                                      </p:cBhvr>
                                    </p:animEffect>
                                    <p:animScale>
                                      <p:cBhvr>
                                        <p:cTn id="26" dur="250" autoRev="1" fill="hold"/>
                                        <p:tgtEl>
                                          <p:spTgt spid="18"/>
                                        </p:tgtEl>
                                      </p:cBhvr>
                                      <p:by x="105000" y="105000"/>
                                    </p:animScale>
                                  </p:childTnLst>
                                  <p:subTnLst>
                                    <p:audio>
                                      <p:cMediaNode>
                                        <p:cTn display="0" masterRel="sameClick">
                                          <p:stCondLst>
                                            <p:cond evt="begin" delay="0">
                                              <p:tn val="24"/>
                                            </p:cond>
                                          </p:stCondLst>
                                          <p:endCondLst>
                                            <p:cond evt="onStopAudio" delay="0">
                                              <p:tgtEl>
                                                <p:sldTgt/>
                                              </p:tgtEl>
                                            </p:cond>
                                          </p:endCondLst>
                                        </p:cTn>
                                        <p:tgtEl>
                                          <p:sndTgt r:embed="rId2" name="applause.wav"/>
                                        </p:tgtEl>
                                      </p:cMediaNode>
                                    </p:audio>
                                  </p:subTnLst>
                                </p:cTn>
                              </p:par>
                              <p:par>
                                <p:cTn id="27" presetID="3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1000" fill="hold"/>
                                        <p:tgtEl>
                                          <p:spTgt spid="17"/>
                                        </p:tgtEl>
                                        <p:attrNameLst>
                                          <p:attrName>ppt_w</p:attrName>
                                        </p:attrNameLst>
                                      </p:cBhvr>
                                      <p:tavLst>
                                        <p:tav tm="0">
                                          <p:val>
                                            <p:fltVal val="0"/>
                                          </p:val>
                                        </p:tav>
                                        <p:tav tm="100000">
                                          <p:val>
                                            <p:strVal val="#ppt_w"/>
                                          </p:val>
                                        </p:tav>
                                      </p:tavLst>
                                    </p:anim>
                                    <p:anim calcmode="lin" valueType="num">
                                      <p:cBhvr>
                                        <p:cTn id="30" dur="1000" fill="hold"/>
                                        <p:tgtEl>
                                          <p:spTgt spid="17"/>
                                        </p:tgtEl>
                                        <p:attrNameLst>
                                          <p:attrName>ppt_h</p:attrName>
                                        </p:attrNameLst>
                                      </p:cBhvr>
                                      <p:tavLst>
                                        <p:tav tm="0">
                                          <p:val>
                                            <p:fltVal val="0"/>
                                          </p:val>
                                        </p:tav>
                                        <p:tav tm="100000">
                                          <p:val>
                                            <p:strVal val="#ppt_h"/>
                                          </p:val>
                                        </p:tav>
                                      </p:tavLst>
                                    </p:anim>
                                    <p:anim calcmode="lin" valueType="num">
                                      <p:cBhvr>
                                        <p:cTn id="31" dur="1000" fill="hold"/>
                                        <p:tgtEl>
                                          <p:spTgt spid="17"/>
                                        </p:tgtEl>
                                        <p:attrNameLst>
                                          <p:attrName>style.rotation</p:attrName>
                                        </p:attrNameLst>
                                      </p:cBhvr>
                                      <p:tavLst>
                                        <p:tav tm="0">
                                          <p:val>
                                            <p:fltVal val="90"/>
                                          </p:val>
                                        </p:tav>
                                        <p:tav tm="100000">
                                          <p:val>
                                            <p:fltVal val="0"/>
                                          </p:val>
                                        </p:tav>
                                      </p:tavLst>
                                    </p:anim>
                                    <p:animEffect transition="in" filter="fade">
                                      <p:cBhvr>
                                        <p:cTn id="32"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AFF99A5-3368-D695-3D96-55303A7A96D6}"/>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E1DA84B1-9A89-87F1-441F-54D5C9EDDCFD}"/>
              </a:ext>
            </a:extLst>
          </p:cNvPr>
          <p:cNvGrpSpPr/>
          <p:nvPr/>
        </p:nvGrpSpPr>
        <p:grpSpPr>
          <a:xfrm>
            <a:off x="-1" y="3783800"/>
            <a:ext cx="9144001" cy="1359701"/>
            <a:chOff x="-1" y="5045066"/>
            <a:chExt cx="12192001" cy="1812934"/>
          </a:xfrm>
        </p:grpSpPr>
        <p:pic>
          <p:nvPicPr>
            <p:cNvPr id="4" name="BONG">
              <a:extLst>
                <a:ext uri="{FF2B5EF4-FFF2-40B4-BE49-F238E27FC236}">
                  <a16:creationId xmlns:a16="http://schemas.microsoft.com/office/drawing/2014/main" id="{111BACDE-1B80-45F8-1393-127E016B3B4D}"/>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D7E6FF7D-6239-1E92-8845-D0D4F41C81D2}"/>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42D7C375-F7A2-B726-51CC-56A84CA9F8C4}"/>
              </a:ext>
            </a:extLst>
          </p:cNvPr>
          <p:cNvPicPr>
            <a:picLocks noChangeAspect="1"/>
          </p:cNvPicPr>
          <p:nvPr/>
        </p:nvPicPr>
        <p:blipFill>
          <a:blip r:embed="rId5"/>
          <a:stretch>
            <a:fillRect/>
          </a:stretch>
        </p:blipFill>
        <p:spPr>
          <a:xfrm>
            <a:off x="1576299" y="-178675"/>
            <a:ext cx="7427431" cy="4729654"/>
          </a:xfrm>
          <a:prstGeom prst="rect">
            <a:avLst/>
          </a:prstGeom>
        </p:spPr>
      </p:pic>
      <p:sp>
        <p:nvSpPr>
          <p:cNvPr id="7" name="NOIDUNG">
            <a:extLst>
              <a:ext uri="{FF2B5EF4-FFF2-40B4-BE49-F238E27FC236}">
                <a16:creationId xmlns:a16="http://schemas.microsoft.com/office/drawing/2014/main" id="{B15D57D4-E6AC-62CF-721C-B5CC227CAF05}"/>
              </a:ext>
            </a:extLst>
          </p:cNvPr>
          <p:cNvSpPr txBox="1"/>
          <p:nvPr/>
        </p:nvSpPr>
        <p:spPr>
          <a:xfrm>
            <a:off x="1816361" y="244059"/>
            <a:ext cx="7052441" cy="3539430"/>
          </a:xfrm>
          <a:prstGeom prst="rect">
            <a:avLst/>
          </a:prstGeom>
          <a:noFill/>
        </p:spPr>
        <p:txBody>
          <a:bodyPr wrap="square" rtlCol="0">
            <a:spAutoFit/>
          </a:bodyPr>
          <a:lstStyle/>
          <a:p>
            <a:r>
              <a:rPr lang="vi-VN" sz="2800" b="1" dirty="0">
                <a:latin typeface="+mj-lt"/>
              </a:rPr>
              <a:t>Câu 13: Sự chiến thắng và hạnh phúc của nhân vật hiền lành, lương thiện trong truyện cổ tích thần kì gần như chỉ là biểu hiện của niềm tin vào triết lí nào?</a:t>
            </a:r>
            <a:endParaRPr lang="en-SG" sz="2800" b="1" dirty="0">
              <a:latin typeface="+mj-lt"/>
            </a:endParaRPr>
          </a:p>
          <a:p>
            <a:r>
              <a:rPr lang="vi-VN" sz="2800" dirty="0">
                <a:latin typeface="+mj-lt"/>
              </a:rPr>
              <a:t>A. Ác giả ác báo.</a:t>
            </a:r>
            <a:endParaRPr lang="en-SG" sz="2800" dirty="0">
              <a:latin typeface="+mj-lt"/>
            </a:endParaRPr>
          </a:p>
          <a:p>
            <a:r>
              <a:rPr lang="vi-VN" sz="2800" dirty="0">
                <a:latin typeface="+mj-lt"/>
              </a:rPr>
              <a:t>B. Ở hiền gặp lành.</a:t>
            </a:r>
            <a:endParaRPr lang="en-SG" sz="2800" dirty="0">
              <a:latin typeface="+mj-lt"/>
            </a:endParaRPr>
          </a:p>
          <a:p>
            <a:r>
              <a:rPr lang="vi-VN" sz="2800" dirty="0">
                <a:latin typeface="+mj-lt"/>
              </a:rPr>
              <a:t>C. Đi đêm có ngày gặp ma.</a:t>
            </a:r>
            <a:endParaRPr lang="en-SG" sz="2800" dirty="0">
              <a:latin typeface="+mj-lt"/>
            </a:endParaRPr>
          </a:p>
          <a:p>
            <a:r>
              <a:rPr lang="vi-VN" sz="2800" dirty="0">
                <a:latin typeface="+mj-lt"/>
              </a:rPr>
              <a:t>D. Nhân quả báo ứng.</a:t>
            </a:r>
            <a:endParaRPr lang="en-SG" sz="2800" dirty="0">
              <a:latin typeface="+mj-lt"/>
            </a:endParaRPr>
          </a:p>
        </p:txBody>
      </p:sp>
      <p:pic>
        <p:nvPicPr>
          <p:cNvPr id="18" name="nvnu">
            <a:extLst>
              <a:ext uri="{FF2B5EF4-FFF2-40B4-BE49-F238E27FC236}">
                <a16:creationId xmlns:a16="http://schemas.microsoft.com/office/drawing/2014/main" id="{C74CDA6E-34D8-DE94-C632-3A148DA8614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633713" y="2555314"/>
            <a:ext cx="2536254" cy="2555915"/>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84B4BB9A-23E3-E030-2CF0-20D283F215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40856" y="4137275"/>
            <a:ext cx="949395" cy="949395"/>
          </a:xfrm>
          <a:prstGeom prst="rect">
            <a:avLst/>
          </a:prstGeom>
        </p:spPr>
      </p:pic>
      <p:grpSp>
        <p:nvGrpSpPr>
          <p:cNvPr id="17" name="DAPAN">
            <a:extLst>
              <a:ext uri="{FF2B5EF4-FFF2-40B4-BE49-F238E27FC236}">
                <a16:creationId xmlns:a16="http://schemas.microsoft.com/office/drawing/2014/main" id="{987E999E-C029-D0FF-8E17-0AABE53DD66A}"/>
              </a:ext>
            </a:extLst>
          </p:cNvPr>
          <p:cNvGrpSpPr>
            <a:grpSpLocks/>
          </p:cNvGrpSpPr>
          <p:nvPr/>
        </p:nvGrpSpPr>
        <p:grpSpPr>
          <a:xfrm>
            <a:off x="4149795" y="4154094"/>
            <a:ext cx="2702286" cy="873472"/>
            <a:chOff x="4838616" y="4123613"/>
            <a:chExt cx="3603048" cy="1603387"/>
          </a:xfrm>
        </p:grpSpPr>
        <p:pic>
          <p:nvPicPr>
            <p:cNvPr id="14" name="Picture 13">
              <a:extLst>
                <a:ext uri="{FF2B5EF4-FFF2-40B4-BE49-F238E27FC236}">
                  <a16:creationId xmlns:a16="http://schemas.microsoft.com/office/drawing/2014/main" id="{6B8699B3-2D74-CCF3-2449-6DE69CDA2AB0}"/>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894CE27A-742B-600C-AA28-4140A61EE6B5}"/>
                </a:ext>
              </a:extLst>
            </p:cNvPr>
            <p:cNvSpPr txBox="1">
              <a:spLocks/>
            </p:cNvSpPr>
            <p:nvPr/>
          </p:nvSpPr>
          <p:spPr>
            <a:xfrm>
              <a:off x="4838616" y="4423879"/>
              <a:ext cx="3180767" cy="1073441"/>
            </a:xfrm>
            <a:prstGeom prst="rect">
              <a:avLst/>
            </a:prstGeom>
            <a:noFill/>
          </p:spPr>
          <p:txBody>
            <a:bodyPr wrap="square" rtlCol="0">
              <a:spAutoFit/>
            </a:bodyPr>
            <a:lstStyle/>
            <a:p>
              <a:pPr algn="ctr" defTabSz="685783">
                <a:buClrTx/>
                <a:defRPr/>
              </a:pPr>
              <a:r>
                <a:rPr lang="en-US" sz="3200" b="1" kern="1200" dirty="0">
                  <a:ln w="0"/>
                  <a:solidFill>
                    <a:srgbClr val="5B9BD5">
                      <a:lumMod val="50000"/>
                    </a:srgbClr>
                  </a:solidFill>
                  <a:effectLst>
                    <a:outerShdw blurRad="38100" dist="19050" dir="2700000" algn="tl" rotWithShape="0">
                      <a:prstClr val="black">
                        <a:alpha val="40000"/>
                      </a:prstClr>
                    </a:outerShdw>
                  </a:effectLst>
                  <a:latin typeface="#9Slide07 IcielLa Chic Pro Shad" panose="02000506090000020004" pitchFamily="2" charset="0"/>
                  <a:ea typeface="+mn-ea"/>
                </a:rPr>
                <a:t>ĐÁP ÁN: B</a:t>
              </a:r>
            </a:p>
          </p:txBody>
        </p:sp>
      </p:grpSp>
      <p:pic>
        <p:nvPicPr>
          <p:cNvPr id="3" name="Picture 2" descr="A pink petals on a black background&#10;&#10;Description automatically generated">
            <a:extLst>
              <a:ext uri="{FF2B5EF4-FFF2-40B4-BE49-F238E27FC236}">
                <a16:creationId xmlns:a16="http://schemas.microsoft.com/office/drawing/2014/main" id="{86D9BA72-F599-4344-71FF-D721825CEB43}"/>
              </a:ext>
            </a:extLst>
          </p:cNvPr>
          <p:cNvPicPr>
            <a:picLocks noChangeAspect="1"/>
          </p:cNvPicPr>
          <p:nvPr/>
        </p:nvPicPr>
        <p:blipFill>
          <a:blip r:embed="rId10"/>
          <a:stretch>
            <a:fillRect/>
          </a:stretch>
        </p:blipFill>
        <p:spPr>
          <a:xfrm flipH="1">
            <a:off x="-1" y="0"/>
            <a:ext cx="2219916" cy="2219916"/>
          </a:xfrm>
          <a:prstGeom prst="rect">
            <a:avLst/>
          </a:prstGeom>
        </p:spPr>
      </p:pic>
      <p:pic>
        <p:nvPicPr>
          <p:cNvPr id="6" name="Picture 5">
            <a:extLst>
              <a:ext uri="{FF2B5EF4-FFF2-40B4-BE49-F238E27FC236}">
                <a16:creationId xmlns:a16="http://schemas.microsoft.com/office/drawing/2014/main" id="{7E5B206B-20F9-E160-CDE3-6F3CC9B3A8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40271" y="535417"/>
            <a:ext cx="1236156" cy="1123208"/>
          </a:xfrm>
          <a:prstGeom prst="rect">
            <a:avLst/>
          </a:prstGeom>
        </p:spPr>
      </p:pic>
    </p:spTree>
    <p:extLst>
      <p:ext uri="{BB962C8B-B14F-4D97-AF65-F5344CB8AC3E}">
        <p14:creationId xmlns:p14="http://schemas.microsoft.com/office/powerpoint/2010/main" val="39123676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8"/>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18"/>
                                        </p:tgtEl>
                                      </p:cBhvr>
                                    </p:animEffect>
                                    <p:animScale>
                                      <p:cBhvr>
                                        <p:cTn id="26" dur="250" autoRev="1" fill="hold"/>
                                        <p:tgtEl>
                                          <p:spTgt spid="18"/>
                                        </p:tgtEl>
                                      </p:cBhvr>
                                      <p:by x="105000" y="105000"/>
                                    </p:animScale>
                                  </p:childTnLst>
                                  <p:subTnLst>
                                    <p:audio>
                                      <p:cMediaNode>
                                        <p:cTn display="0" masterRel="sameClick">
                                          <p:stCondLst>
                                            <p:cond evt="begin" delay="0">
                                              <p:tn val="24"/>
                                            </p:cond>
                                          </p:stCondLst>
                                          <p:endCondLst>
                                            <p:cond evt="onStopAudio" delay="0">
                                              <p:tgtEl>
                                                <p:sldTgt/>
                                              </p:tgtEl>
                                            </p:cond>
                                          </p:endCondLst>
                                        </p:cTn>
                                        <p:tgtEl>
                                          <p:sndTgt r:embed="rId2" name="applause.wav"/>
                                        </p:tgtEl>
                                      </p:cMediaNode>
                                    </p:audio>
                                  </p:subTnLst>
                                </p:cTn>
                              </p:par>
                              <p:par>
                                <p:cTn id="27" presetID="3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1000" fill="hold"/>
                                        <p:tgtEl>
                                          <p:spTgt spid="17"/>
                                        </p:tgtEl>
                                        <p:attrNameLst>
                                          <p:attrName>ppt_w</p:attrName>
                                        </p:attrNameLst>
                                      </p:cBhvr>
                                      <p:tavLst>
                                        <p:tav tm="0">
                                          <p:val>
                                            <p:fltVal val="0"/>
                                          </p:val>
                                        </p:tav>
                                        <p:tav tm="100000">
                                          <p:val>
                                            <p:strVal val="#ppt_w"/>
                                          </p:val>
                                        </p:tav>
                                      </p:tavLst>
                                    </p:anim>
                                    <p:anim calcmode="lin" valueType="num">
                                      <p:cBhvr>
                                        <p:cTn id="30" dur="1000" fill="hold"/>
                                        <p:tgtEl>
                                          <p:spTgt spid="17"/>
                                        </p:tgtEl>
                                        <p:attrNameLst>
                                          <p:attrName>ppt_h</p:attrName>
                                        </p:attrNameLst>
                                      </p:cBhvr>
                                      <p:tavLst>
                                        <p:tav tm="0">
                                          <p:val>
                                            <p:fltVal val="0"/>
                                          </p:val>
                                        </p:tav>
                                        <p:tav tm="100000">
                                          <p:val>
                                            <p:strVal val="#ppt_h"/>
                                          </p:val>
                                        </p:tav>
                                      </p:tavLst>
                                    </p:anim>
                                    <p:anim calcmode="lin" valueType="num">
                                      <p:cBhvr>
                                        <p:cTn id="31" dur="1000" fill="hold"/>
                                        <p:tgtEl>
                                          <p:spTgt spid="17"/>
                                        </p:tgtEl>
                                        <p:attrNameLst>
                                          <p:attrName>style.rotation</p:attrName>
                                        </p:attrNameLst>
                                      </p:cBhvr>
                                      <p:tavLst>
                                        <p:tav tm="0">
                                          <p:val>
                                            <p:fltVal val="90"/>
                                          </p:val>
                                        </p:tav>
                                        <p:tav tm="100000">
                                          <p:val>
                                            <p:fltVal val="0"/>
                                          </p:val>
                                        </p:tav>
                                      </p:tavLst>
                                    </p:anim>
                                    <p:animEffect transition="in" filter="fade">
                                      <p:cBhvr>
                                        <p:cTn id="32"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B2BF7-E9C3-24C5-914D-52011EE4B5CF}"/>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115F92CD-FD1B-9B53-CB31-AFB77066C801}"/>
              </a:ext>
            </a:extLst>
          </p:cNvPr>
          <p:cNvPicPr>
            <a:picLocks noChangeAspect="1"/>
          </p:cNvPicPr>
          <p:nvPr/>
        </p:nvPicPr>
        <p:blipFill>
          <a:blip r:embed="rId2"/>
          <a:stretch>
            <a:fillRect/>
          </a:stretch>
        </p:blipFill>
        <p:spPr>
          <a:xfrm>
            <a:off x="0" y="0"/>
            <a:ext cx="9144000" cy="5143500"/>
          </a:xfrm>
          <a:prstGeom prst="rect">
            <a:avLst/>
          </a:prstGeom>
        </p:spPr>
      </p:pic>
      <p:pic>
        <p:nvPicPr>
          <p:cNvPr id="4" name="Picture 3" descr="A cartoon of a child on a pile of green stalks&#10;&#10;Description automatically generated">
            <a:extLst>
              <a:ext uri="{FF2B5EF4-FFF2-40B4-BE49-F238E27FC236}">
                <a16:creationId xmlns:a16="http://schemas.microsoft.com/office/drawing/2014/main" id="{B53CA088-5CD1-4FF2-AB67-9F67C0D71B13}"/>
              </a:ext>
            </a:extLst>
          </p:cNvPr>
          <p:cNvPicPr>
            <a:picLocks noChangeAspect="1"/>
          </p:cNvPicPr>
          <p:nvPr/>
        </p:nvPicPr>
        <p:blipFill>
          <a:blip r:embed="rId3"/>
          <a:stretch>
            <a:fillRect/>
          </a:stretch>
        </p:blipFill>
        <p:spPr>
          <a:xfrm>
            <a:off x="-353405" y="426772"/>
            <a:ext cx="2647351" cy="1996010"/>
          </a:xfrm>
          <a:prstGeom prst="rect">
            <a:avLst/>
          </a:prstGeom>
        </p:spPr>
      </p:pic>
      <p:grpSp>
        <p:nvGrpSpPr>
          <p:cNvPr id="5" name="Group 4">
            <a:extLst>
              <a:ext uri="{FF2B5EF4-FFF2-40B4-BE49-F238E27FC236}">
                <a16:creationId xmlns:a16="http://schemas.microsoft.com/office/drawing/2014/main" id="{1E48DC1B-2A19-DA34-3D1C-1B819D07CE01}"/>
              </a:ext>
            </a:extLst>
          </p:cNvPr>
          <p:cNvGrpSpPr/>
          <p:nvPr/>
        </p:nvGrpSpPr>
        <p:grpSpPr>
          <a:xfrm>
            <a:off x="7045235" y="0"/>
            <a:ext cx="2506966" cy="1908179"/>
            <a:chOff x="-705490" y="2374319"/>
            <a:chExt cx="3563757" cy="2905246"/>
          </a:xfrm>
        </p:grpSpPr>
        <p:pic>
          <p:nvPicPr>
            <p:cNvPr id="6" name="Picture 5" descr="A blurry image of a person running&#10;&#10;Description automatically generated">
              <a:extLst>
                <a:ext uri="{FF2B5EF4-FFF2-40B4-BE49-F238E27FC236}">
                  <a16:creationId xmlns:a16="http://schemas.microsoft.com/office/drawing/2014/main" id="{20F76F07-784F-68AD-AE2E-E6C48002CB0B}"/>
                </a:ext>
              </a:extLst>
            </p:cNvPr>
            <p:cNvPicPr>
              <a:picLocks noChangeAspect="1"/>
            </p:cNvPicPr>
            <p:nvPr/>
          </p:nvPicPr>
          <p:blipFill>
            <a:blip r:embed="rId4"/>
            <a:stretch>
              <a:fillRect/>
            </a:stretch>
          </p:blipFill>
          <p:spPr>
            <a:xfrm>
              <a:off x="133382" y="2374319"/>
              <a:ext cx="2724885" cy="2673472"/>
            </a:xfrm>
            <a:prstGeom prst="rect">
              <a:avLst/>
            </a:prstGeom>
          </p:spPr>
        </p:pic>
        <p:pic>
          <p:nvPicPr>
            <p:cNvPr id="7" name="Picture 6" descr="A person holding apples and a child's head&#10;&#10;Description automatically generated">
              <a:extLst>
                <a:ext uri="{FF2B5EF4-FFF2-40B4-BE49-F238E27FC236}">
                  <a16:creationId xmlns:a16="http://schemas.microsoft.com/office/drawing/2014/main" id="{C42DA999-6A56-7682-74AC-6EC2E1B08901}"/>
                </a:ext>
              </a:extLst>
            </p:cNvPr>
            <p:cNvPicPr>
              <a:picLocks noChangeAspect="1"/>
            </p:cNvPicPr>
            <p:nvPr/>
          </p:nvPicPr>
          <p:blipFill>
            <a:blip r:embed="rId5"/>
            <a:srcRect r="59981" b="4333"/>
            <a:stretch/>
          </p:blipFill>
          <p:spPr>
            <a:xfrm>
              <a:off x="-705490" y="3077162"/>
              <a:ext cx="1412796" cy="2202403"/>
            </a:xfrm>
            <a:prstGeom prst="rect">
              <a:avLst/>
            </a:prstGeom>
          </p:spPr>
        </p:pic>
      </p:grpSp>
      <p:pic>
        <p:nvPicPr>
          <p:cNvPr id="8" name="Picture 7" descr="A cartoon of a person holding a bowl and a fish&#10;&#10;Description automatically generated">
            <a:extLst>
              <a:ext uri="{FF2B5EF4-FFF2-40B4-BE49-F238E27FC236}">
                <a16:creationId xmlns:a16="http://schemas.microsoft.com/office/drawing/2014/main" id="{6C123AD3-1CBB-0C17-BDE3-6B3B1EFF25DB}"/>
              </a:ext>
            </a:extLst>
          </p:cNvPr>
          <p:cNvPicPr>
            <a:picLocks noChangeAspect="1"/>
          </p:cNvPicPr>
          <p:nvPr/>
        </p:nvPicPr>
        <p:blipFill>
          <a:blip r:embed="rId6"/>
          <a:stretch>
            <a:fillRect/>
          </a:stretch>
        </p:blipFill>
        <p:spPr>
          <a:xfrm flipH="1">
            <a:off x="0" y="2849554"/>
            <a:ext cx="2293946" cy="2293946"/>
          </a:xfrm>
          <a:prstGeom prst="rect">
            <a:avLst/>
          </a:prstGeom>
        </p:spPr>
      </p:pic>
      <p:grpSp>
        <p:nvGrpSpPr>
          <p:cNvPr id="9" name="Group 8">
            <a:extLst>
              <a:ext uri="{FF2B5EF4-FFF2-40B4-BE49-F238E27FC236}">
                <a16:creationId xmlns:a16="http://schemas.microsoft.com/office/drawing/2014/main" id="{83DA7E58-D5C7-6256-8482-3B3234C38ECB}"/>
              </a:ext>
            </a:extLst>
          </p:cNvPr>
          <p:cNvGrpSpPr/>
          <p:nvPr/>
        </p:nvGrpSpPr>
        <p:grpSpPr>
          <a:xfrm>
            <a:off x="6575670" y="2219383"/>
            <a:ext cx="2679593" cy="3235321"/>
            <a:chOff x="6175076" y="1864031"/>
            <a:chExt cx="2679593" cy="3235321"/>
          </a:xfrm>
        </p:grpSpPr>
        <p:pic>
          <p:nvPicPr>
            <p:cNvPr id="10" name="Picture 9" descr="A person holding a bow and arrow&#10;&#10;Description automatically generated">
              <a:extLst>
                <a:ext uri="{FF2B5EF4-FFF2-40B4-BE49-F238E27FC236}">
                  <a16:creationId xmlns:a16="http://schemas.microsoft.com/office/drawing/2014/main" id="{C51E9057-2983-F421-2F51-639BA3DB4910}"/>
                </a:ext>
              </a:extLst>
            </p:cNvPr>
            <p:cNvPicPr>
              <a:picLocks noChangeAspect="1"/>
            </p:cNvPicPr>
            <p:nvPr/>
          </p:nvPicPr>
          <p:blipFill>
            <a:blip r:embed="rId7"/>
            <a:stretch>
              <a:fillRect/>
            </a:stretch>
          </p:blipFill>
          <p:spPr>
            <a:xfrm>
              <a:off x="6175076" y="2648664"/>
              <a:ext cx="2020162" cy="2450688"/>
            </a:xfrm>
            <a:prstGeom prst="rect">
              <a:avLst/>
            </a:prstGeom>
          </p:spPr>
        </p:pic>
        <p:pic>
          <p:nvPicPr>
            <p:cNvPr id="11" name="Picture 10" descr="A cartoon of a person flying with an eagle&#10;&#10;Description automatically generated">
              <a:extLst>
                <a:ext uri="{FF2B5EF4-FFF2-40B4-BE49-F238E27FC236}">
                  <a16:creationId xmlns:a16="http://schemas.microsoft.com/office/drawing/2014/main" id="{9E326D20-A053-954A-1EA2-D18C5B346539}"/>
                </a:ext>
              </a:extLst>
            </p:cNvPr>
            <p:cNvPicPr>
              <a:picLocks noChangeAspect="1"/>
            </p:cNvPicPr>
            <p:nvPr/>
          </p:nvPicPr>
          <p:blipFill>
            <a:blip r:embed="rId8"/>
            <a:stretch>
              <a:fillRect/>
            </a:stretch>
          </p:blipFill>
          <p:spPr>
            <a:xfrm>
              <a:off x="7689084" y="1864031"/>
              <a:ext cx="1165585" cy="1413988"/>
            </a:xfrm>
            <a:prstGeom prst="rect">
              <a:avLst/>
            </a:prstGeom>
          </p:spPr>
        </p:pic>
      </p:grpSp>
      <p:pic>
        <p:nvPicPr>
          <p:cNvPr id="2" name="Picture 1">
            <a:extLst>
              <a:ext uri="{FF2B5EF4-FFF2-40B4-BE49-F238E27FC236}">
                <a16:creationId xmlns:a16="http://schemas.microsoft.com/office/drawing/2014/main" id="{DB38473A-7690-328D-1019-389339B0F04A}"/>
              </a:ext>
            </a:extLst>
          </p:cNvPr>
          <p:cNvPicPr>
            <a:picLocks noChangeAspect="1"/>
          </p:cNvPicPr>
          <p:nvPr/>
        </p:nvPicPr>
        <p:blipFill rotWithShape="1">
          <a:blip r:embed="rId9">
            <a:clrChange>
              <a:clrFrom>
                <a:srgbClr val="FFFFFF"/>
              </a:clrFrom>
              <a:clrTo>
                <a:srgbClr val="FFFFFF">
                  <a:alpha val="0"/>
                </a:srgbClr>
              </a:clrTo>
            </a:clrChange>
          </a:blip>
          <a:srcRect t="38989" r="4286"/>
          <a:stretch/>
        </p:blipFill>
        <p:spPr>
          <a:xfrm>
            <a:off x="1104917" y="1163708"/>
            <a:ext cx="7558949" cy="3114022"/>
          </a:xfrm>
          <a:prstGeom prst="rect">
            <a:avLst/>
          </a:prstGeom>
        </p:spPr>
      </p:pic>
    </p:spTree>
    <p:extLst>
      <p:ext uri="{BB962C8B-B14F-4D97-AF65-F5344CB8AC3E}">
        <p14:creationId xmlns:p14="http://schemas.microsoft.com/office/powerpoint/2010/main" val="2126979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7"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2"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822A6-8139-572D-C11A-BF05B995E55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2340187-F894-1B00-1DF4-50B0AE7641E7}"/>
              </a:ext>
            </a:extLst>
          </p:cNvPr>
          <p:cNvPicPr>
            <a:picLocks noChangeAspect="1"/>
          </p:cNvPicPr>
          <p:nvPr/>
        </p:nvPicPr>
        <p:blipFill>
          <a:blip r:embed="rId2"/>
          <a:stretch>
            <a:fillRect/>
          </a:stretch>
        </p:blipFill>
        <p:spPr>
          <a:xfrm>
            <a:off x="0" y="0"/>
            <a:ext cx="9144000" cy="5143500"/>
          </a:xfrm>
          <a:prstGeom prst="rect">
            <a:avLst/>
          </a:prstGeom>
        </p:spPr>
      </p:pic>
      <p:pic>
        <p:nvPicPr>
          <p:cNvPr id="8" name="Picture 7">
            <a:extLst>
              <a:ext uri="{FF2B5EF4-FFF2-40B4-BE49-F238E27FC236}">
                <a16:creationId xmlns:a16="http://schemas.microsoft.com/office/drawing/2014/main" id="{351340CA-5308-1D39-3BD0-8BC8321C4252}"/>
              </a:ext>
            </a:extLst>
          </p:cNvPr>
          <p:cNvPicPr>
            <a:picLocks noChangeAspect="1"/>
          </p:cNvPicPr>
          <p:nvPr/>
        </p:nvPicPr>
        <p:blipFill>
          <a:blip r:embed="rId3">
            <a:clrChange>
              <a:clrFrom>
                <a:srgbClr val="FFFFFF"/>
              </a:clrFrom>
              <a:clrTo>
                <a:srgbClr val="FFFFFF">
                  <a:alpha val="0"/>
                </a:srgbClr>
              </a:clrTo>
            </a:clrChange>
          </a:blip>
          <a:srcRect t="59241" r="33630" b="19609"/>
          <a:stretch/>
        </p:blipFill>
        <p:spPr>
          <a:xfrm>
            <a:off x="-797396" y="23098"/>
            <a:ext cx="8947904" cy="807335"/>
          </a:xfrm>
          <a:prstGeom prst="rect">
            <a:avLst/>
          </a:prstGeom>
        </p:spPr>
      </p:pic>
      <p:sp>
        <p:nvSpPr>
          <p:cNvPr id="10" name="TextBox 9">
            <a:extLst>
              <a:ext uri="{FF2B5EF4-FFF2-40B4-BE49-F238E27FC236}">
                <a16:creationId xmlns:a16="http://schemas.microsoft.com/office/drawing/2014/main" id="{23E2B9FF-3B00-86D5-9D9B-FE9EDA2DE617}"/>
              </a:ext>
            </a:extLst>
          </p:cNvPr>
          <p:cNvSpPr txBox="1"/>
          <p:nvPr/>
        </p:nvSpPr>
        <p:spPr>
          <a:xfrm>
            <a:off x="2567835" y="0"/>
            <a:ext cx="5724164" cy="75206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HOẠT ĐỘNG  VẬN DỤNG</a:t>
            </a:r>
            <a:endParaRPr kumimoji="0" lang="en-SG" sz="3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nvGrpSpPr>
          <p:cNvPr id="2" name="Group 1">
            <a:extLst>
              <a:ext uri="{FF2B5EF4-FFF2-40B4-BE49-F238E27FC236}">
                <a16:creationId xmlns:a16="http://schemas.microsoft.com/office/drawing/2014/main" id="{5EA74CCB-BB56-DA87-1E16-83E16CA7ABBD}"/>
              </a:ext>
            </a:extLst>
          </p:cNvPr>
          <p:cNvGrpSpPr/>
          <p:nvPr/>
        </p:nvGrpSpPr>
        <p:grpSpPr>
          <a:xfrm>
            <a:off x="2595592" y="898729"/>
            <a:ext cx="6394929" cy="4074103"/>
            <a:chOff x="0" y="0"/>
            <a:chExt cx="9942739" cy="5850937"/>
          </a:xfrm>
        </p:grpSpPr>
        <p:sp>
          <p:nvSpPr>
            <p:cNvPr id="3" name="Freeform 3">
              <a:extLst>
                <a:ext uri="{FF2B5EF4-FFF2-40B4-BE49-F238E27FC236}">
                  <a16:creationId xmlns:a16="http://schemas.microsoft.com/office/drawing/2014/main" id="{0362AD06-FAC5-71D4-B6AC-DB7E09897986}"/>
                </a:ext>
              </a:extLst>
            </p:cNvPr>
            <p:cNvSpPr/>
            <p:nvPr/>
          </p:nvSpPr>
          <p:spPr>
            <a:xfrm>
              <a:off x="569114" y="333751"/>
              <a:ext cx="9001527" cy="5517186"/>
            </a:xfrm>
            <a:custGeom>
              <a:avLst/>
              <a:gdLst/>
              <a:ahLst/>
              <a:cxnLst/>
              <a:rect l="l" t="t" r="r" b="b"/>
              <a:pathLst>
                <a:path w="9001527" h="5517186">
                  <a:moveTo>
                    <a:pt x="0" y="0"/>
                  </a:moveTo>
                  <a:lnTo>
                    <a:pt x="9001528" y="0"/>
                  </a:lnTo>
                  <a:lnTo>
                    <a:pt x="9001528" y="5517186"/>
                  </a:lnTo>
                  <a:lnTo>
                    <a:pt x="0" y="55171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SG"/>
            </a:p>
          </p:txBody>
        </p:sp>
        <p:sp>
          <p:nvSpPr>
            <p:cNvPr id="5" name="Freeform 4">
              <a:extLst>
                <a:ext uri="{FF2B5EF4-FFF2-40B4-BE49-F238E27FC236}">
                  <a16:creationId xmlns:a16="http://schemas.microsoft.com/office/drawing/2014/main" id="{FE78AC6B-7409-66B0-35A0-2495566D2E94}"/>
                </a:ext>
              </a:extLst>
            </p:cNvPr>
            <p:cNvSpPr/>
            <p:nvPr/>
          </p:nvSpPr>
          <p:spPr>
            <a:xfrm flipH="1">
              <a:off x="0" y="0"/>
              <a:ext cx="1792309" cy="1478655"/>
            </a:xfrm>
            <a:custGeom>
              <a:avLst/>
              <a:gdLst/>
              <a:ahLst/>
              <a:cxnLst/>
              <a:rect l="l" t="t" r="r" b="b"/>
              <a:pathLst>
                <a:path w="1792309" h="1478655">
                  <a:moveTo>
                    <a:pt x="1792309" y="0"/>
                  </a:moveTo>
                  <a:lnTo>
                    <a:pt x="0" y="0"/>
                  </a:lnTo>
                  <a:lnTo>
                    <a:pt x="0" y="1478655"/>
                  </a:lnTo>
                  <a:lnTo>
                    <a:pt x="1792309" y="1478655"/>
                  </a:lnTo>
                  <a:lnTo>
                    <a:pt x="179230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SG"/>
            </a:p>
          </p:txBody>
        </p:sp>
        <p:sp>
          <p:nvSpPr>
            <p:cNvPr id="6" name="Freeform 5">
              <a:extLst>
                <a:ext uri="{FF2B5EF4-FFF2-40B4-BE49-F238E27FC236}">
                  <a16:creationId xmlns:a16="http://schemas.microsoft.com/office/drawing/2014/main" id="{23EFF340-A5CA-0E0B-85FE-30C718425345}"/>
                </a:ext>
              </a:extLst>
            </p:cNvPr>
            <p:cNvSpPr/>
            <p:nvPr/>
          </p:nvSpPr>
          <p:spPr>
            <a:xfrm rot="1656729">
              <a:off x="8545825" y="3313361"/>
              <a:ext cx="1396914" cy="1803527"/>
            </a:xfrm>
            <a:custGeom>
              <a:avLst/>
              <a:gdLst/>
              <a:ahLst/>
              <a:cxnLst/>
              <a:rect l="l" t="t" r="r" b="b"/>
              <a:pathLst>
                <a:path w="1396914" h="1803527">
                  <a:moveTo>
                    <a:pt x="0" y="0"/>
                  </a:moveTo>
                  <a:lnTo>
                    <a:pt x="1396914" y="0"/>
                  </a:lnTo>
                  <a:lnTo>
                    <a:pt x="1396914" y="1803528"/>
                  </a:lnTo>
                  <a:lnTo>
                    <a:pt x="0" y="18035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SG"/>
            </a:p>
          </p:txBody>
        </p:sp>
      </p:grpSp>
      <p:sp>
        <p:nvSpPr>
          <p:cNvPr id="9" name="TextBox 8">
            <a:extLst>
              <a:ext uri="{FF2B5EF4-FFF2-40B4-BE49-F238E27FC236}">
                <a16:creationId xmlns:a16="http://schemas.microsoft.com/office/drawing/2014/main" id="{A15A884F-D2F4-9151-44CE-2DB45726C612}"/>
              </a:ext>
            </a:extLst>
          </p:cNvPr>
          <p:cNvSpPr txBox="1"/>
          <p:nvPr/>
        </p:nvSpPr>
        <p:spPr>
          <a:xfrm>
            <a:off x="3294115" y="1472530"/>
            <a:ext cx="4997884" cy="2554545"/>
          </a:xfrm>
          <a:prstGeom prst="rect">
            <a:avLst/>
          </a:prstGeom>
          <a:noFill/>
        </p:spPr>
        <p:txBody>
          <a:bodyPr wrap="square">
            <a:spAutoFit/>
          </a:bodyPr>
          <a:lstStyle/>
          <a:p>
            <a:pPr algn="ctr">
              <a:spcAft>
                <a:spcPts val="800"/>
              </a:spcAft>
            </a:pP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Em hãy viết một đoạn văn bày tỏ quan điểm của em về vấn đề:</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Ý nghĩa của triết lí “ở hiền gặp lành” trong cuộc sống hiện nay.</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descr="A group of people in clothing&#10;&#10;Description automatically generated">
            <a:extLst>
              <a:ext uri="{FF2B5EF4-FFF2-40B4-BE49-F238E27FC236}">
                <a16:creationId xmlns:a16="http://schemas.microsoft.com/office/drawing/2014/main" id="{DE9FC68C-02A8-AD13-3BFF-9D6693560A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8152" y="2179431"/>
            <a:ext cx="3793716" cy="3175327"/>
          </a:xfrm>
          <a:prstGeom prst="rect">
            <a:avLst/>
          </a:prstGeom>
        </p:spPr>
      </p:pic>
    </p:spTree>
    <p:extLst>
      <p:ext uri="{BB962C8B-B14F-4D97-AF65-F5344CB8AC3E}">
        <p14:creationId xmlns:p14="http://schemas.microsoft.com/office/powerpoint/2010/main" val="2107865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8ECB1-17A9-30F7-6061-F32251F1E351}"/>
            </a:ext>
          </a:extLst>
        </p:cNvPr>
        <p:cNvGrpSpPr/>
        <p:nvPr/>
      </p:nvGrpSpPr>
      <p:grpSpPr>
        <a:xfrm>
          <a:off x="0" y="0"/>
          <a:ext cx="0" cy="0"/>
          <a:chOff x="0" y="0"/>
          <a:chExt cx="0" cy="0"/>
        </a:xfrm>
      </p:grpSpPr>
      <p:sp>
        <p:nvSpPr>
          <p:cNvPr id="2" name="Google Shape;1857;p14">
            <a:extLst>
              <a:ext uri="{FF2B5EF4-FFF2-40B4-BE49-F238E27FC236}">
                <a16:creationId xmlns:a16="http://schemas.microsoft.com/office/drawing/2014/main" id="{F7C9C8F9-42C1-A5A4-197D-74D8209E59A2}"/>
              </a:ext>
            </a:extLst>
          </p:cNvPr>
          <p:cNvSpPr/>
          <p:nvPr/>
        </p:nvSpPr>
        <p:spPr>
          <a:xfrm rot="10800000">
            <a:off x="3887050" y="91476"/>
            <a:ext cx="5118053" cy="496934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3" name="Google Shape;1858;p14">
            <a:extLst>
              <a:ext uri="{FF2B5EF4-FFF2-40B4-BE49-F238E27FC236}">
                <a16:creationId xmlns:a16="http://schemas.microsoft.com/office/drawing/2014/main" id="{1452343D-CBE3-5395-9FC5-5FD2D3DF399E}"/>
              </a:ext>
            </a:extLst>
          </p:cNvPr>
          <p:cNvSpPr/>
          <p:nvPr/>
        </p:nvSpPr>
        <p:spPr>
          <a:xfrm rot="10800000" flipH="1">
            <a:off x="339324" y="77798"/>
            <a:ext cx="3220254" cy="3347303"/>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4" name="Google Shape;1859;p14">
            <a:extLst>
              <a:ext uri="{FF2B5EF4-FFF2-40B4-BE49-F238E27FC236}">
                <a16:creationId xmlns:a16="http://schemas.microsoft.com/office/drawing/2014/main" id="{F1B56A50-2AAD-D623-BE71-9D093CED81AC}"/>
              </a:ext>
            </a:extLst>
          </p:cNvPr>
          <p:cNvSpPr/>
          <p:nvPr/>
        </p:nvSpPr>
        <p:spPr>
          <a:xfrm rot="630953" flipH="1">
            <a:off x="480170" y="160964"/>
            <a:ext cx="641067" cy="641067"/>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5" name="Google Shape;1860;p14">
            <a:extLst>
              <a:ext uri="{FF2B5EF4-FFF2-40B4-BE49-F238E27FC236}">
                <a16:creationId xmlns:a16="http://schemas.microsoft.com/office/drawing/2014/main" id="{ECC901C0-4213-3FF3-8E43-7F4F7802F218}"/>
              </a:ext>
            </a:extLst>
          </p:cNvPr>
          <p:cNvSpPr/>
          <p:nvPr/>
        </p:nvSpPr>
        <p:spPr>
          <a:xfrm rot="635415" flipH="1">
            <a:off x="53943" y="2386533"/>
            <a:ext cx="215470" cy="215470"/>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6" name="Google Shape;1861;p14">
            <a:extLst>
              <a:ext uri="{FF2B5EF4-FFF2-40B4-BE49-F238E27FC236}">
                <a16:creationId xmlns:a16="http://schemas.microsoft.com/office/drawing/2014/main" id="{06BC35B5-526B-C958-CDC7-0818A76D3457}"/>
              </a:ext>
            </a:extLst>
          </p:cNvPr>
          <p:cNvSpPr/>
          <p:nvPr/>
        </p:nvSpPr>
        <p:spPr>
          <a:xfrm rot="631667" flipH="1">
            <a:off x="151558" y="205269"/>
            <a:ext cx="103441" cy="103441"/>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7" name="Google Shape;1862;p14">
            <a:extLst>
              <a:ext uri="{FF2B5EF4-FFF2-40B4-BE49-F238E27FC236}">
                <a16:creationId xmlns:a16="http://schemas.microsoft.com/office/drawing/2014/main" id="{FF0F5E34-DE76-2446-B73F-0F27F760E295}"/>
              </a:ext>
            </a:extLst>
          </p:cNvPr>
          <p:cNvSpPr/>
          <p:nvPr/>
        </p:nvSpPr>
        <p:spPr>
          <a:xfrm rot="-10164585" flipH="1">
            <a:off x="9224800" y="4170696"/>
            <a:ext cx="215470" cy="215470"/>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8" name="Google Shape;1863;p14">
            <a:extLst>
              <a:ext uri="{FF2B5EF4-FFF2-40B4-BE49-F238E27FC236}">
                <a16:creationId xmlns:a16="http://schemas.microsoft.com/office/drawing/2014/main" id="{267D8D89-E717-EFF6-6A2A-192EB4652D57}"/>
              </a:ext>
            </a:extLst>
          </p:cNvPr>
          <p:cNvSpPr/>
          <p:nvPr/>
        </p:nvSpPr>
        <p:spPr>
          <a:xfrm rot="-10168333" flipH="1">
            <a:off x="9466816" y="4715887"/>
            <a:ext cx="103441" cy="103441"/>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grpSp>
        <p:nvGrpSpPr>
          <p:cNvPr id="10" name="Google Shape;1867;p14">
            <a:extLst>
              <a:ext uri="{FF2B5EF4-FFF2-40B4-BE49-F238E27FC236}">
                <a16:creationId xmlns:a16="http://schemas.microsoft.com/office/drawing/2014/main" id="{782DF64E-D549-6692-8C29-D40AC60DB72D}"/>
              </a:ext>
            </a:extLst>
          </p:cNvPr>
          <p:cNvGrpSpPr/>
          <p:nvPr/>
        </p:nvGrpSpPr>
        <p:grpSpPr>
          <a:xfrm rot="-564852">
            <a:off x="98537" y="338595"/>
            <a:ext cx="180333" cy="270118"/>
            <a:chOff x="1459800" y="1512500"/>
            <a:chExt cx="131625" cy="197100"/>
          </a:xfrm>
        </p:grpSpPr>
        <p:sp>
          <p:nvSpPr>
            <p:cNvPr id="11" name="Google Shape;1868;p14">
              <a:extLst>
                <a:ext uri="{FF2B5EF4-FFF2-40B4-BE49-F238E27FC236}">
                  <a16:creationId xmlns:a16="http://schemas.microsoft.com/office/drawing/2014/main" id="{89C4229D-EE47-2393-8DE7-2E6DFAF4AB8F}"/>
                </a:ext>
              </a:extLst>
            </p:cNvPr>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2" name="Google Shape;1869;p14">
              <a:extLst>
                <a:ext uri="{FF2B5EF4-FFF2-40B4-BE49-F238E27FC236}">
                  <a16:creationId xmlns:a16="http://schemas.microsoft.com/office/drawing/2014/main" id="{C56DC9F8-8705-5054-3982-6C7CEDFB0D73}"/>
                </a:ext>
              </a:extLst>
            </p:cNvPr>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3" name="Google Shape;1870;p14">
              <a:extLst>
                <a:ext uri="{FF2B5EF4-FFF2-40B4-BE49-F238E27FC236}">
                  <a16:creationId xmlns:a16="http://schemas.microsoft.com/office/drawing/2014/main" id="{74E2F053-45B6-0F6B-1F90-BB950DD69260}"/>
                </a:ext>
              </a:extLst>
            </p:cNvPr>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4" name="Google Shape;1871;p14">
              <a:extLst>
                <a:ext uri="{FF2B5EF4-FFF2-40B4-BE49-F238E27FC236}">
                  <a16:creationId xmlns:a16="http://schemas.microsoft.com/office/drawing/2014/main" id="{8DE12954-1D9C-BF42-B171-3E8FE5B80E73}"/>
                </a:ext>
              </a:extLst>
            </p:cNvPr>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15" name="Google Shape;1872;p14">
            <a:extLst>
              <a:ext uri="{FF2B5EF4-FFF2-40B4-BE49-F238E27FC236}">
                <a16:creationId xmlns:a16="http://schemas.microsoft.com/office/drawing/2014/main" id="{1FB7B175-D04D-8D2E-27B3-FEEFAB444F00}"/>
              </a:ext>
            </a:extLst>
          </p:cNvPr>
          <p:cNvGrpSpPr/>
          <p:nvPr/>
        </p:nvGrpSpPr>
        <p:grpSpPr>
          <a:xfrm>
            <a:off x="9064953" y="3575101"/>
            <a:ext cx="222100" cy="248393"/>
            <a:chOff x="4791500" y="4541438"/>
            <a:chExt cx="163225" cy="182575"/>
          </a:xfrm>
        </p:grpSpPr>
        <p:sp>
          <p:nvSpPr>
            <p:cNvPr id="16" name="Google Shape;1873;p14">
              <a:extLst>
                <a:ext uri="{FF2B5EF4-FFF2-40B4-BE49-F238E27FC236}">
                  <a16:creationId xmlns:a16="http://schemas.microsoft.com/office/drawing/2014/main" id="{B3F0E708-A097-ACD6-9CFB-11C2F3EC8D9B}"/>
                </a:ext>
              </a:extLst>
            </p:cNvPr>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4"/>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7" name="Google Shape;1874;p14">
              <a:extLst>
                <a:ext uri="{FF2B5EF4-FFF2-40B4-BE49-F238E27FC236}">
                  <a16:creationId xmlns:a16="http://schemas.microsoft.com/office/drawing/2014/main" id="{ECF4C1A5-A986-877C-5B67-7AA0ED5D7609}"/>
                </a:ext>
              </a:extLst>
            </p:cNvPr>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18" name="Google Shape;1875;p14">
            <a:extLst>
              <a:ext uri="{FF2B5EF4-FFF2-40B4-BE49-F238E27FC236}">
                <a16:creationId xmlns:a16="http://schemas.microsoft.com/office/drawing/2014/main" id="{E7A012E8-47E8-3A9B-415B-FD63B1384C85}"/>
              </a:ext>
            </a:extLst>
          </p:cNvPr>
          <p:cNvGrpSpPr/>
          <p:nvPr/>
        </p:nvGrpSpPr>
        <p:grpSpPr>
          <a:xfrm>
            <a:off x="3175122" y="3358008"/>
            <a:ext cx="192516" cy="227716"/>
            <a:chOff x="1824250" y="1008625"/>
            <a:chExt cx="144250" cy="170625"/>
          </a:xfrm>
        </p:grpSpPr>
        <p:sp>
          <p:nvSpPr>
            <p:cNvPr id="19" name="Google Shape;1876;p14">
              <a:extLst>
                <a:ext uri="{FF2B5EF4-FFF2-40B4-BE49-F238E27FC236}">
                  <a16:creationId xmlns:a16="http://schemas.microsoft.com/office/drawing/2014/main" id="{2E148957-63B9-2720-3884-7ABEE1A35014}"/>
                </a:ext>
              </a:extLst>
            </p:cNvPr>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5"/>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20" name="Google Shape;1877;p14">
              <a:extLst>
                <a:ext uri="{FF2B5EF4-FFF2-40B4-BE49-F238E27FC236}">
                  <a16:creationId xmlns:a16="http://schemas.microsoft.com/office/drawing/2014/main" id="{6DF6E897-4598-BB30-8738-A712675E2190}"/>
                </a:ext>
              </a:extLst>
            </p:cNvPr>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21" name="Google Shape;1878;p14">
            <a:extLst>
              <a:ext uri="{FF2B5EF4-FFF2-40B4-BE49-F238E27FC236}">
                <a16:creationId xmlns:a16="http://schemas.microsoft.com/office/drawing/2014/main" id="{69AD737C-E5C6-D9B0-CBAA-9D8E0FBD2FFF}"/>
              </a:ext>
            </a:extLst>
          </p:cNvPr>
          <p:cNvGrpSpPr/>
          <p:nvPr/>
        </p:nvGrpSpPr>
        <p:grpSpPr>
          <a:xfrm rot="7762257" flipH="1">
            <a:off x="3678233" y="64430"/>
            <a:ext cx="441891" cy="612029"/>
            <a:chOff x="7354581" y="3323800"/>
            <a:chExt cx="939478" cy="1644077"/>
          </a:xfrm>
        </p:grpSpPr>
        <p:sp>
          <p:nvSpPr>
            <p:cNvPr id="22" name="Google Shape;1879;p14">
              <a:extLst>
                <a:ext uri="{FF2B5EF4-FFF2-40B4-BE49-F238E27FC236}">
                  <a16:creationId xmlns:a16="http://schemas.microsoft.com/office/drawing/2014/main" id="{A5AFB4D5-9032-4A3B-A591-2FBDB135D81F}"/>
                </a:ext>
              </a:extLst>
            </p:cNvPr>
            <p:cNvSpPr/>
            <p:nvPr/>
          </p:nvSpPr>
          <p:spPr>
            <a:xfrm>
              <a:off x="7507061" y="4467103"/>
              <a:ext cx="781494" cy="491850"/>
            </a:xfrm>
            <a:custGeom>
              <a:avLst/>
              <a:gdLst/>
              <a:ahLst/>
              <a:cxnLst/>
              <a:rect l="l" t="t" r="r" b="b"/>
              <a:pathLst>
                <a:path w="29253" h="18411" extrusionOk="0">
                  <a:moveTo>
                    <a:pt x="26615" y="1"/>
                  </a:moveTo>
                  <a:cubicBezTo>
                    <a:pt x="26615" y="1"/>
                    <a:pt x="24400" y="694"/>
                    <a:pt x="21190" y="1631"/>
                  </a:cubicBezTo>
                  <a:cubicBezTo>
                    <a:pt x="14867" y="3461"/>
                    <a:pt x="4699" y="6279"/>
                    <a:pt x="0" y="6722"/>
                  </a:cubicBezTo>
                  <a:cubicBezTo>
                    <a:pt x="0" y="6722"/>
                    <a:pt x="58" y="7376"/>
                    <a:pt x="199" y="8352"/>
                  </a:cubicBezTo>
                  <a:cubicBezTo>
                    <a:pt x="527" y="10592"/>
                    <a:pt x="1303" y="14649"/>
                    <a:pt x="2966" y="17256"/>
                  </a:cubicBezTo>
                  <a:cubicBezTo>
                    <a:pt x="3489" y="18076"/>
                    <a:pt x="4855" y="18411"/>
                    <a:pt x="6693" y="18411"/>
                  </a:cubicBezTo>
                  <a:cubicBezTo>
                    <a:pt x="9889" y="18411"/>
                    <a:pt x="14513" y="17397"/>
                    <a:pt x="18610" y="16158"/>
                  </a:cubicBezTo>
                  <a:cubicBezTo>
                    <a:pt x="22872" y="14874"/>
                    <a:pt x="26570" y="13346"/>
                    <a:pt x="27507" y="12473"/>
                  </a:cubicBezTo>
                  <a:cubicBezTo>
                    <a:pt x="29253" y="10830"/>
                    <a:pt x="27892" y="4700"/>
                    <a:pt x="27096" y="1682"/>
                  </a:cubicBezTo>
                  <a:cubicBezTo>
                    <a:pt x="26820" y="649"/>
                    <a:pt x="26615" y="1"/>
                    <a:pt x="26615" y="1"/>
                  </a:cubicBezTo>
                  <a:close/>
                </a:path>
              </a:pathLst>
            </a:custGeom>
            <a:solidFill>
              <a:schemeClr val="accen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23" name="Google Shape;1880;p14">
              <a:extLst>
                <a:ext uri="{FF2B5EF4-FFF2-40B4-BE49-F238E27FC236}">
                  <a16:creationId xmlns:a16="http://schemas.microsoft.com/office/drawing/2014/main" id="{8C0E3ADF-7CB7-4F89-8C26-381306ACF425}"/>
                </a:ext>
              </a:extLst>
            </p:cNvPr>
            <p:cNvSpPr/>
            <p:nvPr/>
          </p:nvSpPr>
          <p:spPr>
            <a:xfrm>
              <a:off x="7498139" y="4458341"/>
              <a:ext cx="795920" cy="509535"/>
            </a:xfrm>
            <a:custGeom>
              <a:avLst/>
              <a:gdLst/>
              <a:ahLst/>
              <a:cxnLst/>
              <a:rect l="l" t="t" r="r" b="b"/>
              <a:pathLst>
                <a:path w="29793" h="19073" extrusionOk="0">
                  <a:moveTo>
                    <a:pt x="26730" y="739"/>
                  </a:moveTo>
                  <a:cubicBezTo>
                    <a:pt x="26814" y="1022"/>
                    <a:pt x="26949" y="1497"/>
                    <a:pt x="27109" y="2094"/>
                  </a:cubicBezTo>
                  <a:cubicBezTo>
                    <a:pt x="28579" y="7666"/>
                    <a:pt x="28759" y="11485"/>
                    <a:pt x="27616" y="12564"/>
                  </a:cubicBezTo>
                  <a:cubicBezTo>
                    <a:pt x="26730" y="13392"/>
                    <a:pt x="23039" y="14913"/>
                    <a:pt x="18847" y="16171"/>
                  </a:cubicBezTo>
                  <a:cubicBezTo>
                    <a:pt x="14562" y="17473"/>
                    <a:pt x="10025" y="18419"/>
                    <a:pt x="6982" y="18419"/>
                  </a:cubicBezTo>
                  <a:cubicBezTo>
                    <a:pt x="5267" y="18419"/>
                    <a:pt x="4027" y="18118"/>
                    <a:pt x="3576" y="17410"/>
                  </a:cubicBezTo>
                  <a:cubicBezTo>
                    <a:pt x="1946" y="14849"/>
                    <a:pt x="1175" y="10811"/>
                    <a:pt x="854" y="8635"/>
                  </a:cubicBezTo>
                  <a:cubicBezTo>
                    <a:pt x="771" y="8077"/>
                    <a:pt x="720" y="7621"/>
                    <a:pt x="694" y="7345"/>
                  </a:cubicBezTo>
                  <a:cubicBezTo>
                    <a:pt x="5296" y="6831"/>
                    <a:pt x="14566" y="4315"/>
                    <a:pt x="21608" y="2274"/>
                  </a:cubicBezTo>
                  <a:cubicBezTo>
                    <a:pt x="24098" y="1548"/>
                    <a:pt x="26005" y="964"/>
                    <a:pt x="26730" y="739"/>
                  </a:cubicBezTo>
                  <a:close/>
                  <a:moveTo>
                    <a:pt x="26945" y="0"/>
                  </a:moveTo>
                  <a:cubicBezTo>
                    <a:pt x="26914" y="0"/>
                    <a:pt x="26883" y="5"/>
                    <a:pt x="26852" y="14"/>
                  </a:cubicBezTo>
                  <a:cubicBezTo>
                    <a:pt x="26827" y="27"/>
                    <a:pt x="24599" y="727"/>
                    <a:pt x="21434" y="1645"/>
                  </a:cubicBezTo>
                  <a:cubicBezTo>
                    <a:pt x="14238" y="3731"/>
                    <a:pt x="4744" y="6305"/>
                    <a:pt x="309" y="6722"/>
                  </a:cubicBezTo>
                  <a:cubicBezTo>
                    <a:pt x="129" y="6741"/>
                    <a:pt x="1" y="6896"/>
                    <a:pt x="13" y="7075"/>
                  </a:cubicBezTo>
                  <a:cubicBezTo>
                    <a:pt x="13" y="7101"/>
                    <a:pt x="65" y="7749"/>
                    <a:pt x="212" y="8725"/>
                  </a:cubicBezTo>
                  <a:cubicBezTo>
                    <a:pt x="533" y="10959"/>
                    <a:pt x="1329" y="15099"/>
                    <a:pt x="3030" y="17757"/>
                  </a:cubicBezTo>
                  <a:cubicBezTo>
                    <a:pt x="3640" y="18720"/>
                    <a:pt x="5162" y="19073"/>
                    <a:pt x="7055" y="19073"/>
                  </a:cubicBezTo>
                  <a:cubicBezTo>
                    <a:pt x="11087" y="19073"/>
                    <a:pt x="16813" y="17468"/>
                    <a:pt x="19046" y="16800"/>
                  </a:cubicBezTo>
                  <a:cubicBezTo>
                    <a:pt x="23392" y="15491"/>
                    <a:pt x="27103" y="13944"/>
                    <a:pt x="28066" y="13039"/>
                  </a:cubicBezTo>
                  <a:cubicBezTo>
                    <a:pt x="29792" y="11415"/>
                    <a:pt x="28842" y="6100"/>
                    <a:pt x="27745" y="1927"/>
                  </a:cubicBezTo>
                  <a:cubicBezTo>
                    <a:pt x="27475" y="900"/>
                    <a:pt x="27270" y="258"/>
                    <a:pt x="27257" y="226"/>
                  </a:cubicBezTo>
                  <a:cubicBezTo>
                    <a:pt x="27215" y="90"/>
                    <a:pt x="27083" y="0"/>
                    <a:pt x="26945"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24" name="Google Shape;1881;p14">
              <a:extLst>
                <a:ext uri="{FF2B5EF4-FFF2-40B4-BE49-F238E27FC236}">
                  <a16:creationId xmlns:a16="http://schemas.microsoft.com/office/drawing/2014/main" id="{387C3394-A18C-CACF-B5CC-8FA01D885F57}"/>
                </a:ext>
              </a:extLst>
            </p:cNvPr>
            <p:cNvSpPr/>
            <p:nvPr/>
          </p:nvSpPr>
          <p:spPr>
            <a:xfrm>
              <a:off x="7372264" y="3332749"/>
              <a:ext cx="869653" cy="1358912"/>
            </a:xfrm>
            <a:custGeom>
              <a:avLst/>
              <a:gdLst/>
              <a:ahLst/>
              <a:cxnLst/>
              <a:rect l="l" t="t" r="r" b="b"/>
              <a:pathLst>
                <a:path w="32553" h="50867" extrusionOk="0">
                  <a:moveTo>
                    <a:pt x="9655" y="0"/>
                  </a:moveTo>
                  <a:cubicBezTo>
                    <a:pt x="9655" y="0"/>
                    <a:pt x="9187" y="39"/>
                    <a:pt x="8635" y="109"/>
                  </a:cubicBezTo>
                  <a:cubicBezTo>
                    <a:pt x="7890" y="206"/>
                    <a:pt x="6991" y="360"/>
                    <a:pt x="6991" y="552"/>
                  </a:cubicBezTo>
                  <a:lnTo>
                    <a:pt x="5688" y="5392"/>
                  </a:lnTo>
                  <a:lnTo>
                    <a:pt x="5553" y="5887"/>
                  </a:lnTo>
                  <a:cubicBezTo>
                    <a:pt x="3243" y="11388"/>
                    <a:pt x="1387" y="17076"/>
                    <a:pt x="1" y="22879"/>
                  </a:cubicBezTo>
                  <a:lnTo>
                    <a:pt x="2934" y="40409"/>
                  </a:lnTo>
                  <a:lnTo>
                    <a:pt x="4674" y="50866"/>
                  </a:lnTo>
                  <a:lnTo>
                    <a:pt x="5233" y="50809"/>
                  </a:lnTo>
                  <a:cubicBezTo>
                    <a:pt x="13744" y="49859"/>
                    <a:pt x="21589" y="47702"/>
                    <a:pt x="26666" y="46071"/>
                  </a:cubicBezTo>
                  <a:cubicBezTo>
                    <a:pt x="29388" y="45192"/>
                    <a:pt x="31320" y="44473"/>
                    <a:pt x="32129" y="44145"/>
                  </a:cubicBezTo>
                  <a:lnTo>
                    <a:pt x="32553" y="43979"/>
                  </a:lnTo>
                  <a:lnTo>
                    <a:pt x="29221" y="34074"/>
                  </a:lnTo>
                  <a:lnTo>
                    <a:pt x="23540" y="17101"/>
                  </a:lnTo>
                  <a:cubicBezTo>
                    <a:pt x="21383" y="13327"/>
                    <a:pt x="13308" y="4776"/>
                    <a:pt x="13308" y="4776"/>
                  </a:cubicBezTo>
                  <a:lnTo>
                    <a:pt x="12878" y="4218"/>
                  </a:lnTo>
                  <a:lnTo>
                    <a:pt x="9655" y="0"/>
                  </a:lnTo>
                  <a:close/>
                </a:path>
              </a:pathLst>
            </a:custGeom>
            <a:solidFill>
              <a:schemeClr val="dk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25" name="Google Shape;1882;p14">
              <a:extLst>
                <a:ext uri="{FF2B5EF4-FFF2-40B4-BE49-F238E27FC236}">
                  <a16:creationId xmlns:a16="http://schemas.microsoft.com/office/drawing/2014/main" id="{DB448732-6D6D-1E23-850B-C00A8A5608F6}"/>
                </a:ext>
              </a:extLst>
            </p:cNvPr>
            <p:cNvSpPr/>
            <p:nvPr/>
          </p:nvSpPr>
          <p:spPr>
            <a:xfrm>
              <a:off x="7363368" y="3323800"/>
              <a:ext cx="888167" cy="1376437"/>
            </a:xfrm>
            <a:custGeom>
              <a:avLst/>
              <a:gdLst/>
              <a:ahLst/>
              <a:cxnLst/>
              <a:rect l="l" t="t" r="r" b="b"/>
              <a:pathLst>
                <a:path w="33246" h="51523" extrusionOk="0">
                  <a:moveTo>
                    <a:pt x="9834" y="669"/>
                  </a:moveTo>
                  <a:lnTo>
                    <a:pt x="13378" y="5304"/>
                  </a:lnTo>
                  <a:cubicBezTo>
                    <a:pt x="13391" y="5310"/>
                    <a:pt x="13397" y="5323"/>
                    <a:pt x="13403" y="5329"/>
                  </a:cubicBezTo>
                  <a:cubicBezTo>
                    <a:pt x="13480" y="5413"/>
                    <a:pt x="21434" y="13848"/>
                    <a:pt x="23572" y="17565"/>
                  </a:cubicBezTo>
                  <a:lnTo>
                    <a:pt x="29240" y="34505"/>
                  </a:lnTo>
                  <a:lnTo>
                    <a:pt x="32469" y="44127"/>
                  </a:lnTo>
                  <a:lnTo>
                    <a:pt x="32334" y="44179"/>
                  </a:lnTo>
                  <a:cubicBezTo>
                    <a:pt x="31403" y="44558"/>
                    <a:pt x="29419" y="45283"/>
                    <a:pt x="26897" y="46092"/>
                  </a:cubicBezTo>
                  <a:cubicBezTo>
                    <a:pt x="21793" y="47729"/>
                    <a:pt x="13955" y="49879"/>
                    <a:pt x="5527" y="50810"/>
                  </a:cubicBezTo>
                  <a:lnTo>
                    <a:pt x="5270" y="50842"/>
                  </a:lnTo>
                  <a:lnTo>
                    <a:pt x="3588" y="40687"/>
                  </a:lnTo>
                  <a:lnTo>
                    <a:pt x="661" y="23220"/>
                  </a:lnTo>
                  <a:cubicBezTo>
                    <a:pt x="2048" y="17455"/>
                    <a:pt x="3890" y="11813"/>
                    <a:pt x="6182" y="6344"/>
                  </a:cubicBezTo>
                  <a:cubicBezTo>
                    <a:pt x="6188" y="6331"/>
                    <a:pt x="6195" y="6318"/>
                    <a:pt x="6195" y="6305"/>
                  </a:cubicBezTo>
                  <a:lnTo>
                    <a:pt x="7613" y="1041"/>
                  </a:lnTo>
                  <a:cubicBezTo>
                    <a:pt x="7722" y="990"/>
                    <a:pt x="8063" y="881"/>
                    <a:pt x="9006" y="765"/>
                  </a:cubicBezTo>
                  <a:cubicBezTo>
                    <a:pt x="9340" y="720"/>
                    <a:pt x="9648" y="688"/>
                    <a:pt x="9834" y="669"/>
                  </a:cubicBezTo>
                  <a:close/>
                  <a:moveTo>
                    <a:pt x="9978" y="1"/>
                  </a:moveTo>
                  <a:cubicBezTo>
                    <a:pt x="9971" y="1"/>
                    <a:pt x="9964" y="1"/>
                    <a:pt x="9956" y="1"/>
                  </a:cubicBezTo>
                  <a:cubicBezTo>
                    <a:pt x="9937" y="8"/>
                    <a:pt x="9475" y="46"/>
                    <a:pt x="8929" y="117"/>
                  </a:cubicBezTo>
                  <a:cubicBezTo>
                    <a:pt x="7369" y="316"/>
                    <a:pt x="7029" y="509"/>
                    <a:pt x="7003" y="830"/>
                  </a:cubicBezTo>
                  <a:lnTo>
                    <a:pt x="5578" y="6113"/>
                  </a:lnTo>
                  <a:cubicBezTo>
                    <a:pt x="3267" y="11627"/>
                    <a:pt x="1406" y="17321"/>
                    <a:pt x="13" y="23130"/>
                  </a:cubicBezTo>
                  <a:cubicBezTo>
                    <a:pt x="6" y="23175"/>
                    <a:pt x="0" y="23220"/>
                    <a:pt x="13" y="23265"/>
                  </a:cubicBezTo>
                  <a:lnTo>
                    <a:pt x="2940" y="40796"/>
                  </a:lnTo>
                  <a:lnTo>
                    <a:pt x="4686" y="51253"/>
                  </a:lnTo>
                  <a:cubicBezTo>
                    <a:pt x="4712" y="51407"/>
                    <a:pt x="4847" y="51522"/>
                    <a:pt x="5007" y="51522"/>
                  </a:cubicBezTo>
                  <a:lnTo>
                    <a:pt x="5039" y="51522"/>
                  </a:lnTo>
                  <a:lnTo>
                    <a:pt x="5604" y="51458"/>
                  </a:lnTo>
                  <a:cubicBezTo>
                    <a:pt x="14077" y="50521"/>
                    <a:pt x="21967" y="48358"/>
                    <a:pt x="27096" y="46714"/>
                  </a:cubicBezTo>
                  <a:cubicBezTo>
                    <a:pt x="29638" y="45899"/>
                    <a:pt x="31641" y="45161"/>
                    <a:pt x="32578" y="44782"/>
                  </a:cubicBezTo>
                  <a:lnTo>
                    <a:pt x="33001" y="44615"/>
                  </a:lnTo>
                  <a:cubicBezTo>
                    <a:pt x="33162" y="44551"/>
                    <a:pt x="33245" y="44371"/>
                    <a:pt x="33188" y="44211"/>
                  </a:cubicBezTo>
                  <a:lnTo>
                    <a:pt x="29862" y="34300"/>
                  </a:lnTo>
                  <a:lnTo>
                    <a:pt x="24181" y="17327"/>
                  </a:lnTo>
                  <a:cubicBezTo>
                    <a:pt x="24175" y="17308"/>
                    <a:pt x="24162" y="17289"/>
                    <a:pt x="24156" y="17269"/>
                  </a:cubicBezTo>
                  <a:cubicBezTo>
                    <a:pt x="22024" y="13540"/>
                    <a:pt x="14360" y="5387"/>
                    <a:pt x="13891" y="4893"/>
                  </a:cubicBezTo>
                  <a:lnTo>
                    <a:pt x="10245" y="130"/>
                  </a:lnTo>
                  <a:cubicBezTo>
                    <a:pt x="10179" y="46"/>
                    <a:pt x="10085" y="1"/>
                    <a:pt x="9978"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26" name="Google Shape;1883;p14">
              <a:extLst>
                <a:ext uri="{FF2B5EF4-FFF2-40B4-BE49-F238E27FC236}">
                  <a16:creationId xmlns:a16="http://schemas.microsoft.com/office/drawing/2014/main" id="{86974619-2DD5-3AC2-8FE2-C4F1107C2970}"/>
                </a:ext>
              </a:extLst>
            </p:cNvPr>
            <p:cNvSpPr/>
            <p:nvPr/>
          </p:nvSpPr>
          <p:spPr>
            <a:xfrm>
              <a:off x="7450642" y="4242813"/>
              <a:ext cx="791272" cy="448652"/>
            </a:xfrm>
            <a:custGeom>
              <a:avLst/>
              <a:gdLst/>
              <a:ahLst/>
              <a:cxnLst/>
              <a:rect l="l" t="t" r="r" b="b"/>
              <a:pathLst>
                <a:path w="29619" h="16794" extrusionOk="0">
                  <a:moveTo>
                    <a:pt x="26307" y="0"/>
                  </a:moveTo>
                  <a:cubicBezTo>
                    <a:pt x="13654" y="5463"/>
                    <a:pt x="0" y="6336"/>
                    <a:pt x="0" y="6336"/>
                  </a:cubicBezTo>
                  <a:lnTo>
                    <a:pt x="508" y="9385"/>
                  </a:lnTo>
                  <a:lnTo>
                    <a:pt x="1015" y="12454"/>
                  </a:lnTo>
                  <a:lnTo>
                    <a:pt x="1740" y="16793"/>
                  </a:lnTo>
                  <a:cubicBezTo>
                    <a:pt x="16626" y="15240"/>
                    <a:pt x="29619" y="9912"/>
                    <a:pt x="29619" y="9912"/>
                  </a:cubicBezTo>
                  <a:lnTo>
                    <a:pt x="28117" y="5431"/>
                  </a:lnTo>
                  <a:lnTo>
                    <a:pt x="27359" y="3152"/>
                  </a:lnTo>
                  <a:lnTo>
                    <a:pt x="26307" y="0"/>
                  </a:lnTo>
                  <a:close/>
                </a:path>
              </a:pathLst>
            </a:custGeom>
            <a:solidFill>
              <a:schemeClr val="accent1"/>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27" name="Google Shape;1884;p14">
              <a:extLst>
                <a:ext uri="{FF2B5EF4-FFF2-40B4-BE49-F238E27FC236}">
                  <a16:creationId xmlns:a16="http://schemas.microsoft.com/office/drawing/2014/main" id="{5855DF38-913B-2D4F-4237-F7B77BC68AB2}"/>
                </a:ext>
              </a:extLst>
            </p:cNvPr>
            <p:cNvSpPr/>
            <p:nvPr/>
          </p:nvSpPr>
          <p:spPr>
            <a:xfrm>
              <a:off x="7442414" y="4234799"/>
              <a:ext cx="808423" cy="464707"/>
            </a:xfrm>
            <a:custGeom>
              <a:avLst/>
              <a:gdLst/>
              <a:ahLst/>
              <a:cxnLst/>
              <a:rect l="l" t="t" r="r" b="b"/>
              <a:pathLst>
                <a:path w="30261" h="17395" extrusionOk="0">
                  <a:moveTo>
                    <a:pt x="26428" y="698"/>
                  </a:moveTo>
                  <a:lnTo>
                    <a:pt x="29548" y="10038"/>
                  </a:lnTo>
                  <a:cubicBezTo>
                    <a:pt x="27667" y="10783"/>
                    <a:pt x="15715" y="15328"/>
                    <a:pt x="2292" y="16772"/>
                  </a:cubicBezTo>
                  <a:lnTo>
                    <a:pt x="649" y="6912"/>
                  </a:lnTo>
                  <a:cubicBezTo>
                    <a:pt x="2793" y="6732"/>
                    <a:pt x="15041" y="5551"/>
                    <a:pt x="26428" y="698"/>
                  </a:cubicBezTo>
                  <a:close/>
                  <a:moveTo>
                    <a:pt x="26615" y="0"/>
                  </a:moveTo>
                  <a:cubicBezTo>
                    <a:pt x="26573" y="0"/>
                    <a:pt x="26531" y="8"/>
                    <a:pt x="26493" y="24"/>
                  </a:cubicBezTo>
                  <a:cubicBezTo>
                    <a:pt x="14039" y="5410"/>
                    <a:pt x="424" y="6334"/>
                    <a:pt x="289" y="6347"/>
                  </a:cubicBezTo>
                  <a:cubicBezTo>
                    <a:pt x="199" y="6347"/>
                    <a:pt x="122" y="6392"/>
                    <a:pt x="71" y="6456"/>
                  </a:cubicBezTo>
                  <a:cubicBezTo>
                    <a:pt x="20" y="6521"/>
                    <a:pt x="0" y="6604"/>
                    <a:pt x="13" y="6687"/>
                  </a:cubicBezTo>
                  <a:lnTo>
                    <a:pt x="1753" y="17144"/>
                  </a:lnTo>
                  <a:cubicBezTo>
                    <a:pt x="1778" y="17292"/>
                    <a:pt x="1900" y="17395"/>
                    <a:pt x="2048" y="17395"/>
                  </a:cubicBezTo>
                  <a:lnTo>
                    <a:pt x="2080" y="17395"/>
                  </a:lnTo>
                  <a:cubicBezTo>
                    <a:pt x="16838" y="15848"/>
                    <a:pt x="29908" y="10539"/>
                    <a:pt x="30042" y="10488"/>
                  </a:cubicBezTo>
                  <a:cubicBezTo>
                    <a:pt x="30184" y="10423"/>
                    <a:pt x="30261" y="10263"/>
                    <a:pt x="30209" y="10115"/>
                  </a:cubicBezTo>
                  <a:lnTo>
                    <a:pt x="26897" y="204"/>
                  </a:lnTo>
                  <a:cubicBezTo>
                    <a:pt x="26865" y="127"/>
                    <a:pt x="26807" y="63"/>
                    <a:pt x="26736" y="24"/>
                  </a:cubicBezTo>
                  <a:cubicBezTo>
                    <a:pt x="26698" y="8"/>
                    <a:pt x="26656" y="0"/>
                    <a:pt x="26615"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28" name="Google Shape;1885;p14">
              <a:extLst>
                <a:ext uri="{FF2B5EF4-FFF2-40B4-BE49-F238E27FC236}">
                  <a16:creationId xmlns:a16="http://schemas.microsoft.com/office/drawing/2014/main" id="{AB1EAE91-58CF-36B8-F75B-619E33BB11D2}"/>
                </a:ext>
              </a:extLst>
            </p:cNvPr>
            <p:cNvSpPr/>
            <p:nvPr/>
          </p:nvSpPr>
          <p:spPr>
            <a:xfrm>
              <a:off x="7372104" y="3445749"/>
              <a:ext cx="629218" cy="498555"/>
            </a:xfrm>
            <a:custGeom>
              <a:avLst/>
              <a:gdLst/>
              <a:ahLst/>
              <a:cxnLst/>
              <a:rect l="l" t="t" r="r" b="b"/>
              <a:pathLst>
                <a:path w="23553" h="18662" extrusionOk="0">
                  <a:moveTo>
                    <a:pt x="12877" y="1"/>
                  </a:moveTo>
                  <a:lnTo>
                    <a:pt x="5675" y="1182"/>
                  </a:lnTo>
                  <a:lnTo>
                    <a:pt x="5540" y="1670"/>
                  </a:lnTo>
                  <a:cubicBezTo>
                    <a:pt x="3236" y="7177"/>
                    <a:pt x="1387" y="12858"/>
                    <a:pt x="0" y="18661"/>
                  </a:cubicBezTo>
                  <a:cubicBezTo>
                    <a:pt x="1111" y="18642"/>
                    <a:pt x="4359" y="13975"/>
                    <a:pt x="5893" y="13776"/>
                  </a:cubicBezTo>
                  <a:cubicBezTo>
                    <a:pt x="5946" y="13769"/>
                    <a:pt x="6001" y="13766"/>
                    <a:pt x="6057" y="13766"/>
                  </a:cubicBezTo>
                  <a:cubicBezTo>
                    <a:pt x="7580" y="13766"/>
                    <a:pt x="10460" y="16231"/>
                    <a:pt x="11677" y="16231"/>
                  </a:cubicBezTo>
                  <a:cubicBezTo>
                    <a:pt x="11732" y="16231"/>
                    <a:pt x="11783" y="16226"/>
                    <a:pt x="11831" y="16216"/>
                  </a:cubicBezTo>
                  <a:cubicBezTo>
                    <a:pt x="12980" y="15965"/>
                    <a:pt x="14412" y="12139"/>
                    <a:pt x="15464" y="11754"/>
                  </a:cubicBezTo>
                  <a:cubicBezTo>
                    <a:pt x="15542" y="11726"/>
                    <a:pt x="15642" y="11713"/>
                    <a:pt x="15762" y="11713"/>
                  </a:cubicBezTo>
                  <a:cubicBezTo>
                    <a:pt x="16990" y="11713"/>
                    <a:pt x="20254" y="13093"/>
                    <a:pt x="22378" y="13093"/>
                  </a:cubicBezTo>
                  <a:cubicBezTo>
                    <a:pt x="22832" y="13093"/>
                    <a:pt x="23234" y="13030"/>
                    <a:pt x="23553" y="12878"/>
                  </a:cubicBezTo>
                  <a:cubicBezTo>
                    <a:pt x="21409" y="9116"/>
                    <a:pt x="13301" y="565"/>
                    <a:pt x="13301" y="565"/>
                  </a:cubicBezTo>
                  <a:lnTo>
                    <a:pt x="12877" y="1"/>
                  </a:lnTo>
                  <a:close/>
                </a:path>
              </a:pathLst>
            </a:custGeom>
            <a:solidFill>
              <a:schemeClr val="accent4"/>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29" name="Google Shape;1886;p14">
              <a:extLst>
                <a:ext uri="{FF2B5EF4-FFF2-40B4-BE49-F238E27FC236}">
                  <a16:creationId xmlns:a16="http://schemas.microsoft.com/office/drawing/2014/main" id="{9750EC33-12ED-D4F2-C2C2-8278B81CD025}"/>
                </a:ext>
              </a:extLst>
            </p:cNvPr>
            <p:cNvSpPr/>
            <p:nvPr/>
          </p:nvSpPr>
          <p:spPr>
            <a:xfrm>
              <a:off x="7361124" y="3436319"/>
              <a:ext cx="652380" cy="516909"/>
            </a:xfrm>
            <a:custGeom>
              <a:avLst/>
              <a:gdLst/>
              <a:ahLst/>
              <a:cxnLst/>
              <a:rect l="l" t="t" r="r" b="b"/>
              <a:pathLst>
                <a:path w="24420" h="19349" extrusionOk="0">
                  <a:moveTo>
                    <a:pt x="13147" y="707"/>
                  </a:moveTo>
                  <a:lnTo>
                    <a:pt x="13455" y="1111"/>
                  </a:lnTo>
                  <a:lnTo>
                    <a:pt x="13481" y="1137"/>
                  </a:lnTo>
                  <a:cubicBezTo>
                    <a:pt x="13558" y="1220"/>
                    <a:pt x="21113" y="9212"/>
                    <a:pt x="23476" y="13051"/>
                  </a:cubicBezTo>
                  <a:cubicBezTo>
                    <a:pt x="23272" y="13098"/>
                    <a:pt x="23043" y="13119"/>
                    <a:pt x="22793" y="13119"/>
                  </a:cubicBezTo>
                  <a:cubicBezTo>
                    <a:pt x="21641" y="13119"/>
                    <a:pt x="20068" y="12674"/>
                    <a:pt x="18738" y="12300"/>
                  </a:cubicBezTo>
                  <a:cubicBezTo>
                    <a:pt x="17530" y="11958"/>
                    <a:pt x="16712" y="11739"/>
                    <a:pt x="16171" y="11739"/>
                  </a:cubicBezTo>
                  <a:cubicBezTo>
                    <a:pt x="16010" y="11739"/>
                    <a:pt x="15874" y="11758"/>
                    <a:pt x="15760" y="11799"/>
                  </a:cubicBezTo>
                  <a:cubicBezTo>
                    <a:pt x="15156" y="12024"/>
                    <a:pt x="14579" y="12967"/>
                    <a:pt x="13911" y="14065"/>
                  </a:cubicBezTo>
                  <a:cubicBezTo>
                    <a:pt x="13340" y="14989"/>
                    <a:pt x="12634" y="16145"/>
                    <a:pt x="12171" y="16248"/>
                  </a:cubicBezTo>
                  <a:cubicBezTo>
                    <a:pt x="12142" y="16254"/>
                    <a:pt x="12108" y="16258"/>
                    <a:pt x="12073" y="16258"/>
                  </a:cubicBezTo>
                  <a:cubicBezTo>
                    <a:pt x="11593" y="16258"/>
                    <a:pt x="10604" y="15683"/>
                    <a:pt x="9726" y="15169"/>
                  </a:cubicBezTo>
                  <a:cubicBezTo>
                    <a:pt x="8558" y="14490"/>
                    <a:pt x="7352" y="13789"/>
                    <a:pt x="6461" y="13789"/>
                  </a:cubicBezTo>
                  <a:cubicBezTo>
                    <a:pt x="6392" y="13789"/>
                    <a:pt x="6325" y="13793"/>
                    <a:pt x="6259" y="13802"/>
                  </a:cubicBezTo>
                  <a:cubicBezTo>
                    <a:pt x="5341" y="13924"/>
                    <a:pt x="4102" y="15227"/>
                    <a:pt x="2787" y="16601"/>
                  </a:cubicBezTo>
                  <a:cubicBezTo>
                    <a:pt x="2183" y="17230"/>
                    <a:pt x="1413" y="18032"/>
                    <a:pt x="893" y="18437"/>
                  </a:cubicBezTo>
                  <a:cubicBezTo>
                    <a:pt x="2254" y="12878"/>
                    <a:pt x="4045" y="7428"/>
                    <a:pt x="6253" y="2145"/>
                  </a:cubicBezTo>
                  <a:lnTo>
                    <a:pt x="6349" y="1824"/>
                  </a:lnTo>
                  <a:lnTo>
                    <a:pt x="13147" y="707"/>
                  </a:lnTo>
                  <a:close/>
                  <a:moveTo>
                    <a:pt x="13430" y="1"/>
                  </a:moveTo>
                  <a:lnTo>
                    <a:pt x="5829" y="1246"/>
                  </a:lnTo>
                  <a:lnTo>
                    <a:pt x="5650" y="1913"/>
                  </a:lnTo>
                  <a:cubicBezTo>
                    <a:pt x="3339" y="7434"/>
                    <a:pt x="1483" y="13128"/>
                    <a:pt x="97" y="18937"/>
                  </a:cubicBezTo>
                  <a:lnTo>
                    <a:pt x="1" y="19348"/>
                  </a:lnTo>
                  <a:lnTo>
                    <a:pt x="418" y="19348"/>
                  </a:lnTo>
                  <a:cubicBezTo>
                    <a:pt x="1047" y="19335"/>
                    <a:pt x="1907" y="18469"/>
                    <a:pt x="3255" y="17056"/>
                  </a:cubicBezTo>
                  <a:cubicBezTo>
                    <a:pt x="4321" y="15940"/>
                    <a:pt x="5656" y="14547"/>
                    <a:pt x="6343" y="14457"/>
                  </a:cubicBezTo>
                  <a:cubicBezTo>
                    <a:pt x="6382" y="14452"/>
                    <a:pt x="6423" y="14449"/>
                    <a:pt x="6465" y="14449"/>
                  </a:cubicBezTo>
                  <a:cubicBezTo>
                    <a:pt x="7177" y="14449"/>
                    <a:pt x="8350" y="15135"/>
                    <a:pt x="9392" y="15741"/>
                  </a:cubicBezTo>
                  <a:cubicBezTo>
                    <a:pt x="10469" y="16362"/>
                    <a:pt x="11416" y="16912"/>
                    <a:pt x="12087" y="16912"/>
                  </a:cubicBezTo>
                  <a:cubicBezTo>
                    <a:pt x="12164" y="16912"/>
                    <a:pt x="12237" y="16905"/>
                    <a:pt x="12306" y="16890"/>
                  </a:cubicBezTo>
                  <a:cubicBezTo>
                    <a:pt x="13045" y="16729"/>
                    <a:pt x="13731" y="15599"/>
                    <a:pt x="14463" y="14405"/>
                  </a:cubicBezTo>
                  <a:cubicBezTo>
                    <a:pt x="14970" y="13584"/>
                    <a:pt x="15593" y="12557"/>
                    <a:pt x="15985" y="12415"/>
                  </a:cubicBezTo>
                  <a:cubicBezTo>
                    <a:pt x="16031" y="12398"/>
                    <a:pt x="16096" y="12390"/>
                    <a:pt x="16176" y="12390"/>
                  </a:cubicBezTo>
                  <a:cubicBezTo>
                    <a:pt x="16651" y="12390"/>
                    <a:pt x="17657" y="12676"/>
                    <a:pt x="18559" y="12929"/>
                  </a:cubicBezTo>
                  <a:cubicBezTo>
                    <a:pt x="19981" y="13331"/>
                    <a:pt x="21541" y="13773"/>
                    <a:pt x="22782" y="13773"/>
                  </a:cubicBezTo>
                  <a:cubicBezTo>
                    <a:pt x="23282" y="13773"/>
                    <a:pt x="23731" y="13701"/>
                    <a:pt x="24098" y="13526"/>
                  </a:cubicBezTo>
                  <a:lnTo>
                    <a:pt x="24419" y="13372"/>
                  </a:lnTo>
                  <a:lnTo>
                    <a:pt x="24246" y="13070"/>
                  </a:lnTo>
                  <a:cubicBezTo>
                    <a:pt x="22128" y="9353"/>
                    <a:pt x="14437" y="1201"/>
                    <a:pt x="13969" y="700"/>
                  </a:cubicBezTo>
                  <a:lnTo>
                    <a:pt x="13430" y="1"/>
                  </a:ln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30" name="Google Shape;1887;p14">
              <a:extLst>
                <a:ext uri="{FF2B5EF4-FFF2-40B4-BE49-F238E27FC236}">
                  <a16:creationId xmlns:a16="http://schemas.microsoft.com/office/drawing/2014/main" id="{C64268BB-0704-BC1C-03E4-3FDF017DA00E}"/>
                </a:ext>
              </a:extLst>
            </p:cNvPr>
            <p:cNvSpPr/>
            <p:nvPr/>
          </p:nvSpPr>
          <p:spPr>
            <a:xfrm>
              <a:off x="7463838" y="4327336"/>
              <a:ext cx="737601" cy="248530"/>
            </a:xfrm>
            <a:custGeom>
              <a:avLst/>
              <a:gdLst/>
              <a:ahLst/>
              <a:cxnLst/>
              <a:rect l="l" t="t" r="r" b="b"/>
              <a:pathLst>
                <a:path w="27610" h="9303" extrusionOk="0">
                  <a:moveTo>
                    <a:pt x="26852" y="1"/>
                  </a:moveTo>
                  <a:cubicBezTo>
                    <a:pt x="14592" y="5258"/>
                    <a:pt x="1" y="6234"/>
                    <a:pt x="1" y="6234"/>
                  </a:cubicBezTo>
                  <a:lnTo>
                    <a:pt x="508" y="9302"/>
                  </a:lnTo>
                  <a:cubicBezTo>
                    <a:pt x="17506" y="7698"/>
                    <a:pt x="27610" y="2267"/>
                    <a:pt x="27610" y="2267"/>
                  </a:cubicBezTo>
                  <a:lnTo>
                    <a:pt x="26852" y="1"/>
                  </a:lnTo>
                  <a:close/>
                </a:path>
              </a:pathLst>
            </a:custGeom>
            <a:solidFill>
              <a:schemeClr val="lt1"/>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31" name="Google Shape;1888;p14">
              <a:extLst>
                <a:ext uri="{FF2B5EF4-FFF2-40B4-BE49-F238E27FC236}">
                  <a16:creationId xmlns:a16="http://schemas.microsoft.com/office/drawing/2014/main" id="{3496EAC0-A104-4CFE-72AB-82ADCE010420}"/>
                </a:ext>
              </a:extLst>
            </p:cNvPr>
            <p:cNvSpPr/>
            <p:nvPr/>
          </p:nvSpPr>
          <p:spPr>
            <a:xfrm>
              <a:off x="7454916" y="4318654"/>
              <a:ext cx="756302" cy="265948"/>
            </a:xfrm>
            <a:custGeom>
              <a:avLst/>
              <a:gdLst/>
              <a:ahLst/>
              <a:cxnLst/>
              <a:rect l="l" t="t" r="r" b="b"/>
              <a:pathLst>
                <a:path w="28310" h="9955" extrusionOk="0">
                  <a:moveTo>
                    <a:pt x="26994" y="762"/>
                  </a:moveTo>
                  <a:lnTo>
                    <a:pt x="27552" y="2431"/>
                  </a:lnTo>
                  <a:cubicBezTo>
                    <a:pt x="25922" y="3247"/>
                    <a:pt x="16242" y="7804"/>
                    <a:pt x="1118" y="9274"/>
                  </a:cubicBezTo>
                  <a:lnTo>
                    <a:pt x="713" y="6854"/>
                  </a:lnTo>
                  <a:cubicBezTo>
                    <a:pt x="3018" y="6668"/>
                    <a:pt x="15953" y="5410"/>
                    <a:pt x="26994" y="762"/>
                  </a:cubicBezTo>
                  <a:close/>
                  <a:moveTo>
                    <a:pt x="27184" y="0"/>
                  </a:moveTo>
                  <a:cubicBezTo>
                    <a:pt x="27142" y="0"/>
                    <a:pt x="27100" y="8"/>
                    <a:pt x="27058" y="24"/>
                  </a:cubicBezTo>
                  <a:cubicBezTo>
                    <a:pt x="14990" y="5198"/>
                    <a:pt x="457" y="6225"/>
                    <a:pt x="315" y="6232"/>
                  </a:cubicBezTo>
                  <a:cubicBezTo>
                    <a:pt x="219" y="6238"/>
                    <a:pt x="136" y="6283"/>
                    <a:pt x="78" y="6360"/>
                  </a:cubicBezTo>
                  <a:cubicBezTo>
                    <a:pt x="20" y="6431"/>
                    <a:pt x="1" y="6521"/>
                    <a:pt x="14" y="6610"/>
                  </a:cubicBezTo>
                  <a:lnTo>
                    <a:pt x="521" y="9685"/>
                  </a:lnTo>
                  <a:cubicBezTo>
                    <a:pt x="547" y="9839"/>
                    <a:pt x="681" y="9955"/>
                    <a:pt x="842" y="9955"/>
                  </a:cubicBezTo>
                  <a:lnTo>
                    <a:pt x="874" y="9955"/>
                  </a:lnTo>
                  <a:cubicBezTo>
                    <a:pt x="17744" y="8363"/>
                    <a:pt x="28002" y="2932"/>
                    <a:pt x="28104" y="2881"/>
                  </a:cubicBezTo>
                  <a:cubicBezTo>
                    <a:pt x="28239" y="2804"/>
                    <a:pt x="28310" y="2643"/>
                    <a:pt x="28258" y="2489"/>
                  </a:cubicBezTo>
                  <a:lnTo>
                    <a:pt x="27495" y="223"/>
                  </a:lnTo>
                  <a:cubicBezTo>
                    <a:pt x="27450" y="85"/>
                    <a:pt x="27322" y="0"/>
                    <a:pt x="27184"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32" name="Google Shape;1889;p14">
              <a:extLst>
                <a:ext uri="{FF2B5EF4-FFF2-40B4-BE49-F238E27FC236}">
                  <a16:creationId xmlns:a16="http://schemas.microsoft.com/office/drawing/2014/main" id="{B7446B28-DF24-2D1F-6BA4-8983D36ECE43}"/>
                </a:ext>
              </a:extLst>
            </p:cNvPr>
            <p:cNvSpPr/>
            <p:nvPr/>
          </p:nvSpPr>
          <p:spPr>
            <a:xfrm>
              <a:off x="7603604" y="3332909"/>
              <a:ext cx="684946" cy="1565900"/>
            </a:xfrm>
            <a:custGeom>
              <a:avLst/>
              <a:gdLst/>
              <a:ahLst/>
              <a:cxnLst/>
              <a:rect l="l" t="t" r="r" b="b"/>
              <a:pathLst>
                <a:path w="25639" h="58615" extrusionOk="0">
                  <a:moveTo>
                    <a:pt x="1021" y="1"/>
                  </a:moveTo>
                  <a:cubicBezTo>
                    <a:pt x="1021" y="1"/>
                    <a:pt x="552" y="39"/>
                    <a:pt x="0" y="110"/>
                  </a:cubicBezTo>
                  <a:cubicBezTo>
                    <a:pt x="1149" y="1939"/>
                    <a:pt x="2202" y="3827"/>
                    <a:pt x="3261" y="5714"/>
                  </a:cubicBezTo>
                  <a:cubicBezTo>
                    <a:pt x="6940" y="12287"/>
                    <a:pt x="10631" y="18905"/>
                    <a:pt x="13038" y="26044"/>
                  </a:cubicBezTo>
                  <a:cubicBezTo>
                    <a:pt x="14367" y="29998"/>
                    <a:pt x="15291" y="34074"/>
                    <a:pt x="16209" y="38144"/>
                  </a:cubicBezTo>
                  <a:cubicBezTo>
                    <a:pt x="16658" y="40127"/>
                    <a:pt x="17108" y="42111"/>
                    <a:pt x="17557" y="44095"/>
                  </a:cubicBezTo>
                  <a:cubicBezTo>
                    <a:pt x="17705" y="44762"/>
                    <a:pt x="17852" y="45423"/>
                    <a:pt x="18006" y="46078"/>
                  </a:cubicBezTo>
                  <a:cubicBezTo>
                    <a:pt x="18058" y="46309"/>
                    <a:pt x="18109" y="46540"/>
                    <a:pt x="18167" y="46778"/>
                  </a:cubicBezTo>
                  <a:cubicBezTo>
                    <a:pt x="18751" y="49384"/>
                    <a:pt x="19322" y="52196"/>
                    <a:pt x="18282" y="54654"/>
                  </a:cubicBezTo>
                  <a:cubicBezTo>
                    <a:pt x="17602" y="56246"/>
                    <a:pt x="16325" y="57498"/>
                    <a:pt x="14996" y="58615"/>
                  </a:cubicBezTo>
                  <a:cubicBezTo>
                    <a:pt x="19258" y="57331"/>
                    <a:pt x="22956" y="55803"/>
                    <a:pt x="23893" y="54930"/>
                  </a:cubicBezTo>
                  <a:cubicBezTo>
                    <a:pt x="25639" y="53287"/>
                    <a:pt x="24278" y="47157"/>
                    <a:pt x="23476" y="44152"/>
                  </a:cubicBezTo>
                  <a:lnTo>
                    <a:pt x="23906" y="43985"/>
                  </a:lnTo>
                  <a:lnTo>
                    <a:pt x="20581" y="34074"/>
                  </a:lnTo>
                  <a:lnTo>
                    <a:pt x="14906" y="17102"/>
                  </a:lnTo>
                  <a:cubicBezTo>
                    <a:pt x="12749" y="13327"/>
                    <a:pt x="4674" y="4777"/>
                    <a:pt x="4674" y="4777"/>
                  </a:cubicBezTo>
                  <a:lnTo>
                    <a:pt x="4244" y="4218"/>
                  </a:lnTo>
                  <a:lnTo>
                    <a:pt x="1021" y="1"/>
                  </a:ln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33" name="Google Shape;1890;p14">
              <a:extLst>
                <a:ext uri="{FF2B5EF4-FFF2-40B4-BE49-F238E27FC236}">
                  <a16:creationId xmlns:a16="http://schemas.microsoft.com/office/drawing/2014/main" id="{561D4E7C-5EF8-D1C5-68F7-7DB6B1BBAC52}"/>
                </a:ext>
              </a:extLst>
            </p:cNvPr>
            <p:cNvSpPr/>
            <p:nvPr/>
          </p:nvSpPr>
          <p:spPr>
            <a:xfrm>
              <a:off x="7521299" y="3812211"/>
              <a:ext cx="134457" cy="577605"/>
            </a:xfrm>
            <a:custGeom>
              <a:avLst/>
              <a:gdLst/>
              <a:ahLst/>
              <a:cxnLst/>
              <a:rect l="l" t="t" r="r" b="b"/>
              <a:pathLst>
                <a:path w="5033" h="21621" extrusionOk="0">
                  <a:moveTo>
                    <a:pt x="642" y="1"/>
                  </a:moveTo>
                  <a:lnTo>
                    <a:pt x="0" y="110"/>
                  </a:lnTo>
                  <a:cubicBezTo>
                    <a:pt x="26" y="257"/>
                    <a:pt x="2497" y="14746"/>
                    <a:pt x="4404" y="21621"/>
                  </a:cubicBezTo>
                  <a:lnTo>
                    <a:pt x="5033" y="21447"/>
                  </a:lnTo>
                  <a:cubicBezTo>
                    <a:pt x="3133" y="14604"/>
                    <a:pt x="668" y="148"/>
                    <a:pt x="642"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34" name="Google Shape;1891;p14">
              <a:extLst>
                <a:ext uri="{FF2B5EF4-FFF2-40B4-BE49-F238E27FC236}">
                  <a16:creationId xmlns:a16="http://schemas.microsoft.com/office/drawing/2014/main" id="{C7872C2B-4500-6C71-6307-362AC411C657}"/>
                </a:ext>
              </a:extLst>
            </p:cNvPr>
            <p:cNvSpPr/>
            <p:nvPr/>
          </p:nvSpPr>
          <p:spPr>
            <a:xfrm>
              <a:off x="7777136" y="3757340"/>
              <a:ext cx="165873" cy="566118"/>
            </a:xfrm>
            <a:custGeom>
              <a:avLst/>
              <a:gdLst/>
              <a:ahLst/>
              <a:cxnLst/>
              <a:rect l="l" t="t" r="r" b="b"/>
              <a:pathLst>
                <a:path w="6209" h="21191" extrusionOk="0">
                  <a:moveTo>
                    <a:pt x="630" y="0"/>
                  </a:moveTo>
                  <a:lnTo>
                    <a:pt x="1" y="187"/>
                  </a:lnTo>
                  <a:cubicBezTo>
                    <a:pt x="46" y="328"/>
                    <a:pt x="4173" y="14264"/>
                    <a:pt x="5566" y="21190"/>
                  </a:cubicBezTo>
                  <a:lnTo>
                    <a:pt x="6208" y="21062"/>
                  </a:lnTo>
                  <a:cubicBezTo>
                    <a:pt x="4809" y="14103"/>
                    <a:pt x="668" y="142"/>
                    <a:pt x="630"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35" name="Google Shape;1892;p14">
              <a:extLst>
                <a:ext uri="{FF2B5EF4-FFF2-40B4-BE49-F238E27FC236}">
                  <a16:creationId xmlns:a16="http://schemas.microsoft.com/office/drawing/2014/main" id="{899D8A3E-75E7-6E35-11E4-7A22EDF5A0B1}"/>
                </a:ext>
              </a:extLst>
            </p:cNvPr>
            <p:cNvSpPr/>
            <p:nvPr/>
          </p:nvSpPr>
          <p:spPr>
            <a:xfrm>
              <a:off x="7679898" y="3877206"/>
              <a:ext cx="114260" cy="484664"/>
            </a:xfrm>
            <a:custGeom>
              <a:avLst/>
              <a:gdLst/>
              <a:ahLst/>
              <a:cxnLst/>
              <a:rect l="l" t="t" r="r" b="b"/>
              <a:pathLst>
                <a:path w="4277" h="18142" extrusionOk="0">
                  <a:moveTo>
                    <a:pt x="643" y="0"/>
                  </a:moveTo>
                  <a:lnTo>
                    <a:pt x="1" y="129"/>
                  </a:lnTo>
                  <a:cubicBezTo>
                    <a:pt x="27" y="257"/>
                    <a:pt x="2594" y="12929"/>
                    <a:pt x="3634" y="18141"/>
                  </a:cubicBezTo>
                  <a:lnTo>
                    <a:pt x="4276" y="18013"/>
                  </a:lnTo>
                  <a:cubicBezTo>
                    <a:pt x="3236" y="12800"/>
                    <a:pt x="669" y="129"/>
                    <a:pt x="643"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36" name="Google Shape;1893;p14">
              <a:extLst>
                <a:ext uri="{FF2B5EF4-FFF2-40B4-BE49-F238E27FC236}">
                  <a16:creationId xmlns:a16="http://schemas.microsoft.com/office/drawing/2014/main" id="{1D3F5E85-87C4-BB69-0785-C827C3DAE3F8}"/>
                </a:ext>
              </a:extLst>
            </p:cNvPr>
            <p:cNvSpPr/>
            <p:nvPr/>
          </p:nvSpPr>
          <p:spPr>
            <a:xfrm>
              <a:off x="7410518" y="3908248"/>
              <a:ext cx="104803" cy="501120"/>
            </a:xfrm>
            <a:custGeom>
              <a:avLst/>
              <a:gdLst/>
              <a:ahLst/>
              <a:cxnLst/>
              <a:rect l="l" t="t" r="r" b="b"/>
              <a:pathLst>
                <a:path w="3923" h="18758" extrusionOk="0">
                  <a:moveTo>
                    <a:pt x="642" y="0"/>
                  </a:moveTo>
                  <a:lnTo>
                    <a:pt x="0" y="97"/>
                  </a:lnTo>
                  <a:cubicBezTo>
                    <a:pt x="26" y="238"/>
                    <a:pt x="2157" y="14322"/>
                    <a:pt x="3293" y="18757"/>
                  </a:cubicBezTo>
                  <a:lnTo>
                    <a:pt x="3922" y="18597"/>
                  </a:lnTo>
                  <a:cubicBezTo>
                    <a:pt x="2793" y="14193"/>
                    <a:pt x="668" y="142"/>
                    <a:pt x="642"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37" name="Google Shape;1894;p14">
              <a:extLst>
                <a:ext uri="{FF2B5EF4-FFF2-40B4-BE49-F238E27FC236}">
                  <a16:creationId xmlns:a16="http://schemas.microsoft.com/office/drawing/2014/main" id="{1F7377F8-698F-1B1B-EA0B-6DC0266800E2}"/>
                </a:ext>
              </a:extLst>
            </p:cNvPr>
            <p:cNvSpPr/>
            <p:nvPr/>
          </p:nvSpPr>
          <p:spPr>
            <a:xfrm>
              <a:off x="7925984" y="3789397"/>
              <a:ext cx="144582" cy="491342"/>
            </a:xfrm>
            <a:custGeom>
              <a:avLst/>
              <a:gdLst/>
              <a:ahLst/>
              <a:cxnLst/>
              <a:rect l="l" t="t" r="r" b="b"/>
              <a:pathLst>
                <a:path w="5412" h="18392" extrusionOk="0">
                  <a:moveTo>
                    <a:pt x="630" y="1"/>
                  </a:moveTo>
                  <a:lnTo>
                    <a:pt x="1" y="181"/>
                  </a:lnTo>
                  <a:cubicBezTo>
                    <a:pt x="46" y="335"/>
                    <a:pt x="4237" y="15131"/>
                    <a:pt x="4770" y="18392"/>
                  </a:cubicBezTo>
                  <a:lnTo>
                    <a:pt x="5412" y="18289"/>
                  </a:lnTo>
                  <a:cubicBezTo>
                    <a:pt x="4879" y="14990"/>
                    <a:pt x="803" y="611"/>
                    <a:pt x="630"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38" name="Google Shape;1895;p14">
              <a:extLst>
                <a:ext uri="{FF2B5EF4-FFF2-40B4-BE49-F238E27FC236}">
                  <a16:creationId xmlns:a16="http://schemas.microsoft.com/office/drawing/2014/main" id="{2C5A7EE0-DB55-3A48-6F0B-4DDB8527D116}"/>
                </a:ext>
              </a:extLst>
            </p:cNvPr>
            <p:cNvSpPr/>
            <p:nvPr/>
          </p:nvSpPr>
          <p:spPr>
            <a:xfrm rot="5012803">
              <a:off x="7408865" y="4024822"/>
              <a:ext cx="335451" cy="266849"/>
            </a:xfrm>
            <a:custGeom>
              <a:avLst/>
              <a:gdLst/>
              <a:ahLst/>
              <a:cxnLst/>
              <a:rect l="l" t="t" r="r" b="b"/>
              <a:pathLst>
                <a:path w="12557" h="9989" extrusionOk="0">
                  <a:moveTo>
                    <a:pt x="5817" y="1"/>
                  </a:moveTo>
                  <a:cubicBezTo>
                    <a:pt x="5448" y="1"/>
                    <a:pt x="5060" y="44"/>
                    <a:pt x="4654" y="137"/>
                  </a:cubicBezTo>
                  <a:cubicBezTo>
                    <a:pt x="4539" y="162"/>
                    <a:pt x="4417" y="188"/>
                    <a:pt x="4301" y="227"/>
                  </a:cubicBezTo>
                  <a:cubicBezTo>
                    <a:pt x="655" y="1254"/>
                    <a:pt x="0" y="4605"/>
                    <a:pt x="1239" y="7095"/>
                  </a:cubicBezTo>
                  <a:cubicBezTo>
                    <a:pt x="2076" y="8885"/>
                    <a:pt x="3870" y="9989"/>
                    <a:pt x="5790" y="9989"/>
                  </a:cubicBezTo>
                  <a:cubicBezTo>
                    <a:pt x="6121" y="9989"/>
                    <a:pt x="6457" y="9956"/>
                    <a:pt x="6792" y="9888"/>
                  </a:cubicBezTo>
                  <a:cubicBezTo>
                    <a:pt x="12557" y="8838"/>
                    <a:pt x="11090" y="1"/>
                    <a:pt x="5817" y="1"/>
                  </a:cubicBezTo>
                  <a:close/>
                </a:path>
              </a:pathLst>
            </a:custGeom>
            <a:solidFill>
              <a:srgbClr val="FFFFFF"/>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39" name="Google Shape;1896;p14">
              <a:extLst>
                <a:ext uri="{FF2B5EF4-FFF2-40B4-BE49-F238E27FC236}">
                  <a16:creationId xmlns:a16="http://schemas.microsoft.com/office/drawing/2014/main" id="{70B54CAD-17B9-20E2-DB0B-87777F55F58F}"/>
                </a:ext>
              </a:extLst>
            </p:cNvPr>
            <p:cNvSpPr/>
            <p:nvPr/>
          </p:nvSpPr>
          <p:spPr>
            <a:xfrm rot="5749646">
              <a:off x="7435127" y="4004162"/>
              <a:ext cx="285910" cy="275544"/>
            </a:xfrm>
            <a:custGeom>
              <a:avLst/>
              <a:gdLst/>
              <a:ahLst/>
              <a:cxnLst/>
              <a:rect l="l" t="t" r="r" b="b"/>
              <a:pathLst>
                <a:path w="10702" h="10314" extrusionOk="0">
                  <a:moveTo>
                    <a:pt x="5517" y="318"/>
                  </a:moveTo>
                  <a:cubicBezTo>
                    <a:pt x="6703" y="318"/>
                    <a:pt x="7837" y="837"/>
                    <a:pt x="8622" y="1731"/>
                  </a:cubicBezTo>
                  <a:cubicBezTo>
                    <a:pt x="9893" y="3137"/>
                    <a:pt x="10348" y="5358"/>
                    <a:pt x="9745" y="7129"/>
                  </a:cubicBezTo>
                  <a:cubicBezTo>
                    <a:pt x="9244" y="8612"/>
                    <a:pt x="8070" y="9588"/>
                    <a:pt x="6446" y="9883"/>
                  </a:cubicBezTo>
                  <a:cubicBezTo>
                    <a:pt x="6118" y="9951"/>
                    <a:pt x="5789" y="9984"/>
                    <a:pt x="5464" y="9984"/>
                  </a:cubicBezTo>
                  <a:cubicBezTo>
                    <a:pt x="3608" y="9984"/>
                    <a:pt x="1876" y="8912"/>
                    <a:pt x="1073" y="7181"/>
                  </a:cubicBezTo>
                  <a:cubicBezTo>
                    <a:pt x="405" y="5839"/>
                    <a:pt x="334" y="4305"/>
                    <a:pt x="887" y="3066"/>
                  </a:cubicBezTo>
                  <a:cubicBezTo>
                    <a:pt x="1426" y="1846"/>
                    <a:pt x="2511" y="973"/>
                    <a:pt x="4038" y="543"/>
                  </a:cubicBezTo>
                  <a:cubicBezTo>
                    <a:pt x="4147" y="505"/>
                    <a:pt x="4263" y="479"/>
                    <a:pt x="4379" y="453"/>
                  </a:cubicBezTo>
                  <a:cubicBezTo>
                    <a:pt x="4744" y="370"/>
                    <a:pt x="5117" y="325"/>
                    <a:pt x="5496" y="325"/>
                  </a:cubicBezTo>
                  <a:lnTo>
                    <a:pt x="5496" y="318"/>
                  </a:lnTo>
                  <a:cubicBezTo>
                    <a:pt x="5503" y="318"/>
                    <a:pt x="5510" y="318"/>
                    <a:pt x="5517" y="318"/>
                  </a:cubicBezTo>
                  <a:close/>
                  <a:moveTo>
                    <a:pt x="5503" y="0"/>
                  </a:moveTo>
                  <a:cubicBezTo>
                    <a:pt x="5115" y="0"/>
                    <a:pt x="4716" y="46"/>
                    <a:pt x="4308" y="139"/>
                  </a:cubicBezTo>
                  <a:cubicBezTo>
                    <a:pt x="4186" y="164"/>
                    <a:pt x="4058" y="197"/>
                    <a:pt x="3942" y="229"/>
                  </a:cubicBezTo>
                  <a:cubicBezTo>
                    <a:pt x="2331" y="684"/>
                    <a:pt x="1169" y="1622"/>
                    <a:pt x="585" y="2931"/>
                  </a:cubicBezTo>
                  <a:cubicBezTo>
                    <a:pt x="1" y="4260"/>
                    <a:pt x="71" y="5903"/>
                    <a:pt x="777" y="7322"/>
                  </a:cubicBezTo>
                  <a:cubicBezTo>
                    <a:pt x="1625" y="9145"/>
                    <a:pt x="3454" y="10313"/>
                    <a:pt x="5470" y="10313"/>
                  </a:cubicBezTo>
                  <a:cubicBezTo>
                    <a:pt x="5816" y="10307"/>
                    <a:pt x="6170" y="10275"/>
                    <a:pt x="6510" y="10204"/>
                  </a:cubicBezTo>
                  <a:cubicBezTo>
                    <a:pt x="8256" y="9890"/>
                    <a:pt x="9514" y="8830"/>
                    <a:pt x="10060" y="7232"/>
                  </a:cubicBezTo>
                  <a:cubicBezTo>
                    <a:pt x="10702" y="5358"/>
                    <a:pt x="10214" y="3002"/>
                    <a:pt x="8872" y="1512"/>
                  </a:cubicBezTo>
                  <a:cubicBezTo>
                    <a:pt x="7977" y="518"/>
                    <a:pt x="6806" y="0"/>
                    <a:pt x="5503"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40" name="Google Shape;1897;p14">
              <a:extLst>
                <a:ext uri="{FF2B5EF4-FFF2-40B4-BE49-F238E27FC236}">
                  <a16:creationId xmlns:a16="http://schemas.microsoft.com/office/drawing/2014/main" id="{E2868D94-4730-6AE8-69E4-0639E118C64D}"/>
                </a:ext>
              </a:extLst>
            </p:cNvPr>
            <p:cNvSpPr/>
            <p:nvPr/>
          </p:nvSpPr>
          <p:spPr>
            <a:xfrm rot="5012803">
              <a:off x="7530312" y="3970713"/>
              <a:ext cx="148692" cy="183527"/>
            </a:xfrm>
            <a:custGeom>
              <a:avLst/>
              <a:gdLst/>
              <a:ahLst/>
              <a:cxnLst/>
              <a:rect l="l" t="t" r="r" b="b"/>
              <a:pathLst>
                <a:path w="5566" h="6870" extrusionOk="0">
                  <a:moveTo>
                    <a:pt x="4301" y="1"/>
                  </a:moveTo>
                  <a:cubicBezTo>
                    <a:pt x="655" y="1028"/>
                    <a:pt x="0" y="4378"/>
                    <a:pt x="1239" y="6869"/>
                  </a:cubicBezTo>
                  <a:cubicBezTo>
                    <a:pt x="5566" y="4558"/>
                    <a:pt x="4301" y="1"/>
                    <a:pt x="4301"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41" name="Google Shape;1898;p14">
              <a:extLst>
                <a:ext uri="{FF2B5EF4-FFF2-40B4-BE49-F238E27FC236}">
                  <a16:creationId xmlns:a16="http://schemas.microsoft.com/office/drawing/2014/main" id="{CCB80C77-2163-DB69-4FAB-499A3C6069E2}"/>
                </a:ext>
              </a:extLst>
            </p:cNvPr>
            <p:cNvSpPr/>
            <p:nvPr/>
          </p:nvSpPr>
          <p:spPr>
            <a:xfrm rot="4723234">
              <a:off x="7757752" y="3964617"/>
              <a:ext cx="318291" cy="253351"/>
            </a:xfrm>
            <a:custGeom>
              <a:avLst/>
              <a:gdLst/>
              <a:ahLst/>
              <a:cxnLst/>
              <a:rect l="l" t="t" r="r" b="b"/>
              <a:pathLst>
                <a:path w="11915" h="9484" extrusionOk="0">
                  <a:moveTo>
                    <a:pt x="5539" y="0"/>
                  </a:moveTo>
                  <a:cubicBezTo>
                    <a:pt x="5181" y="0"/>
                    <a:pt x="4804" y="43"/>
                    <a:pt x="4410" y="135"/>
                  </a:cubicBezTo>
                  <a:cubicBezTo>
                    <a:pt x="4301" y="161"/>
                    <a:pt x="4192" y="187"/>
                    <a:pt x="4083" y="219"/>
                  </a:cubicBezTo>
                  <a:cubicBezTo>
                    <a:pt x="617" y="1201"/>
                    <a:pt x="0" y="4372"/>
                    <a:pt x="1175" y="6741"/>
                  </a:cubicBezTo>
                  <a:cubicBezTo>
                    <a:pt x="1973" y="8440"/>
                    <a:pt x="3668" y="9483"/>
                    <a:pt x="5489" y="9483"/>
                  </a:cubicBezTo>
                  <a:cubicBezTo>
                    <a:pt x="5807" y="9483"/>
                    <a:pt x="6130" y="9451"/>
                    <a:pt x="6452" y="9385"/>
                  </a:cubicBezTo>
                  <a:cubicBezTo>
                    <a:pt x="11914" y="8379"/>
                    <a:pt x="10536" y="0"/>
                    <a:pt x="5539" y="0"/>
                  </a:cubicBezTo>
                  <a:close/>
                </a:path>
              </a:pathLst>
            </a:custGeom>
            <a:solidFill>
              <a:srgbClr val="FFFFFF"/>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42" name="Google Shape;1899;p14">
              <a:extLst>
                <a:ext uri="{FF2B5EF4-FFF2-40B4-BE49-F238E27FC236}">
                  <a16:creationId xmlns:a16="http://schemas.microsoft.com/office/drawing/2014/main" id="{977159E1-50E3-8363-32BE-705A43183114}"/>
                </a:ext>
              </a:extLst>
            </p:cNvPr>
            <p:cNvSpPr/>
            <p:nvPr/>
          </p:nvSpPr>
          <p:spPr>
            <a:xfrm rot="5547389">
              <a:off x="7779374" y="3944655"/>
              <a:ext cx="272195" cy="262016"/>
            </a:xfrm>
            <a:custGeom>
              <a:avLst/>
              <a:gdLst/>
              <a:ahLst/>
              <a:cxnLst/>
              <a:rect l="l" t="t" r="r" b="b"/>
              <a:pathLst>
                <a:path w="10189" h="9808" extrusionOk="0">
                  <a:moveTo>
                    <a:pt x="5267" y="320"/>
                  </a:moveTo>
                  <a:cubicBezTo>
                    <a:pt x="6383" y="320"/>
                    <a:pt x="7452" y="801"/>
                    <a:pt x="8192" y="1642"/>
                  </a:cubicBezTo>
                  <a:cubicBezTo>
                    <a:pt x="9392" y="2965"/>
                    <a:pt x="9835" y="5070"/>
                    <a:pt x="9264" y="6758"/>
                  </a:cubicBezTo>
                  <a:cubicBezTo>
                    <a:pt x="8789" y="8171"/>
                    <a:pt x="7678" y="9101"/>
                    <a:pt x="6138" y="9384"/>
                  </a:cubicBezTo>
                  <a:cubicBezTo>
                    <a:pt x="5824" y="9449"/>
                    <a:pt x="5509" y="9481"/>
                    <a:pt x="5199" y="9481"/>
                  </a:cubicBezTo>
                  <a:cubicBezTo>
                    <a:pt x="3440" y="9481"/>
                    <a:pt x="1804" y="8465"/>
                    <a:pt x="1041" y="6823"/>
                  </a:cubicBezTo>
                  <a:cubicBezTo>
                    <a:pt x="405" y="5552"/>
                    <a:pt x="341" y="4094"/>
                    <a:pt x="861" y="2926"/>
                  </a:cubicBezTo>
                  <a:cubicBezTo>
                    <a:pt x="1374" y="1771"/>
                    <a:pt x="2402" y="943"/>
                    <a:pt x="3846" y="538"/>
                  </a:cubicBezTo>
                  <a:cubicBezTo>
                    <a:pt x="3955" y="506"/>
                    <a:pt x="4064" y="474"/>
                    <a:pt x="4160" y="448"/>
                  </a:cubicBezTo>
                  <a:cubicBezTo>
                    <a:pt x="4513" y="365"/>
                    <a:pt x="4879" y="320"/>
                    <a:pt x="5245" y="320"/>
                  </a:cubicBezTo>
                  <a:cubicBezTo>
                    <a:pt x="5253" y="320"/>
                    <a:pt x="5260" y="320"/>
                    <a:pt x="5267" y="320"/>
                  </a:cubicBezTo>
                  <a:close/>
                  <a:moveTo>
                    <a:pt x="5256" y="0"/>
                  </a:moveTo>
                  <a:cubicBezTo>
                    <a:pt x="4877" y="0"/>
                    <a:pt x="4484" y="46"/>
                    <a:pt x="4083" y="140"/>
                  </a:cubicBezTo>
                  <a:cubicBezTo>
                    <a:pt x="3981" y="166"/>
                    <a:pt x="3865" y="192"/>
                    <a:pt x="3756" y="224"/>
                  </a:cubicBezTo>
                  <a:cubicBezTo>
                    <a:pt x="2222" y="654"/>
                    <a:pt x="1118" y="1533"/>
                    <a:pt x="559" y="2791"/>
                  </a:cubicBezTo>
                  <a:cubicBezTo>
                    <a:pt x="1" y="4050"/>
                    <a:pt x="71" y="5616"/>
                    <a:pt x="745" y="6964"/>
                  </a:cubicBezTo>
                  <a:cubicBezTo>
                    <a:pt x="1548" y="8697"/>
                    <a:pt x="3287" y="9808"/>
                    <a:pt x="5200" y="9808"/>
                  </a:cubicBezTo>
                  <a:cubicBezTo>
                    <a:pt x="5534" y="9808"/>
                    <a:pt x="5868" y="9776"/>
                    <a:pt x="6202" y="9711"/>
                  </a:cubicBezTo>
                  <a:cubicBezTo>
                    <a:pt x="7864" y="9403"/>
                    <a:pt x="9065" y="8389"/>
                    <a:pt x="9578" y="6868"/>
                  </a:cubicBezTo>
                  <a:cubicBezTo>
                    <a:pt x="10188" y="5070"/>
                    <a:pt x="9719" y="2836"/>
                    <a:pt x="8436" y="1424"/>
                  </a:cubicBezTo>
                  <a:cubicBezTo>
                    <a:pt x="7587" y="487"/>
                    <a:pt x="6487" y="0"/>
                    <a:pt x="5256"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43" name="Google Shape;1900;p14">
              <a:extLst>
                <a:ext uri="{FF2B5EF4-FFF2-40B4-BE49-F238E27FC236}">
                  <a16:creationId xmlns:a16="http://schemas.microsoft.com/office/drawing/2014/main" id="{DAE576CB-EEB4-DAC1-D6B2-BCE280818FEB}"/>
                </a:ext>
              </a:extLst>
            </p:cNvPr>
            <p:cNvSpPr/>
            <p:nvPr/>
          </p:nvSpPr>
          <p:spPr>
            <a:xfrm rot="4723234">
              <a:off x="7862039" y="3910751"/>
              <a:ext cx="141234" cy="174252"/>
            </a:xfrm>
            <a:custGeom>
              <a:avLst/>
              <a:gdLst/>
              <a:ahLst/>
              <a:cxnLst/>
              <a:rect l="l" t="t" r="r" b="b"/>
              <a:pathLst>
                <a:path w="5287" h="6523" extrusionOk="0">
                  <a:moveTo>
                    <a:pt x="4083" y="1"/>
                  </a:moveTo>
                  <a:cubicBezTo>
                    <a:pt x="4083" y="1"/>
                    <a:pt x="4083" y="1"/>
                    <a:pt x="4083" y="1"/>
                  </a:cubicBezTo>
                  <a:cubicBezTo>
                    <a:pt x="617" y="983"/>
                    <a:pt x="0" y="4154"/>
                    <a:pt x="1175" y="6523"/>
                  </a:cubicBezTo>
                  <a:cubicBezTo>
                    <a:pt x="5287" y="4329"/>
                    <a:pt x="4085" y="1"/>
                    <a:pt x="4083"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44" name="Google Shape;1901;p14">
              <a:extLst>
                <a:ext uri="{FF2B5EF4-FFF2-40B4-BE49-F238E27FC236}">
                  <a16:creationId xmlns:a16="http://schemas.microsoft.com/office/drawing/2014/main" id="{3790B4A8-A339-34A7-16C4-EE465D533FCA}"/>
                </a:ext>
              </a:extLst>
            </p:cNvPr>
            <p:cNvSpPr/>
            <p:nvPr/>
          </p:nvSpPr>
          <p:spPr>
            <a:xfrm rot="9160486" flipH="1">
              <a:off x="7544928" y="4264139"/>
              <a:ext cx="146335" cy="80781"/>
            </a:xfrm>
            <a:custGeom>
              <a:avLst/>
              <a:gdLst/>
              <a:ahLst/>
              <a:cxnLst/>
              <a:rect l="l" t="t" r="r" b="b"/>
              <a:pathLst>
                <a:path w="5478" h="3024" extrusionOk="0">
                  <a:moveTo>
                    <a:pt x="2626" y="0"/>
                  </a:moveTo>
                  <a:cubicBezTo>
                    <a:pt x="2522" y="0"/>
                    <a:pt x="2423" y="17"/>
                    <a:pt x="2331" y="53"/>
                  </a:cubicBezTo>
                  <a:cubicBezTo>
                    <a:pt x="1214" y="490"/>
                    <a:pt x="1" y="2589"/>
                    <a:pt x="206" y="2980"/>
                  </a:cubicBezTo>
                  <a:cubicBezTo>
                    <a:pt x="222" y="3011"/>
                    <a:pt x="252" y="3024"/>
                    <a:pt x="294" y="3024"/>
                  </a:cubicBezTo>
                  <a:cubicBezTo>
                    <a:pt x="597" y="3024"/>
                    <a:pt x="1539" y="2349"/>
                    <a:pt x="2613" y="2197"/>
                  </a:cubicBezTo>
                  <a:cubicBezTo>
                    <a:pt x="2872" y="2161"/>
                    <a:pt x="3131" y="2147"/>
                    <a:pt x="3380" y="2147"/>
                  </a:cubicBezTo>
                  <a:cubicBezTo>
                    <a:pt x="4061" y="2147"/>
                    <a:pt x="4669" y="2247"/>
                    <a:pt x="5014" y="2247"/>
                  </a:cubicBezTo>
                  <a:cubicBezTo>
                    <a:pt x="5140" y="2247"/>
                    <a:pt x="5231" y="2234"/>
                    <a:pt x="5277" y="2197"/>
                  </a:cubicBezTo>
                  <a:cubicBezTo>
                    <a:pt x="5477" y="2038"/>
                    <a:pt x="3772" y="0"/>
                    <a:pt x="2626" y="0"/>
                  </a:cubicBezTo>
                  <a:close/>
                </a:path>
              </a:pathLst>
            </a:custGeom>
            <a:solidFill>
              <a:srgbClr val="7F3321"/>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45" name="Google Shape;1902;p14">
              <a:extLst>
                <a:ext uri="{FF2B5EF4-FFF2-40B4-BE49-F238E27FC236}">
                  <a16:creationId xmlns:a16="http://schemas.microsoft.com/office/drawing/2014/main" id="{8FFD8A7C-30DC-28F5-95B9-C3C1A30DE410}"/>
                </a:ext>
              </a:extLst>
            </p:cNvPr>
            <p:cNvSpPr/>
            <p:nvPr/>
          </p:nvSpPr>
          <p:spPr>
            <a:xfrm rot="9160486" flipH="1">
              <a:off x="7540012" y="4254986"/>
              <a:ext cx="157448" cy="98305"/>
            </a:xfrm>
            <a:custGeom>
              <a:avLst/>
              <a:gdLst/>
              <a:ahLst/>
              <a:cxnLst/>
              <a:rect l="l" t="t" r="r" b="b"/>
              <a:pathLst>
                <a:path w="5894" h="3680" extrusionOk="0">
                  <a:moveTo>
                    <a:pt x="2800" y="649"/>
                  </a:moveTo>
                  <a:cubicBezTo>
                    <a:pt x="2992" y="662"/>
                    <a:pt x="3172" y="720"/>
                    <a:pt x="3339" y="809"/>
                  </a:cubicBezTo>
                  <a:cubicBezTo>
                    <a:pt x="4007" y="1130"/>
                    <a:pt x="4668" y="1830"/>
                    <a:pt x="4982" y="2241"/>
                  </a:cubicBezTo>
                  <a:cubicBezTo>
                    <a:pt x="4880" y="2234"/>
                    <a:pt x="4770" y="2222"/>
                    <a:pt x="4674" y="2215"/>
                  </a:cubicBezTo>
                  <a:cubicBezTo>
                    <a:pt x="4353" y="2187"/>
                    <a:pt x="3962" y="2152"/>
                    <a:pt x="3544" y="2152"/>
                  </a:cubicBezTo>
                  <a:cubicBezTo>
                    <a:pt x="3286" y="2152"/>
                    <a:pt x="3018" y="2166"/>
                    <a:pt x="2748" y="2202"/>
                  </a:cubicBezTo>
                  <a:cubicBezTo>
                    <a:pt x="2036" y="2305"/>
                    <a:pt x="1400" y="2607"/>
                    <a:pt x="938" y="2825"/>
                  </a:cubicBezTo>
                  <a:cubicBezTo>
                    <a:pt x="880" y="2851"/>
                    <a:pt x="823" y="2883"/>
                    <a:pt x="758" y="2909"/>
                  </a:cubicBezTo>
                  <a:cubicBezTo>
                    <a:pt x="1002" y="2286"/>
                    <a:pt x="1837" y="996"/>
                    <a:pt x="2626" y="681"/>
                  </a:cubicBezTo>
                  <a:cubicBezTo>
                    <a:pt x="2684" y="662"/>
                    <a:pt x="2742" y="649"/>
                    <a:pt x="2800" y="649"/>
                  </a:cubicBezTo>
                  <a:close/>
                  <a:moveTo>
                    <a:pt x="2808" y="1"/>
                  </a:moveTo>
                  <a:cubicBezTo>
                    <a:pt x="2664" y="1"/>
                    <a:pt x="2524" y="25"/>
                    <a:pt x="2389" y="78"/>
                  </a:cubicBezTo>
                  <a:cubicBezTo>
                    <a:pt x="1426" y="456"/>
                    <a:pt x="476" y="1830"/>
                    <a:pt x="155" y="2677"/>
                  </a:cubicBezTo>
                  <a:cubicBezTo>
                    <a:pt x="20" y="3030"/>
                    <a:pt x="1" y="3281"/>
                    <a:pt x="97" y="3461"/>
                  </a:cubicBezTo>
                  <a:cubicBezTo>
                    <a:pt x="159" y="3591"/>
                    <a:pt x="287" y="3679"/>
                    <a:pt x="435" y="3679"/>
                  </a:cubicBezTo>
                  <a:cubicBezTo>
                    <a:pt x="440" y="3679"/>
                    <a:pt x="445" y="3679"/>
                    <a:pt x="450" y="3679"/>
                  </a:cubicBezTo>
                  <a:cubicBezTo>
                    <a:pt x="662" y="3679"/>
                    <a:pt x="925" y="3550"/>
                    <a:pt x="1221" y="3409"/>
                  </a:cubicBezTo>
                  <a:cubicBezTo>
                    <a:pt x="1651" y="3210"/>
                    <a:pt x="2228" y="2934"/>
                    <a:pt x="2838" y="2844"/>
                  </a:cubicBezTo>
                  <a:cubicBezTo>
                    <a:pt x="3075" y="2811"/>
                    <a:pt x="3315" y="2799"/>
                    <a:pt x="3549" y="2799"/>
                  </a:cubicBezTo>
                  <a:cubicBezTo>
                    <a:pt x="3942" y="2799"/>
                    <a:pt x="4314" y="2833"/>
                    <a:pt x="4616" y="2857"/>
                  </a:cubicBezTo>
                  <a:cubicBezTo>
                    <a:pt x="4859" y="2880"/>
                    <a:pt x="5053" y="2899"/>
                    <a:pt x="5212" y="2899"/>
                  </a:cubicBezTo>
                  <a:cubicBezTo>
                    <a:pt x="5410" y="2899"/>
                    <a:pt x="5552" y="2869"/>
                    <a:pt x="5663" y="2780"/>
                  </a:cubicBezTo>
                  <a:cubicBezTo>
                    <a:pt x="5785" y="2677"/>
                    <a:pt x="5894" y="2485"/>
                    <a:pt x="5682" y="2119"/>
                  </a:cubicBezTo>
                  <a:cubicBezTo>
                    <a:pt x="5345" y="1537"/>
                    <a:pt x="3963" y="1"/>
                    <a:pt x="2808"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46" name="Google Shape;1903;p14">
              <a:extLst>
                <a:ext uri="{FF2B5EF4-FFF2-40B4-BE49-F238E27FC236}">
                  <a16:creationId xmlns:a16="http://schemas.microsoft.com/office/drawing/2014/main" id="{7129E0E7-7D05-CB20-9E54-514A052F74C5}"/>
                </a:ext>
              </a:extLst>
            </p:cNvPr>
            <p:cNvSpPr/>
            <p:nvPr/>
          </p:nvSpPr>
          <p:spPr>
            <a:xfrm rot="9160486" flipH="1">
              <a:off x="7877421" y="4201967"/>
              <a:ext cx="146335" cy="80781"/>
            </a:xfrm>
            <a:custGeom>
              <a:avLst/>
              <a:gdLst/>
              <a:ahLst/>
              <a:cxnLst/>
              <a:rect l="l" t="t" r="r" b="b"/>
              <a:pathLst>
                <a:path w="5478" h="3024" extrusionOk="0">
                  <a:moveTo>
                    <a:pt x="2634" y="0"/>
                  </a:moveTo>
                  <a:cubicBezTo>
                    <a:pt x="2532" y="0"/>
                    <a:pt x="2435" y="17"/>
                    <a:pt x="2344" y="53"/>
                  </a:cubicBezTo>
                  <a:cubicBezTo>
                    <a:pt x="1246" y="490"/>
                    <a:pt x="1" y="2602"/>
                    <a:pt x="206" y="2980"/>
                  </a:cubicBezTo>
                  <a:cubicBezTo>
                    <a:pt x="221" y="3010"/>
                    <a:pt x="250" y="3024"/>
                    <a:pt x="292" y="3024"/>
                  </a:cubicBezTo>
                  <a:cubicBezTo>
                    <a:pt x="591" y="3024"/>
                    <a:pt x="1533" y="2349"/>
                    <a:pt x="2613" y="2197"/>
                  </a:cubicBezTo>
                  <a:cubicBezTo>
                    <a:pt x="2872" y="2161"/>
                    <a:pt x="3131" y="2147"/>
                    <a:pt x="3380" y="2147"/>
                  </a:cubicBezTo>
                  <a:cubicBezTo>
                    <a:pt x="4061" y="2147"/>
                    <a:pt x="4669" y="2247"/>
                    <a:pt x="5014" y="2247"/>
                  </a:cubicBezTo>
                  <a:cubicBezTo>
                    <a:pt x="5140" y="2247"/>
                    <a:pt x="5231" y="2234"/>
                    <a:pt x="5277" y="2197"/>
                  </a:cubicBezTo>
                  <a:cubicBezTo>
                    <a:pt x="5477" y="2038"/>
                    <a:pt x="3766" y="0"/>
                    <a:pt x="2634" y="0"/>
                  </a:cubicBezTo>
                  <a:close/>
                </a:path>
              </a:pathLst>
            </a:custGeom>
            <a:solidFill>
              <a:srgbClr val="7F3321"/>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47" name="Google Shape;1904;p14">
              <a:extLst>
                <a:ext uri="{FF2B5EF4-FFF2-40B4-BE49-F238E27FC236}">
                  <a16:creationId xmlns:a16="http://schemas.microsoft.com/office/drawing/2014/main" id="{653B21B7-BE40-D37E-2979-791E036BB27C}"/>
                </a:ext>
              </a:extLst>
            </p:cNvPr>
            <p:cNvSpPr/>
            <p:nvPr/>
          </p:nvSpPr>
          <p:spPr>
            <a:xfrm rot="9160486" flipH="1">
              <a:off x="7872520" y="4192876"/>
              <a:ext cx="157288" cy="98278"/>
            </a:xfrm>
            <a:custGeom>
              <a:avLst/>
              <a:gdLst/>
              <a:ahLst/>
              <a:cxnLst/>
              <a:rect l="l" t="t" r="r" b="b"/>
              <a:pathLst>
                <a:path w="5888" h="3679" extrusionOk="0">
                  <a:moveTo>
                    <a:pt x="2812" y="649"/>
                  </a:moveTo>
                  <a:cubicBezTo>
                    <a:pt x="2992" y="662"/>
                    <a:pt x="3172" y="713"/>
                    <a:pt x="3332" y="796"/>
                  </a:cubicBezTo>
                  <a:cubicBezTo>
                    <a:pt x="3974" y="1111"/>
                    <a:pt x="4661" y="1817"/>
                    <a:pt x="4976" y="2234"/>
                  </a:cubicBezTo>
                  <a:cubicBezTo>
                    <a:pt x="4879" y="2228"/>
                    <a:pt x="4770" y="2222"/>
                    <a:pt x="4668" y="2209"/>
                  </a:cubicBezTo>
                  <a:cubicBezTo>
                    <a:pt x="4350" y="2181"/>
                    <a:pt x="3961" y="2146"/>
                    <a:pt x="3542" y="2146"/>
                  </a:cubicBezTo>
                  <a:cubicBezTo>
                    <a:pt x="3284" y="2146"/>
                    <a:pt x="3014" y="2159"/>
                    <a:pt x="2742" y="2196"/>
                  </a:cubicBezTo>
                  <a:cubicBezTo>
                    <a:pt x="2036" y="2299"/>
                    <a:pt x="1400" y="2600"/>
                    <a:pt x="938" y="2825"/>
                  </a:cubicBezTo>
                  <a:lnTo>
                    <a:pt x="765" y="2902"/>
                  </a:lnTo>
                  <a:cubicBezTo>
                    <a:pt x="1022" y="2273"/>
                    <a:pt x="1856" y="995"/>
                    <a:pt x="2639" y="681"/>
                  </a:cubicBezTo>
                  <a:cubicBezTo>
                    <a:pt x="2697" y="662"/>
                    <a:pt x="2755" y="649"/>
                    <a:pt x="2812" y="649"/>
                  </a:cubicBezTo>
                  <a:close/>
                  <a:moveTo>
                    <a:pt x="2815" y="1"/>
                  </a:moveTo>
                  <a:cubicBezTo>
                    <a:pt x="2672" y="1"/>
                    <a:pt x="2534" y="25"/>
                    <a:pt x="2402" y="77"/>
                  </a:cubicBezTo>
                  <a:cubicBezTo>
                    <a:pt x="1458" y="450"/>
                    <a:pt x="450" y="1875"/>
                    <a:pt x="136" y="2729"/>
                  </a:cubicBezTo>
                  <a:cubicBezTo>
                    <a:pt x="14" y="3062"/>
                    <a:pt x="1" y="3287"/>
                    <a:pt x="97" y="3460"/>
                  </a:cubicBezTo>
                  <a:cubicBezTo>
                    <a:pt x="153" y="3591"/>
                    <a:pt x="287" y="3679"/>
                    <a:pt x="429" y="3679"/>
                  </a:cubicBezTo>
                  <a:cubicBezTo>
                    <a:pt x="434" y="3679"/>
                    <a:pt x="439" y="3679"/>
                    <a:pt x="444" y="3679"/>
                  </a:cubicBezTo>
                  <a:cubicBezTo>
                    <a:pt x="656" y="3679"/>
                    <a:pt x="925" y="3550"/>
                    <a:pt x="1214" y="3409"/>
                  </a:cubicBezTo>
                  <a:cubicBezTo>
                    <a:pt x="1644" y="3210"/>
                    <a:pt x="2222" y="2928"/>
                    <a:pt x="2832" y="2844"/>
                  </a:cubicBezTo>
                  <a:cubicBezTo>
                    <a:pt x="3076" y="2810"/>
                    <a:pt x="3325" y="2797"/>
                    <a:pt x="3565" y="2797"/>
                  </a:cubicBezTo>
                  <a:cubicBezTo>
                    <a:pt x="3950" y="2797"/>
                    <a:pt x="4314" y="2829"/>
                    <a:pt x="4610" y="2857"/>
                  </a:cubicBezTo>
                  <a:cubicBezTo>
                    <a:pt x="4852" y="2880"/>
                    <a:pt x="5047" y="2899"/>
                    <a:pt x="5205" y="2899"/>
                  </a:cubicBezTo>
                  <a:cubicBezTo>
                    <a:pt x="5403" y="2899"/>
                    <a:pt x="5546" y="2869"/>
                    <a:pt x="5656" y="2780"/>
                  </a:cubicBezTo>
                  <a:cubicBezTo>
                    <a:pt x="5785" y="2677"/>
                    <a:pt x="5887" y="2485"/>
                    <a:pt x="5669" y="2112"/>
                  </a:cubicBezTo>
                  <a:cubicBezTo>
                    <a:pt x="5338" y="1531"/>
                    <a:pt x="3953" y="1"/>
                    <a:pt x="2815"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48" name="Google Shape;1905;p14">
              <a:extLst>
                <a:ext uri="{FF2B5EF4-FFF2-40B4-BE49-F238E27FC236}">
                  <a16:creationId xmlns:a16="http://schemas.microsoft.com/office/drawing/2014/main" id="{18148CCF-78FE-0B1E-E530-9C1D9C3EB13C}"/>
                </a:ext>
              </a:extLst>
            </p:cNvPr>
            <p:cNvSpPr/>
            <p:nvPr/>
          </p:nvSpPr>
          <p:spPr>
            <a:xfrm rot="9160486" flipH="1">
              <a:off x="7360478" y="3962374"/>
              <a:ext cx="134635" cy="58422"/>
            </a:xfrm>
            <a:custGeom>
              <a:avLst/>
              <a:gdLst/>
              <a:ahLst/>
              <a:cxnLst/>
              <a:rect l="l" t="t" r="r" b="b"/>
              <a:pathLst>
                <a:path w="5040" h="2187" extrusionOk="0">
                  <a:moveTo>
                    <a:pt x="3218" y="0"/>
                  </a:moveTo>
                  <a:cubicBezTo>
                    <a:pt x="2949" y="0"/>
                    <a:pt x="2661" y="22"/>
                    <a:pt x="2363" y="67"/>
                  </a:cubicBezTo>
                  <a:cubicBezTo>
                    <a:pt x="1015" y="266"/>
                    <a:pt x="1" y="914"/>
                    <a:pt x="84" y="1473"/>
                  </a:cubicBezTo>
                  <a:cubicBezTo>
                    <a:pt x="155" y="1910"/>
                    <a:pt x="872" y="2186"/>
                    <a:pt x="1831" y="2186"/>
                  </a:cubicBezTo>
                  <a:cubicBezTo>
                    <a:pt x="2095" y="2186"/>
                    <a:pt x="2378" y="2165"/>
                    <a:pt x="2671" y="2121"/>
                  </a:cubicBezTo>
                  <a:cubicBezTo>
                    <a:pt x="4026" y="1922"/>
                    <a:pt x="5040" y="1293"/>
                    <a:pt x="4956" y="722"/>
                  </a:cubicBezTo>
                  <a:cubicBezTo>
                    <a:pt x="4886" y="271"/>
                    <a:pt x="4172" y="0"/>
                    <a:pt x="3218" y="0"/>
                  </a:cubicBezTo>
                  <a:close/>
                </a:path>
              </a:pathLst>
            </a:custGeom>
            <a:solidFill>
              <a:srgbClr val="FD6A5D">
                <a:alpha val="54189"/>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49" name="Google Shape;1906;p14">
              <a:extLst>
                <a:ext uri="{FF2B5EF4-FFF2-40B4-BE49-F238E27FC236}">
                  <a16:creationId xmlns:a16="http://schemas.microsoft.com/office/drawing/2014/main" id="{04A8AE4B-1ED3-DB52-14AB-DAF3DAC269DF}"/>
                </a:ext>
              </a:extLst>
            </p:cNvPr>
            <p:cNvSpPr/>
            <p:nvPr/>
          </p:nvSpPr>
          <p:spPr>
            <a:xfrm rot="9160486" flipH="1">
              <a:off x="7872255" y="3817212"/>
              <a:ext cx="134635" cy="58369"/>
            </a:xfrm>
            <a:custGeom>
              <a:avLst/>
              <a:gdLst/>
              <a:ahLst/>
              <a:cxnLst/>
              <a:rect l="l" t="t" r="r" b="b"/>
              <a:pathLst>
                <a:path w="5040" h="2185" extrusionOk="0">
                  <a:moveTo>
                    <a:pt x="3209" y="1"/>
                  </a:moveTo>
                  <a:cubicBezTo>
                    <a:pt x="2943" y="1"/>
                    <a:pt x="2658" y="21"/>
                    <a:pt x="2363" y="65"/>
                  </a:cubicBezTo>
                  <a:cubicBezTo>
                    <a:pt x="1015" y="270"/>
                    <a:pt x="0" y="912"/>
                    <a:pt x="84" y="1471"/>
                  </a:cubicBezTo>
                  <a:cubicBezTo>
                    <a:pt x="149" y="1908"/>
                    <a:pt x="873" y="2184"/>
                    <a:pt x="1832" y="2184"/>
                  </a:cubicBezTo>
                  <a:cubicBezTo>
                    <a:pt x="2097" y="2184"/>
                    <a:pt x="2379" y="2163"/>
                    <a:pt x="2671" y="2119"/>
                  </a:cubicBezTo>
                  <a:cubicBezTo>
                    <a:pt x="4019" y="1920"/>
                    <a:pt x="5039" y="1291"/>
                    <a:pt x="4950" y="719"/>
                  </a:cubicBezTo>
                  <a:cubicBezTo>
                    <a:pt x="4874" y="268"/>
                    <a:pt x="4163" y="1"/>
                    <a:pt x="3209" y="1"/>
                  </a:cubicBezTo>
                  <a:close/>
                </a:path>
              </a:pathLst>
            </a:custGeom>
            <a:solidFill>
              <a:srgbClr val="FD6A5D">
                <a:alpha val="54189"/>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50" name="Google Shape;1907;p14">
              <a:extLst>
                <a:ext uri="{FF2B5EF4-FFF2-40B4-BE49-F238E27FC236}">
                  <a16:creationId xmlns:a16="http://schemas.microsoft.com/office/drawing/2014/main" id="{396058B9-DD18-A114-4C40-53E311152CEB}"/>
                </a:ext>
              </a:extLst>
            </p:cNvPr>
            <p:cNvSpPr/>
            <p:nvPr/>
          </p:nvSpPr>
          <p:spPr>
            <a:xfrm rot="9160486" flipH="1">
              <a:off x="7614350" y="3845025"/>
              <a:ext cx="112116" cy="163459"/>
            </a:xfrm>
            <a:custGeom>
              <a:avLst/>
              <a:gdLst/>
              <a:ahLst/>
              <a:cxnLst/>
              <a:rect l="l" t="t" r="r" b="b"/>
              <a:pathLst>
                <a:path w="4197" h="6119" extrusionOk="0">
                  <a:moveTo>
                    <a:pt x="1831" y="0"/>
                  </a:moveTo>
                  <a:cubicBezTo>
                    <a:pt x="1813" y="0"/>
                    <a:pt x="1796" y="1"/>
                    <a:pt x="1778" y="2"/>
                  </a:cubicBezTo>
                  <a:cubicBezTo>
                    <a:pt x="0" y="92"/>
                    <a:pt x="77" y="3070"/>
                    <a:pt x="1021" y="4835"/>
                  </a:cubicBezTo>
                  <a:cubicBezTo>
                    <a:pt x="1423" y="5591"/>
                    <a:pt x="1991" y="6119"/>
                    <a:pt x="2631" y="6119"/>
                  </a:cubicBezTo>
                  <a:cubicBezTo>
                    <a:pt x="2737" y="6119"/>
                    <a:pt x="2844" y="6104"/>
                    <a:pt x="2953" y="6074"/>
                  </a:cubicBezTo>
                  <a:cubicBezTo>
                    <a:pt x="3730" y="5856"/>
                    <a:pt x="4063" y="5118"/>
                    <a:pt x="4108" y="4226"/>
                  </a:cubicBezTo>
                  <a:cubicBezTo>
                    <a:pt x="4197" y="2428"/>
                    <a:pt x="3069" y="0"/>
                    <a:pt x="1831" y="0"/>
                  </a:cubicBezTo>
                  <a:close/>
                </a:path>
              </a:pathLst>
            </a:custGeom>
            <a:solidFill>
              <a:schemeClr val="accen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51" name="Google Shape;1908;p14">
              <a:extLst>
                <a:ext uri="{FF2B5EF4-FFF2-40B4-BE49-F238E27FC236}">
                  <a16:creationId xmlns:a16="http://schemas.microsoft.com/office/drawing/2014/main" id="{1CD53976-370B-DED6-3312-BF128836B131}"/>
                </a:ext>
              </a:extLst>
            </p:cNvPr>
            <p:cNvSpPr/>
            <p:nvPr/>
          </p:nvSpPr>
          <p:spPr>
            <a:xfrm rot="9160486" flipH="1">
              <a:off x="7608120" y="3836827"/>
              <a:ext cx="125740" cy="179433"/>
            </a:xfrm>
            <a:custGeom>
              <a:avLst/>
              <a:gdLst/>
              <a:ahLst/>
              <a:cxnLst/>
              <a:rect l="l" t="t" r="r" b="b"/>
              <a:pathLst>
                <a:path w="4707" h="6717" extrusionOk="0">
                  <a:moveTo>
                    <a:pt x="2062" y="593"/>
                  </a:moveTo>
                  <a:cubicBezTo>
                    <a:pt x="2357" y="599"/>
                    <a:pt x="2633" y="804"/>
                    <a:pt x="2813" y="991"/>
                  </a:cubicBezTo>
                  <a:cubicBezTo>
                    <a:pt x="3551" y="1722"/>
                    <a:pt x="4103" y="3308"/>
                    <a:pt x="4045" y="4515"/>
                  </a:cubicBezTo>
                  <a:cubicBezTo>
                    <a:pt x="4019" y="5125"/>
                    <a:pt x="3833" y="5882"/>
                    <a:pt x="3108" y="6087"/>
                  </a:cubicBezTo>
                  <a:cubicBezTo>
                    <a:pt x="3024" y="6110"/>
                    <a:pt x="2943" y="6121"/>
                    <a:pt x="2864" y="6121"/>
                  </a:cubicBezTo>
                  <a:cubicBezTo>
                    <a:pt x="2193" y="6121"/>
                    <a:pt x="1705" y="5358"/>
                    <a:pt x="1516" y="4996"/>
                  </a:cubicBezTo>
                  <a:cubicBezTo>
                    <a:pt x="835" y="3732"/>
                    <a:pt x="688" y="1998"/>
                    <a:pt x="1176" y="1138"/>
                  </a:cubicBezTo>
                  <a:cubicBezTo>
                    <a:pt x="1368" y="792"/>
                    <a:pt x="1651" y="612"/>
                    <a:pt x="2029" y="593"/>
                  </a:cubicBezTo>
                  <a:close/>
                  <a:moveTo>
                    <a:pt x="2055" y="1"/>
                  </a:moveTo>
                  <a:cubicBezTo>
                    <a:pt x="2036" y="1"/>
                    <a:pt x="2017" y="1"/>
                    <a:pt x="1997" y="2"/>
                  </a:cubicBezTo>
                  <a:cubicBezTo>
                    <a:pt x="1413" y="34"/>
                    <a:pt x="951" y="329"/>
                    <a:pt x="656" y="849"/>
                  </a:cubicBezTo>
                  <a:cubicBezTo>
                    <a:pt x="1" y="2005"/>
                    <a:pt x="315" y="4008"/>
                    <a:pt x="989" y="5279"/>
                  </a:cubicBezTo>
                  <a:cubicBezTo>
                    <a:pt x="1490" y="6209"/>
                    <a:pt x="2151" y="6717"/>
                    <a:pt x="2857" y="6717"/>
                  </a:cubicBezTo>
                  <a:cubicBezTo>
                    <a:pt x="2992" y="6717"/>
                    <a:pt x="3134" y="6691"/>
                    <a:pt x="3268" y="6659"/>
                  </a:cubicBezTo>
                  <a:cubicBezTo>
                    <a:pt x="4096" y="6428"/>
                    <a:pt x="4584" y="5677"/>
                    <a:pt x="4636" y="4540"/>
                  </a:cubicBezTo>
                  <a:cubicBezTo>
                    <a:pt x="4706" y="3141"/>
                    <a:pt x="4103" y="1433"/>
                    <a:pt x="3236" y="567"/>
                  </a:cubicBezTo>
                  <a:cubicBezTo>
                    <a:pt x="2862" y="193"/>
                    <a:pt x="2459" y="1"/>
                    <a:pt x="2055"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52" name="Google Shape;1909;p14">
              <a:extLst>
                <a:ext uri="{FF2B5EF4-FFF2-40B4-BE49-F238E27FC236}">
                  <a16:creationId xmlns:a16="http://schemas.microsoft.com/office/drawing/2014/main" id="{EF2BAFD8-CAAD-66C2-1D7B-2EA69B67CE37}"/>
                </a:ext>
              </a:extLst>
            </p:cNvPr>
            <p:cNvSpPr/>
            <p:nvPr/>
          </p:nvSpPr>
          <p:spPr>
            <a:xfrm rot="9160486" flipH="1">
              <a:off x="7615374" y="3845345"/>
              <a:ext cx="82517" cy="55270"/>
            </a:xfrm>
            <a:custGeom>
              <a:avLst/>
              <a:gdLst/>
              <a:ahLst/>
              <a:cxnLst/>
              <a:rect l="l" t="t" r="r" b="b"/>
              <a:pathLst>
                <a:path w="3089" h="2069" extrusionOk="0">
                  <a:moveTo>
                    <a:pt x="2060" y="1"/>
                  </a:moveTo>
                  <a:cubicBezTo>
                    <a:pt x="1312" y="1"/>
                    <a:pt x="576" y="271"/>
                    <a:pt x="1" y="785"/>
                  </a:cubicBezTo>
                  <a:cubicBezTo>
                    <a:pt x="403" y="1541"/>
                    <a:pt x="971" y="2069"/>
                    <a:pt x="1611" y="2069"/>
                  </a:cubicBezTo>
                  <a:cubicBezTo>
                    <a:pt x="1717" y="2069"/>
                    <a:pt x="1824" y="2054"/>
                    <a:pt x="1933" y="2024"/>
                  </a:cubicBezTo>
                  <a:cubicBezTo>
                    <a:pt x="2710" y="1806"/>
                    <a:pt x="3043" y="1068"/>
                    <a:pt x="3088" y="176"/>
                  </a:cubicBezTo>
                  <a:cubicBezTo>
                    <a:pt x="2752" y="58"/>
                    <a:pt x="2405" y="1"/>
                    <a:pt x="2060" y="1"/>
                  </a:cubicBezTo>
                  <a:close/>
                </a:path>
              </a:pathLst>
            </a:custGeom>
            <a:solidFill>
              <a:schemeClr val="l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53" name="Google Shape;1910;p14">
              <a:extLst>
                <a:ext uri="{FF2B5EF4-FFF2-40B4-BE49-F238E27FC236}">
                  <a16:creationId xmlns:a16="http://schemas.microsoft.com/office/drawing/2014/main" id="{9B03308D-ADFF-0264-B6D3-82225046BE55}"/>
                </a:ext>
              </a:extLst>
            </p:cNvPr>
            <p:cNvSpPr/>
            <p:nvPr/>
          </p:nvSpPr>
          <p:spPr>
            <a:xfrm rot="9160486" flipH="1">
              <a:off x="7609603" y="3840300"/>
              <a:ext cx="93657" cy="65688"/>
            </a:xfrm>
            <a:custGeom>
              <a:avLst/>
              <a:gdLst/>
              <a:ahLst/>
              <a:cxnLst/>
              <a:rect l="l" t="t" r="r" b="b"/>
              <a:pathLst>
                <a:path w="3506" h="2459" extrusionOk="0">
                  <a:moveTo>
                    <a:pt x="2276" y="394"/>
                  </a:moveTo>
                  <a:cubicBezTo>
                    <a:pt x="2552" y="394"/>
                    <a:pt x="2829" y="433"/>
                    <a:pt x="3101" y="514"/>
                  </a:cubicBezTo>
                  <a:cubicBezTo>
                    <a:pt x="3043" y="1124"/>
                    <a:pt x="2825" y="1830"/>
                    <a:pt x="2100" y="2029"/>
                  </a:cubicBezTo>
                  <a:cubicBezTo>
                    <a:pt x="2007" y="2054"/>
                    <a:pt x="1917" y="2066"/>
                    <a:pt x="1830" y="2066"/>
                  </a:cubicBezTo>
                  <a:cubicBezTo>
                    <a:pt x="1189" y="2066"/>
                    <a:pt x="712" y="1434"/>
                    <a:pt x="469" y="1027"/>
                  </a:cubicBezTo>
                  <a:cubicBezTo>
                    <a:pt x="987" y="613"/>
                    <a:pt x="1626" y="394"/>
                    <a:pt x="2276" y="394"/>
                  </a:cubicBezTo>
                  <a:close/>
                  <a:moveTo>
                    <a:pt x="2281" y="0"/>
                  </a:moveTo>
                  <a:cubicBezTo>
                    <a:pt x="1484" y="0"/>
                    <a:pt x="700" y="289"/>
                    <a:pt x="84" y="835"/>
                  </a:cubicBezTo>
                  <a:cubicBezTo>
                    <a:pt x="20" y="893"/>
                    <a:pt x="0" y="995"/>
                    <a:pt x="45" y="1072"/>
                  </a:cubicBezTo>
                  <a:cubicBezTo>
                    <a:pt x="527" y="1971"/>
                    <a:pt x="1156" y="2459"/>
                    <a:pt x="1823" y="2459"/>
                  </a:cubicBezTo>
                  <a:cubicBezTo>
                    <a:pt x="1952" y="2459"/>
                    <a:pt x="2080" y="2440"/>
                    <a:pt x="2209" y="2407"/>
                  </a:cubicBezTo>
                  <a:cubicBezTo>
                    <a:pt x="2992" y="2189"/>
                    <a:pt x="3454" y="1470"/>
                    <a:pt x="3505" y="379"/>
                  </a:cubicBezTo>
                  <a:cubicBezTo>
                    <a:pt x="3505" y="296"/>
                    <a:pt x="3454" y="212"/>
                    <a:pt x="3371" y="186"/>
                  </a:cubicBezTo>
                  <a:cubicBezTo>
                    <a:pt x="3015" y="61"/>
                    <a:pt x="2647" y="0"/>
                    <a:pt x="2281"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54" name="Google Shape;1911;p14">
              <a:extLst>
                <a:ext uri="{FF2B5EF4-FFF2-40B4-BE49-F238E27FC236}">
                  <a16:creationId xmlns:a16="http://schemas.microsoft.com/office/drawing/2014/main" id="{0170444C-549B-6BEE-ECC2-61D38258F1B3}"/>
                </a:ext>
              </a:extLst>
            </p:cNvPr>
            <p:cNvSpPr/>
            <p:nvPr/>
          </p:nvSpPr>
          <p:spPr>
            <a:xfrm>
              <a:off x="7598982" y="3367424"/>
              <a:ext cx="57117" cy="69272"/>
            </a:xfrm>
            <a:custGeom>
              <a:avLst/>
              <a:gdLst/>
              <a:ahLst/>
              <a:cxnLst/>
              <a:rect l="l" t="t" r="r" b="b"/>
              <a:pathLst>
                <a:path w="2138" h="2593" extrusionOk="0">
                  <a:moveTo>
                    <a:pt x="52" y="1"/>
                  </a:moveTo>
                  <a:cubicBezTo>
                    <a:pt x="41" y="1"/>
                    <a:pt x="29" y="4"/>
                    <a:pt x="19" y="12"/>
                  </a:cubicBezTo>
                  <a:cubicBezTo>
                    <a:pt x="0" y="31"/>
                    <a:pt x="0" y="63"/>
                    <a:pt x="19" y="82"/>
                  </a:cubicBezTo>
                  <a:cubicBezTo>
                    <a:pt x="167" y="307"/>
                    <a:pt x="308" y="525"/>
                    <a:pt x="462" y="750"/>
                  </a:cubicBezTo>
                  <a:cubicBezTo>
                    <a:pt x="610" y="975"/>
                    <a:pt x="764" y="1193"/>
                    <a:pt x="937" y="1398"/>
                  </a:cubicBezTo>
                  <a:cubicBezTo>
                    <a:pt x="1104" y="1604"/>
                    <a:pt x="1278" y="1809"/>
                    <a:pt x="1457" y="2008"/>
                  </a:cubicBezTo>
                  <a:cubicBezTo>
                    <a:pt x="1631" y="2201"/>
                    <a:pt x="1823" y="2393"/>
                    <a:pt x="2009" y="2573"/>
                  </a:cubicBezTo>
                  <a:cubicBezTo>
                    <a:pt x="2022" y="2586"/>
                    <a:pt x="2038" y="2592"/>
                    <a:pt x="2054" y="2592"/>
                  </a:cubicBezTo>
                  <a:cubicBezTo>
                    <a:pt x="2070" y="2592"/>
                    <a:pt x="2086" y="2586"/>
                    <a:pt x="2099" y="2573"/>
                  </a:cubicBezTo>
                  <a:cubicBezTo>
                    <a:pt x="2131" y="2554"/>
                    <a:pt x="2138" y="2515"/>
                    <a:pt x="2118" y="2483"/>
                  </a:cubicBezTo>
                  <a:cubicBezTo>
                    <a:pt x="1977" y="2271"/>
                    <a:pt x="1842" y="2040"/>
                    <a:pt x="1676" y="1828"/>
                  </a:cubicBezTo>
                  <a:cubicBezTo>
                    <a:pt x="1515" y="1617"/>
                    <a:pt x="1361" y="1405"/>
                    <a:pt x="1188" y="1199"/>
                  </a:cubicBezTo>
                  <a:cubicBezTo>
                    <a:pt x="1014" y="1000"/>
                    <a:pt x="841" y="801"/>
                    <a:pt x="661" y="602"/>
                  </a:cubicBezTo>
                  <a:cubicBezTo>
                    <a:pt x="482" y="410"/>
                    <a:pt x="289" y="217"/>
                    <a:pt x="96" y="38"/>
                  </a:cubicBezTo>
                  <a:cubicBezTo>
                    <a:pt x="96" y="31"/>
                    <a:pt x="96" y="31"/>
                    <a:pt x="96" y="25"/>
                  </a:cubicBezTo>
                  <a:cubicBezTo>
                    <a:pt x="85" y="9"/>
                    <a:pt x="68" y="1"/>
                    <a:pt x="52"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55" name="Google Shape;1912;p14">
              <a:extLst>
                <a:ext uri="{FF2B5EF4-FFF2-40B4-BE49-F238E27FC236}">
                  <a16:creationId xmlns:a16="http://schemas.microsoft.com/office/drawing/2014/main" id="{544694DA-591F-ED3E-9EFA-10BFDC244F32}"/>
                </a:ext>
              </a:extLst>
            </p:cNvPr>
            <p:cNvSpPr/>
            <p:nvPr/>
          </p:nvSpPr>
          <p:spPr>
            <a:xfrm>
              <a:off x="7692587" y="3518384"/>
              <a:ext cx="179926" cy="184146"/>
            </a:xfrm>
            <a:custGeom>
              <a:avLst/>
              <a:gdLst/>
              <a:ahLst/>
              <a:cxnLst/>
              <a:rect l="l" t="t" r="r" b="b"/>
              <a:pathLst>
                <a:path w="6735" h="6893" extrusionOk="0">
                  <a:moveTo>
                    <a:pt x="137" y="0"/>
                  </a:moveTo>
                  <a:cubicBezTo>
                    <a:pt x="126" y="0"/>
                    <a:pt x="115" y="1"/>
                    <a:pt x="104" y="3"/>
                  </a:cubicBezTo>
                  <a:lnTo>
                    <a:pt x="91" y="3"/>
                  </a:lnTo>
                  <a:cubicBezTo>
                    <a:pt x="33" y="16"/>
                    <a:pt x="1" y="74"/>
                    <a:pt x="14" y="138"/>
                  </a:cubicBezTo>
                  <a:cubicBezTo>
                    <a:pt x="27" y="157"/>
                    <a:pt x="52" y="170"/>
                    <a:pt x="78" y="170"/>
                  </a:cubicBezTo>
                  <a:cubicBezTo>
                    <a:pt x="72" y="145"/>
                    <a:pt x="84" y="119"/>
                    <a:pt x="117" y="106"/>
                  </a:cubicBezTo>
                  <a:cubicBezTo>
                    <a:pt x="118" y="106"/>
                    <a:pt x="119" y="106"/>
                    <a:pt x="121" y="106"/>
                  </a:cubicBezTo>
                  <a:cubicBezTo>
                    <a:pt x="160" y="106"/>
                    <a:pt x="228" y="192"/>
                    <a:pt x="283" y="260"/>
                  </a:cubicBezTo>
                  <a:lnTo>
                    <a:pt x="482" y="478"/>
                  </a:lnTo>
                  <a:lnTo>
                    <a:pt x="868" y="915"/>
                  </a:lnTo>
                  <a:lnTo>
                    <a:pt x="1651" y="1788"/>
                  </a:lnTo>
                  <a:lnTo>
                    <a:pt x="3243" y="3495"/>
                  </a:lnTo>
                  <a:lnTo>
                    <a:pt x="4867" y="5171"/>
                  </a:lnTo>
                  <a:cubicBezTo>
                    <a:pt x="5412" y="5716"/>
                    <a:pt x="5971" y="6262"/>
                    <a:pt x="6529" y="6801"/>
                  </a:cubicBezTo>
                  <a:cubicBezTo>
                    <a:pt x="6586" y="6853"/>
                    <a:pt x="6639" y="6892"/>
                    <a:pt x="6677" y="6892"/>
                  </a:cubicBezTo>
                  <a:cubicBezTo>
                    <a:pt x="6687" y="6892"/>
                    <a:pt x="6695" y="6890"/>
                    <a:pt x="6703" y="6885"/>
                  </a:cubicBezTo>
                  <a:cubicBezTo>
                    <a:pt x="6735" y="6866"/>
                    <a:pt x="6703" y="6782"/>
                    <a:pt x="6632" y="6705"/>
                  </a:cubicBezTo>
                  <a:cubicBezTo>
                    <a:pt x="6112" y="6121"/>
                    <a:pt x="5599" y="5543"/>
                    <a:pt x="5072" y="4965"/>
                  </a:cubicBezTo>
                  <a:lnTo>
                    <a:pt x="3474" y="3264"/>
                  </a:lnTo>
                  <a:lnTo>
                    <a:pt x="1843" y="1602"/>
                  </a:lnTo>
                  <a:lnTo>
                    <a:pt x="1015" y="780"/>
                  </a:lnTo>
                  <a:lnTo>
                    <a:pt x="598" y="376"/>
                  </a:lnTo>
                  <a:lnTo>
                    <a:pt x="386" y="170"/>
                  </a:lnTo>
                  <a:lnTo>
                    <a:pt x="283" y="68"/>
                  </a:lnTo>
                  <a:cubicBezTo>
                    <a:pt x="241" y="25"/>
                    <a:pt x="190" y="0"/>
                    <a:pt x="137"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56" name="Google Shape;1913;p14">
              <a:extLst>
                <a:ext uri="{FF2B5EF4-FFF2-40B4-BE49-F238E27FC236}">
                  <a16:creationId xmlns:a16="http://schemas.microsoft.com/office/drawing/2014/main" id="{A9192FA4-23CF-BE95-1071-B2C28A88AA94}"/>
                </a:ext>
              </a:extLst>
            </p:cNvPr>
            <p:cNvSpPr/>
            <p:nvPr/>
          </p:nvSpPr>
          <p:spPr>
            <a:xfrm>
              <a:off x="7699292" y="3617466"/>
              <a:ext cx="67509" cy="86102"/>
            </a:xfrm>
            <a:custGeom>
              <a:avLst/>
              <a:gdLst/>
              <a:ahLst/>
              <a:cxnLst/>
              <a:rect l="l" t="t" r="r" b="b"/>
              <a:pathLst>
                <a:path w="2527" h="3223" extrusionOk="0">
                  <a:moveTo>
                    <a:pt x="43" y="1"/>
                  </a:moveTo>
                  <a:cubicBezTo>
                    <a:pt x="35" y="1"/>
                    <a:pt x="27" y="2"/>
                    <a:pt x="20" y="5"/>
                  </a:cubicBezTo>
                  <a:cubicBezTo>
                    <a:pt x="0" y="24"/>
                    <a:pt x="0" y="62"/>
                    <a:pt x="20" y="88"/>
                  </a:cubicBezTo>
                  <a:lnTo>
                    <a:pt x="591" y="878"/>
                  </a:lnTo>
                  <a:lnTo>
                    <a:pt x="1169" y="1661"/>
                  </a:lnTo>
                  <a:lnTo>
                    <a:pt x="1759" y="2431"/>
                  </a:lnTo>
                  <a:lnTo>
                    <a:pt x="2375" y="3195"/>
                  </a:lnTo>
                  <a:cubicBezTo>
                    <a:pt x="2390" y="3215"/>
                    <a:pt x="2409" y="3223"/>
                    <a:pt x="2428" y="3223"/>
                  </a:cubicBezTo>
                  <a:cubicBezTo>
                    <a:pt x="2478" y="3223"/>
                    <a:pt x="2526" y="3167"/>
                    <a:pt x="2485" y="3112"/>
                  </a:cubicBezTo>
                  <a:cubicBezTo>
                    <a:pt x="2331" y="2829"/>
                    <a:pt x="2170" y="2540"/>
                    <a:pt x="1990" y="2264"/>
                  </a:cubicBezTo>
                  <a:cubicBezTo>
                    <a:pt x="1817" y="1982"/>
                    <a:pt x="1631" y="1719"/>
                    <a:pt x="1425" y="1462"/>
                  </a:cubicBezTo>
                  <a:cubicBezTo>
                    <a:pt x="1207" y="1205"/>
                    <a:pt x="995" y="955"/>
                    <a:pt x="771" y="711"/>
                  </a:cubicBezTo>
                  <a:cubicBezTo>
                    <a:pt x="552" y="473"/>
                    <a:pt x="321" y="242"/>
                    <a:pt x="84" y="18"/>
                  </a:cubicBezTo>
                  <a:cubicBezTo>
                    <a:pt x="72" y="5"/>
                    <a:pt x="57" y="1"/>
                    <a:pt x="43"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57" name="Google Shape;1914;p14">
              <a:extLst>
                <a:ext uri="{FF2B5EF4-FFF2-40B4-BE49-F238E27FC236}">
                  <a16:creationId xmlns:a16="http://schemas.microsoft.com/office/drawing/2014/main" id="{F781D79A-6AE5-D17A-B8EF-833DE9EA1BBC}"/>
                </a:ext>
              </a:extLst>
            </p:cNvPr>
            <p:cNvSpPr/>
            <p:nvPr/>
          </p:nvSpPr>
          <p:spPr>
            <a:xfrm>
              <a:off x="7700841" y="3678748"/>
              <a:ext cx="44427" cy="57384"/>
            </a:xfrm>
            <a:custGeom>
              <a:avLst/>
              <a:gdLst/>
              <a:ahLst/>
              <a:cxnLst/>
              <a:rect l="l" t="t" r="r" b="b"/>
              <a:pathLst>
                <a:path w="1663" h="2148" extrusionOk="0">
                  <a:moveTo>
                    <a:pt x="58" y="1"/>
                  </a:moveTo>
                  <a:cubicBezTo>
                    <a:pt x="43" y="1"/>
                    <a:pt x="29" y="6"/>
                    <a:pt x="19" y="15"/>
                  </a:cubicBezTo>
                  <a:cubicBezTo>
                    <a:pt x="0" y="34"/>
                    <a:pt x="0" y="67"/>
                    <a:pt x="19" y="86"/>
                  </a:cubicBezTo>
                  <a:cubicBezTo>
                    <a:pt x="129" y="272"/>
                    <a:pt x="225" y="458"/>
                    <a:pt x="340" y="638"/>
                  </a:cubicBezTo>
                  <a:cubicBezTo>
                    <a:pt x="462" y="818"/>
                    <a:pt x="578" y="997"/>
                    <a:pt x="700" y="1171"/>
                  </a:cubicBezTo>
                  <a:cubicBezTo>
                    <a:pt x="828" y="1344"/>
                    <a:pt x="969" y="1511"/>
                    <a:pt x="1104" y="1671"/>
                  </a:cubicBezTo>
                  <a:cubicBezTo>
                    <a:pt x="1239" y="1832"/>
                    <a:pt x="1393" y="1986"/>
                    <a:pt x="1547" y="2134"/>
                  </a:cubicBezTo>
                  <a:cubicBezTo>
                    <a:pt x="1560" y="2143"/>
                    <a:pt x="1574" y="2148"/>
                    <a:pt x="1588" y="2148"/>
                  </a:cubicBezTo>
                  <a:cubicBezTo>
                    <a:pt x="1602" y="2148"/>
                    <a:pt x="1615" y="2143"/>
                    <a:pt x="1624" y="2134"/>
                  </a:cubicBezTo>
                  <a:cubicBezTo>
                    <a:pt x="1650" y="2121"/>
                    <a:pt x="1663" y="2082"/>
                    <a:pt x="1656" y="2057"/>
                  </a:cubicBezTo>
                  <a:cubicBezTo>
                    <a:pt x="1554" y="1864"/>
                    <a:pt x="1444" y="1678"/>
                    <a:pt x="1329" y="1498"/>
                  </a:cubicBezTo>
                  <a:cubicBezTo>
                    <a:pt x="1220" y="1318"/>
                    <a:pt x="1091" y="1145"/>
                    <a:pt x="963" y="978"/>
                  </a:cubicBezTo>
                  <a:cubicBezTo>
                    <a:pt x="822" y="818"/>
                    <a:pt x="687" y="651"/>
                    <a:pt x="546" y="490"/>
                  </a:cubicBezTo>
                  <a:cubicBezTo>
                    <a:pt x="405" y="330"/>
                    <a:pt x="250" y="176"/>
                    <a:pt x="103" y="28"/>
                  </a:cubicBezTo>
                  <a:lnTo>
                    <a:pt x="96" y="15"/>
                  </a:lnTo>
                  <a:cubicBezTo>
                    <a:pt x="87" y="6"/>
                    <a:pt x="72" y="1"/>
                    <a:pt x="58"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58" name="Google Shape;1915;p14">
              <a:extLst>
                <a:ext uri="{FF2B5EF4-FFF2-40B4-BE49-F238E27FC236}">
                  <a16:creationId xmlns:a16="http://schemas.microsoft.com/office/drawing/2014/main" id="{36161831-D74B-99DB-B86F-DAFC15DB1ECE}"/>
                </a:ext>
              </a:extLst>
            </p:cNvPr>
            <p:cNvSpPr/>
            <p:nvPr/>
          </p:nvSpPr>
          <p:spPr>
            <a:xfrm>
              <a:off x="7447890" y="3548811"/>
              <a:ext cx="104643" cy="269447"/>
            </a:xfrm>
            <a:custGeom>
              <a:avLst/>
              <a:gdLst/>
              <a:ahLst/>
              <a:cxnLst/>
              <a:rect l="l" t="t" r="r" b="b"/>
              <a:pathLst>
                <a:path w="3917" h="10086" extrusionOk="0">
                  <a:moveTo>
                    <a:pt x="3875" y="1"/>
                  </a:moveTo>
                  <a:cubicBezTo>
                    <a:pt x="3841" y="1"/>
                    <a:pt x="3778" y="55"/>
                    <a:pt x="3724" y="142"/>
                  </a:cubicBezTo>
                  <a:cubicBezTo>
                    <a:pt x="3506" y="527"/>
                    <a:pt x="3326" y="925"/>
                    <a:pt x="3172" y="1342"/>
                  </a:cubicBezTo>
                  <a:cubicBezTo>
                    <a:pt x="3005" y="1740"/>
                    <a:pt x="2832" y="2138"/>
                    <a:pt x="2652" y="2530"/>
                  </a:cubicBezTo>
                  <a:lnTo>
                    <a:pt x="1541" y="4898"/>
                  </a:lnTo>
                  <a:cubicBezTo>
                    <a:pt x="1169" y="5694"/>
                    <a:pt x="848" y="6510"/>
                    <a:pt x="566" y="7338"/>
                  </a:cubicBezTo>
                  <a:cubicBezTo>
                    <a:pt x="290" y="8172"/>
                    <a:pt x="103" y="9032"/>
                    <a:pt x="7" y="9905"/>
                  </a:cubicBezTo>
                  <a:cubicBezTo>
                    <a:pt x="1" y="9995"/>
                    <a:pt x="7" y="10079"/>
                    <a:pt x="33" y="10085"/>
                  </a:cubicBezTo>
                  <a:cubicBezTo>
                    <a:pt x="34" y="10085"/>
                    <a:pt x="35" y="10086"/>
                    <a:pt x="37" y="10086"/>
                  </a:cubicBezTo>
                  <a:cubicBezTo>
                    <a:pt x="67" y="10086"/>
                    <a:pt x="98" y="10011"/>
                    <a:pt x="116" y="9925"/>
                  </a:cubicBezTo>
                  <a:cubicBezTo>
                    <a:pt x="270" y="9071"/>
                    <a:pt x="501" y="8230"/>
                    <a:pt x="810" y="7421"/>
                  </a:cubicBezTo>
                  <a:cubicBezTo>
                    <a:pt x="1111" y="6612"/>
                    <a:pt x="1477" y="5823"/>
                    <a:pt x="1837" y="5033"/>
                  </a:cubicBezTo>
                  <a:cubicBezTo>
                    <a:pt x="2196" y="4237"/>
                    <a:pt x="2581" y="3448"/>
                    <a:pt x="2909" y="2645"/>
                  </a:cubicBezTo>
                  <a:cubicBezTo>
                    <a:pt x="3082" y="2241"/>
                    <a:pt x="3236" y="1836"/>
                    <a:pt x="3384" y="1419"/>
                  </a:cubicBezTo>
                  <a:cubicBezTo>
                    <a:pt x="3506" y="1008"/>
                    <a:pt x="3666" y="604"/>
                    <a:pt x="3846" y="206"/>
                  </a:cubicBezTo>
                  <a:cubicBezTo>
                    <a:pt x="3891" y="116"/>
                    <a:pt x="3916" y="33"/>
                    <a:pt x="3891" y="7"/>
                  </a:cubicBezTo>
                  <a:cubicBezTo>
                    <a:pt x="3887" y="3"/>
                    <a:pt x="3881" y="1"/>
                    <a:pt x="3875"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59" name="Google Shape;1916;p14">
              <a:extLst>
                <a:ext uri="{FF2B5EF4-FFF2-40B4-BE49-F238E27FC236}">
                  <a16:creationId xmlns:a16="http://schemas.microsoft.com/office/drawing/2014/main" id="{968DC20D-7B36-39E3-DFA3-F847A38D1E96}"/>
                </a:ext>
              </a:extLst>
            </p:cNvPr>
            <p:cNvSpPr/>
            <p:nvPr/>
          </p:nvSpPr>
          <p:spPr>
            <a:xfrm>
              <a:off x="8102775" y="4281896"/>
              <a:ext cx="76351" cy="208350"/>
            </a:xfrm>
            <a:custGeom>
              <a:avLst/>
              <a:gdLst/>
              <a:ahLst/>
              <a:cxnLst/>
              <a:rect l="l" t="t" r="r" b="b"/>
              <a:pathLst>
                <a:path w="2858" h="7799" extrusionOk="0">
                  <a:moveTo>
                    <a:pt x="86" y="1"/>
                  </a:moveTo>
                  <a:cubicBezTo>
                    <a:pt x="58" y="1"/>
                    <a:pt x="31" y="12"/>
                    <a:pt x="14" y="33"/>
                  </a:cubicBezTo>
                  <a:cubicBezTo>
                    <a:pt x="1" y="59"/>
                    <a:pt x="46" y="97"/>
                    <a:pt x="104" y="136"/>
                  </a:cubicBezTo>
                  <a:cubicBezTo>
                    <a:pt x="354" y="347"/>
                    <a:pt x="514" y="636"/>
                    <a:pt x="566" y="957"/>
                  </a:cubicBezTo>
                  <a:lnTo>
                    <a:pt x="797" y="1933"/>
                  </a:lnTo>
                  <a:lnTo>
                    <a:pt x="1291" y="3891"/>
                  </a:lnTo>
                  <a:cubicBezTo>
                    <a:pt x="1477" y="4539"/>
                    <a:pt x="1651" y="5194"/>
                    <a:pt x="1850" y="5842"/>
                  </a:cubicBezTo>
                  <a:cubicBezTo>
                    <a:pt x="2036" y="6497"/>
                    <a:pt x="2318" y="7126"/>
                    <a:pt x="2684" y="7704"/>
                  </a:cubicBezTo>
                  <a:cubicBezTo>
                    <a:pt x="2722" y="7758"/>
                    <a:pt x="2769" y="7798"/>
                    <a:pt x="2806" y="7798"/>
                  </a:cubicBezTo>
                  <a:cubicBezTo>
                    <a:pt x="2813" y="7798"/>
                    <a:pt x="2819" y="7797"/>
                    <a:pt x="2825" y="7794"/>
                  </a:cubicBezTo>
                  <a:cubicBezTo>
                    <a:pt x="2857" y="7781"/>
                    <a:pt x="2845" y="7704"/>
                    <a:pt x="2806" y="7627"/>
                  </a:cubicBezTo>
                  <a:cubicBezTo>
                    <a:pt x="2504" y="7030"/>
                    <a:pt x="2273" y="6407"/>
                    <a:pt x="2119" y="5759"/>
                  </a:cubicBezTo>
                  <a:lnTo>
                    <a:pt x="1606" y="3801"/>
                  </a:lnTo>
                  <a:lnTo>
                    <a:pt x="1047" y="1850"/>
                  </a:lnTo>
                  <a:cubicBezTo>
                    <a:pt x="951" y="1522"/>
                    <a:pt x="855" y="1195"/>
                    <a:pt x="745" y="874"/>
                  </a:cubicBezTo>
                  <a:cubicBezTo>
                    <a:pt x="662" y="527"/>
                    <a:pt x="450" y="226"/>
                    <a:pt x="155" y="27"/>
                  </a:cubicBezTo>
                  <a:cubicBezTo>
                    <a:pt x="134" y="9"/>
                    <a:pt x="110" y="1"/>
                    <a:pt x="86"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60" name="Google Shape;1917;p14">
              <a:extLst>
                <a:ext uri="{FF2B5EF4-FFF2-40B4-BE49-F238E27FC236}">
                  <a16:creationId xmlns:a16="http://schemas.microsoft.com/office/drawing/2014/main" id="{ECB4A9F8-9527-F77E-23CD-57C5F8B9FFC8}"/>
                </a:ext>
              </a:extLst>
            </p:cNvPr>
            <p:cNvSpPr/>
            <p:nvPr/>
          </p:nvSpPr>
          <p:spPr>
            <a:xfrm>
              <a:off x="8092997" y="4388083"/>
              <a:ext cx="51667" cy="117653"/>
            </a:xfrm>
            <a:custGeom>
              <a:avLst/>
              <a:gdLst/>
              <a:ahLst/>
              <a:cxnLst/>
              <a:rect l="l" t="t" r="r" b="b"/>
              <a:pathLst>
                <a:path w="1934" h="4404" extrusionOk="0">
                  <a:moveTo>
                    <a:pt x="47" y="1"/>
                  </a:moveTo>
                  <a:cubicBezTo>
                    <a:pt x="38" y="1"/>
                    <a:pt x="29" y="2"/>
                    <a:pt x="20" y="6"/>
                  </a:cubicBezTo>
                  <a:cubicBezTo>
                    <a:pt x="1" y="12"/>
                    <a:pt x="1" y="57"/>
                    <a:pt x="20" y="96"/>
                  </a:cubicBezTo>
                  <a:cubicBezTo>
                    <a:pt x="213" y="436"/>
                    <a:pt x="373" y="783"/>
                    <a:pt x="534" y="1129"/>
                  </a:cubicBezTo>
                  <a:cubicBezTo>
                    <a:pt x="701" y="1476"/>
                    <a:pt x="848" y="1822"/>
                    <a:pt x="1002" y="2175"/>
                  </a:cubicBezTo>
                  <a:cubicBezTo>
                    <a:pt x="1150" y="2529"/>
                    <a:pt x="1291" y="2882"/>
                    <a:pt x="1420" y="3241"/>
                  </a:cubicBezTo>
                  <a:cubicBezTo>
                    <a:pt x="1548" y="3607"/>
                    <a:pt x="1683" y="3966"/>
                    <a:pt x="1798" y="4332"/>
                  </a:cubicBezTo>
                  <a:cubicBezTo>
                    <a:pt x="1804" y="4373"/>
                    <a:pt x="1821" y="4404"/>
                    <a:pt x="1863" y="4404"/>
                  </a:cubicBezTo>
                  <a:cubicBezTo>
                    <a:pt x="1867" y="4404"/>
                    <a:pt x="1871" y="4404"/>
                    <a:pt x="1875" y="4403"/>
                  </a:cubicBezTo>
                  <a:cubicBezTo>
                    <a:pt x="1933" y="4403"/>
                    <a:pt x="1933" y="4358"/>
                    <a:pt x="1933" y="4300"/>
                  </a:cubicBezTo>
                  <a:cubicBezTo>
                    <a:pt x="1875" y="3915"/>
                    <a:pt x="1792" y="3530"/>
                    <a:pt x="1689" y="3158"/>
                  </a:cubicBezTo>
                  <a:cubicBezTo>
                    <a:pt x="1580" y="2779"/>
                    <a:pt x="1445" y="2413"/>
                    <a:pt x="1298" y="2054"/>
                  </a:cubicBezTo>
                  <a:cubicBezTo>
                    <a:pt x="1137" y="1694"/>
                    <a:pt x="957" y="1347"/>
                    <a:pt x="765" y="1007"/>
                  </a:cubicBezTo>
                  <a:cubicBezTo>
                    <a:pt x="566" y="667"/>
                    <a:pt x="348" y="346"/>
                    <a:pt x="110" y="31"/>
                  </a:cubicBezTo>
                  <a:cubicBezTo>
                    <a:pt x="96" y="13"/>
                    <a:pt x="72" y="1"/>
                    <a:pt x="47"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61" name="Google Shape;1918;p14">
              <a:extLst>
                <a:ext uri="{FF2B5EF4-FFF2-40B4-BE49-F238E27FC236}">
                  <a16:creationId xmlns:a16="http://schemas.microsoft.com/office/drawing/2014/main" id="{BCD5947C-C4A3-801C-12C2-E604FF69F15B}"/>
                </a:ext>
              </a:extLst>
            </p:cNvPr>
            <p:cNvSpPr/>
            <p:nvPr/>
          </p:nvSpPr>
          <p:spPr>
            <a:xfrm>
              <a:off x="8055785" y="4428689"/>
              <a:ext cx="43946" cy="102078"/>
            </a:xfrm>
            <a:custGeom>
              <a:avLst/>
              <a:gdLst/>
              <a:ahLst/>
              <a:cxnLst/>
              <a:rect l="l" t="t" r="r" b="b"/>
              <a:pathLst>
                <a:path w="1645" h="3821" extrusionOk="0">
                  <a:moveTo>
                    <a:pt x="1541" y="3632"/>
                  </a:moveTo>
                  <a:cubicBezTo>
                    <a:pt x="1543" y="3633"/>
                    <a:pt x="1545" y="3633"/>
                    <a:pt x="1546" y="3633"/>
                  </a:cubicBezTo>
                  <a:lnTo>
                    <a:pt x="1546" y="3633"/>
                  </a:lnTo>
                  <a:cubicBezTo>
                    <a:pt x="1545" y="3634"/>
                    <a:pt x="1543" y="3635"/>
                    <a:pt x="1542" y="3636"/>
                  </a:cubicBezTo>
                  <a:lnTo>
                    <a:pt x="1542" y="3636"/>
                  </a:lnTo>
                  <a:lnTo>
                    <a:pt x="1542" y="3634"/>
                  </a:lnTo>
                  <a:cubicBezTo>
                    <a:pt x="1541" y="3633"/>
                    <a:pt x="1541" y="3633"/>
                    <a:pt x="1541" y="3632"/>
                  </a:cubicBezTo>
                  <a:close/>
                  <a:moveTo>
                    <a:pt x="20" y="1"/>
                  </a:moveTo>
                  <a:cubicBezTo>
                    <a:pt x="1" y="26"/>
                    <a:pt x="1" y="65"/>
                    <a:pt x="20" y="91"/>
                  </a:cubicBezTo>
                  <a:cubicBezTo>
                    <a:pt x="174" y="392"/>
                    <a:pt x="309" y="726"/>
                    <a:pt x="437" y="1021"/>
                  </a:cubicBezTo>
                  <a:cubicBezTo>
                    <a:pt x="572" y="1323"/>
                    <a:pt x="688" y="1644"/>
                    <a:pt x="797" y="1971"/>
                  </a:cubicBezTo>
                  <a:cubicBezTo>
                    <a:pt x="912" y="2299"/>
                    <a:pt x="1015" y="2626"/>
                    <a:pt x="1105" y="2947"/>
                  </a:cubicBezTo>
                  <a:cubicBezTo>
                    <a:pt x="1150" y="3114"/>
                    <a:pt x="1195" y="3281"/>
                    <a:pt x="1233" y="3441"/>
                  </a:cubicBezTo>
                  <a:cubicBezTo>
                    <a:pt x="1253" y="3538"/>
                    <a:pt x="1285" y="3628"/>
                    <a:pt x="1330" y="3717"/>
                  </a:cubicBezTo>
                  <a:cubicBezTo>
                    <a:pt x="1368" y="3782"/>
                    <a:pt x="1439" y="3820"/>
                    <a:pt x="1509" y="3820"/>
                  </a:cubicBezTo>
                  <a:cubicBezTo>
                    <a:pt x="1567" y="3814"/>
                    <a:pt x="1619" y="3775"/>
                    <a:pt x="1631" y="3724"/>
                  </a:cubicBezTo>
                  <a:cubicBezTo>
                    <a:pt x="1644" y="3685"/>
                    <a:pt x="1644" y="3647"/>
                    <a:pt x="1631" y="3615"/>
                  </a:cubicBezTo>
                  <a:cubicBezTo>
                    <a:pt x="1626" y="3594"/>
                    <a:pt x="1564" y="3551"/>
                    <a:pt x="1532" y="3551"/>
                  </a:cubicBezTo>
                  <a:cubicBezTo>
                    <a:pt x="1528" y="3551"/>
                    <a:pt x="1525" y="3551"/>
                    <a:pt x="1523" y="3552"/>
                  </a:cubicBezTo>
                  <a:lnTo>
                    <a:pt x="1523" y="3552"/>
                  </a:lnTo>
                  <a:cubicBezTo>
                    <a:pt x="1514" y="3505"/>
                    <a:pt x="1509" y="3457"/>
                    <a:pt x="1509" y="3409"/>
                  </a:cubicBezTo>
                  <a:cubicBezTo>
                    <a:pt x="1490" y="3242"/>
                    <a:pt x="1465" y="3069"/>
                    <a:pt x="1426" y="2896"/>
                  </a:cubicBezTo>
                  <a:cubicBezTo>
                    <a:pt x="1362" y="2549"/>
                    <a:pt x="1266" y="2215"/>
                    <a:pt x="1156" y="1882"/>
                  </a:cubicBezTo>
                  <a:cubicBezTo>
                    <a:pt x="1028" y="1554"/>
                    <a:pt x="887" y="1240"/>
                    <a:pt x="720" y="932"/>
                  </a:cubicBezTo>
                  <a:cubicBezTo>
                    <a:pt x="553" y="630"/>
                    <a:pt x="367" y="335"/>
                    <a:pt x="161" y="59"/>
                  </a:cubicBezTo>
                  <a:cubicBezTo>
                    <a:pt x="136" y="20"/>
                    <a:pt x="104" y="20"/>
                    <a:pt x="20"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62" name="Google Shape;1919;p14">
              <a:extLst>
                <a:ext uri="{FF2B5EF4-FFF2-40B4-BE49-F238E27FC236}">
                  <a16:creationId xmlns:a16="http://schemas.microsoft.com/office/drawing/2014/main" id="{4215C23A-3119-AF73-94A5-2E670AE65FFF}"/>
                </a:ext>
              </a:extLst>
            </p:cNvPr>
            <p:cNvSpPr/>
            <p:nvPr/>
          </p:nvSpPr>
          <p:spPr>
            <a:xfrm>
              <a:off x="8109827" y="4591724"/>
              <a:ext cx="110787" cy="226971"/>
            </a:xfrm>
            <a:custGeom>
              <a:avLst/>
              <a:gdLst/>
              <a:ahLst/>
              <a:cxnLst/>
              <a:rect l="l" t="t" r="r" b="b"/>
              <a:pathLst>
                <a:path w="4147" h="8496" extrusionOk="0">
                  <a:moveTo>
                    <a:pt x="2931" y="1"/>
                  </a:moveTo>
                  <a:cubicBezTo>
                    <a:pt x="2928" y="1"/>
                    <a:pt x="2924" y="1"/>
                    <a:pt x="2921" y="2"/>
                  </a:cubicBezTo>
                  <a:cubicBezTo>
                    <a:pt x="2882" y="15"/>
                    <a:pt x="2895" y="105"/>
                    <a:pt x="2946" y="208"/>
                  </a:cubicBezTo>
                  <a:cubicBezTo>
                    <a:pt x="3325" y="965"/>
                    <a:pt x="3576" y="1768"/>
                    <a:pt x="3704" y="2602"/>
                  </a:cubicBezTo>
                  <a:cubicBezTo>
                    <a:pt x="3832" y="3424"/>
                    <a:pt x="3781" y="4265"/>
                    <a:pt x="3556" y="5067"/>
                  </a:cubicBezTo>
                  <a:cubicBezTo>
                    <a:pt x="3344" y="5876"/>
                    <a:pt x="2914" y="6601"/>
                    <a:pt x="2317" y="7186"/>
                  </a:cubicBezTo>
                  <a:cubicBezTo>
                    <a:pt x="1720" y="7776"/>
                    <a:pt x="969" y="8187"/>
                    <a:pt x="154" y="8386"/>
                  </a:cubicBezTo>
                  <a:cubicBezTo>
                    <a:pt x="71" y="8412"/>
                    <a:pt x="6" y="8444"/>
                    <a:pt x="0" y="8469"/>
                  </a:cubicBezTo>
                  <a:cubicBezTo>
                    <a:pt x="0" y="8495"/>
                    <a:pt x="77" y="8495"/>
                    <a:pt x="173" y="8495"/>
                  </a:cubicBezTo>
                  <a:cubicBezTo>
                    <a:pt x="1034" y="8347"/>
                    <a:pt x="1842" y="7956"/>
                    <a:pt x="2491" y="7372"/>
                  </a:cubicBezTo>
                  <a:cubicBezTo>
                    <a:pt x="3152" y="6781"/>
                    <a:pt x="3627" y="6017"/>
                    <a:pt x="3871" y="5164"/>
                  </a:cubicBezTo>
                  <a:cubicBezTo>
                    <a:pt x="4102" y="4316"/>
                    <a:pt x="4147" y="3424"/>
                    <a:pt x="3986" y="2557"/>
                  </a:cubicBezTo>
                  <a:cubicBezTo>
                    <a:pt x="3826" y="1704"/>
                    <a:pt x="3518" y="888"/>
                    <a:pt x="3075" y="144"/>
                  </a:cubicBezTo>
                  <a:cubicBezTo>
                    <a:pt x="3022" y="61"/>
                    <a:pt x="2969" y="1"/>
                    <a:pt x="2931"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63" name="Google Shape;1920;p14">
              <a:extLst>
                <a:ext uri="{FF2B5EF4-FFF2-40B4-BE49-F238E27FC236}">
                  <a16:creationId xmlns:a16="http://schemas.microsoft.com/office/drawing/2014/main" id="{D5B91B41-3E0B-53AD-8235-763FC1DC8FE9}"/>
                </a:ext>
              </a:extLst>
            </p:cNvPr>
            <p:cNvSpPr/>
            <p:nvPr/>
          </p:nvSpPr>
          <p:spPr>
            <a:xfrm>
              <a:off x="8114796" y="4626505"/>
              <a:ext cx="32592" cy="124679"/>
            </a:xfrm>
            <a:custGeom>
              <a:avLst/>
              <a:gdLst/>
              <a:ahLst/>
              <a:cxnLst/>
              <a:rect l="l" t="t" r="r" b="b"/>
              <a:pathLst>
                <a:path w="1220" h="4667" extrusionOk="0">
                  <a:moveTo>
                    <a:pt x="717" y="0"/>
                  </a:moveTo>
                  <a:cubicBezTo>
                    <a:pt x="709" y="0"/>
                    <a:pt x="701" y="1"/>
                    <a:pt x="693" y="4"/>
                  </a:cubicBezTo>
                  <a:cubicBezTo>
                    <a:pt x="661" y="23"/>
                    <a:pt x="649" y="74"/>
                    <a:pt x="661" y="113"/>
                  </a:cubicBezTo>
                  <a:cubicBezTo>
                    <a:pt x="892" y="857"/>
                    <a:pt x="950" y="1640"/>
                    <a:pt x="841" y="2404"/>
                  </a:cubicBezTo>
                  <a:cubicBezTo>
                    <a:pt x="796" y="2789"/>
                    <a:pt x="700" y="3168"/>
                    <a:pt x="565" y="3528"/>
                  </a:cubicBezTo>
                  <a:cubicBezTo>
                    <a:pt x="430" y="3894"/>
                    <a:pt x="251" y="4240"/>
                    <a:pt x="32" y="4568"/>
                  </a:cubicBezTo>
                  <a:cubicBezTo>
                    <a:pt x="7" y="4600"/>
                    <a:pt x="0" y="4632"/>
                    <a:pt x="19" y="4657"/>
                  </a:cubicBezTo>
                  <a:cubicBezTo>
                    <a:pt x="25" y="4663"/>
                    <a:pt x="33" y="4666"/>
                    <a:pt x="42" y="4666"/>
                  </a:cubicBezTo>
                  <a:cubicBezTo>
                    <a:pt x="62" y="4666"/>
                    <a:pt x="87" y="4652"/>
                    <a:pt x="109" y="4625"/>
                  </a:cubicBezTo>
                  <a:cubicBezTo>
                    <a:pt x="392" y="4330"/>
                    <a:pt x="623" y="3990"/>
                    <a:pt x="796" y="3624"/>
                  </a:cubicBezTo>
                  <a:cubicBezTo>
                    <a:pt x="969" y="3252"/>
                    <a:pt x="1098" y="2860"/>
                    <a:pt x="1162" y="2456"/>
                  </a:cubicBezTo>
                  <a:cubicBezTo>
                    <a:pt x="1220" y="2045"/>
                    <a:pt x="1220" y="1634"/>
                    <a:pt x="1162" y="1223"/>
                  </a:cubicBezTo>
                  <a:cubicBezTo>
                    <a:pt x="1098" y="819"/>
                    <a:pt x="976" y="427"/>
                    <a:pt x="790" y="61"/>
                  </a:cubicBezTo>
                  <a:cubicBezTo>
                    <a:pt x="784" y="24"/>
                    <a:pt x="753" y="0"/>
                    <a:pt x="717"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64" name="Google Shape;1921;p14">
              <a:extLst>
                <a:ext uri="{FF2B5EF4-FFF2-40B4-BE49-F238E27FC236}">
                  <a16:creationId xmlns:a16="http://schemas.microsoft.com/office/drawing/2014/main" id="{BB7A9C0F-4587-B9AC-BAAC-CD1065B0EFB2}"/>
                </a:ext>
              </a:extLst>
            </p:cNvPr>
            <p:cNvSpPr/>
            <p:nvPr/>
          </p:nvSpPr>
          <p:spPr>
            <a:xfrm>
              <a:off x="7576516" y="4730850"/>
              <a:ext cx="146131" cy="170228"/>
            </a:xfrm>
            <a:custGeom>
              <a:avLst/>
              <a:gdLst/>
              <a:ahLst/>
              <a:cxnLst/>
              <a:rect l="l" t="t" r="r" b="b"/>
              <a:pathLst>
                <a:path w="5470" h="6372" extrusionOk="0">
                  <a:moveTo>
                    <a:pt x="150" y="0"/>
                  </a:moveTo>
                  <a:cubicBezTo>
                    <a:pt x="119" y="0"/>
                    <a:pt x="90" y="62"/>
                    <a:pt x="90" y="142"/>
                  </a:cubicBezTo>
                  <a:cubicBezTo>
                    <a:pt x="0" y="912"/>
                    <a:pt x="71" y="1689"/>
                    <a:pt x="295" y="2427"/>
                  </a:cubicBezTo>
                  <a:cubicBezTo>
                    <a:pt x="520" y="3165"/>
                    <a:pt x="880" y="3852"/>
                    <a:pt x="1355" y="4462"/>
                  </a:cubicBezTo>
                  <a:cubicBezTo>
                    <a:pt x="1842" y="5065"/>
                    <a:pt x="2439" y="5566"/>
                    <a:pt x="3120" y="5945"/>
                  </a:cubicBezTo>
                  <a:cubicBezTo>
                    <a:pt x="3293" y="6022"/>
                    <a:pt x="3460" y="6112"/>
                    <a:pt x="3646" y="6182"/>
                  </a:cubicBezTo>
                  <a:cubicBezTo>
                    <a:pt x="3826" y="6259"/>
                    <a:pt x="4019" y="6311"/>
                    <a:pt x="4211" y="6336"/>
                  </a:cubicBezTo>
                  <a:cubicBezTo>
                    <a:pt x="4316" y="6360"/>
                    <a:pt x="4422" y="6372"/>
                    <a:pt x="4527" y="6372"/>
                  </a:cubicBezTo>
                  <a:cubicBezTo>
                    <a:pt x="4823" y="6372"/>
                    <a:pt x="5114" y="6280"/>
                    <a:pt x="5360" y="6105"/>
                  </a:cubicBezTo>
                  <a:cubicBezTo>
                    <a:pt x="5444" y="6041"/>
                    <a:pt x="5469" y="5964"/>
                    <a:pt x="5444" y="5932"/>
                  </a:cubicBezTo>
                  <a:cubicBezTo>
                    <a:pt x="5437" y="5926"/>
                    <a:pt x="5429" y="5923"/>
                    <a:pt x="5418" y="5923"/>
                  </a:cubicBezTo>
                  <a:cubicBezTo>
                    <a:pt x="5384" y="5923"/>
                    <a:pt x="5329" y="5951"/>
                    <a:pt x="5270" y="5990"/>
                  </a:cubicBezTo>
                  <a:cubicBezTo>
                    <a:pt x="5070" y="6111"/>
                    <a:pt x="4846" y="6172"/>
                    <a:pt x="4620" y="6172"/>
                  </a:cubicBezTo>
                  <a:cubicBezTo>
                    <a:pt x="4498" y="6172"/>
                    <a:pt x="4375" y="6154"/>
                    <a:pt x="4256" y="6118"/>
                  </a:cubicBezTo>
                  <a:cubicBezTo>
                    <a:pt x="4083" y="6079"/>
                    <a:pt x="3909" y="6022"/>
                    <a:pt x="3743" y="5945"/>
                  </a:cubicBezTo>
                  <a:cubicBezTo>
                    <a:pt x="3589" y="5874"/>
                    <a:pt x="3422" y="5771"/>
                    <a:pt x="3261" y="5694"/>
                  </a:cubicBezTo>
                  <a:cubicBezTo>
                    <a:pt x="2632" y="5316"/>
                    <a:pt x="2074" y="4828"/>
                    <a:pt x="1611" y="4256"/>
                  </a:cubicBezTo>
                  <a:cubicBezTo>
                    <a:pt x="1149" y="3685"/>
                    <a:pt x="790" y="3037"/>
                    <a:pt x="546" y="2343"/>
                  </a:cubicBezTo>
                  <a:cubicBezTo>
                    <a:pt x="289" y="1644"/>
                    <a:pt x="173" y="906"/>
                    <a:pt x="199" y="161"/>
                  </a:cubicBezTo>
                  <a:cubicBezTo>
                    <a:pt x="206" y="84"/>
                    <a:pt x="180" y="7"/>
                    <a:pt x="154" y="0"/>
                  </a:cubicBezTo>
                  <a:cubicBezTo>
                    <a:pt x="153" y="0"/>
                    <a:pt x="151" y="0"/>
                    <a:pt x="150"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65" name="Google Shape;1922;p14">
              <a:extLst>
                <a:ext uri="{FF2B5EF4-FFF2-40B4-BE49-F238E27FC236}">
                  <a16:creationId xmlns:a16="http://schemas.microsoft.com/office/drawing/2014/main" id="{99BCBB9F-AB15-0475-CF5E-00149A1478C7}"/>
                </a:ext>
              </a:extLst>
            </p:cNvPr>
            <p:cNvSpPr/>
            <p:nvPr/>
          </p:nvSpPr>
          <p:spPr>
            <a:xfrm>
              <a:off x="7622464" y="4763067"/>
              <a:ext cx="91953" cy="95239"/>
            </a:xfrm>
            <a:custGeom>
              <a:avLst/>
              <a:gdLst/>
              <a:ahLst/>
              <a:cxnLst/>
              <a:rect l="l" t="t" r="r" b="b"/>
              <a:pathLst>
                <a:path w="3442" h="3565" extrusionOk="0">
                  <a:moveTo>
                    <a:pt x="28" y="0"/>
                  </a:moveTo>
                  <a:cubicBezTo>
                    <a:pt x="25" y="0"/>
                    <a:pt x="22" y="0"/>
                    <a:pt x="20" y="1"/>
                  </a:cubicBezTo>
                  <a:cubicBezTo>
                    <a:pt x="1" y="8"/>
                    <a:pt x="1" y="46"/>
                    <a:pt x="1" y="91"/>
                  </a:cubicBezTo>
                  <a:cubicBezTo>
                    <a:pt x="135" y="489"/>
                    <a:pt x="302" y="874"/>
                    <a:pt x="501" y="1247"/>
                  </a:cubicBezTo>
                  <a:cubicBezTo>
                    <a:pt x="707" y="1612"/>
                    <a:pt x="938" y="1966"/>
                    <a:pt x="1195" y="2293"/>
                  </a:cubicBezTo>
                  <a:cubicBezTo>
                    <a:pt x="1464" y="2627"/>
                    <a:pt x="1772" y="2928"/>
                    <a:pt x="2125" y="3172"/>
                  </a:cubicBezTo>
                  <a:cubicBezTo>
                    <a:pt x="2471" y="3424"/>
                    <a:pt x="2890" y="3564"/>
                    <a:pt x="3316" y="3564"/>
                  </a:cubicBezTo>
                  <a:cubicBezTo>
                    <a:pt x="3326" y="3564"/>
                    <a:pt x="3335" y="3564"/>
                    <a:pt x="3345" y="3564"/>
                  </a:cubicBezTo>
                  <a:cubicBezTo>
                    <a:pt x="3403" y="3558"/>
                    <a:pt x="3441" y="3538"/>
                    <a:pt x="3441" y="3500"/>
                  </a:cubicBezTo>
                  <a:cubicBezTo>
                    <a:pt x="3441" y="3458"/>
                    <a:pt x="3403" y="3422"/>
                    <a:pt x="3361" y="3422"/>
                  </a:cubicBezTo>
                  <a:cubicBezTo>
                    <a:pt x="3358" y="3422"/>
                    <a:pt x="3355" y="3422"/>
                    <a:pt x="3351" y="3423"/>
                  </a:cubicBezTo>
                  <a:cubicBezTo>
                    <a:pt x="2960" y="3365"/>
                    <a:pt x="2587" y="3198"/>
                    <a:pt x="2292" y="2941"/>
                  </a:cubicBezTo>
                  <a:cubicBezTo>
                    <a:pt x="1978" y="2691"/>
                    <a:pt x="1695" y="2402"/>
                    <a:pt x="1451" y="2088"/>
                  </a:cubicBezTo>
                  <a:cubicBezTo>
                    <a:pt x="1188" y="1773"/>
                    <a:pt x="944" y="1452"/>
                    <a:pt x="719" y="1105"/>
                  </a:cubicBezTo>
                  <a:cubicBezTo>
                    <a:pt x="488" y="765"/>
                    <a:pt x="283" y="412"/>
                    <a:pt x="90" y="53"/>
                  </a:cubicBezTo>
                  <a:cubicBezTo>
                    <a:pt x="74" y="19"/>
                    <a:pt x="47" y="0"/>
                    <a:pt x="28"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66" name="Google Shape;1923;p14">
              <a:extLst>
                <a:ext uri="{FF2B5EF4-FFF2-40B4-BE49-F238E27FC236}">
                  <a16:creationId xmlns:a16="http://schemas.microsoft.com/office/drawing/2014/main" id="{68EE4CA7-CC63-E576-821A-B4EE2DA46E1A}"/>
                </a:ext>
              </a:extLst>
            </p:cNvPr>
            <p:cNvSpPr/>
            <p:nvPr/>
          </p:nvSpPr>
          <p:spPr>
            <a:xfrm>
              <a:off x="7790679" y="4828650"/>
              <a:ext cx="222616" cy="63074"/>
            </a:xfrm>
            <a:custGeom>
              <a:avLst/>
              <a:gdLst/>
              <a:ahLst/>
              <a:cxnLst/>
              <a:rect l="l" t="t" r="r" b="b"/>
              <a:pathLst>
                <a:path w="8333" h="2361" extrusionOk="0">
                  <a:moveTo>
                    <a:pt x="8269" y="0"/>
                  </a:moveTo>
                  <a:cubicBezTo>
                    <a:pt x="8237" y="0"/>
                    <a:pt x="8195" y="8"/>
                    <a:pt x="8153" y="24"/>
                  </a:cubicBezTo>
                  <a:cubicBezTo>
                    <a:pt x="7498" y="274"/>
                    <a:pt x="6857" y="499"/>
                    <a:pt x="6195" y="717"/>
                  </a:cubicBezTo>
                  <a:cubicBezTo>
                    <a:pt x="5534" y="942"/>
                    <a:pt x="4873" y="1141"/>
                    <a:pt x="4205" y="1327"/>
                  </a:cubicBezTo>
                  <a:cubicBezTo>
                    <a:pt x="3538" y="1520"/>
                    <a:pt x="2870" y="1687"/>
                    <a:pt x="2190" y="1841"/>
                  </a:cubicBezTo>
                  <a:cubicBezTo>
                    <a:pt x="1509" y="2001"/>
                    <a:pt x="829" y="2142"/>
                    <a:pt x="148" y="2258"/>
                  </a:cubicBezTo>
                  <a:cubicBezTo>
                    <a:pt x="65" y="2271"/>
                    <a:pt x="1" y="2284"/>
                    <a:pt x="1" y="2322"/>
                  </a:cubicBezTo>
                  <a:cubicBezTo>
                    <a:pt x="1" y="2361"/>
                    <a:pt x="59" y="2361"/>
                    <a:pt x="142" y="2361"/>
                  </a:cubicBezTo>
                  <a:cubicBezTo>
                    <a:pt x="842" y="2297"/>
                    <a:pt x="1535" y="2219"/>
                    <a:pt x="2228" y="2091"/>
                  </a:cubicBezTo>
                  <a:cubicBezTo>
                    <a:pt x="2915" y="1963"/>
                    <a:pt x="3608" y="1828"/>
                    <a:pt x="4276" y="1635"/>
                  </a:cubicBezTo>
                  <a:cubicBezTo>
                    <a:pt x="4950" y="1449"/>
                    <a:pt x="5624" y="1237"/>
                    <a:pt x="6279" y="987"/>
                  </a:cubicBezTo>
                  <a:cubicBezTo>
                    <a:pt x="6940" y="743"/>
                    <a:pt x="7582" y="461"/>
                    <a:pt x="8205" y="146"/>
                  </a:cubicBezTo>
                  <a:cubicBezTo>
                    <a:pt x="8282" y="108"/>
                    <a:pt x="8333" y="56"/>
                    <a:pt x="8327" y="24"/>
                  </a:cubicBezTo>
                  <a:cubicBezTo>
                    <a:pt x="8323" y="8"/>
                    <a:pt x="8301" y="0"/>
                    <a:pt x="8269"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67" name="Google Shape;1924;p14">
              <a:extLst>
                <a:ext uri="{FF2B5EF4-FFF2-40B4-BE49-F238E27FC236}">
                  <a16:creationId xmlns:a16="http://schemas.microsoft.com/office/drawing/2014/main" id="{B5B64B50-26A2-1882-5C85-D020761BCC4C}"/>
                </a:ext>
              </a:extLst>
            </p:cNvPr>
            <p:cNvSpPr/>
            <p:nvPr/>
          </p:nvSpPr>
          <p:spPr>
            <a:xfrm>
              <a:off x="7550951" y="4570112"/>
              <a:ext cx="332041" cy="59013"/>
            </a:xfrm>
            <a:custGeom>
              <a:avLst/>
              <a:gdLst/>
              <a:ahLst/>
              <a:cxnLst/>
              <a:rect l="l" t="t" r="r" b="b"/>
              <a:pathLst>
                <a:path w="12429" h="2209" extrusionOk="0">
                  <a:moveTo>
                    <a:pt x="12344" y="0"/>
                  </a:moveTo>
                  <a:cubicBezTo>
                    <a:pt x="12300" y="0"/>
                    <a:pt x="12242" y="7"/>
                    <a:pt x="12178" y="22"/>
                  </a:cubicBezTo>
                  <a:lnTo>
                    <a:pt x="9206" y="702"/>
                  </a:lnTo>
                  <a:cubicBezTo>
                    <a:pt x="8211" y="933"/>
                    <a:pt x="7216" y="1132"/>
                    <a:pt x="6227" y="1331"/>
                  </a:cubicBezTo>
                  <a:cubicBezTo>
                    <a:pt x="5232" y="1530"/>
                    <a:pt x="4237" y="1697"/>
                    <a:pt x="3230" y="1839"/>
                  </a:cubicBezTo>
                  <a:cubicBezTo>
                    <a:pt x="2222" y="1973"/>
                    <a:pt x="1208" y="2070"/>
                    <a:pt x="200" y="2108"/>
                  </a:cubicBezTo>
                  <a:cubicBezTo>
                    <a:pt x="91" y="2115"/>
                    <a:pt x="14" y="2127"/>
                    <a:pt x="7" y="2153"/>
                  </a:cubicBezTo>
                  <a:cubicBezTo>
                    <a:pt x="1" y="2179"/>
                    <a:pt x="91" y="2204"/>
                    <a:pt x="206" y="2204"/>
                  </a:cubicBezTo>
                  <a:cubicBezTo>
                    <a:pt x="362" y="2207"/>
                    <a:pt x="517" y="2209"/>
                    <a:pt x="673" y="2209"/>
                  </a:cubicBezTo>
                  <a:cubicBezTo>
                    <a:pt x="1538" y="2209"/>
                    <a:pt x="2403" y="2164"/>
                    <a:pt x="3268" y="2082"/>
                  </a:cubicBezTo>
                  <a:cubicBezTo>
                    <a:pt x="4282" y="1973"/>
                    <a:pt x="5297" y="1839"/>
                    <a:pt x="6298" y="1646"/>
                  </a:cubicBezTo>
                  <a:cubicBezTo>
                    <a:pt x="7299" y="1447"/>
                    <a:pt x="8307" y="1222"/>
                    <a:pt x="9283" y="965"/>
                  </a:cubicBezTo>
                  <a:cubicBezTo>
                    <a:pt x="10259" y="715"/>
                    <a:pt x="11241" y="433"/>
                    <a:pt x="12217" y="144"/>
                  </a:cubicBezTo>
                  <a:cubicBezTo>
                    <a:pt x="12338" y="112"/>
                    <a:pt x="12428" y="48"/>
                    <a:pt x="12428" y="22"/>
                  </a:cubicBezTo>
                  <a:cubicBezTo>
                    <a:pt x="12425" y="8"/>
                    <a:pt x="12393" y="0"/>
                    <a:pt x="12344"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68" name="Google Shape;1925;p14">
              <a:extLst>
                <a:ext uri="{FF2B5EF4-FFF2-40B4-BE49-F238E27FC236}">
                  <a16:creationId xmlns:a16="http://schemas.microsoft.com/office/drawing/2014/main" id="{1CEE9E1D-8607-423D-B31E-B81D89C4197B}"/>
                </a:ext>
              </a:extLst>
            </p:cNvPr>
            <p:cNvSpPr/>
            <p:nvPr/>
          </p:nvSpPr>
          <p:spPr>
            <a:xfrm>
              <a:off x="7547879" y="4336873"/>
              <a:ext cx="513542" cy="104028"/>
            </a:xfrm>
            <a:custGeom>
              <a:avLst/>
              <a:gdLst/>
              <a:ahLst/>
              <a:cxnLst/>
              <a:rect l="l" t="t" r="r" b="b"/>
              <a:pathLst>
                <a:path w="19223" h="3894" extrusionOk="0">
                  <a:moveTo>
                    <a:pt x="19116" y="0"/>
                  </a:moveTo>
                  <a:cubicBezTo>
                    <a:pt x="19049" y="0"/>
                    <a:pt x="18956" y="10"/>
                    <a:pt x="18853" y="29"/>
                  </a:cubicBezTo>
                  <a:cubicBezTo>
                    <a:pt x="17287" y="305"/>
                    <a:pt x="15740" y="671"/>
                    <a:pt x="14219" y="1075"/>
                  </a:cubicBezTo>
                  <a:lnTo>
                    <a:pt x="9635" y="2321"/>
                  </a:lnTo>
                  <a:cubicBezTo>
                    <a:pt x="8114" y="2732"/>
                    <a:pt x="6580" y="3104"/>
                    <a:pt x="5020" y="3361"/>
                  </a:cubicBezTo>
                  <a:cubicBezTo>
                    <a:pt x="3564" y="3619"/>
                    <a:pt x="2091" y="3754"/>
                    <a:pt x="611" y="3754"/>
                  </a:cubicBezTo>
                  <a:cubicBezTo>
                    <a:pt x="513" y="3754"/>
                    <a:pt x="414" y="3753"/>
                    <a:pt x="315" y="3752"/>
                  </a:cubicBezTo>
                  <a:cubicBezTo>
                    <a:pt x="298" y="3751"/>
                    <a:pt x="282" y="3751"/>
                    <a:pt x="266" y="3751"/>
                  </a:cubicBezTo>
                  <a:cubicBezTo>
                    <a:pt x="182" y="3751"/>
                    <a:pt x="100" y="3766"/>
                    <a:pt x="19" y="3804"/>
                  </a:cubicBezTo>
                  <a:cubicBezTo>
                    <a:pt x="0" y="3829"/>
                    <a:pt x="141" y="3861"/>
                    <a:pt x="328" y="3861"/>
                  </a:cubicBezTo>
                  <a:cubicBezTo>
                    <a:pt x="738" y="3883"/>
                    <a:pt x="1148" y="3894"/>
                    <a:pt x="1559" y="3894"/>
                  </a:cubicBezTo>
                  <a:cubicBezTo>
                    <a:pt x="2735" y="3894"/>
                    <a:pt x="3910" y="3805"/>
                    <a:pt x="5071" y="3624"/>
                  </a:cubicBezTo>
                  <a:cubicBezTo>
                    <a:pt x="6644" y="3380"/>
                    <a:pt x="8198" y="3053"/>
                    <a:pt x="9725" y="2648"/>
                  </a:cubicBezTo>
                  <a:cubicBezTo>
                    <a:pt x="11253" y="2231"/>
                    <a:pt x="12774" y="1775"/>
                    <a:pt x="14289" y="1345"/>
                  </a:cubicBezTo>
                  <a:cubicBezTo>
                    <a:pt x="15811" y="915"/>
                    <a:pt x="17332" y="498"/>
                    <a:pt x="18879" y="170"/>
                  </a:cubicBezTo>
                  <a:cubicBezTo>
                    <a:pt x="19065" y="125"/>
                    <a:pt x="19213" y="68"/>
                    <a:pt x="19219" y="29"/>
                  </a:cubicBezTo>
                  <a:cubicBezTo>
                    <a:pt x="19223" y="10"/>
                    <a:pt x="19182" y="0"/>
                    <a:pt x="19116" y="0"/>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69" name="Google Shape;1926;p14">
              <a:extLst>
                <a:ext uri="{FF2B5EF4-FFF2-40B4-BE49-F238E27FC236}">
                  <a16:creationId xmlns:a16="http://schemas.microsoft.com/office/drawing/2014/main" id="{0C71F0D4-BC7D-C272-7C3D-B3CB908C8808}"/>
                </a:ext>
              </a:extLst>
            </p:cNvPr>
            <p:cNvSpPr/>
            <p:nvPr/>
          </p:nvSpPr>
          <p:spPr>
            <a:xfrm>
              <a:off x="7756219" y="4431066"/>
              <a:ext cx="171163" cy="45335"/>
            </a:xfrm>
            <a:custGeom>
              <a:avLst/>
              <a:gdLst/>
              <a:ahLst/>
              <a:cxnLst/>
              <a:rect l="l" t="t" r="r" b="b"/>
              <a:pathLst>
                <a:path w="6407" h="1697" extrusionOk="0">
                  <a:moveTo>
                    <a:pt x="6310" y="1"/>
                  </a:moveTo>
                  <a:cubicBezTo>
                    <a:pt x="6293" y="1"/>
                    <a:pt x="6276" y="5"/>
                    <a:pt x="6259" y="14"/>
                  </a:cubicBezTo>
                  <a:cubicBezTo>
                    <a:pt x="5759" y="194"/>
                    <a:pt x="5251" y="355"/>
                    <a:pt x="4751" y="515"/>
                  </a:cubicBezTo>
                  <a:cubicBezTo>
                    <a:pt x="4244" y="682"/>
                    <a:pt x="3737" y="817"/>
                    <a:pt x="3223" y="952"/>
                  </a:cubicBezTo>
                  <a:cubicBezTo>
                    <a:pt x="2709" y="1086"/>
                    <a:pt x="2190" y="1202"/>
                    <a:pt x="1676" y="1311"/>
                  </a:cubicBezTo>
                  <a:cubicBezTo>
                    <a:pt x="1156" y="1414"/>
                    <a:pt x="636" y="1510"/>
                    <a:pt x="110" y="1587"/>
                  </a:cubicBezTo>
                  <a:cubicBezTo>
                    <a:pt x="52" y="1594"/>
                    <a:pt x="1" y="1626"/>
                    <a:pt x="1" y="1651"/>
                  </a:cubicBezTo>
                  <a:cubicBezTo>
                    <a:pt x="1" y="1677"/>
                    <a:pt x="52" y="1696"/>
                    <a:pt x="110" y="1696"/>
                  </a:cubicBezTo>
                  <a:cubicBezTo>
                    <a:pt x="642" y="1683"/>
                    <a:pt x="1182" y="1645"/>
                    <a:pt x="1714" y="1574"/>
                  </a:cubicBezTo>
                  <a:cubicBezTo>
                    <a:pt x="2247" y="1497"/>
                    <a:pt x="2774" y="1401"/>
                    <a:pt x="3300" y="1279"/>
                  </a:cubicBezTo>
                  <a:cubicBezTo>
                    <a:pt x="3820" y="1138"/>
                    <a:pt x="4334" y="977"/>
                    <a:pt x="4841" y="798"/>
                  </a:cubicBezTo>
                  <a:cubicBezTo>
                    <a:pt x="5341" y="605"/>
                    <a:pt x="5836" y="387"/>
                    <a:pt x="6311" y="143"/>
                  </a:cubicBezTo>
                  <a:cubicBezTo>
                    <a:pt x="6368" y="111"/>
                    <a:pt x="6407" y="53"/>
                    <a:pt x="6394" y="34"/>
                  </a:cubicBezTo>
                  <a:cubicBezTo>
                    <a:pt x="6370" y="13"/>
                    <a:pt x="6340" y="1"/>
                    <a:pt x="6310"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70" name="Google Shape;1927;p14">
            <a:extLst>
              <a:ext uri="{FF2B5EF4-FFF2-40B4-BE49-F238E27FC236}">
                <a16:creationId xmlns:a16="http://schemas.microsoft.com/office/drawing/2014/main" id="{6F11D4C6-F77E-6612-A36D-F5E107A9FBBB}"/>
              </a:ext>
            </a:extLst>
          </p:cNvPr>
          <p:cNvGrpSpPr/>
          <p:nvPr/>
        </p:nvGrpSpPr>
        <p:grpSpPr>
          <a:xfrm rot="-3257869" flipH="1">
            <a:off x="-75789" y="644767"/>
            <a:ext cx="511668" cy="425180"/>
            <a:chOff x="3478568" y="540468"/>
            <a:chExt cx="511644" cy="425160"/>
          </a:xfrm>
        </p:grpSpPr>
        <p:sp>
          <p:nvSpPr>
            <p:cNvPr id="71" name="Google Shape;1928;p14">
              <a:extLst>
                <a:ext uri="{FF2B5EF4-FFF2-40B4-BE49-F238E27FC236}">
                  <a16:creationId xmlns:a16="http://schemas.microsoft.com/office/drawing/2014/main" id="{7E365921-1299-31C4-AFE2-453DC6C2F167}"/>
                </a:ext>
              </a:extLst>
            </p:cNvPr>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2" name="Google Shape;1929;p14">
              <a:extLst>
                <a:ext uri="{FF2B5EF4-FFF2-40B4-BE49-F238E27FC236}">
                  <a16:creationId xmlns:a16="http://schemas.microsoft.com/office/drawing/2014/main" id="{EE9A1ACA-007F-C66F-2439-58D77F4B7478}"/>
                </a:ext>
              </a:extLst>
            </p:cNvPr>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3" name="Google Shape;1930;p14">
              <a:extLst>
                <a:ext uri="{FF2B5EF4-FFF2-40B4-BE49-F238E27FC236}">
                  <a16:creationId xmlns:a16="http://schemas.microsoft.com/office/drawing/2014/main" id="{FE2549A3-4081-8130-A3A3-BF413635C077}"/>
                </a:ext>
              </a:extLst>
            </p:cNvPr>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4" name="Google Shape;1931;p14">
              <a:extLst>
                <a:ext uri="{FF2B5EF4-FFF2-40B4-BE49-F238E27FC236}">
                  <a16:creationId xmlns:a16="http://schemas.microsoft.com/office/drawing/2014/main" id="{3EFAAAA0-7FB2-B344-359C-FA985BF10665}"/>
                </a:ext>
              </a:extLst>
            </p:cNvPr>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5" name="Google Shape;1932;p14">
              <a:extLst>
                <a:ext uri="{FF2B5EF4-FFF2-40B4-BE49-F238E27FC236}">
                  <a16:creationId xmlns:a16="http://schemas.microsoft.com/office/drawing/2014/main" id="{667A7760-186E-C8F8-05DF-AB2BF575F30A}"/>
                </a:ext>
              </a:extLst>
            </p:cNvPr>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6" name="Google Shape;1933;p14">
              <a:extLst>
                <a:ext uri="{FF2B5EF4-FFF2-40B4-BE49-F238E27FC236}">
                  <a16:creationId xmlns:a16="http://schemas.microsoft.com/office/drawing/2014/main" id="{0A20C711-70D5-DE3F-D30A-AC5C98F8E8D1}"/>
                </a:ext>
              </a:extLst>
            </p:cNvPr>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7" name="Google Shape;1934;p14">
              <a:extLst>
                <a:ext uri="{FF2B5EF4-FFF2-40B4-BE49-F238E27FC236}">
                  <a16:creationId xmlns:a16="http://schemas.microsoft.com/office/drawing/2014/main" id="{850E633B-7556-AF5A-F437-C07FB5EC348B}"/>
                </a:ext>
              </a:extLst>
            </p:cNvPr>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8" name="Google Shape;1935;p14">
              <a:extLst>
                <a:ext uri="{FF2B5EF4-FFF2-40B4-BE49-F238E27FC236}">
                  <a16:creationId xmlns:a16="http://schemas.microsoft.com/office/drawing/2014/main" id="{9595F635-8B6B-B223-E1B7-EDB6B7D4B1E0}"/>
                </a:ext>
              </a:extLst>
            </p:cNvPr>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9" name="Google Shape;1936;p14">
              <a:extLst>
                <a:ext uri="{FF2B5EF4-FFF2-40B4-BE49-F238E27FC236}">
                  <a16:creationId xmlns:a16="http://schemas.microsoft.com/office/drawing/2014/main" id="{E278C796-B429-6377-DB47-93A9213F6693}"/>
                </a:ext>
              </a:extLst>
            </p:cNvPr>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0" name="Google Shape;1937;p14">
              <a:extLst>
                <a:ext uri="{FF2B5EF4-FFF2-40B4-BE49-F238E27FC236}">
                  <a16:creationId xmlns:a16="http://schemas.microsoft.com/office/drawing/2014/main" id="{D056BDF1-C6B0-A337-6D80-06295D3FC4BB}"/>
                </a:ext>
              </a:extLst>
            </p:cNvPr>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1" name="Google Shape;1938;p14">
              <a:extLst>
                <a:ext uri="{FF2B5EF4-FFF2-40B4-BE49-F238E27FC236}">
                  <a16:creationId xmlns:a16="http://schemas.microsoft.com/office/drawing/2014/main" id="{59AE43B7-793C-1710-87F9-022BD8195C8F}"/>
                </a:ext>
              </a:extLst>
            </p:cNvPr>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2" name="Google Shape;1939;p14">
              <a:extLst>
                <a:ext uri="{FF2B5EF4-FFF2-40B4-BE49-F238E27FC236}">
                  <a16:creationId xmlns:a16="http://schemas.microsoft.com/office/drawing/2014/main" id="{24A3C3CB-CAEC-790C-CED7-8D58D5F656EA}"/>
                </a:ext>
              </a:extLst>
            </p:cNvPr>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3" name="Google Shape;1940;p14">
              <a:extLst>
                <a:ext uri="{FF2B5EF4-FFF2-40B4-BE49-F238E27FC236}">
                  <a16:creationId xmlns:a16="http://schemas.microsoft.com/office/drawing/2014/main" id="{5E447120-3307-774C-5E6A-4AB45A5BA7E9}"/>
                </a:ext>
              </a:extLst>
            </p:cNvPr>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4" name="Google Shape;1941;p14">
              <a:extLst>
                <a:ext uri="{FF2B5EF4-FFF2-40B4-BE49-F238E27FC236}">
                  <a16:creationId xmlns:a16="http://schemas.microsoft.com/office/drawing/2014/main" id="{A0F6FD13-18EE-A4E1-80FA-0551615F5ED2}"/>
                </a:ext>
              </a:extLst>
            </p:cNvPr>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5" name="Google Shape;1942;p14">
              <a:extLst>
                <a:ext uri="{FF2B5EF4-FFF2-40B4-BE49-F238E27FC236}">
                  <a16:creationId xmlns:a16="http://schemas.microsoft.com/office/drawing/2014/main" id="{9E189B76-31F8-DAB6-AC3C-DD854D9F70A8}"/>
                </a:ext>
              </a:extLst>
            </p:cNvPr>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86" name="Google Shape;1943;p14">
            <a:extLst>
              <a:ext uri="{FF2B5EF4-FFF2-40B4-BE49-F238E27FC236}">
                <a16:creationId xmlns:a16="http://schemas.microsoft.com/office/drawing/2014/main" id="{2A720D26-E9A6-6C26-CF2C-31A4922065D4}"/>
              </a:ext>
            </a:extLst>
          </p:cNvPr>
          <p:cNvGrpSpPr/>
          <p:nvPr/>
        </p:nvGrpSpPr>
        <p:grpSpPr>
          <a:xfrm rot="-5130198">
            <a:off x="75089" y="2816037"/>
            <a:ext cx="730331" cy="694787"/>
            <a:chOff x="435062" y="187598"/>
            <a:chExt cx="730347" cy="694803"/>
          </a:xfrm>
        </p:grpSpPr>
        <p:sp>
          <p:nvSpPr>
            <p:cNvPr id="87" name="Google Shape;1944;p14">
              <a:extLst>
                <a:ext uri="{FF2B5EF4-FFF2-40B4-BE49-F238E27FC236}">
                  <a16:creationId xmlns:a16="http://schemas.microsoft.com/office/drawing/2014/main" id="{36612C4D-C99B-14ED-A306-5E48779CEBEB}"/>
                </a:ext>
              </a:extLst>
            </p:cNvPr>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chemeClr val="dk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8" name="Google Shape;1945;p14">
              <a:extLst>
                <a:ext uri="{FF2B5EF4-FFF2-40B4-BE49-F238E27FC236}">
                  <a16:creationId xmlns:a16="http://schemas.microsoft.com/office/drawing/2014/main" id="{69D7BB61-C47A-BABA-0C77-0B5BBE5ED573}"/>
                </a:ext>
              </a:extLst>
            </p:cNvPr>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9" name="Google Shape;1946;p14">
              <a:extLst>
                <a:ext uri="{FF2B5EF4-FFF2-40B4-BE49-F238E27FC236}">
                  <a16:creationId xmlns:a16="http://schemas.microsoft.com/office/drawing/2014/main" id="{CA0C0F8F-05D2-AED2-D97D-20536E910E46}"/>
                </a:ext>
              </a:extLst>
            </p:cNvPr>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0" name="Google Shape;1947;p14">
              <a:extLst>
                <a:ext uri="{FF2B5EF4-FFF2-40B4-BE49-F238E27FC236}">
                  <a16:creationId xmlns:a16="http://schemas.microsoft.com/office/drawing/2014/main" id="{1BCF143F-DC65-015F-30CC-676851F705BD}"/>
                </a:ext>
              </a:extLst>
            </p:cNvPr>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dk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1" name="Google Shape;1948;p14">
              <a:extLst>
                <a:ext uri="{FF2B5EF4-FFF2-40B4-BE49-F238E27FC236}">
                  <a16:creationId xmlns:a16="http://schemas.microsoft.com/office/drawing/2014/main" id="{76A95465-D8C7-6297-6B05-F9245FCAEA5F}"/>
                </a:ext>
              </a:extLst>
            </p:cNvPr>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2" name="Google Shape;1949;p14">
              <a:extLst>
                <a:ext uri="{FF2B5EF4-FFF2-40B4-BE49-F238E27FC236}">
                  <a16:creationId xmlns:a16="http://schemas.microsoft.com/office/drawing/2014/main" id="{4C79EBFA-981B-FD51-DF6D-65E1FA35C862}"/>
                </a:ext>
              </a:extLst>
            </p:cNvPr>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3" name="Google Shape;1950;p14">
              <a:extLst>
                <a:ext uri="{FF2B5EF4-FFF2-40B4-BE49-F238E27FC236}">
                  <a16:creationId xmlns:a16="http://schemas.microsoft.com/office/drawing/2014/main" id="{B7E1666D-C4DD-E8C9-8EFC-29F30B481786}"/>
                </a:ext>
              </a:extLst>
            </p:cNvPr>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4" name="Google Shape;1951;p14">
              <a:extLst>
                <a:ext uri="{FF2B5EF4-FFF2-40B4-BE49-F238E27FC236}">
                  <a16:creationId xmlns:a16="http://schemas.microsoft.com/office/drawing/2014/main" id="{6E9CA562-7442-9857-21A0-743F7D3F2D25}"/>
                </a:ext>
              </a:extLst>
            </p:cNvPr>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5" name="Google Shape;1952;p14">
              <a:extLst>
                <a:ext uri="{FF2B5EF4-FFF2-40B4-BE49-F238E27FC236}">
                  <a16:creationId xmlns:a16="http://schemas.microsoft.com/office/drawing/2014/main" id="{25C2B6BD-155B-D31C-FBD3-55C5F34D088C}"/>
                </a:ext>
              </a:extLst>
            </p:cNvPr>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6" name="Google Shape;1953;p14">
              <a:extLst>
                <a:ext uri="{FF2B5EF4-FFF2-40B4-BE49-F238E27FC236}">
                  <a16:creationId xmlns:a16="http://schemas.microsoft.com/office/drawing/2014/main" id="{663147C2-AD31-7225-7A85-080EE04613A9}"/>
                </a:ext>
              </a:extLst>
            </p:cNvPr>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7" name="Google Shape;1954;p14">
              <a:extLst>
                <a:ext uri="{FF2B5EF4-FFF2-40B4-BE49-F238E27FC236}">
                  <a16:creationId xmlns:a16="http://schemas.microsoft.com/office/drawing/2014/main" id="{5E2B7A0F-3975-4FAB-14A9-9C757F635256}"/>
                </a:ext>
              </a:extLst>
            </p:cNvPr>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8" name="Google Shape;1955;p14">
              <a:extLst>
                <a:ext uri="{FF2B5EF4-FFF2-40B4-BE49-F238E27FC236}">
                  <a16:creationId xmlns:a16="http://schemas.microsoft.com/office/drawing/2014/main" id="{3FA25F21-A332-AA3A-0393-05057DCF1C51}"/>
                </a:ext>
              </a:extLst>
            </p:cNvPr>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9" name="Google Shape;1956;p14">
              <a:extLst>
                <a:ext uri="{FF2B5EF4-FFF2-40B4-BE49-F238E27FC236}">
                  <a16:creationId xmlns:a16="http://schemas.microsoft.com/office/drawing/2014/main" id="{7D10D6F2-A0A3-32DC-A764-A65DA5985F7D}"/>
                </a:ext>
              </a:extLst>
            </p:cNvPr>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accent5"/>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0" name="Google Shape;1957;p14">
              <a:extLst>
                <a:ext uri="{FF2B5EF4-FFF2-40B4-BE49-F238E27FC236}">
                  <a16:creationId xmlns:a16="http://schemas.microsoft.com/office/drawing/2014/main" id="{C7EA41A2-4080-7202-43D6-72D5A49E9C62}"/>
                </a:ext>
              </a:extLst>
            </p:cNvPr>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1" name="Google Shape;1958;p14">
              <a:extLst>
                <a:ext uri="{FF2B5EF4-FFF2-40B4-BE49-F238E27FC236}">
                  <a16:creationId xmlns:a16="http://schemas.microsoft.com/office/drawing/2014/main" id="{1D166519-74F9-8A02-1FD3-D0824C0211F3}"/>
                </a:ext>
              </a:extLst>
            </p:cNvPr>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2" name="Google Shape;1959;p14">
              <a:extLst>
                <a:ext uri="{FF2B5EF4-FFF2-40B4-BE49-F238E27FC236}">
                  <a16:creationId xmlns:a16="http://schemas.microsoft.com/office/drawing/2014/main" id="{E1E9F88A-1002-84D3-FBC2-9A3AD1AECBCE}"/>
                </a:ext>
              </a:extLst>
            </p:cNvPr>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3" name="Google Shape;1960;p14">
              <a:extLst>
                <a:ext uri="{FF2B5EF4-FFF2-40B4-BE49-F238E27FC236}">
                  <a16:creationId xmlns:a16="http://schemas.microsoft.com/office/drawing/2014/main" id="{BACCDA5A-0C94-AD29-06AC-B4C839323D74}"/>
                </a:ext>
              </a:extLst>
            </p:cNvPr>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4" name="Google Shape;1961;p14">
              <a:extLst>
                <a:ext uri="{FF2B5EF4-FFF2-40B4-BE49-F238E27FC236}">
                  <a16:creationId xmlns:a16="http://schemas.microsoft.com/office/drawing/2014/main" id="{740E4610-8CD7-93C4-A765-B922C8773090}"/>
                </a:ext>
              </a:extLst>
            </p:cNvPr>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5" name="Google Shape;1962;p14">
              <a:extLst>
                <a:ext uri="{FF2B5EF4-FFF2-40B4-BE49-F238E27FC236}">
                  <a16:creationId xmlns:a16="http://schemas.microsoft.com/office/drawing/2014/main" id="{988C61B9-2B8D-DBCE-56D2-93BC5320C2BD}"/>
                </a:ext>
              </a:extLst>
            </p:cNvPr>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6" name="Google Shape;1963;p14">
              <a:extLst>
                <a:ext uri="{FF2B5EF4-FFF2-40B4-BE49-F238E27FC236}">
                  <a16:creationId xmlns:a16="http://schemas.microsoft.com/office/drawing/2014/main" id="{2C90EAB1-23B8-9EEF-1AA9-E72D80685805}"/>
                </a:ext>
              </a:extLst>
            </p:cNvPr>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7" name="Google Shape;1964;p14">
              <a:extLst>
                <a:ext uri="{FF2B5EF4-FFF2-40B4-BE49-F238E27FC236}">
                  <a16:creationId xmlns:a16="http://schemas.microsoft.com/office/drawing/2014/main" id="{BD747242-FF91-1D23-D0E5-AF37F321109B}"/>
                </a:ext>
              </a:extLst>
            </p:cNvPr>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8" name="Google Shape;1965;p14">
              <a:extLst>
                <a:ext uri="{FF2B5EF4-FFF2-40B4-BE49-F238E27FC236}">
                  <a16:creationId xmlns:a16="http://schemas.microsoft.com/office/drawing/2014/main" id="{4872A176-C9CD-50E1-E4A2-3FA726288381}"/>
                </a:ext>
              </a:extLst>
            </p:cNvPr>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9" name="Google Shape;1966;p14">
              <a:extLst>
                <a:ext uri="{FF2B5EF4-FFF2-40B4-BE49-F238E27FC236}">
                  <a16:creationId xmlns:a16="http://schemas.microsoft.com/office/drawing/2014/main" id="{FC6C4CE2-55BF-A087-3191-A68E966B5C9B}"/>
                </a:ext>
              </a:extLst>
            </p:cNvPr>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10" name="Google Shape;1967;p14">
              <a:extLst>
                <a:ext uri="{FF2B5EF4-FFF2-40B4-BE49-F238E27FC236}">
                  <a16:creationId xmlns:a16="http://schemas.microsoft.com/office/drawing/2014/main" id="{760597B0-4BDB-2FAA-AF03-1ACBC15D3BBB}"/>
                </a:ext>
              </a:extLst>
            </p:cNvPr>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11" name="Google Shape;1968;p14">
              <a:extLst>
                <a:ext uri="{FF2B5EF4-FFF2-40B4-BE49-F238E27FC236}">
                  <a16:creationId xmlns:a16="http://schemas.microsoft.com/office/drawing/2014/main" id="{C9D36886-30E0-54C5-FB4A-943EAD7D28C6}"/>
                </a:ext>
              </a:extLst>
            </p:cNvPr>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12" name="Google Shape;1969;p14">
              <a:extLst>
                <a:ext uri="{FF2B5EF4-FFF2-40B4-BE49-F238E27FC236}">
                  <a16:creationId xmlns:a16="http://schemas.microsoft.com/office/drawing/2014/main" id="{339327D8-960B-8722-6EF3-C333305DECB4}"/>
                </a:ext>
              </a:extLst>
            </p:cNvPr>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13" name="Google Shape;1970;p14">
              <a:extLst>
                <a:ext uri="{FF2B5EF4-FFF2-40B4-BE49-F238E27FC236}">
                  <a16:creationId xmlns:a16="http://schemas.microsoft.com/office/drawing/2014/main" id="{0009E5E3-4A38-D8AA-6518-4D1C354198CB}"/>
                </a:ext>
              </a:extLst>
            </p:cNvPr>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117" name="Google Shape;1974;p14">
            <a:extLst>
              <a:ext uri="{FF2B5EF4-FFF2-40B4-BE49-F238E27FC236}">
                <a16:creationId xmlns:a16="http://schemas.microsoft.com/office/drawing/2014/main" id="{21DB19D5-35DB-E7F1-F0DC-EAE42A39EB8A}"/>
              </a:ext>
            </a:extLst>
          </p:cNvPr>
          <p:cNvGrpSpPr/>
          <p:nvPr/>
        </p:nvGrpSpPr>
        <p:grpSpPr>
          <a:xfrm rot="1156882">
            <a:off x="8876693" y="4924721"/>
            <a:ext cx="180333" cy="270117"/>
            <a:chOff x="1459800" y="1512500"/>
            <a:chExt cx="131625" cy="197100"/>
          </a:xfrm>
        </p:grpSpPr>
        <p:sp>
          <p:nvSpPr>
            <p:cNvPr id="118" name="Google Shape;1975;p14">
              <a:extLst>
                <a:ext uri="{FF2B5EF4-FFF2-40B4-BE49-F238E27FC236}">
                  <a16:creationId xmlns:a16="http://schemas.microsoft.com/office/drawing/2014/main" id="{8D15C297-1216-07F7-01B5-100814CB0F31}"/>
                </a:ext>
              </a:extLst>
            </p:cNvPr>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19" name="Google Shape;1976;p14">
              <a:extLst>
                <a:ext uri="{FF2B5EF4-FFF2-40B4-BE49-F238E27FC236}">
                  <a16:creationId xmlns:a16="http://schemas.microsoft.com/office/drawing/2014/main" id="{7C37722E-931A-8498-B4B0-237DFA8D8EEB}"/>
                </a:ext>
              </a:extLst>
            </p:cNvPr>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20" name="Google Shape;1977;p14">
              <a:extLst>
                <a:ext uri="{FF2B5EF4-FFF2-40B4-BE49-F238E27FC236}">
                  <a16:creationId xmlns:a16="http://schemas.microsoft.com/office/drawing/2014/main" id="{B1FBCCC1-8EBC-5F53-EF1D-A40641A397CA}"/>
                </a:ext>
              </a:extLst>
            </p:cNvPr>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21" name="Google Shape;1978;p14">
              <a:extLst>
                <a:ext uri="{FF2B5EF4-FFF2-40B4-BE49-F238E27FC236}">
                  <a16:creationId xmlns:a16="http://schemas.microsoft.com/office/drawing/2014/main" id="{9458B655-EC08-8374-3519-E6F0110D1CA0}"/>
                </a:ext>
              </a:extLst>
            </p:cNvPr>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sp>
        <p:nvSpPr>
          <p:cNvPr id="122" name="Google Shape;1979;p14">
            <a:extLst>
              <a:ext uri="{FF2B5EF4-FFF2-40B4-BE49-F238E27FC236}">
                <a16:creationId xmlns:a16="http://schemas.microsoft.com/office/drawing/2014/main" id="{BFE9DD26-8685-B316-608C-74BA623AFCD1}"/>
              </a:ext>
            </a:extLst>
          </p:cNvPr>
          <p:cNvSpPr/>
          <p:nvPr/>
        </p:nvSpPr>
        <p:spPr>
          <a:xfrm rot="-10164585" flipH="1">
            <a:off x="2745420" y="3341664"/>
            <a:ext cx="215470" cy="215470"/>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123" name="Google Shape;1980;p14">
            <a:extLst>
              <a:ext uri="{FF2B5EF4-FFF2-40B4-BE49-F238E27FC236}">
                <a16:creationId xmlns:a16="http://schemas.microsoft.com/office/drawing/2014/main" id="{4E9938D1-8019-4E18-CE4A-E12CE75FD2C6}"/>
              </a:ext>
            </a:extLst>
          </p:cNvPr>
          <p:cNvSpPr/>
          <p:nvPr/>
        </p:nvSpPr>
        <p:spPr>
          <a:xfrm rot="-630953">
            <a:off x="8749526" y="-264046"/>
            <a:ext cx="641067" cy="641067"/>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124" name="Google Shape;1981;p14">
            <a:extLst>
              <a:ext uri="{FF2B5EF4-FFF2-40B4-BE49-F238E27FC236}">
                <a16:creationId xmlns:a16="http://schemas.microsoft.com/office/drawing/2014/main" id="{EEEF7F54-DE69-E839-113A-524DE2AAD7FE}"/>
              </a:ext>
            </a:extLst>
          </p:cNvPr>
          <p:cNvSpPr/>
          <p:nvPr/>
        </p:nvSpPr>
        <p:spPr>
          <a:xfrm rot="-635415">
            <a:off x="8347806" y="1071402"/>
            <a:ext cx="215470" cy="215470"/>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125" name="Google Shape;1982;p14">
            <a:extLst>
              <a:ext uri="{FF2B5EF4-FFF2-40B4-BE49-F238E27FC236}">
                <a16:creationId xmlns:a16="http://schemas.microsoft.com/office/drawing/2014/main" id="{49372A88-4FF6-E02D-4609-C214676DC420}"/>
              </a:ext>
            </a:extLst>
          </p:cNvPr>
          <p:cNvSpPr/>
          <p:nvPr/>
        </p:nvSpPr>
        <p:spPr>
          <a:xfrm rot="-631667">
            <a:off x="8589823" y="638244"/>
            <a:ext cx="103441" cy="103441"/>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126" name="Google Shape;1983;p14">
            <a:extLst>
              <a:ext uri="{FF2B5EF4-FFF2-40B4-BE49-F238E27FC236}">
                <a16:creationId xmlns:a16="http://schemas.microsoft.com/office/drawing/2014/main" id="{8DCB4D9F-282B-740C-0223-04F51497AF3A}"/>
              </a:ext>
            </a:extLst>
          </p:cNvPr>
          <p:cNvSpPr/>
          <p:nvPr/>
        </p:nvSpPr>
        <p:spPr>
          <a:xfrm rot="10169047">
            <a:off x="3373149" y="3468009"/>
            <a:ext cx="427509" cy="424526"/>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dirty="0">
              <a:solidFill>
                <a:srgbClr val="DADAFC"/>
              </a:solidFill>
              <a:ea typeface="+mn-ea"/>
            </a:endParaRPr>
          </a:p>
        </p:txBody>
      </p:sp>
      <p:sp>
        <p:nvSpPr>
          <p:cNvPr id="115" name="TextBox 114">
            <a:extLst>
              <a:ext uri="{FF2B5EF4-FFF2-40B4-BE49-F238E27FC236}">
                <a16:creationId xmlns:a16="http://schemas.microsoft.com/office/drawing/2014/main" id="{83BB82FA-D436-C6BD-0189-FFBC43B851D6}"/>
              </a:ext>
            </a:extLst>
          </p:cNvPr>
          <p:cNvSpPr txBox="1"/>
          <p:nvPr/>
        </p:nvSpPr>
        <p:spPr>
          <a:xfrm>
            <a:off x="263579" y="558480"/>
            <a:ext cx="3352881" cy="1754326"/>
          </a:xfrm>
          <a:prstGeom prst="rect">
            <a:avLst/>
          </a:prstGeom>
          <a:noFill/>
        </p:spPr>
        <p:txBody>
          <a:bodyPr wrap="square">
            <a:spAutoFit/>
          </a:bodyPr>
          <a:lstStyle/>
          <a:p>
            <a:pPr algn="ctr"/>
            <a:r>
              <a:rPr lang="vi-VN" sz="5400" b="1" dirty="0">
                <a:latin typeface="+mj-lt"/>
              </a:rPr>
              <a:t>Sọ Dừa (Sọ Dừa)</a:t>
            </a:r>
            <a:endParaRPr lang="en-SG" sz="5400" b="1" dirty="0">
              <a:latin typeface="+mj-lt"/>
            </a:endParaRPr>
          </a:p>
        </p:txBody>
      </p:sp>
      <p:pic>
        <p:nvPicPr>
          <p:cNvPr id="131" name="Picture 130">
            <a:extLst>
              <a:ext uri="{FF2B5EF4-FFF2-40B4-BE49-F238E27FC236}">
                <a16:creationId xmlns:a16="http://schemas.microsoft.com/office/drawing/2014/main" id="{CB407E9C-88EC-54B5-DABE-5286B86A0474}"/>
              </a:ext>
            </a:extLst>
          </p:cNvPr>
          <p:cNvPicPr>
            <a:picLocks noChangeAspect="1"/>
          </p:cNvPicPr>
          <p:nvPr/>
        </p:nvPicPr>
        <p:blipFill>
          <a:blip r:embed="rId2"/>
          <a:srcRect r="2017" b="19052"/>
          <a:stretch/>
        </p:blipFill>
        <p:spPr>
          <a:xfrm>
            <a:off x="814794" y="2806932"/>
            <a:ext cx="2321474" cy="2336568"/>
          </a:xfrm>
          <a:prstGeom prst="rect">
            <a:avLst/>
          </a:prstGeom>
        </p:spPr>
      </p:pic>
      <p:pic>
        <p:nvPicPr>
          <p:cNvPr id="9" name="Picture 8" descr="Truyện SỌ DỪA -">
            <a:extLst>
              <a:ext uri="{FF2B5EF4-FFF2-40B4-BE49-F238E27FC236}">
                <a16:creationId xmlns:a16="http://schemas.microsoft.com/office/drawing/2014/main" id="{6378C6C7-DDE4-B8F6-D69F-44DBC7A3F9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3298" y="689964"/>
            <a:ext cx="4613649" cy="3446363"/>
          </a:xfrm>
          <a:prstGeom prst="rect">
            <a:avLst/>
          </a:prstGeom>
          <a:noFill/>
          <a:ln>
            <a:noFill/>
          </a:ln>
        </p:spPr>
      </p:pic>
    </p:spTree>
    <p:extLst>
      <p:ext uri="{BB962C8B-B14F-4D97-AF65-F5344CB8AC3E}">
        <p14:creationId xmlns:p14="http://schemas.microsoft.com/office/powerpoint/2010/main" val="3916412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p15:prstTrans prst="origami"/>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barn(inVertical)">
                                      <p:cBhvr>
                                        <p:cTn id="7"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29228-6240-759A-6844-2466C2D4D2D9}"/>
            </a:ext>
          </a:extLst>
        </p:cNvPr>
        <p:cNvGrpSpPr/>
        <p:nvPr/>
      </p:nvGrpSpPr>
      <p:grpSpPr>
        <a:xfrm>
          <a:off x="0" y="0"/>
          <a:ext cx="0" cy="0"/>
          <a:chOff x="0" y="0"/>
          <a:chExt cx="0" cy="0"/>
        </a:xfrm>
      </p:grpSpPr>
      <p:sp>
        <p:nvSpPr>
          <p:cNvPr id="2" name="Google Shape;1857;p14">
            <a:extLst>
              <a:ext uri="{FF2B5EF4-FFF2-40B4-BE49-F238E27FC236}">
                <a16:creationId xmlns:a16="http://schemas.microsoft.com/office/drawing/2014/main" id="{59775FC4-85B0-3BF0-FC20-7BF4A14DF074}"/>
              </a:ext>
            </a:extLst>
          </p:cNvPr>
          <p:cNvSpPr/>
          <p:nvPr/>
        </p:nvSpPr>
        <p:spPr>
          <a:xfrm rot="10800000">
            <a:off x="3887050" y="91476"/>
            <a:ext cx="5118053" cy="496934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3" name="Google Shape;1858;p14">
            <a:extLst>
              <a:ext uri="{FF2B5EF4-FFF2-40B4-BE49-F238E27FC236}">
                <a16:creationId xmlns:a16="http://schemas.microsoft.com/office/drawing/2014/main" id="{D7C88F0E-C4BA-3BDE-6193-B420978997F6}"/>
              </a:ext>
            </a:extLst>
          </p:cNvPr>
          <p:cNvSpPr/>
          <p:nvPr/>
        </p:nvSpPr>
        <p:spPr>
          <a:xfrm rot="10800000" flipH="1">
            <a:off x="339324" y="77798"/>
            <a:ext cx="3220254" cy="3347303"/>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4" name="Google Shape;1859;p14">
            <a:extLst>
              <a:ext uri="{FF2B5EF4-FFF2-40B4-BE49-F238E27FC236}">
                <a16:creationId xmlns:a16="http://schemas.microsoft.com/office/drawing/2014/main" id="{929DCCA4-E1F6-7D8B-2AE5-A9103D4A2F78}"/>
              </a:ext>
            </a:extLst>
          </p:cNvPr>
          <p:cNvSpPr/>
          <p:nvPr/>
        </p:nvSpPr>
        <p:spPr>
          <a:xfrm rot="630953" flipH="1">
            <a:off x="480170" y="160964"/>
            <a:ext cx="641067" cy="641067"/>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5" name="Google Shape;1860;p14">
            <a:extLst>
              <a:ext uri="{FF2B5EF4-FFF2-40B4-BE49-F238E27FC236}">
                <a16:creationId xmlns:a16="http://schemas.microsoft.com/office/drawing/2014/main" id="{7D843694-C35F-8D75-C838-608DFB913A5D}"/>
              </a:ext>
            </a:extLst>
          </p:cNvPr>
          <p:cNvSpPr/>
          <p:nvPr/>
        </p:nvSpPr>
        <p:spPr>
          <a:xfrm rot="635415" flipH="1">
            <a:off x="53943" y="2386533"/>
            <a:ext cx="215470" cy="215470"/>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6" name="Google Shape;1861;p14">
            <a:extLst>
              <a:ext uri="{FF2B5EF4-FFF2-40B4-BE49-F238E27FC236}">
                <a16:creationId xmlns:a16="http://schemas.microsoft.com/office/drawing/2014/main" id="{6A2E711A-95B0-08AF-D3A5-919176431792}"/>
              </a:ext>
            </a:extLst>
          </p:cNvPr>
          <p:cNvSpPr/>
          <p:nvPr/>
        </p:nvSpPr>
        <p:spPr>
          <a:xfrm rot="631667" flipH="1">
            <a:off x="151558" y="205269"/>
            <a:ext cx="103441" cy="103441"/>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7" name="Google Shape;1862;p14">
            <a:extLst>
              <a:ext uri="{FF2B5EF4-FFF2-40B4-BE49-F238E27FC236}">
                <a16:creationId xmlns:a16="http://schemas.microsoft.com/office/drawing/2014/main" id="{959BBD64-28D6-B086-F6DD-3308BDE8E40C}"/>
              </a:ext>
            </a:extLst>
          </p:cNvPr>
          <p:cNvSpPr/>
          <p:nvPr/>
        </p:nvSpPr>
        <p:spPr>
          <a:xfrm rot="-10164585" flipH="1">
            <a:off x="9224800" y="4170696"/>
            <a:ext cx="215470" cy="215470"/>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8" name="Google Shape;1863;p14">
            <a:extLst>
              <a:ext uri="{FF2B5EF4-FFF2-40B4-BE49-F238E27FC236}">
                <a16:creationId xmlns:a16="http://schemas.microsoft.com/office/drawing/2014/main" id="{4B983AC1-C00F-63DC-5310-AE63955EE642}"/>
              </a:ext>
            </a:extLst>
          </p:cNvPr>
          <p:cNvSpPr/>
          <p:nvPr/>
        </p:nvSpPr>
        <p:spPr>
          <a:xfrm rot="-10168333" flipH="1">
            <a:off x="9466816" y="4715887"/>
            <a:ext cx="103441" cy="103441"/>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grpSp>
        <p:nvGrpSpPr>
          <p:cNvPr id="10" name="Google Shape;1867;p14">
            <a:extLst>
              <a:ext uri="{FF2B5EF4-FFF2-40B4-BE49-F238E27FC236}">
                <a16:creationId xmlns:a16="http://schemas.microsoft.com/office/drawing/2014/main" id="{BA614C14-CC55-9B5E-3A8B-0548401D51C0}"/>
              </a:ext>
            </a:extLst>
          </p:cNvPr>
          <p:cNvGrpSpPr/>
          <p:nvPr/>
        </p:nvGrpSpPr>
        <p:grpSpPr>
          <a:xfrm rot="-564852">
            <a:off x="98537" y="338595"/>
            <a:ext cx="180333" cy="270118"/>
            <a:chOff x="1459800" y="1512500"/>
            <a:chExt cx="131625" cy="197100"/>
          </a:xfrm>
        </p:grpSpPr>
        <p:sp>
          <p:nvSpPr>
            <p:cNvPr id="11" name="Google Shape;1868;p14">
              <a:extLst>
                <a:ext uri="{FF2B5EF4-FFF2-40B4-BE49-F238E27FC236}">
                  <a16:creationId xmlns:a16="http://schemas.microsoft.com/office/drawing/2014/main" id="{C9BDA1B7-B7A2-D055-42BE-63A5D7D385D1}"/>
                </a:ext>
              </a:extLst>
            </p:cNvPr>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2" name="Google Shape;1869;p14">
              <a:extLst>
                <a:ext uri="{FF2B5EF4-FFF2-40B4-BE49-F238E27FC236}">
                  <a16:creationId xmlns:a16="http://schemas.microsoft.com/office/drawing/2014/main" id="{C99A23C6-6292-CE4D-98EC-C10EB0585415}"/>
                </a:ext>
              </a:extLst>
            </p:cNvPr>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3" name="Google Shape;1870;p14">
              <a:extLst>
                <a:ext uri="{FF2B5EF4-FFF2-40B4-BE49-F238E27FC236}">
                  <a16:creationId xmlns:a16="http://schemas.microsoft.com/office/drawing/2014/main" id="{181014BB-E449-FD63-E3E0-5E82113C756E}"/>
                </a:ext>
              </a:extLst>
            </p:cNvPr>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4" name="Google Shape;1871;p14">
              <a:extLst>
                <a:ext uri="{FF2B5EF4-FFF2-40B4-BE49-F238E27FC236}">
                  <a16:creationId xmlns:a16="http://schemas.microsoft.com/office/drawing/2014/main" id="{C0EBDACB-3BF2-F0CB-3362-DD59EAF095F6}"/>
                </a:ext>
              </a:extLst>
            </p:cNvPr>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15" name="Google Shape;1872;p14">
            <a:extLst>
              <a:ext uri="{FF2B5EF4-FFF2-40B4-BE49-F238E27FC236}">
                <a16:creationId xmlns:a16="http://schemas.microsoft.com/office/drawing/2014/main" id="{79F6DCFE-B2F8-81F2-1EB3-A957556FDBDC}"/>
              </a:ext>
            </a:extLst>
          </p:cNvPr>
          <p:cNvGrpSpPr/>
          <p:nvPr/>
        </p:nvGrpSpPr>
        <p:grpSpPr>
          <a:xfrm>
            <a:off x="9064953" y="3575101"/>
            <a:ext cx="222100" cy="248393"/>
            <a:chOff x="4791500" y="4541438"/>
            <a:chExt cx="163225" cy="182575"/>
          </a:xfrm>
        </p:grpSpPr>
        <p:sp>
          <p:nvSpPr>
            <p:cNvPr id="16" name="Google Shape;1873;p14">
              <a:extLst>
                <a:ext uri="{FF2B5EF4-FFF2-40B4-BE49-F238E27FC236}">
                  <a16:creationId xmlns:a16="http://schemas.microsoft.com/office/drawing/2014/main" id="{7C283212-CF11-9449-8CD4-B321D7F18A74}"/>
                </a:ext>
              </a:extLst>
            </p:cNvPr>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4"/>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7" name="Google Shape;1874;p14">
              <a:extLst>
                <a:ext uri="{FF2B5EF4-FFF2-40B4-BE49-F238E27FC236}">
                  <a16:creationId xmlns:a16="http://schemas.microsoft.com/office/drawing/2014/main" id="{F68B80A1-FE46-82AC-1C74-9A26A7B74888}"/>
                </a:ext>
              </a:extLst>
            </p:cNvPr>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18" name="Google Shape;1875;p14">
            <a:extLst>
              <a:ext uri="{FF2B5EF4-FFF2-40B4-BE49-F238E27FC236}">
                <a16:creationId xmlns:a16="http://schemas.microsoft.com/office/drawing/2014/main" id="{B763E7AA-4B56-B29C-F06D-263AD23F6240}"/>
              </a:ext>
            </a:extLst>
          </p:cNvPr>
          <p:cNvGrpSpPr/>
          <p:nvPr/>
        </p:nvGrpSpPr>
        <p:grpSpPr>
          <a:xfrm>
            <a:off x="3175122" y="3358008"/>
            <a:ext cx="192516" cy="227716"/>
            <a:chOff x="1824250" y="1008625"/>
            <a:chExt cx="144250" cy="170625"/>
          </a:xfrm>
        </p:grpSpPr>
        <p:sp>
          <p:nvSpPr>
            <p:cNvPr id="19" name="Google Shape;1876;p14">
              <a:extLst>
                <a:ext uri="{FF2B5EF4-FFF2-40B4-BE49-F238E27FC236}">
                  <a16:creationId xmlns:a16="http://schemas.microsoft.com/office/drawing/2014/main" id="{DD0ADE40-2644-DEAE-4DBA-BFDF26729C0F}"/>
                </a:ext>
              </a:extLst>
            </p:cNvPr>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5"/>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20" name="Google Shape;1877;p14">
              <a:extLst>
                <a:ext uri="{FF2B5EF4-FFF2-40B4-BE49-F238E27FC236}">
                  <a16:creationId xmlns:a16="http://schemas.microsoft.com/office/drawing/2014/main" id="{835DAC52-CFE4-C0E3-431F-EBCC7D16CB8C}"/>
                </a:ext>
              </a:extLst>
            </p:cNvPr>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21" name="Google Shape;1878;p14">
            <a:extLst>
              <a:ext uri="{FF2B5EF4-FFF2-40B4-BE49-F238E27FC236}">
                <a16:creationId xmlns:a16="http://schemas.microsoft.com/office/drawing/2014/main" id="{D4A4B8D7-4BD2-6DB3-DD40-93713804A81C}"/>
              </a:ext>
            </a:extLst>
          </p:cNvPr>
          <p:cNvGrpSpPr/>
          <p:nvPr/>
        </p:nvGrpSpPr>
        <p:grpSpPr>
          <a:xfrm rot="7762257" flipH="1">
            <a:off x="3678233" y="64430"/>
            <a:ext cx="441891" cy="612029"/>
            <a:chOff x="7354581" y="3323800"/>
            <a:chExt cx="939478" cy="1644077"/>
          </a:xfrm>
        </p:grpSpPr>
        <p:sp>
          <p:nvSpPr>
            <p:cNvPr id="22" name="Google Shape;1879;p14">
              <a:extLst>
                <a:ext uri="{FF2B5EF4-FFF2-40B4-BE49-F238E27FC236}">
                  <a16:creationId xmlns:a16="http://schemas.microsoft.com/office/drawing/2014/main" id="{04646410-9DFC-07CA-15FA-5B3B673134EC}"/>
                </a:ext>
              </a:extLst>
            </p:cNvPr>
            <p:cNvSpPr/>
            <p:nvPr/>
          </p:nvSpPr>
          <p:spPr>
            <a:xfrm>
              <a:off x="7507061" y="4467103"/>
              <a:ext cx="781494" cy="491850"/>
            </a:xfrm>
            <a:custGeom>
              <a:avLst/>
              <a:gdLst/>
              <a:ahLst/>
              <a:cxnLst/>
              <a:rect l="l" t="t" r="r" b="b"/>
              <a:pathLst>
                <a:path w="29253" h="18411" extrusionOk="0">
                  <a:moveTo>
                    <a:pt x="26615" y="1"/>
                  </a:moveTo>
                  <a:cubicBezTo>
                    <a:pt x="26615" y="1"/>
                    <a:pt x="24400" y="694"/>
                    <a:pt x="21190" y="1631"/>
                  </a:cubicBezTo>
                  <a:cubicBezTo>
                    <a:pt x="14867" y="3461"/>
                    <a:pt x="4699" y="6279"/>
                    <a:pt x="0" y="6722"/>
                  </a:cubicBezTo>
                  <a:cubicBezTo>
                    <a:pt x="0" y="6722"/>
                    <a:pt x="58" y="7376"/>
                    <a:pt x="199" y="8352"/>
                  </a:cubicBezTo>
                  <a:cubicBezTo>
                    <a:pt x="527" y="10592"/>
                    <a:pt x="1303" y="14649"/>
                    <a:pt x="2966" y="17256"/>
                  </a:cubicBezTo>
                  <a:cubicBezTo>
                    <a:pt x="3489" y="18076"/>
                    <a:pt x="4855" y="18411"/>
                    <a:pt x="6693" y="18411"/>
                  </a:cubicBezTo>
                  <a:cubicBezTo>
                    <a:pt x="9889" y="18411"/>
                    <a:pt x="14513" y="17397"/>
                    <a:pt x="18610" y="16158"/>
                  </a:cubicBezTo>
                  <a:cubicBezTo>
                    <a:pt x="22872" y="14874"/>
                    <a:pt x="26570" y="13346"/>
                    <a:pt x="27507" y="12473"/>
                  </a:cubicBezTo>
                  <a:cubicBezTo>
                    <a:pt x="29253" y="10830"/>
                    <a:pt x="27892" y="4700"/>
                    <a:pt x="27096" y="1682"/>
                  </a:cubicBezTo>
                  <a:cubicBezTo>
                    <a:pt x="26820" y="649"/>
                    <a:pt x="26615" y="1"/>
                    <a:pt x="26615" y="1"/>
                  </a:cubicBezTo>
                  <a:close/>
                </a:path>
              </a:pathLst>
            </a:custGeom>
            <a:solidFill>
              <a:schemeClr val="accen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23" name="Google Shape;1880;p14">
              <a:extLst>
                <a:ext uri="{FF2B5EF4-FFF2-40B4-BE49-F238E27FC236}">
                  <a16:creationId xmlns:a16="http://schemas.microsoft.com/office/drawing/2014/main" id="{16DF0AC2-6ACF-5CCF-1BD8-7E752025E995}"/>
                </a:ext>
              </a:extLst>
            </p:cNvPr>
            <p:cNvSpPr/>
            <p:nvPr/>
          </p:nvSpPr>
          <p:spPr>
            <a:xfrm>
              <a:off x="7498139" y="4458341"/>
              <a:ext cx="795920" cy="509535"/>
            </a:xfrm>
            <a:custGeom>
              <a:avLst/>
              <a:gdLst/>
              <a:ahLst/>
              <a:cxnLst/>
              <a:rect l="l" t="t" r="r" b="b"/>
              <a:pathLst>
                <a:path w="29793" h="19073" extrusionOk="0">
                  <a:moveTo>
                    <a:pt x="26730" y="739"/>
                  </a:moveTo>
                  <a:cubicBezTo>
                    <a:pt x="26814" y="1022"/>
                    <a:pt x="26949" y="1497"/>
                    <a:pt x="27109" y="2094"/>
                  </a:cubicBezTo>
                  <a:cubicBezTo>
                    <a:pt x="28579" y="7666"/>
                    <a:pt x="28759" y="11485"/>
                    <a:pt x="27616" y="12564"/>
                  </a:cubicBezTo>
                  <a:cubicBezTo>
                    <a:pt x="26730" y="13392"/>
                    <a:pt x="23039" y="14913"/>
                    <a:pt x="18847" y="16171"/>
                  </a:cubicBezTo>
                  <a:cubicBezTo>
                    <a:pt x="14562" y="17473"/>
                    <a:pt x="10025" y="18419"/>
                    <a:pt x="6982" y="18419"/>
                  </a:cubicBezTo>
                  <a:cubicBezTo>
                    <a:pt x="5267" y="18419"/>
                    <a:pt x="4027" y="18118"/>
                    <a:pt x="3576" y="17410"/>
                  </a:cubicBezTo>
                  <a:cubicBezTo>
                    <a:pt x="1946" y="14849"/>
                    <a:pt x="1175" y="10811"/>
                    <a:pt x="854" y="8635"/>
                  </a:cubicBezTo>
                  <a:cubicBezTo>
                    <a:pt x="771" y="8077"/>
                    <a:pt x="720" y="7621"/>
                    <a:pt x="694" y="7345"/>
                  </a:cubicBezTo>
                  <a:cubicBezTo>
                    <a:pt x="5296" y="6831"/>
                    <a:pt x="14566" y="4315"/>
                    <a:pt x="21608" y="2274"/>
                  </a:cubicBezTo>
                  <a:cubicBezTo>
                    <a:pt x="24098" y="1548"/>
                    <a:pt x="26005" y="964"/>
                    <a:pt x="26730" y="739"/>
                  </a:cubicBezTo>
                  <a:close/>
                  <a:moveTo>
                    <a:pt x="26945" y="0"/>
                  </a:moveTo>
                  <a:cubicBezTo>
                    <a:pt x="26914" y="0"/>
                    <a:pt x="26883" y="5"/>
                    <a:pt x="26852" y="14"/>
                  </a:cubicBezTo>
                  <a:cubicBezTo>
                    <a:pt x="26827" y="27"/>
                    <a:pt x="24599" y="727"/>
                    <a:pt x="21434" y="1645"/>
                  </a:cubicBezTo>
                  <a:cubicBezTo>
                    <a:pt x="14238" y="3731"/>
                    <a:pt x="4744" y="6305"/>
                    <a:pt x="309" y="6722"/>
                  </a:cubicBezTo>
                  <a:cubicBezTo>
                    <a:pt x="129" y="6741"/>
                    <a:pt x="1" y="6896"/>
                    <a:pt x="13" y="7075"/>
                  </a:cubicBezTo>
                  <a:cubicBezTo>
                    <a:pt x="13" y="7101"/>
                    <a:pt x="65" y="7749"/>
                    <a:pt x="212" y="8725"/>
                  </a:cubicBezTo>
                  <a:cubicBezTo>
                    <a:pt x="533" y="10959"/>
                    <a:pt x="1329" y="15099"/>
                    <a:pt x="3030" y="17757"/>
                  </a:cubicBezTo>
                  <a:cubicBezTo>
                    <a:pt x="3640" y="18720"/>
                    <a:pt x="5162" y="19073"/>
                    <a:pt x="7055" y="19073"/>
                  </a:cubicBezTo>
                  <a:cubicBezTo>
                    <a:pt x="11087" y="19073"/>
                    <a:pt x="16813" y="17468"/>
                    <a:pt x="19046" y="16800"/>
                  </a:cubicBezTo>
                  <a:cubicBezTo>
                    <a:pt x="23392" y="15491"/>
                    <a:pt x="27103" y="13944"/>
                    <a:pt x="28066" y="13039"/>
                  </a:cubicBezTo>
                  <a:cubicBezTo>
                    <a:pt x="29792" y="11415"/>
                    <a:pt x="28842" y="6100"/>
                    <a:pt x="27745" y="1927"/>
                  </a:cubicBezTo>
                  <a:cubicBezTo>
                    <a:pt x="27475" y="900"/>
                    <a:pt x="27270" y="258"/>
                    <a:pt x="27257" y="226"/>
                  </a:cubicBezTo>
                  <a:cubicBezTo>
                    <a:pt x="27215" y="90"/>
                    <a:pt x="27083" y="0"/>
                    <a:pt x="26945"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24" name="Google Shape;1881;p14">
              <a:extLst>
                <a:ext uri="{FF2B5EF4-FFF2-40B4-BE49-F238E27FC236}">
                  <a16:creationId xmlns:a16="http://schemas.microsoft.com/office/drawing/2014/main" id="{1E8306A2-F175-B2FD-2930-89AD3B652268}"/>
                </a:ext>
              </a:extLst>
            </p:cNvPr>
            <p:cNvSpPr/>
            <p:nvPr/>
          </p:nvSpPr>
          <p:spPr>
            <a:xfrm>
              <a:off x="7372264" y="3332749"/>
              <a:ext cx="869653" cy="1358912"/>
            </a:xfrm>
            <a:custGeom>
              <a:avLst/>
              <a:gdLst/>
              <a:ahLst/>
              <a:cxnLst/>
              <a:rect l="l" t="t" r="r" b="b"/>
              <a:pathLst>
                <a:path w="32553" h="50867" extrusionOk="0">
                  <a:moveTo>
                    <a:pt x="9655" y="0"/>
                  </a:moveTo>
                  <a:cubicBezTo>
                    <a:pt x="9655" y="0"/>
                    <a:pt x="9187" y="39"/>
                    <a:pt x="8635" y="109"/>
                  </a:cubicBezTo>
                  <a:cubicBezTo>
                    <a:pt x="7890" y="206"/>
                    <a:pt x="6991" y="360"/>
                    <a:pt x="6991" y="552"/>
                  </a:cubicBezTo>
                  <a:lnTo>
                    <a:pt x="5688" y="5392"/>
                  </a:lnTo>
                  <a:lnTo>
                    <a:pt x="5553" y="5887"/>
                  </a:lnTo>
                  <a:cubicBezTo>
                    <a:pt x="3243" y="11388"/>
                    <a:pt x="1387" y="17076"/>
                    <a:pt x="1" y="22879"/>
                  </a:cubicBezTo>
                  <a:lnTo>
                    <a:pt x="2934" y="40409"/>
                  </a:lnTo>
                  <a:lnTo>
                    <a:pt x="4674" y="50866"/>
                  </a:lnTo>
                  <a:lnTo>
                    <a:pt x="5233" y="50809"/>
                  </a:lnTo>
                  <a:cubicBezTo>
                    <a:pt x="13744" y="49859"/>
                    <a:pt x="21589" y="47702"/>
                    <a:pt x="26666" y="46071"/>
                  </a:cubicBezTo>
                  <a:cubicBezTo>
                    <a:pt x="29388" y="45192"/>
                    <a:pt x="31320" y="44473"/>
                    <a:pt x="32129" y="44145"/>
                  </a:cubicBezTo>
                  <a:lnTo>
                    <a:pt x="32553" y="43979"/>
                  </a:lnTo>
                  <a:lnTo>
                    <a:pt x="29221" y="34074"/>
                  </a:lnTo>
                  <a:lnTo>
                    <a:pt x="23540" y="17101"/>
                  </a:lnTo>
                  <a:cubicBezTo>
                    <a:pt x="21383" y="13327"/>
                    <a:pt x="13308" y="4776"/>
                    <a:pt x="13308" y="4776"/>
                  </a:cubicBezTo>
                  <a:lnTo>
                    <a:pt x="12878" y="4218"/>
                  </a:lnTo>
                  <a:lnTo>
                    <a:pt x="9655" y="0"/>
                  </a:lnTo>
                  <a:close/>
                </a:path>
              </a:pathLst>
            </a:custGeom>
            <a:solidFill>
              <a:schemeClr val="dk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25" name="Google Shape;1882;p14">
              <a:extLst>
                <a:ext uri="{FF2B5EF4-FFF2-40B4-BE49-F238E27FC236}">
                  <a16:creationId xmlns:a16="http://schemas.microsoft.com/office/drawing/2014/main" id="{6CA79660-D049-3813-60F8-9A6E7DB63A4E}"/>
                </a:ext>
              </a:extLst>
            </p:cNvPr>
            <p:cNvSpPr/>
            <p:nvPr/>
          </p:nvSpPr>
          <p:spPr>
            <a:xfrm>
              <a:off x="7363368" y="3323800"/>
              <a:ext cx="888167" cy="1376437"/>
            </a:xfrm>
            <a:custGeom>
              <a:avLst/>
              <a:gdLst/>
              <a:ahLst/>
              <a:cxnLst/>
              <a:rect l="l" t="t" r="r" b="b"/>
              <a:pathLst>
                <a:path w="33246" h="51523" extrusionOk="0">
                  <a:moveTo>
                    <a:pt x="9834" y="669"/>
                  </a:moveTo>
                  <a:lnTo>
                    <a:pt x="13378" y="5304"/>
                  </a:lnTo>
                  <a:cubicBezTo>
                    <a:pt x="13391" y="5310"/>
                    <a:pt x="13397" y="5323"/>
                    <a:pt x="13403" y="5329"/>
                  </a:cubicBezTo>
                  <a:cubicBezTo>
                    <a:pt x="13480" y="5413"/>
                    <a:pt x="21434" y="13848"/>
                    <a:pt x="23572" y="17565"/>
                  </a:cubicBezTo>
                  <a:lnTo>
                    <a:pt x="29240" y="34505"/>
                  </a:lnTo>
                  <a:lnTo>
                    <a:pt x="32469" y="44127"/>
                  </a:lnTo>
                  <a:lnTo>
                    <a:pt x="32334" y="44179"/>
                  </a:lnTo>
                  <a:cubicBezTo>
                    <a:pt x="31403" y="44558"/>
                    <a:pt x="29419" y="45283"/>
                    <a:pt x="26897" y="46092"/>
                  </a:cubicBezTo>
                  <a:cubicBezTo>
                    <a:pt x="21793" y="47729"/>
                    <a:pt x="13955" y="49879"/>
                    <a:pt x="5527" y="50810"/>
                  </a:cubicBezTo>
                  <a:lnTo>
                    <a:pt x="5270" y="50842"/>
                  </a:lnTo>
                  <a:lnTo>
                    <a:pt x="3588" y="40687"/>
                  </a:lnTo>
                  <a:lnTo>
                    <a:pt x="661" y="23220"/>
                  </a:lnTo>
                  <a:cubicBezTo>
                    <a:pt x="2048" y="17455"/>
                    <a:pt x="3890" y="11813"/>
                    <a:pt x="6182" y="6344"/>
                  </a:cubicBezTo>
                  <a:cubicBezTo>
                    <a:pt x="6188" y="6331"/>
                    <a:pt x="6195" y="6318"/>
                    <a:pt x="6195" y="6305"/>
                  </a:cubicBezTo>
                  <a:lnTo>
                    <a:pt x="7613" y="1041"/>
                  </a:lnTo>
                  <a:cubicBezTo>
                    <a:pt x="7722" y="990"/>
                    <a:pt x="8063" y="881"/>
                    <a:pt x="9006" y="765"/>
                  </a:cubicBezTo>
                  <a:cubicBezTo>
                    <a:pt x="9340" y="720"/>
                    <a:pt x="9648" y="688"/>
                    <a:pt x="9834" y="669"/>
                  </a:cubicBezTo>
                  <a:close/>
                  <a:moveTo>
                    <a:pt x="9978" y="1"/>
                  </a:moveTo>
                  <a:cubicBezTo>
                    <a:pt x="9971" y="1"/>
                    <a:pt x="9964" y="1"/>
                    <a:pt x="9956" y="1"/>
                  </a:cubicBezTo>
                  <a:cubicBezTo>
                    <a:pt x="9937" y="8"/>
                    <a:pt x="9475" y="46"/>
                    <a:pt x="8929" y="117"/>
                  </a:cubicBezTo>
                  <a:cubicBezTo>
                    <a:pt x="7369" y="316"/>
                    <a:pt x="7029" y="509"/>
                    <a:pt x="7003" y="830"/>
                  </a:cubicBezTo>
                  <a:lnTo>
                    <a:pt x="5578" y="6113"/>
                  </a:lnTo>
                  <a:cubicBezTo>
                    <a:pt x="3267" y="11627"/>
                    <a:pt x="1406" y="17321"/>
                    <a:pt x="13" y="23130"/>
                  </a:cubicBezTo>
                  <a:cubicBezTo>
                    <a:pt x="6" y="23175"/>
                    <a:pt x="0" y="23220"/>
                    <a:pt x="13" y="23265"/>
                  </a:cubicBezTo>
                  <a:lnTo>
                    <a:pt x="2940" y="40796"/>
                  </a:lnTo>
                  <a:lnTo>
                    <a:pt x="4686" y="51253"/>
                  </a:lnTo>
                  <a:cubicBezTo>
                    <a:pt x="4712" y="51407"/>
                    <a:pt x="4847" y="51522"/>
                    <a:pt x="5007" y="51522"/>
                  </a:cubicBezTo>
                  <a:lnTo>
                    <a:pt x="5039" y="51522"/>
                  </a:lnTo>
                  <a:lnTo>
                    <a:pt x="5604" y="51458"/>
                  </a:lnTo>
                  <a:cubicBezTo>
                    <a:pt x="14077" y="50521"/>
                    <a:pt x="21967" y="48358"/>
                    <a:pt x="27096" y="46714"/>
                  </a:cubicBezTo>
                  <a:cubicBezTo>
                    <a:pt x="29638" y="45899"/>
                    <a:pt x="31641" y="45161"/>
                    <a:pt x="32578" y="44782"/>
                  </a:cubicBezTo>
                  <a:lnTo>
                    <a:pt x="33001" y="44615"/>
                  </a:lnTo>
                  <a:cubicBezTo>
                    <a:pt x="33162" y="44551"/>
                    <a:pt x="33245" y="44371"/>
                    <a:pt x="33188" y="44211"/>
                  </a:cubicBezTo>
                  <a:lnTo>
                    <a:pt x="29862" y="34300"/>
                  </a:lnTo>
                  <a:lnTo>
                    <a:pt x="24181" y="17327"/>
                  </a:lnTo>
                  <a:cubicBezTo>
                    <a:pt x="24175" y="17308"/>
                    <a:pt x="24162" y="17289"/>
                    <a:pt x="24156" y="17269"/>
                  </a:cubicBezTo>
                  <a:cubicBezTo>
                    <a:pt x="22024" y="13540"/>
                    <a:pt x="14360" y="5387"/>
                    <a:pt x="13891" y="4893"/>
                  </a:cubicBezTo>
                  <a:lnTo>
                    <a:pt x="10245" y="130"/>
                  </a:lnTo>
                  <a:cubicBezTo>
                    <a:pt x="10179" y="46"/>
                    <a:pt x="10085" y="1"/>
                    <a:pt x="9978"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26" name="Google Shape;1883;p14">
              <a:extLst>
                <a:ext uri="{FF2B5EF4-FFF2-40B4-BE49-F238E27FC236}">
                  <a16:creationId xmlns:a16="http://schemas.microsoft.com/office/drawing/2014/main" id="{72E8B395-65AC-B0D4-9316-9B68E7801EFA}"/>
                </a:ext>
              </a:extLst>
            </p:cNvPr>
            <p:cNvSpPr/>
            <p:nvPr/>
          </p:nvSpPr>
          <p:spPr>
            <a:xfrm>
              <a:off x="7450642" y="4242813"/>
              <a:ext cx="791272" cy="448652"/>
            </a:xfrm>
            <a:custGeom>
              <a:avLst/>
              <a:gdLst/>
              <a:ahLst/>
              <a:cxnLst/>
              <a:rect l="l" t="t" r="r" b="b"/>
              <a:pathLst>
                <a:path w="29619" h="16794" extrusionOk="0">
                  <a:moveTo>
                    <a:pt x="26307" y="0"/>
                  </a:moveTo>
                  <a:cubicBezTo>
                    <a:pt x="13654" y="5463"/>
                    <a:pt x="0" y="6336"/>
                    <a:pt x="0" y="6336"/>
                  </a:cubicBezTo>
                  <a:lnTo>
                    <a:pt x="508" y="9385"/>
                  </a:lnTo>
                  <a:lnTo>
                    <a:pt x="1015" y="12454"/>
                  </a:lnTo>
                  <a:lnTo>
                    <a:pt x="1740" y="16793"/>
                  </a:lnTo>
                  <a:cubicBezTo>
                    <a:pt x="16626" y="15240"/>
                    <a:pt x="29619" y="9912"/>
                    <a:pt x="29619" y="9912"/>
                  </a:cubicBezTo>
                  <a:lnTo>
                    <a:pt x="28117" y="5431"/>
                  </a:lnTo>
                  <a:lnTo>
                    <a:pt x="27359" y="3152"/>
                  </a:lnTo>
                  <a:lnTo>
                    <a:pt x="26307" y="0"/>
                  </a:lnTo>
                  <a:close/>
                </a:path>
              </a:pathLst>
            </a:custGeom>
            <a:solidFill>
              <a:schemeClr val="accent1"/>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27" name="Google Shape;1884;p14">
              <a:extLst>
                <a:ext uri="{FF2B5EF4-FFF2-40B4-BE49-F238E27FC236}">
                  <a16:creationId xmlns:a16="http://schemas.microsoft.com/office/drawing/2014/main" id="{9E6CCA3E-D1B5-5BD1-1308-331C3B6C351A}"/>
                </a:ext>
              </a:extLst>
            </p:cNvPr>
            <p:cNvSpPr/>
            <p:nvPr/>
          </p:nvSpPr>
          <p:spPr>
            <a:xfrm>
              <a:off x="7442414" y="4234799"/>
              <a:ext cx="808423" cy="464707"/>
            </a:xfrm>
            <a:custGeom>
              <a:avLst/>
              <a:gdLst/>
              <a:ahLst/>
              <a:cxnLst/>
              <a:rect l="l" t="t" r="r" b="b"/>
              <a:pathLst>
                <a:path w="30261" h="17395" extrusionOk="0">
                  <a:moveTo>
                    <a:pt x="26428" y="698"/>
                  </a:moveTo>
                  <a:lnTo>
                    <a:pt x="29548" y="10038"/>
                  </a:lnTo>
                  <a:cubicBezTo>
                    <a:pt x="27667" y="10783"/>
                    <a:pt x="15715" y="15328"/>
                    <a:pt x="2292" y="16772"/>
                  </a:cubicBezTo>
                  <a:lnTo>
                    <a:pt x="649" y="6912"/>
                  </a:lnTo>
                  <a:cubicBezTo>
                    <a:pt x="2793" y="6732"/>
                    <a:pt x="15041" y="5551"/>
                    <a:pt x="26428" y="698"/>
                  </a:cubicBezTo>
                  <a:close/>
                  <a:moveTo>
                    <a:pt x="26615" y="0"/>
                  </a:moveTo>
                  <a:cubicBezTo>
                    <a:pt x="26573" y="0"/>
                    <a:pt x="26531" y="8"/>
                    <a:pt x="26493" y="24"/>
                  </a:cubicBezTo>
                  <a:cubicBezTo>
                    <a:pt x="14039" y="5410"/>
                    <a:pt x="424" y="6334"/>
                    <a:pt x="289" y="6347"/>
                  </a:cubicBezTo>
                  <a:cubicBezTo>
                    <a:pt x="199" y="6347"/>
                    <a:pt x="122" y="6392"/>
                    <a:pt x="71" y="6456"/>
                  </a:cubicBezTo>
                  <a:cubicBezTo>
                    <a:pt x="20" y="6521"/>
                    <a:pt x="0" y="6604"/>
                    <a:pt x="13" y="6687"/>
                  </a:cubicBezTo>
                  <a:lnTo>
                    <a:pt x="1753" y="17144"/>
                  </a:lnTo>
                  <a:cubicBezTo>
                    <a:pt x="1778" y="17292"/>
                    <a:pt x="1900" y="17395"/>
                    <a:pt x="2048" y="17395"/>
                  </a:cubicBezTo>
                  <a:lnTo>
                    <a:pt x="2080" y="17395"/>
                  </a:lnTo>
                  <a:cubicBezTo>
                    <a:pt x="16838" y="15848"/>
                    <a:pt x="29908" y="10539"/>
                    <a:pt x="30042" y="10488"/>
                  </a:cubicBezTo>
                  <a:cubicBezTo>
                    <a:pt x="30184" y="10423"/>
                    <a:pt x="30261" y="10263"/>
                    <a:pt x="30209" y="10115"/>
                  </a:cubicBezTo>
                  <a:lnTo>
                    <a:pt x="26897" y="204"/>
                  </a:lnTo>
                  <a:cubicBezTo>
                    <a:pt x="26865" y="127"/>
                    <a:pt x="26807" y="63"/>
                    <a:pt x="26736" y="24"/>
                  </a:cubicBezTo>
                  <a:cubicBezTo>
                    <a:pt x="26698" y="8"/>
                    <a:pt x="26656" y="0"/>
                    <a:pt x="26615"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28" name="Google Shape;1885;p14">
              <a:extLst>
                <a:ext uri="{FF2B5EF4-FFF2-40B4-BE49-F238E27FC236}">
                  <a16:creationId xmlns:a16="http://schemas.microsoft.com/office/drawing/2014/main" id="{CBD04044-AA8F-B08D-2946-999807273B69}"/>
                </a:ext>
              </a:extLst>
            </p:cNvPr>
            <p:cNvSpPr/>
            <p:nvPr/>
          </p:nvSpPr>
          <p:spPr>
            <a:xfrm>
              <a:off x="7372104" y="3445749"/>
              <a:ext cx="629218" cy="498555"/>
            </a:xfrm>
            <a:custGeom>
              <a:avLst/>
              <a:gdLst/>
              <a:ahLst/>
              <a:cxnLst/>
              <a:rect l="l" t="t" r="r" b="b"/>
              <a:pathLst>
                <a:path w="23553" h="18662" extrusionOk="0">
                  <a:moveTo>
                    <a:pt x="12877" y="1"/>
                  </a:moveTo>
                  <a:lnTo>
                    <a:pt x="5675" y="1182"/>
                  </a:lnTo>
                  <a:lnTo>
                    <a:pt x="5540" y="1670"/>
                  </a:lnTo>
                  <a:cubicBezTo>
                    <a:pt x="3236" y="7177"/>
                    <a:pt x="1387" y="12858"/>
                    <a:pt x="0" y="18661"/>
                  </a:cubicBezTo>
                  <a:cubicBezTo>
                    <a:pt x="1111" y="18642"/>
                    <a:pt x="4359" y="13975"/>
                    <a:pt x="5893" y="13776"/>
                  </a:cubicBezTo>
                  <a:cubicBezTo>
                    <a:pt x="5946" y="13769"/>
                    <a:pt x="6001" y="13766"/>
                    <a:pt x="6057" y="13766"/>
                  </a:cubicBezTo>
                  <a:cubicBezTo>
                    <a:pt x="7580" y="13766"/>
                    <a:pt x="10460" y="16231"/>
                    <a:pt x="11677" y="16231"/>
                  </a:cubicBezTo>
                  <a:cubicBezTo>
                    <a:pt x="11732" y="16231"/>
                    <a:pt x="11783" y="16226"/>
                    <a:pt x="11831" y="16216"/>
                  </a:cubicBezTo>
                  <a:cubicBezTo>
                    <a:pt x="12980" y="15965"/>
                    <a:pt x="14412" y="12139"/>
                    <a:pt x="15464" y="11754"/>
                  </a:cubicBezTo>
                  <a:cubicBezTo>
                    <a:pt x="15542" y="11726"/>
                    <a:pt x="15642" y="11713"/>
                    <a:pt x="15762" y="11713"/>
                  </a:cubicBezTo>
                  <a:cubicBezTo>
                    <a:pt x="16990" y="11713"/>
                    <a:pt x="20254" y="13093"/>
                    <a:pt x="22378" y="13093"/>
                  </a:cubicBezTo>
                  <a:cubicBezTo>
                    <a:pt x="22832" y="13093"/>
                    <a:pt x="23234" y="13030"/>
                    <a:pt x="23553" y="12878"/>
                  </a:cubicBezTo>
                  <a:cubicBezTo>
                    <a:pt x="21409" y="9116"/>
                    <a:pt x="13301" y="565"/>
                    <a:pt x="13301" y="565"/>
                  </a:cubicBezTo>
                  <a:lnTo>
                    <a:pt x="12877" y="1"/>
                  </a:lnTo>
                  <a:close/>
                </a:path>
              </a:pathLst>
            </a:custGeom>
            <a:solidFill>
              <a:schemeClr val="accent4"/>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29" name="Google Shape;1886;p14">
              <a:extLst>
                <a:ext uri="{FF2B5EF4-FFF2-40B4-BE49-F238E27FC236}">
                  <a16:creationId xmlns:a16="http://schemas.microsoft.com/office/drawing/2014/main" id="{35A6452C-EEA9-ABB9-3A6E-27B37BA1DAB5}"/>
                </a:ext>
              </a:extLst>
            </p:cNvPr>
            <p:cNvSpPr/>
            <p:nvPr/>
          </p:nvSpPr>
          <p:spPr>
            <a:xfrm>
              <a:off x="7361124" y="3436319"/>
              <a:ext cx="652380" cy="516909"/>
            </a:xfrm>
            <a:custGeom>
              <a:avLst/>
              <a:gdLst/>
              <a:ahLst/>
              <a:cxnLst/>
              <a:rect l="l" t="t" r="r" b="b"/>
              <a:pathLst>
                <a:path w="24420" h="19349" extrusionOk="0">
                  <a:moveTo>
                    <a:pt x="13147" y="707"/>
                  </a:moveTo>
                  <a:lnTo>
                    <a:pt x="13455" y="1111"/>
                  </a:lnTo>
                  <a:lnTo>
                    <a:pt x="13481" y="1137"/>
                  </a:lnTo>
                  <a:cubicBezTo>
                    <a:pt x="13558" y="1220"/>
                    <a:pt x="21113" y="9212"/>
                    <a:pt x="23476" y="13051"/>
                  </a:cubicBezTo>
                  <a:cubicBezTo>
                    <a:pt x="23272" y="13098"/>
                    <a:pt x="23043" y="13119"/>
                    <a:pt x="22793" y="13119"/>
                  </a:cubicBezTo>
                  <a:cubicBezTo>
                    <a:pt x="21641" y="13119"/>
                    <a:pt x="20068" y="12674"/>
                    <a:pt x="18738" y="12300"/>
                  </a:cubicBezTo>
                  <a:cubicBezTo>
                    <a:pt x="17530" y="11958"/>
                    <a:pt x="16712" y="11739"/>
                    <a:pt x="16171" y="11739"/>
                  </a:cubicBezTo>
                  <a:cubicBezTo>
                    <a:pt x="16010" y="11739"/>
                    <a:pt x="15874" y="11758"/>
                    <a:pt x="15760" y="11799"/>
                  </a:cubicBezTo>
                  <a:cubicBezTo>
                    <a:pt x="15156" y="12024"/>
                    <a:pt x="14579" y="12967"/>
                    <a:pt x="13911" y="14065"/>
                  </a:cubicBezTo>
                  <a:cubicBezTo>
                    <a:pt x="13340" y="14989"/>
                    <a:pt x="12634" y="16145"/>
                    <a:pt x="12171" y="16248"/>
                  </a:cubicBezTo>
                  <a:cubicBezTo>
                    <a:pt x="12142" y="16254"/>
                    <a:pt x="12108" y="16258"/>
                    <a:pt x="12073" y="16258"/>
                  </a:cubicBezTo>
                  <a:cubicBezTo>
                    <a:pt x="11593" y="16258"/>
                    <a:pt x="10604" y="15683"/>
                    <a:pt x="9726" y="15169"/>
                  </a:cubicBezTo>
                  <a:cubicBezTo>
                    <a:pt x="8558" y="14490"/>
                    <a:pt x="7352" y="13789"/>
                    <a:pt x="6461" y="13789"/>
                  </a:cubicBezTo>
                  <a:cubicBezTo>
                    <a:pt x="6392" y="13789"/>
                    <a:pt x="6325" y="13793"/>
                    <a:pt x="6259" y="13802"/>
                  </a:cubicBezTo>
                  <a:cubicBezTo>
                    <a:pt x="5341" y="13924"/>
                    <a:pt x="4102" y="15227"/>
                    <a:pt x="2787" y="16601"/>
                  </a:cubicBezTo>
                  <a:cubicBezTo>
                    <a:pt x="2183" y="17230"/>
                    <a:pt x="1413" y="18032"/>
                    <a:pt x="893" y="18437"/>
                  </a:cubicBezTo>
                  <a:cubicBezTo>
                    <a:pt x="2254" y="12878"/>
                    <a:pt x="4045" y="7428"/>
                    <a:pt x="6253" y="2145"/>
                  </a:cubicBezTo>
                  <a:lnTo>
                    <a:pt x="6349" y="1824"/>
                  </a:lnTo>
                  <a:lnTo>
                    <a:pt x="13147" y="707"/>
                  </a:lnTo>
                  <a:close/>
                  <a:moveTo>
                    <a:pt x="13430" y="1"/>
                  </a:moveTo>
                  <a:lnTo>
                    <a:pt x="5829" y="1246"/>
                  </a:lnTo>
                  <a:lnTo>
                    <a:pt x="5650" y="1913"/>
                  </a:lnTo>
                  <a:cubicBezTo>
                    <a:pt x="3339" y="7434"/>
                    <a:pt x="1483" y="13128"/>
                    <a:pt x="97" y="18937"/>
                  </a:cubicBezTo>
                  <a:lnTo>
                    <a:pt x="1" y="19348"/>
                  </a:lnTo>
                  <a:lnTo>
                    <a:pt x="418" y="19348"/>
                  </a:lnTo>
                  <a:cubicBezTo>
                    <a:pt x="1047" y="19335"/>
                    <a:pt x="1907" y="18469"/>
                    <a:pt x="3255" y="17056"/>
                  </a:cubicBezTo>
                  <a:cubicBezTo>
                    <a:pt x="4321" y="15940"/>
                    <a:pt x="5656" y="14547"/>
                    <a:pt x="6343" y="14457"/>
                  </a:cubicBezTo>
                  <a:cubicBezTo>
                    <a:pt x="6382" y="14452"/>
                    <a:pt x="6423" y="14449"/>
                    <a:pt x="6465" y="14449"/>
                  </a:cubicBezTo>
                  <a:cubicBezTo>
                    <a:pt x="7177" y="14449"/>
                    <a:pt x="8350" y="15135"/>
                    <a:pt x="9392" y="15741"/>
                  </a:cubicBezTo>
                  <a:cubicBezTo>
                    <a:pt x="10469" y="16362"/>
                    <a:pt x="11416" y="16912"/>
                    <a:pt x="12087" y="16912"/>
                  </a:cubicBezTo>
                  <a:cubicBezTo>
                    <a:pt x="12164" y="16912"/>
                    <a:pt x="12237" y="16905"/>
                    <a:pt x="12306" y="16890"/>
                  </a:cubicBezTo>
                  <a:cubicBezTo>
                    <a:pt x="13045" y="16729"/>
                    <a:pt x="13731" y="15599"/>
                    <a:pt x="14463" y="14405"/>
                  </a:cubicBezTo>
                  <a:cubicBezTo>
                    <a:pt x="14970" y="13584"/>
                    <a:pt x="15593" y="12557"/>
                    <a:pt x="15985" y="12415"/>
                  </a:cubicBezTo>
                  <a:cubicBezTo>
                    <a:pt x="16031" y="12398"/>
                    <a:pt x="16096" y="12390"/>
                    <a:pt x="16176" y="12390"/>
                  </a:cubicBezTo>
                  <a:cubicBezTo>
                    <a:pt x="16651" y="12390"/>
                    <a:pt x="17657" y="12676"/>
                    <a:pt x="18559" y="12929"/>
                  </a:cubicBezTo>
                  <a:cubicBezTo>
                    <a:pt x="19981" y="13331"/>
                    <a:pt x="21541" y="13773"/>
                    <a:pt x="22782" y="13773"/>
                  </a:cubicBezTo>
                  <a:cubicBezTo>
                    <a:pt x="23282" y="13773"/>
                    <a:pt x="23731" y="13701"/>
                    <a:pt x="24098" y="13526"/>
                  </a:cubicBezTo>
                  <a:lnTo>
                    <a:pt x="24419" y="13372"/>
                  </a:lnTo>
                  <a:lnTo>
                    <a:pt x="24246" y="13070"/>
                  </a:lnTo>
                  <a:cubicBezTo>
                    <a:pt x="22128" y="9353"/>
                    <a:pt x="14437" y="1201"/>
                    <a:pt x="13969" y="700"/>
                  </a:cubicBezTo>
                  <a:lnTo>
                    <a:pt x="13430" y="1"/>
                  </a:ln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30" name="Google Shape;1887;p14">
              <a:extLst>
                <a:ext uri="{FF2B5EF4-FFF2-40B4-BE49-F238E27FC236}">
                  <a16:creationId xmlns:a16="http://schemas.microsoft.com/office/drawing/2014/main" id="{D1F7EC50-C8CA-44A6-CC6D-8AF5F33F9F6D}"/>
                </a:ext>
              </a:extLst>
            </p:cNvPr>
            <p:cNvSpPr/>
            <p:nvPr/>
          </p:nvSpPr>
          <p:spPr>
            <a:xfrm>
              <a:off x="7463838" y="4327336"/>
              <a:ext cx="737601" cy="248530"/>
            </a:xfrm>
            <a:custGeom>
              <a:avLst/>
              <a:gdLst/>
              <a:ahLst/>
              <a:cxnLst/>
              <a:rect l="l" t="t" r="r" b="b"/>
              <a:pathLst>
                <a:path w="27610" h="9303" extrusionOk="0">
                  <a:moveTo>
                    <a:pt x="26852" y="1"/>
                  </a:moveTo>
                  <a:cubicBezTo>
                    <a:pt x="14592" y="5258"/>
                    <a:pt x="1" y="6234"/>
                    <a:pt x="1" y="6234"/>
                  </a:cubicBezTo>
                  <a:lnTo>
                    <a:pt x="508" y="9302"/>
                  </a:lnTo>
                  <a:cubicBezTo>
                    <a:pt x="17506" y="7698"/>
                    <a:pt x="27610" y="2267"/>
                    <a:pt x="27610" y="2267"/>
                  </a:cubicBezTo>
                  <a:lnTo>
                    <a:pt x="26852" y="1"/>
                  </a:lnTo>
                  <a:close/>
                </a:path>
              </a:pathLst>
            </a:custGeom>
            <a:solidFill>
              <a:schemeClr val="lt1"/>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31" name="Google Shape;1888;p14">
              <a:extLst>
                <a:ext uri="{FF2B5EF4-FFF2-40B4-BE49-F238E27FC236}">
                  <a16:creationId xmlns:a16="http://schemas.microsoft.com/office/drawing/2014/main" id="{A3F0A717-1775-29BB-CD72-29A1B86EDBEA}"/>
                </a:ext>
              </a:extLst>
            </p:cNvPr>
            <p:cNvSpPr/>
            <p:nvPr/>
          </p:nvSpPr>
          <p:spPr>
            <a:xfrm>
              <a:off x="7454916" y="4318654"/>
              <a:ext cx="756302" cy="265948"/>
            </a:xfrm>
            <a:custGeom>
              <a:avLst/>
              <a:gdLst/>
              <a:ahLst/>
              <a:cxnLst/>
              <a:rect l="l" t="t" r="r" b="b"/>
              <a:pathLst>
                <a:path w="28310" h="9955" extrusionOk="0">
                  <a:moveTo>
                    <a:pt x="26994" y="762"/>
                  </a:moveTo>
                  <a:lnTo>
                    <a:pt x="27552" y="2431"/>
                  </a:lnTo>
                  <a:cubicBezTo>
                    <a:pt x="25922" y="3247"/>
                    <a:pt x="16242" y="7804"/>
                    <a:pt x="1118" y="9274"/>
                  </a:cubicBezTo>
                  <a:lnTo>
                    <a:pt x="713" y="6854"/>
                  </a:lnTo>
                  <a:cubicBezTo>
                    <a:pt x="3018" y="6668"/>
                    <a:pt x="15953" y="5410"/>
                    <a:pt x="26994" y="762"/>
                  </a:cubicBezTo>
                  <a:close/>
                  <a:moveTo>
                    <a:pt x="27184" y="0"/>
                  </a:moveTo>
                  <a:cubicBezTo>
                    <a:pt x="27142" y="0"/>
                    <a:pt x="27100" y="8"/>
                    <a:pt x="27058" y="24"/>
                  </a:cubicBezTo>
                  <a:cubicBezTo>
                    <a:pt x="14990" y="5198"/>
                    <a:pt x="457" y="6225"/>
                    <a:pt x="315" y="6232"/>
                  </a:cubicBezTo>
                  <a:cubicBezTo>
                    <a:pt x="219" y="6238"/>
                    <a:pt x="136" y="6283"/>
                    <a:pt x="78" y="6360"/>
                  </a:cubicBezTo>
                  <a:cubicBezTo>
                    <a:pt x="20" y="6431"/>
                    <a:pt x="1" y="6521"/>
                    <a:pt x="14" y="6610"/>
                  </a:cubicBezTo>
                  <a:lnTo>
                    <a:pt x="521" y="9685"/>
                  </a:lnTo>
                  <a:cubicBezTo>
                    <a:pt x="547" y="9839"/>
                    <a:pt x="681" y="9955"/>
                    <a:pt x="842" y="9955"/>
                  </a:cubicBezTo>
                  <a:lnTo>
                    <a:pt x="874" y="9955"/>
                  </a:lnTo>
                  <a:cubicBezTo>
                    <a:pt x="17744" y="8363"/>
                    <a:pt x="28002" y="2932"/>
                    <a:pt x="28104" y="2881"/>
                  </a:cubicBezTo>
                  <a:cubicBezTo>
                    <a:pt x="28239" y="2804"/>
                    <a:pt x="28310" y="2643"/>
                    <a:pt x="28258" y="2489"/>
                  </a:cubicBezTo>
                  <a:lnTo>
                    <a:pt x="27495" y="223"/>
                  </a:lnTo>
                  <a:cubicBezTo>
                    <a:pt x="27450" y="85"/>
                    <a:pt x="27322" y="0"/>
                    <a:pt x="27184"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32" name="Google Shape;1889;p14">
              <a:extLst>
                <a:ext uri="{FF2B5EF4-FFF2-40B4-BE49-F238E27FC236}">
                  <a16:creationId xmlns:a16="http://schemas.microsoft.com/office/drawing/2014/main" id="{44C22C44-63D9-E291-1D17-542DC937561A}"/>
                </a:ext>
              </a:extLst>
            </p:cNvPr>
            <p:cNvSpPr/>
            <p:nvPr/>
          </p:nvSpPr>
          <p:spPr>
            <a:xfrm>
              <a:off x="7603604" y="3332909"/>
              <a:ext cx="684946" cy="1565900"/>
            </a:xfrm>
            <a:custGeom>
              <a:avLst/>
              <a:gdLst/>
              <a:ahLst/>
              <a:cxnLst/>
              <a:rect l="l" t="t" r="r" b="b"/>
              <a:pathLst>
                <a:path w="25639" h="58615" extrusionOk="0">
                  <a:moveTo>
                    <a:pt x="1021" y="1"/>
                  </a:moveTo>
                  <a:cubicBezTo>
                    <a:pt x="1021" y="1"/>
                    <a:pt x="552" y="39"/>
                    <a:pt x="0" y="110"/>
                  </a:cubicBezTo>
                  <a:cubicBezTo>
                    <a:pt x="1149" y="1939"/>
                    <a:pt x="2202" y="3827"/>
                    <a:pt x="3261" y="5714"/>
                  </a:cubicBezTo>
                  <a:cubicBezTo>
                    <a:pt x="6940" y="12287"/>
                    <a:pt x="10631" y="18905"/>
                    <a:pt x="13038" y="26044"/>
                  </a:cubicBezTo>
                  <a:cubicBezTo>
                    <a:pt x="14367" y="29998"/>
                    <a:pt x="15291" y="34074"/>
                    <a:pt x="16209" y="38144"/>
                  </a:cubicBezTo>
                  <a:cubicBezTo>
                    <a:pt x="16658" y="40127"/>
                    <a:pt x="17108" y="42111"/>
                    <a:pt x="17557" y="44095"/>
                  </a:cubicBezTo>
                  <a:cubicBezTo>
                    <a:pt x="17705" y="44762"/>
                    <a:pt x="17852" y="45423"/>
                    <a:pt x="18006" y="46078"/>
                  </a:cubicBezTo>
                  <a:cubicBezTo>
                    <a:pt x="18058" y="46309"/>
                    <a:pt x="18109" y="46540"/>
                    <a:pt x="18167" y="46778"/>
                  </a:cubicBezTo>
                  <a:cubicBezTo>
                    <a:pt x="18751" y="49384"/>
                    <a:pt x="19322" y="52196"/>
                    <a:pt x="18282" y="54654"/>
                  </a:cubicBezTo>
                  <a:cubicBezTo>
                    <a:pt x="17602" y="56246"/>
                    <a:pt x="16325" y="57498"/>
                    <a:pt x="14996" y="58615"/>
                  </a:cubicBezTo>
                  <a:cubicBezTo>
                    <a:pt x="19258" y="57331"/>
                    <a:pt x="22956" y="55803"/>
                    <a:pt x="23893" y="54930"/>
                  </a:cubicBezTo>
                  <a:cubicBezTo>
                    <a:pt x="25639" y="53287"/>
                    <a:pt x="24278" y="47157"/>
                    <a:pt x="23476" y="44152"/>
                  </a:cubicBezTo>
                  <a:lnTo>
                    <a:pt x="23906" y="43985"/>
                  </a:lnTo>
                  <a:lnTo>
                    <a:pt x="20581" y="34074"/>
                  </a:lnTo>
                  <a:lnTo>
                    <a:pt x="14906" y="17102"/>
                  </a:lnTo>
                  <a:cubicBezTo>
                    <a:pt x="12749" y="13327"/>
                    <a:pt x="4674" y="4777"/>
                    <a:pt x="4674" y="4777"/>
                  </a:cubicBezTo>
                  <a:lnTo>
                    <a:pt x="4244" y="4218"/>
                  </a:lnTo>
                  <a:lnTo>
                    <a:pt x="1021" y="1"/>
                  </a:ln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33" name="Google Shape;1890;p14">
              <a:extLst>
                <a:ext uri="{FF2B5EF4-FFF2-40B4-BE49-F238E27FC236}">
                  <a16:creationId xmlns:a16="http://schemas.microsoft.com/office/drawing/2014/main" id="{43E6997F-C396-82B6-3B82-B5CC1BB15FD4}"/>
                </a:ext>
              </a:extLst>
            </p:cNvPr>
            <p:cNvSpPr/>
            <p:nvPr/>
          </p:nvSpPr>
          <p:spPr>
            <a:xfrm>
              <a:off x="7521299" y="3812211"/>
              <a:ext cx="134457" cy="577605"/>
            </a:xfrm>
            <a:custGeom>
              <a:avLst/>
              <a:gdLst/>
              <a:ahLst/>
              <a:cxnLst/>
              <a:rect l="l" t="t" r="r" b="b"/>
              <a:pathLst>
                <a:path w="5033" h="21621" extrusionOk="0">
                  <a:moveTo>
                    <a:pt x="642" y="1"/>
                  </a:moveTo>
                  <a:lnTo>
                    <a:pt x="0" y="110"/>
                  </a:lnTo>
                  <a:cubicBezTo>
                    <a:pt x="26" y="257"/>
                    <a:pt x="2497" y="14746"/>
                    <a:pt x="4404" y="21621"/>
                  </a:cubicBezTo>
                  <a:lnTo>
                    <a:pt x="5033" y="21447"/>
                  </a:lnTo>
                  <a:cubicBezTo>
                    <a:pt x="3133" y="14604"/>
                    <a:pt x="668" y="148"/>
                    <a:pt x="642"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34" name="Google Shape;1891;p14">
              <a:extLst>
                <a:ext uri="{FF2B5EF4-FFF2-40B4-BE49-F238E27FC236}">
                  <a16:creationId xmlns:a16="http://schemas.microsoft.com/office/drawing/2014/main" id="{9B65AA16-828E-A60B-C0FF-3AD0F3D37FC7}"/>
                </a:ext>
              </a:extLst>
            </p:cNvPr>
            <p:cNvSpPr/>
            <p:nvPr/>
          </p:nvSpPr>
          <p:spPr>
            <a:xfrm>
              <a:off x="7777136" y="3757340"/>
              <a:ext cx="165873" cy="566118"/>
            </a:xfrm>
            <a:custGeom>
              <a:avLst/>
              <a:gdLst/>
              <a:ahLst/>
              <a:cxnLst/>
              <a:rect l="l" t="t" r="r" b="b"/>
              <a:pathLst>
                <a:path w="6209" h="21191" extrusionOk="0">
                  <a:moveTo>
                    <a:pt x="630" y="0"/>
                  </a:moveTo>
                  <a:lnTo>
                    <a:pt x="1" y="187"/>
                  </a:lnTo>
                  <a:cubicBezTo>
                    <a:pt x="46" y="328"/>
                    <a:pt x="4173" y="14264"/>
                    <a:pt x="5566" y="21190"/>
                  </a:cubicBezTo>
                  <a:lnTo>
                    <a:pt x="6208" y="21062"/>
                  </a:lnTo>
                  <a:cubicBezTo>
                    <a:pt x="4809" y="14103"/>
                    <a:pt x="668" y="142"/>
                    <a:pt x="630"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35" name="Google Shape;1892;p14">
              <a:extLst>
                <a:ext uri="{FF2B5EF4-FFF2-40B4-BE49-F238E27FC236}">
                  <a16:creationId xmlns:a16="http://schemas.microsoft.com/office/drawing/2014/main" id="{13E80AD3-B841-B0D2-0E52-3D528AD047CF}"/>
                </a:ext>
              </a:extLst>
            </p:cNvPr>
            <p:cNvSpPr/>
            <p:nvPr/>
          </p:nvSpPr>
          <p:spPr>
            <a:xfrm>
              <a:off x="7679898" y="3877206"/>
              <a:ext cx="114260" cy="484664"/>
            </a:xfrm>
            <a:custGeom>
              <a:avLst/>
              <a:gdLst/>
              <a:ahLst/>
              <a:cxnLst/>
              <a:rect l="l" t="t" r="r" b="b"/>
              <a:pathLst>
                <a:path w="4277" h="18142" extrusionOk="0">
                  <a:moveTo>
                    <a:pt x="643" y="0"/>
                  </a:moveTo>
                  <a:lnTo>
                    <a:pt x="1" y="129"/>
                  </a:lnTo>
                  <a:cubicBezTo>
                    <a:pt x="27" y="257"/>
                    <a:pt x="2594" y="12929"/>
                    <a:pt x="3634" y="18141"/>
                  </a:cubicBezTo>
                  <a:lnTo>
                    <a:pt x="4276" y="18013"/>
                  </a:lnTo>
                  <a:cubicBezTo>
                    <a:pt x="3236" y="12800"/>
                    <a:pt x="669" y="129"/>
                    <a:pt x="643"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36" name="Google Shape;1893;p14">
              <a:extLst>
                <a:ext uri="{FF2B5EF4-FFF2-40B4-BE49-F238E27FC236}">
                  <a16:creationId xmlns:a16="http://schemas.microsoft.com/office/drawing/2014/main" id="{C10BAE70-5584-DF59-ADC2-5CFA8B769B70}"/>
                </a:ext>
              </a:extLst>
            </p:cNvPr>
            <p:cNvSpPr/>
            <p:nvPr/>
          </p:nvSpPr>
          <p:spPr>
            <a:xfrm>
              <a:off x="7410518" y="3908248"/>
              <a:ext cx="104803" cy="501120"/>
            </a:xfrm>
            <a:custGeom>
              <a:avLst/>
              <a:gdLst/>
              <a:ahLst/>
              <a:cxnLst/>
              <a:rect l="l" t="t" r="r" b="b"/>
              <a:pathLst>
                <a:path w="3923" h="18758" extrusionOk="0">
                  <a:moveTo>
                    <a:pt x="642" y="0"/>
                  </a:moveTo>
                  <a:lnTo>
                    <a:pt x="0" y="97"/>
                  </a:lnTo>
                  <a:cubicBezTo>
                    <a:pt x="26" y="238"/>
                    <a:pt x="2157" y="14322"/>
                    <a:pt x="3293" y="18757"/>
                  </a:cubicBezTo>
                  <a:lnTo>
                    <a:pt x="3922" y="18597"/>
                  </a:lnTo>
                  <a:cubicBezTo>
                    <a:pt x="2793" y="14193"/>
                    <a:pt x="668" y="142"/>
                    <a:pt x="642"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37" name="Google Shape;1894;p14">
              <a:extLst>
                <a:ext uri="{FF2B5EF4-FFF2-40B4-BE49-F238E27FC236}">
                  <a16:creationId xmlns:a16="http://schemas.microsoft.com/office/drawing/2014/main" id="{DC3DA804-B1E2-E22F-BC2E-B83A4FE87381}"/>
                </a:ext>
              </a:extLst>
            </p:cNvPr>
            <p:cNvSpPr/>
            <p:nvPr/>
          </p:nvSpPr>
          <p:spPr>
            <a:xfrm>
              <a:off x="7925984" y="3789397"/>
              <a:ext cx="144582" cy="491342"/>
            </a:xfrm>
            <a:custGeom>
              <a:avLst/>
              <a:gdLst/>
              <a:ahLst/>
              <a:cxnLst/>
              <a:rect l="l" t="t" r="r" b="b"/>
              <a:pathLst>
                <a:path w="5412" h="18392" extrusionOk="0">
                  <a:moveTo>
                    <a:pt x="630" y="1"/>
                  </a:moveTo>
                  <a:lnTo>
                    <a:pt x="1" y="181"/>
                  </a:lnTo>
                  <a:cubicBezTo>
                    <a:pt x="46" y="335"/>
                    <a:pt x="4237" y="15131"/>
                    <a:pt x="4770" y="18392"/>
                  </a:cubicBezTo>
                  <a:lnTo>
                    <a:pt x="5412" y="18289"/>
                  </a:lnTo>
                  <a:cubicBezTo>
                    <a:pt x="4879" y="14990"/>
                    <a:pt x="803" y="611"/>
                    <a:pt x="630"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38" name="Google Shape;1895;p14">
              <a:extLst>
                <a:ext uri="{FF2B5EF4-FFF2-40B4-BE49-F238E27FC236}">
                  <a16:creationId xmlns:a16="http://schemas.microsoft.com/office/drawing/2014/main" id="{D031F1FB-D408-2123-EF56-05C4958DE033}"/>
                </a:ext>
              </a:extLst>
            </p:cNvPr>
            <p:cNvSpPr/>
            <p:nvPr/>
          </p:nvSpPr>
          <p:spPr>
            <a:xfrm rot="5012803">
              <a:off x="7408865" y="4024822"/>
              <a:ext cx="335451" cy="266849"/>
            </a:xfrm>
            <a:custGeom>
              <a:avLst/>
              <a:gdLst/>
              <a:ahLst/>
              <a:cxnLst/>
              <a:rect l="l" t="t" r="r" b="b"/>
              <a:pathLst>
                <a:path w="12557" h="9989" extrusionOk="0">
                  <a:moveTo>
                    <a:pt x="5817" y="1"/>
                  </a:moveTo>
                  <a:cubicBezTo>
                    <a:pt x="5448" y="1"/>
                    <a:pt x="5060" y="44"/>
                    <a:pt x="4654" y="137"/>
                  </a:cubicBezTo>
                  <a:cubicBezTo>
                    <a:pt x="4539" y="162"/>
                    <a:pt x="4417" y="188"/>
                    <a:pt x="4301" y="227"/>
                  </a:cubicBezTo>
                  <a:cubicBezTo>
                    <a:pt x="655" y="1254"/>
                    <a:pt x="0" y="4605"/>
                    <a:pt x="1239" y="7095"/>
                  </a:cubicBezTo>
                  <a:cubicBezTo>
                    <a:pt x="2076" y="8885"/>
                    <a:pt x="3870" y="9989"/>
                    <a:pt x="5790" y="9989"/>
                  </a:cubicBezTo>
                  <a:cubicBezTo>
                    <a:pt x="6121" y="9989"/>
                    <a:pt x="6457" y="9956"/>
                    <a:pt x="6792" y="9888"/>
                  </a:cubicBezTo>
                  <a:cubicBezTo>
                    <a:pt x="12557" y="8838"/>
                    <a:pt x="11090" y="1"/>
                    <a:pt x="5817" y="1"/>
                  </a:cubicBezTo>
                  <a:close/>
                </a:path>
              </a:pathLst>
            </a:custGeom>
            <a:solidFill>
              <a:srgbClr val="FFFFFF"/>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39" name="Google Shape;1896;p14">
              <a:extLst>
                <a:ext uri="{FF2B5EF4-FFF2-40B4-BE49-F238E27FC236}">
                  <a16:creationId xmlns:a16="http://schemas.microsoft.com/office/drawing/2014/main" id="{4A6CBC01-0269-0C4F-305D-6B0CB102DD35}"/>
                </a:ext>
              </a:extLst>
            </p:cNvPr>
            <p:cNvSpPr/>
            <p:nvPr/>
          </p:nvSpPr>
          <p:spPr>
            <a:xfrm rot="5749646">
              <a:off x="7435127" y="4004162"/>
              <a:ext cx="285910" cy="275544"/>
            </a:xfrm>
            <a:custGeom>
              <a:avLst/>
              <a:gdLst/>
              <a:ahLst/>
              <a:cxnLst/>
              <a:rect l="l" t="t" r="r" b="b"/>
              <a:pathLst>
                <a:path w="10702" h="10314" extrusionOk="0">
                  <a:moveTo>
                    <a:pt x="5517" y="318"/>
                  </a:moveTo>
                  <a:cubicBezTo>
                    <a:pt x="6703" y="318"/>
                    <a:pt x="7837" y="837"/>
                    <a:pt x="8622" y="1731"/>
                  </a:cubicBezTo>
                  <a:cubicBezTo>
                    <a:pt x="9893" y="3137"/>
                    <a:pt x="10348" y="5358"/>
                    <a:pt x="9745" y="7129"/>
                  </a:cubicBezTo>
                  <a:cubicBezTo>
                    <a:pt x="9244" y="8612"/>
                    <a:pt x="8070" y="9588"/>
                    <a:pt x="6446" y="9883"/>
                  </a:cubicBezTo>
                  <a:cubicBezTo>
                    <a:pt x="6118" y="9951"/>
                    <a:pt x="5789" y="9984"/>
                    <a:pt x="5464" y="9984"/>
                  </a:cubicBezTo>
                  <a:cubicBezTo>
                    <a:pt x="3608" y="9984"/>
                    <a:pt x="1876" y="8912"/>
                    <a:pt x="1073" y="7181"/>
                  </a:cubicBezTo>
                  <a:cubicBezTo>
                    <a:pt x="405" y="5839"/>
                    <a:pt x="334" y="4305"/>
                    <a:pt x="887" y="3066"/>
                  </a:cubicBezTo>
                  <a:cubicBezTo>
                    <a:pt x="1426" y="1846"/>
                    <a:pt x="2511" y="973"/>
                    <a:pt x="4038" y="543"/>
                  </a:cubicBezTo>
                  <a:cubicBezTo>
                    <a:pt x="4147" y="505"/>
                    <a:pt x="4263" y="479"/>
                    <a:pt x="4379" y="453"/>
                  </a:cubicBezTo>
                  <a:cubicBezTo>
                    <a:pt x="4744" y="370"/>
                    <a:pt x="5117" y="325"/>
                    <a:pt x="5496" y="325"/>
                  </a:cubicBezTo>
                  <a:lnTo>
                    <a:pt x="5496" y="318"/>
                  </a:lnTo>
                  <a:cubicBezTo>
                    <a:pt x="5503" y="318"/>
                    <a:pt x="5510" y="318"/>
                    <a:pt x="5517" y="318"/>
                  </a:cubicBezTo>
                  <a:close/>
                  <a:moveTo>
                    <a:pt x="5503" y="0"/>
                  </a:moveTo>
                  <a:cubicBezTo>
                    <a:pt x="5115" y="0"/>
                    <a:pt x="4716" y="46"/>
                    <a:pt x="4308" y="139"/>
                  </a:cubicBezTo>
                  <a:cubicBezTo>
                    <a:pt x="4186" y="164"/>
                    <a:pt x="4058" y="197"/>
                    <a:pt x="3942" y="229"/>
                  </a:cubicBezTo>
                  <a:cubicBezTo>
                    <a:pt x="2331" y="684"/>
                    <a:pt x="1169" y="1622"/>
                    <a:pt x="585" y="2931"/>
                  </a:cubicBezTo>
                  <a:cubicBezTo>
                    <a:pt x="1" y="4260"/>
                    <a:pt x="71" y="5903"/>
                    <a:pt x="777" y="7322"/>
                  </a:cubicBezTo>
                  <a:cubicBezTo>
                    <a:pt x="1625" y="9145"/>
                    <a:pt x="3454" y="10313"/>
                    <a:pt x="5470" y="10313"/>
                  </a:cubicBezTo>
                  <a:cubicBezTo>
                    <a:pt x="5816" y="10307"/>
                    <a:pt x="6170" y="10275"/>
                    <a:pt x="6510" y="10204"/>
                  </a:cubicBezTo>
                  <a:cubicBezTo>
                    <a:pt x="8256" y="9890"/>
                    <a:pt x="9514" y="8830"/>
                    <a:pt x="10060" y="7232"/>
                  </a:cubicBezTo>
                  <a:cubicBezTo>
                    <a:pt x="10702" y="5358"/>
                    <a:pt x="10214" y="3002"/>
                    <a:pt x="8872" y="1512"/>
                  </a:cubicBezTo>
                  <a:cubicBezTo>
                    <a:pt x="7977" y="518"/>
                    <a:pt x="6806" y="0"/>
                    <a:pt x="5503"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40" name="Google Shape;1897;p14">
              <a:extLst>
                <a:ext uri="{FF2B5EF4-FFF2-40B4-BE49-F238E27FC236}">
                  <a16:creationId xmlns:a16="http://schemas.microsoft.com/office/drawing/2014/main" id="{4DE67F4B-9EE7-83E0-C032-A040259F9B11}"/>
                </a:ext>
              </a:extLst>
            </p:cNvPr>
            <p:cNvSpPr/>
            <p:nvPr/>
          </p:nvSpPr>
          <p:spPr>
            <a:xfrm rot="5012803">
              <a:off x="7530312" y="3970713"/>
              <a:ext cx="148692" cy="183527"/>
            </a:xfrm>
            <a:custGeom>
              <a:avLst/>
              <a:gdLst/>
              <a:ahLst/>
              <a:cxnLst/>
              <a:rect l="l" t="t" r="r" b="b"/>
              <a:pathLst>
                <a:path w="5566" h="6870" extrusionOk="0">
                  <a:moveTo>
                    <a:pt x="4301" y="1"/>
                  </a:moveTo>
                  <a:cubicBezTo>
                    <a:pt x="655" y="1028"/>
                    <a:pt x="0" y="4378"/>
                    <a:pt x="1239" y="6869"/>
                  </a:cubicBezTo>
                  <a:cubicBezTo>
                    <a:pt x="5566" y="4558"/>
                    <a:pt x="4301" y="1"/>
                    <a:pt x="4301"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41" name="Google Shape;1898;p14">
              <a:extLst>
                <a:ext uri="{FF2B5EF4-FFF2-40B4-BE49-F238E27FC236}">
                  <a16:creationId xmlns:a16="http://schemas.microsoft.com/office/drawing/2014/main" id="{9CF6F171-D7F1-B0E2-084B-80BE55A16150}"/>
                </a:ext>
              </a:extLst>
            </p:cNvPr>
            <p:cNvSpPr/>
            <p:nvPr/>
          </p:nvSpPr>
          <p:spPr>
            <a:xfrm rot="4723234">
              <a:off x="7757752" y="3964617"/>
              <a:ext cx="318291" cy="253351"/>
            </a:xfrm>
            <a:custGeom>
              <a:avLst/>
              <a:gdLst/>
              <a:ahLst/>
              <a:cxnLst/>
              <a:rect l="l" t="t" r="r" b="b"/>
              <a:pathLst>
                <a:path w="11915" h="9484" extrusionOk="0">
                  <a:moveTo>
                    <a:pt x="5539" y="0"/>
                  </a:moveTo>
                  <a:cubicBezTo>
                    <a:pt x="5181" y="0"/>
                    <a:pt x="4804" y="43"/>
                    <a:pt x="4410" y="135"/>
                  </a:cubicBezTo>
                  <a:cubicBezTo>
                    <a:pt x="4301" y="161"/>
                    <a:pt x="4192" y="187"/>
                    <a:pt x="4083" y="219"/>
                  </a:cubicBezTo>
                  <a:cubicBezTo>
                    <a:pt x="617" y="1201"/>
                    <a:pt x="0" y="4372"/>
                    <a:pt x="1175" y="6741"/>
                  </a:cubicBezTo>
                  <a:cubicBezTo>
                    <a:pt x="1973" y="8440"/>
                    <a:pt x="3668" y="9483"/>
                    <a:pt x="5489" y="9483"/>
                  </a:cubicBezTo>
                  <a:cubicBezTo>
                    <a:pt x="5807" y="9483"/>
                    <a:pt x="6130" y="9451"/>
                    <a:pt x="6452" y="9385"/>
                  </a:cubicBezTo>
                  <a:cubicBezTo>
                    <a:pt x="11914" y="8379"/>
                    <a:pt x="10536" y="0"/>
                    <a:pt x="5539" y="0"/>
                  </a:cubicBezTo>
                  <a:close/>
                </a:path>
              </a:pathLst>
            </a:custGeom>
            <a:solidFill>
              <a:srgbClr val="FFFFFF"/>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42" name="Google Shape;1899;p14">
              <a:extLst>
                <a:ext uri="{FF2B5EF4-FFF2-40B4-BE49-F238E27FC236}">
                  <a16:creationId xmlns:a16="http://schemas.microsoft.com/office/drawing/2014/main" id="{D4E6638B-0F53-4DD5-334B-8FC28D8057FF}"/>
                </a:ext>
              </a:extLst>
            </p:cNvPr>
            <p:cNvSpPr/>
            <p:nvPr/>
          </p:nvSpPr>
          <p:spPr>
            <a:xfrm rot="5547389">
              <a:off x="7779374" y="3944655"/>
              <a:ext cx="272195" cy="262016"/>
            </a:xfrm>
            <a:custGeom>
              <a:avLst/>
              <a:gdLst/>
              <a:ahLst/>
              <a:cxnLst/>
              <a:rect l="l" t="t" r="r" b="b"/>
              <a:pathLst>
                <a:path w="10189" h="9808" extrusionOk="0">
                  <a:moveTo>
                    <a:pt x="5267" y="320"/>
                  </a:moveTo>
                  <a:cubicBezTo>
                    <a:pt x="6383" y="320"/>
                    <a:pt x="7452" y="801"/>
                    <a:pt x="8192" y="1642"/>
                  </a:cubicBezTo>
                  <a:cubicBezTo>
                    <a:pt x="9392" y="2965"/>
                    <a:pt x="9835" y="5070"/>
                    <a:pt x="9264" y="6758"/>
                  </a:cubicBezTo>
                  <a:cubicBezTo>
                    <a:pt x="8789" y="8171"/>
                    <a:pt x="7678" y="9101"/>
                    <a:pt x="6138" y="9384"/>
                  </a:cubicBezTo>
                  <a:cubicBezTo>
                    <a:pt x="5824" y="9449"/>
                    <a:pt x="5509" y="9481"/>
                    <a:pt x="5199" y="9481"/>
                  </a:cubicBezTo>
                  <a:cubicBezTo>
                    <a:pt x="3440" y="9481"/>
                    <a:pt x="1804" y="8465"/>
                    <a:pt x="1041" y="6823"/>
                  </a:cubicBezTo>
                  <a:cubicBezTo>
                    <a:pt x="405" y="5552"/>
                    <a:pt x="341" y="4094"/>
                    <a:pt x="861" y="2926"/>
                  </a:cubicBezTo>
                  <a:cubicBezTo>
                    <a:pt x="1374" y="1771"/>
                    <a:pt x="2402" y="943"/>
                    <a:pt x="3846" y="538"/>
                  </a:cubicBezTo>
                  <a:cubicBezTo>
                    <a:pt x="3955" y="506"/>
                    <a:pt x="4064" y="474"/>
                    <a:pt x="4160" y="448"/>
                  </a:cubicBezTo>
                  <a:cubicBezTo>
                    <a:pt x="4513" y="365"/>
                    <a:pt x="4879" y="320"/>
                    <a:pt x="5245" y="320"/>
                  </a:cubicBezTo>
                  <a:cubicBezTo>
                    <a:pt x="5253" y="320"/>
                    <a:pt x="5260" y="320"/>
                    <a:pt x="5267" y="320"/>
                  </a:cubicBezTo>
                  <a:close/>
                  <a:moveTo>
                    <a:pt x="5256" y="0"/>
                  </a:moveTo>
                  <a:cubicBezTo>
                    <a:pt x="4877" y="0"/>
                    <a:pt x="4484" y="46"/>
                    <a:pt x="4083" y="140"/>
                  </a:cubicBezTo>
                  <a:cubicBezTo>
                    <a:pt x="3981" y="166"/>
                    <a:pt x="3865" y="192"/>
                    <a:pt x="3756" y="224"/>
                  </a:cubicBezTo>
                  <a:cubicBezTo>
                    <a:pt x="2222" y="654"/>
                    <a:pt x="1118" y="1533"/>
                    <a:pt x="559" y="2791"/>
                  </a:cubicBezTo>
                  <a:cubicBezTo>
                    <a:pt x="1" y="4050"/>
                    <a:pt x="71" y="5616"/>
                    <a:pt x="745" y="6964"/>
                  </a:cubicBezTo>
                  <a:cubicBezTo>
                    <a:pt x="1548" y="8697"/>
                    <a:pt x="3287" y="9808"/>
                    <a:pt x="5200" y="9808"/>
                  </a:cubicBezTo>
                  <a:cubicBezTo>
                    <a:pt x="5534" y="9808"/>
                    <a:pt x="5868" y="9776"/>
                    <a:pt x="6202" y="9711"/>
                  </a:cubicBezTo>
                  <a:cubicBezTo>
                    <a:pt x="7864" y="9403"/>
                    <a:pt x="9065" y="8389"/>
                    <a:pt x="9578" y="6868"/>
                  </a:cubicBezTo>
                  <a:cubicBezTo>
                    <a:pt x="10188" y="5070"/>
                    <a:pt x="9719" y="2836"/>
                    <a:pt x="8436" y="1424"/>
                  </a:cubicBezTo>
                  <a:cubicBezTo>
                    <a:pt x="7587" y="487"/>
                    <a:pt x="6487" y="0"/>
                    <a:pt x="5256"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43" name="Google Shape;1900;p14">
              <a:extLst>
                <a:ext uri="{FF2B5EF4-FFF2-40B4-BE49-F238E27FC236}">
                  <a16:creationId xmlns:a16="http://schemas.microsoft.com/office/drawing/2014/main" id="{06B18738-9BF1-0084-9B0D-5267093532A7}"/>
                </a:ext>
              </a:extLst>
            </p:cNvPr>
            <p:cNvSpPr/>
            <p:nvPr/>
          </p:nvSpPr>
          <p:spPr>
            <a:xfrm rot="4723234">
              <a:off x="7862039" y="3910751"/>
              <a:ext cx="141234" cy="174252"/>
            </a:xfrm>
            <a:custGeom>
              <a:avLst/>
              <a:gdLst/>
              <a:ahLst/>
              <a:cxnLst/>
              <a:rect l="l" t="t" r="r" b="b"/>
              <a:pathLst>
                <a:path w="5287" h="6523" extrusionOk="0">
                  <a:moveTo>
                    <a:pt x="4083" y="1"/>
                  </a:moveTo>
                  <a:cubicBezTo>
                    <a:pt x="4083" y="1"/>
                    <a:pt x="4083" y="1"/>
                    <a:pt x="4083" y="1"/>
                  </a:cubicBezTo>
                  <a:cubicBezTo>
                    <a:pt x="617" y="983"/>
                    <a:pt x="0" y="4154"/>
                    <a:pt x="1175" y="6523"/>
                  </a:cubicBezTo>
                  <a:cubicBezTo>
                    <a:pt x="5287" y="4329"/>
                    <a:pt x="4085" y="1"/>
                    <a:pt x="4083"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44" name="Google Shape;1901;p14">
              <a:extLst>
                <a:ext uri="{FF2B5EF4-FFF2-40B4-BE49-F238E27FC236}">
                  <a16:creationId xmlns:a16="http://schemas.microsoft.com/office/drawing/2014/main" id="{60212FA4-49D8-7106-477F-D012769715A8}"/>
                </a:ext>
              </a:extLst>
            </p:cNvPr>
            <p:cNvSpPr/>
            <p:nvPr/>
          </p:nvSpPr>
          <p:spPr>
            <a:xfrm rot="9160486" flipH="1">
              <a:off x="7544928" y="4264139"/>
              <a:ext cx="146335" cy="80781"/>
            </a:xfrm>
            <a:custGeom>
              <a:avLst/>
              <a:gdLst/>
              <a:ahLst/>
              <a:cxnLst/>
              <a:rect l="l" t="t" r="r" b="b"/>
              <a:pathLst>
                <a:path w="5478" h="3024" extrusionOk="0">
                  <a:moveTo>
                    <a:pt x="2626" y="0"/>
                  </a:moveTo>
                  <a:cubicBezTo>
                    <a:pt x="2522" y="0"/>
                    <a:pt x="2423" y="17"/>
                    <a:pt x="2331" y="53"/>
                  </a:cubicBezTo>
                  <a:cubicBezTo>
                    <a:pt x="1214" y="490"/>
                    <a:pt x="1" y="2589"/>
                    <a:pt x="206" y="2980"/>
                  </a:cubicBezTo>
                  <a:cubicBezTo>
                    <a:pt x="222" y="3011"/>
                    <a:pt x="252" y="3024"/>
                    <a:pt x="294" y="3024"/>
                  </a:cubicBezTo>
                  <a:cubicBezTo>
                    <a:pt x="597" y="3024"/>
                    <a:pt x="1539" y="2349"/>
                    <a:pt x="2613" y="2197"/>
                  </a:cubicBezTo>
                  <a:cubicBezTo>
                    <a:pt x="2872" y="2161"/>
                    <a:pt x="3131" y="2147"/>
                    <a:pt x="3380" y="2147"/>
                  </a:cubicBezTo>
                  <a:cubicBezTo>
                    <a:pt x="4061" y="2147"/>
                    <a:pt x="4669" y="2247"/>
                    <a:pt x="5014" y="2247"/>
                  </a:cubicBezTo>
                  <a:cubicBezTo>
                    <a:pt x="5140" y="2247"/>
                    <a:pt x="5231" y="2234"/>
                    <a:pt x="5277" y="2197"/>
                  </a:cubicBezTo>
                  <a:cubicBezTo>
                    <a:pt x="5477" y="2038"/>
                    <a:pt x="3772" y="0"/>
                    <a:pt x="2626" y="0"/>
                  </a:cubicBezTo>
                  <a:close/>
                </a:path>
              </a:pathLst>
            </a:custGeom>
            <a:solidFill>
              <a:srgbClr val="7F3321"/>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45" name="Google Shape;1902;p14">
              <a:extLst>
                <a:ext uri="{FF2B5EF4-FFF2-40B4-BE49-F238E27FC236}">
                  <a16:creationId xmlns:a16="http://schemas.microsoft.com/office/drawing/2014/main" id="{BE8AA6F5-6077-462D-AA02-3AB659F333AE}"/>
                </a:ext>
              </a:extLst>
            </p:cNvPr>
            <p:cNvSpPr/>
            <p:nvPr/>
          </p:nvSpPr>
          <p:spPr>
            <a:xfrm rot="9160486" flipH="1">
              <a:off x="7540012" y="4254986"/>
              <a:ext cx="157448" cy="98305"/>
            </a:xfrm>
            <a:custGeom>
              <a:avLst/>
              <a:gdLst/>
              <a:ahLst/>
              <a:cxnLst/>
              <a:rect l="l" t="t" r="r" b="b"/>
              <a:pathLst>
                <a:path w="5894" h="3680" extrusionOk="0">
                  <a:moveTo>
                    <a:pt x="2800" y="649"/>
                  </a:moveTo>
                  <a:cubicBezTo>
                    <a:pt x="2992" y="662"/>
                    <a:pt x="3172" y="720"/>
                    <a:pt x="3339" y="809"/>
                  </a:cubicBezTo>
                  <a:cubicBezTo>
                    <a:pt x="4007" y="1130"/>
                    <a:pt x="4668" y="1830"/>
                    <a:pt x="4982" y="2241"/>
                  </a:cubicBezTo>
                  <a:cubicBezTo>
                    <a:pt x="4880" y="2234"/>
                    <a:pt x="4770" y="2222"/>
                    <a:pt x="4674" y="2215"/>
                  </a:cubicBezTo>
                  <a:cubicBezTo>
                    <a:pt x="4353" y="2187"/>
                    <a:pt x="3962" y="2152"/>
                    <a:pt x="3544" y="2152"/>
                  </a:cubicBezTo>
                  <a:cubicBezTo>
                    <a:pt x="3286" y="2152"/>
                    <a:pt x="3018" y="2166"/>
                    <a:pt x="2748" y="2202"/>
                  </a:cubicBezTo>
                  <a:cubicBezTo>
                    <a:pt x="2036" y="2305"/>
                    <a:pt x="1400" y="2607"/>
                    <a:pt x="938" y="2825"/>
                  </a:cubicBezTo>
                  <a:cubicBezTo>
                    <a:pt x="880" y="2851"/>
                    <a:pt x="823" y="2883"/>
                    <a:pt x="758" y="2909"/>
                  </a:cubicBezTo>
                  <a:cubicBezTo>
                    <a:pt x="1002" y="2286"/>
                    <a:pt x="1837" y="996"/>
                    <a:pt x="2626" y="681"/>
                  </a:cubicBezTo>
                  <a:cubicBezTo>
                    <a:pt x="2684" y="662"/>
                    <a:pt x="2742" y="649"/>
                    <a:pt x="2800" y="649"/>
                  </a:cubicBezTo>
                  <a:close/>
                  <a:moveTo>
                    <a:pt x="2808" y="1"/>
                  </a:moveTo>
                  <a:cubicBezTo>
                    <a:pt x="2664" y="1"/>
                    <a:pt x="2524" y="25"/>
                    <a:pt x="2389" y="78"/>
                  </a:cubicBezTo>
                  <a:cubicBezTo>
                    <a:pt x="1426" y="456"/>
                    <a:pt x="476" y="1830"/>
                    <a:pt x="155" y="2677"/>
                  </a:cubicBezTo>
                  <a:cubicBezTo>
                    <a:pt x="20" y="3030"/>
                    <a:pt x="1" y="3281"/>
                    <a:pt x="97" y="3461"/>
                  </a:cubicBezTo>
                  <a:cubicBezTo>
                    <a:pt x="159" y="3591"/>
                    <a:pt x="287" y="3679"/>
                    <a:pt x="435" y="3679"/>
                  </a:cubicBezTo>
                  <a:cubicBezTo>
                    <a:pt x="440" y="3679"/>
                    <a:pt x="445" y="3679"/>
                    <a:pt x="450" y="3679"/>
                  </a:cubicBezTo>
                  <a:cubicBezTo>
                    <a:pt x="662" y="3679"/>
                    <a:pt x="925" y="3550"/>
                    <a:pt x="1221" y="3409"/>
                  </a:cubicBezTo>
                  <a:cubicBezTo>
                    <a:pt x="1651" y="3210"/>
                    <a:pt x="2228" y="2934"/>
                    <a:pt x="2838" y="2844"/>
                  </a:cubicBezTo>
                  <a:cubicBezTo>
                    <a:pt x="3075" y="2811"/>
                    <a:pt x="3315" y="2799"/>
                    <a:pt x="3549" y="2799"/>
                  </a:cubicBezTo>
                  <a:cubicBezTo>
                    <a:pt x="3942" y="2799"/>
                    <a:pt x="4314" y="2833"/>
                    <a:pt x="4616" y="2857"/>
                  </a:cubicBezTo>
                  <a:cubicBezTo>
                    <a:pt x="4859" y="2880"/>
                    <a:pt x="5053" y="2899"/>
                    <a:pt x="5212" y="2899"/>
                  </a:cubicBezTo>
                  <a:cubicBezTo>
                    <a:pt x="5410" y="2899"/>
                    <a:pt x="5552" y="2869"/>
                    <a:pt x="5663" y="2780"/>
                  </a:cubicBezTo>
                  <a:cubicBezTo>
                    <a:pt x="5785" y="2677"/>
                    <a:pt x="5894" y="2485"/>
                    <a:pt x="5682" y="2119"/>
                  </a:cubicBezTo>
                  <a:cubicBezTo>
                    <a:pt x="5345" y="1537"/>
                    <a:pt x="3963" y="1"/>
                    <a:pt x="2808"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46" name="Google Shape;1903;p14">
              <a:extLst>
                <a:ext uri="{FF2B5EF4-FFF2-40B4-BE49-F238E27FC236}">
                  <a16:creationId xmlns:a16="http://schemas.microsoft.com/office/drawing/2014/main" id="{F6FB4B46-0BE7-D02A-F04A-C867D1000EF9}"/>
                </a:ext>
              </a:extLst>
            </p:cNvPr>
            <p:cNvSpPr/>
            <p:nvPr/>
          </p:nvSpPr>
          <p:spPr>
            <a:xfrm rot="9160486" flipH="1">
              <a:off x="7877421" y="4201967"/>
              <a:ext cx="146335" cy="80781"/>
            </a:xfrm>
            <a:custGeom>
              <a:avLst/>
              <a:gdLst/>
              <a:ahLst/>
              <a:cxnLst/>
              <a:rect l="l" t="t" r="r" b="b"/>
              <a:pathLst>
                <a:path w="5478" h="3024" extrusionOk="0">
                  <a:moveTo>
                    <a:pt x="2634" y="0"/>
                  </a:moveTo>
                  <a:cubicBezTo>
                    <a:pt x="2532" y="0"/>
                    <a:pt x="2435" y="17"/>
                    <a:pt x="2344" y="53"/>
                  </a:cubicBezTo>
                  <a:cubicBezTo>
                    <a:pt x="1246" y="490"/>
                    <a:pt x="1" y="2602"/>
                    <a:pt x="206" y="2980"/>
                  </a:cubicBezTo>
                  <a:cubicBezTo>
                    <a:pt x="221" y="3010"/>
                    <a:pt x="250" y="3024"/>
                    <a:pt x="292" y="3024"/>
                  </a:cubicBezTo>
                  <a:cubicBezTo>
                    <a:pt x="591" y="3024"/>
                    <a:pt x="1533" y="2349"/>
                    <a:pt x="2613" y="2197"/>
                  </a:cubicBezTo>
                  <a:cubicBezTo>
                    <a:pt x="2872" y="2161"/>
                    <a:pt x="3131" y="2147"/>
                    <a:pt x="3380" y="2147"/>
                  </a:cubicBezTo>
                  <a:cubicBezTo>
                    <a:pt x="4061" y="2147"/>
                    <a:pt x="4669" y="2247"/>
                    <a:pt x="5014" y="2247"/>
                  </a:cubicBezTo>
                  <a:cubicBezTo>
                    <a:pt x="5140" y="2247"/>
                    <a:pt x="5231" y="2234"/>
                    <a:pt x="5277" y="2197"/>
                  </a:cubicBezTo>
                  <a:cubicBezTo>
                    <a:pt x="5477" y="2038"/>
                    <a:pt x="3766" y="0"/>
                    <a:pt x="2634" y="0"/>
                  </a:cubicBezTo>
                  <a:close/>
                </a:path>
              </a:pathLst>
            </a:custGeom>
            <a:solidFill>
              <a:srgbClr val="7F3321"/>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47" name="Google Shape;1904;p14">
              <a:extLst>
                <a:ext uri="{FF2B5EF4-FFF2-40B4-BE49-F238E27FC236}">
                  <a16:creationId xmlns:a16="http://schemas.microsoft.com/office/drawing/2014/main" id="{665D9FEF-3AFA-842D-1586-0D91785F221E}"/>
                </a:ext>
              </a:extLst>
            </p:cNvPr>
            <p:cNvSpPr/>
            <p:nvPr/>
          </p:nvSpPr>
          <p:spPr>
            <a:xfrm rot="9160486" flipH="1">
              <a:off x="7872520" y="4192876"/>
              <a:ext cx="157288" cy="98278"/>
            </a:xfrm>
            <a:custGeom>
              <a:avLst/>
              <a:gdLst/>
              <a:ahLst/>
              <a:cxnLst/>
              <a:rect l="l" t="t" r="r" b="b"/>
              <a:pathLst>
                <a:path w="5888" h="3679" extrusionOk="0">
                  <a:moveTo>
                    <a:pt x="2812" y="649"/>
                  </a:moveTo>
                  <a:cubicBezTo>
                    <a:pt x="2992" y="662"/>
                    <a:pt x="3172" y="713"/>
                    <a:pt x="3332" y="796"/>
                  </a:cubicBezTo>
                  <a:cubicBezTo>
                    <a:pt x="3974" y="1111"/>
                    <a:pt x="4661" y="1817"/>
                    <a:pt x="4976" y="2234"/>
                  </a:cubicBezTo>
                  <a:cubicBezTo>
                    <a:pt x="4879" y="2228"/>
                    <a:pt x="4770" y="2222"/>
                    <a:pt x="4668" y="2209"/>
                  </a:cubicBezTo>
                  <a:cubicBezTo>
                    <a:pt x="4350" y="2181"/>
                    <a:pt x="3961" y="2146"/>
                    <a:pt x="3542" y="2146"/>
                  </a:cubicBezTo>
                  <a:cubicBezTo>
                    <a:pt x="3284" y="2146"/>
                    <a:pt x="3014" y="2159"/>
                    <a:pt x="2742" y="2196"/>
                  </a:cubicBezTo>
                  <a:cubicBezTo>
                    <a:pt x="2036" y="2299"/>
                    <a:pt x="1400" y="2600"/>
                    <a:pt x="938" y="2825"/>
                  </a:cubicBezTo>
                  <a:lnTo>
                    <a:pt x="765" y="2902"/>
                  </a:lnTo>
                  <a:cubicBezTo>
                    <a:pt x="1022" y="2273"/>
                    <a:pt x="1856" y="995"/>
                    <a:pt x="2639" y="681"/>
                  </a:cubicBezTo>
                  <a:cubicBezTo>
                    <a:pt x="2697" y="662"/>
                    <a:pt x="2755" y="649"/>
                    <a:pt x="2812" y="649"/>
                  </a:cubicBezTo>
                  <a:close/>
                  <a:moveTo>
                    <a:pt x="2815" y="1"/>
                  </a:moveTo>
                  <a:cubicBezTo>
                    <a:pt x="2672" y="1"/>
                    <a:pt x="2534" y="25"/>
                    <a:pt x="2402" y="77"/>
                  </a:cubicBezTo>
                  <a:cubicBezTo>
                    <a:pt x="1458" y="450"/>
                    <a:pt x="450" y="1875"/>
                    <a:pt x="136" y="2729"/>
                  </a:cubicBezTo>
                  <a:cubicBezTo>
                    <a:pt x="14" y="3062"/>
                    <a:pt x="1" y="3287"/>
                    <a:pt x="97" y="3460"/>
                  </a:cubicBezTo>
                  <a:cubicBezTo>
                    <a:pt x="153" y="3591"/>
                    <a:pt x="287" y="3679"/>
                    <a:pt x="429" y="3679"/>
                  </a:cubicBezTo>
                  <a:cubicBezTo>
                    <a:pt x="434" y="3679"/>
                    <a:pt x="439" y="3679"/>
                    <a:pt x="444" y="3679"/>
                  </a:cubicBezTo>
                  <a:cubicBezTo>
                    <a:pt x="656" y="3679"/>
                    <a:pt x="925" y="3550"/>
                    <a:pt x="1214" y="3409"/>
                  </a:cubicBezTo>
                  <a:cubicBezTo>
                    <a:pt x="1644" y="3210"/>
                    <a:pt x="2222" y="2928"/>
                    <a:pt x="2832" y="2844"/>
                  </a:cubicBezTo>
                  <a:cubicBezTo>
                    <a:pt x="3076" y="2810"/>
                    <a:pt x="3325" y="2797"/>
                    <a:pt x="3565" y="2797"/>
                  </a:cubicBezTo>
                  <a:cubicBezTo>
                    <a:pt x="3950" y="2797"/>
                    <a:pt x="4314" y="2829"/>
                    <a:pt x="4610" y="2857"/>
                  </a:cubicBezTo>
                  <a:cubicBezTo>
                    <a:pt x="4852" y="2880"/>
                    <a:pt x="5047" y="2899"/>
                    <a:pt x="5205" y="2899"/>
                  </a:cubicBezTo>
                  <a:cubicBezTo>
                    <a:pt x="5403" y="2899"/>
                    <a:pt x="5546" y="2869"/>
                    <a:pt x="5656" y="2780"/>
                  </a:cubicBezTo>
                  <a:cubicBezTo>
                    <a:pt x="5785" y="2677"/>
                    <a:pt x="5887" y="2485"/>
                    <a:pt x="5669" y="2112"/>
                  </a:cubicBezTo>
                  <a:cubicBezTo>
                    <a:pt x="5338" y="1531"/>
                    <a:pt x="3953" y="1"/>
                    <a:pt x="2815"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48" name="Google Shape;1905;p14">
              <a:extLst>
                <a:ext uri="{FF2B5EF4-FFF2-40B4-BE49-F238E27FC236}">
                  <a16:creationId xmlns:a16="http://schemas.microsoft.com/office/drawing/2014/main" id="{220C06E4-CC3D-A14C-3E18-F94279E19FE1}"/>
                </a:ext>
              </a:extLst>
            </p:cNvPr>
            <p:cNvSpPr/>
            <p:nvPr/>
          </p:nvSpPr>
          <p:spPr>
            <a:xfrm rot="9160486" flipH="1">
              <a:off x="7360478" y="3962374"/>
              <a:ext cx="134635" cy="58422"/>
            </a:xfrm>
            <a:custGeom>
              <a:avLst/>
              <a:gdLst/>
              <a:ahLst/>
              <a:cxnLst/>
              <a:rect l="l" t="t" r="r" b="b"/>
              <a:pathLst>
                <a:path w="5040" h="2187" extrusionOk="0">
                  <a:moveTo>
                    <a:pt x="3218" y="0"/>
                  </a:moveTo>
                  <a:cubicBezTo>
                    <a:pt x="2949" y="0"/>
                    <a:pt x="2661" y="22"/>
                    <a:pt x="2363" y="67"/>
                  </a:cubicBezTo>
                  <a:cubicBezTo>
                    <a:pt x="1015" y="266"/>
                    <a:pt x="1" y="914"/>
                    <a:pt x="84" y="1473"/>
                  </a:cubicBezTo>
                  <a:cubicBezTo>
                    <a:pt x="155" y="1910"/>
                    <a:pt x="872" y="2186"/>
                    <a:pt x="1831" y="2186"/>
                  </a:cubicBezTo>
                  <a:cubicBezTo>
                    <a:pt x="2095" y="2186"/>
                    <a:pt x="2378" y="2165"/>
                    <a:pt x="2671" y="2121"/>
                  </a:cubicBezTo>
                  <a:cubicBezTo>
                    <a:pt x="4026" y="1922"/>
                    <a:pt x="5040" y="1293"/>
                    <a:pt x="4956" y="722"/>
                  </a:cubicBezTo>
                  <a:cubicBezTo>
                    <a:pt x="4886" y="271"/>
                    <a:pt x="4172" y="0"/>
                    <a:pt x="3218" y="0"/>
                  </a:cubicBezTo>
                  <a:close/>
                </a:path>
              </a:pathLst>
            </a:custGeom>
            <a:solidFill>
              <a:srgbClr val="FD6A5D">
                <a:alpha val="54189"/>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49" name="Google Shape;1906;p14">
              <a:extLst>
                <a:ext uri="{FF2B5EF4-FFF2-40B4-BE49-F238E27FC236}">
                  <a16:creationId xmlns:a16="http://schemas.microsoft.com/office/drawing/2014/main" id="{1F738CEB-D7A8-C0B4-0DC9-A40AE021D640}"/>
                </a:ext>
              </a:extLst>
            </p:cNvPr>
            <p:cNvSpPr/>
            <p:nvPr/>
          </p:nvSpPr>
          <p:spPr>
            <a:xfrm rot="9160486" flipH="1">
              <a:off x="7872255" y="3817212"/>
              <a:ext cx="134635" cy="58369"/>
            </a:xfrm>
            <a:custGeom>
              <a:avLst/>
              <a:gdLst/>
              <a:ahLst/>
              <a:cxnLst/>
              <a:rect l="l" t="t" r="r" b="b"/>
              <a:pathLst>
                <a:path w="5040" h="2185" extrusionOk="0">
                  <a:moveTo>
                    <a:pt x="3209" y="1"/>
                  </a:moveTo>
                  <a:cubicBezTo>
                    <a:pt x="2943" y="1"/>
                    <a:pt x="2658" y="21"/>
                    <a:pt x="2363" y="65"/>
                  </a:cubicBezTo>
                  <a:cubicBezTo>
                    <a:pt x="1015" y="270"/>
                    <a:pt x="0" y="912"/>
                    <a:pt x="84" y="1471"/>
                  </a:cubicBezTo>
                  <a:cubicBezTo>
                    <a:pt x="149" y="1908"/>
                    <a:pt x="873" y="2184"/>
                    <a:pt x="1832" y="2184"/>
                  </a:cubicBezTo>
                  <a:cubicBezTo>
                    <a:pt x="2097" y="2184"/>
                    <a:pt x="2379" y="2163"/>
                    <a:pt x="2671" y="2119"/>
                  </a:cubicBezTo>
                  <a:cubicBezTo>
                    <a:pt x="4019" y="1920"/>
                    <a:pt x="5039" y="1291"/>
                    <a:pt x="4950" y="719"/>
                  </a:cubicBezTo>
                  <a:cubicBezTo>
                    <a:pt x="4874" y="268"/>
                    <a:pt x="4163" y="1"/>
                    <a:pt x="3209" y="1"/>
                  </a:cubicBezTo>
                  <a:close/>
                </a:path>
              </a:pathLst>
            </a:custGeom>
            <a:solidFill>
              <a:srgbClr val="FD6A5D">
                <a:alpha val="54189"/>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50" name="Google Shape;1907;p14">
              <a:extLst>
                <a:ext uri="{FF2B5EF4-FFF2-40B4-BE49-F238E27FC236}">
                  <a16:creationId xmlns:a16="http://schemas.microsoft.com/office/drawing/2014/main" id="{5CA5356E-AB63-7E60-4CA3-C1571A16ECF6}"/>
                </a:ext>
              </a:extLst>
            </p:cNvPr>
            <p:cNvSpPr/>
            <p:nvPr/>
          </p:nvSpPr>
          <p:spPr>
            <a:xfrm rot="9160486" flipH="1">
              <a:off x="7614350" y="3845025"/>
              <a:ext cx="112116" cy="163459"/>
            </a:xfrm>
            <a:custGeom>
              <a:avLst/>
              <a:gdLst/>
              <a:ahLst/>
              <a:cxnLst/>
              <a:rect l="l" t="t" r="r" b="b"/>
              <a:pathLst>
                <a:path w="4197" h="6119" extrusionOk="0">
                  <a:moveTo>
                    <a:pt x="1831" y="0"/>
                  </a:moveTo>
                  <a:cubicBezTo>
                    <a:pt x="1813" y="0"/>
                    <a:pt x="1796" y="1"/>
                    <a:pt x="1778" y="2"/>
                  </a:cubicBezTo>
                  <a:cubicBezTo>
                    <a:pt x="0" y="92"/>
                    <a:pt x="77" y="3070"/>
                    <a:pt x="1021" y="4835"/>
                  </a:cubicBezTo>
                  <a:cubicBezTo>
                    <a:pt x="1423" y="5591"/>
                    <a:pt x="1991" y="6119"/>
                    <a:pt x="2631" y="6119"/>
                  </a:cubicBezTo>
                  <a:cubicBezTo>
                    <a:pt x="2737" y="6119"/>
                    <a:pt x="2844" y="6104"/>
                    <a:pt x="2953" y="6074"/>
                  </a:cubicBezTo>
                  <a:cubicBezTo>
                    <a:pt x="3730" y="5856"/>
                    <a:pt x="4063" y="5118"/>
                    <a:pt x="4108" y="4226"/>
                  </a:cubicBezTo>
                  <a:cubicBezTo>
                    <a:pt x="4197" y="2428"/>
                    <a:pt x="3069" y="0"/>
                    <a:pt x="1831" y="0"/>
                  </a:cubicBezTo>
                  <a:close/>
                </a:path>
              </a:pathLst>
            </a:custGeom>
            <a:solidFill>
              <a:schemeClr val="accen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51" name="Google Shape;1908;p14">
              <a:extLst>
                <a:ext uri="{FF2B5EF4-FFF2-40B4-BE49-F238E27FC236}">
                  <a16:creationId xmlns:a16="http://schemas.microsoft.com/office/drawing/2014/main" id="{4A134038-4E3F-3837-382C-70FF47065F24}"/>
                </a:ext>
              </a:extLst>
            </p:cNvPr>
            <p:cNvSpPr/>
            <p:nvPr/>
          </p:nvSpPr>
          <p:spPr>
            <a:xfrm rot="9160486" flipH="1">
              <a:off x="7608120" y="3836827"/>
              <a:ext cx="125740" cy="179433"/>
            </a:xfrm>
            <a:custGeom>
              <a:avLst/>
              <a:gdLst/>
              <a:ahLst/>
              <a:cxnLst/>
              <a:rect l="l" t="t" r="r" b="b"/>
              <a:pathLst>
                <a:path w="4707" h="6717" extrusionOk="0">
                  <a:moveTo>
                    <a:pt x="2062" y="593"/>
                  </a:moveTo>
                  <a:cubicBezTo>
                    <a:pt x="2357" y="599"/>
                    <a:pt x="2633" y="804"/>
                    <a:pt x="2813" y="991"/>
                  </a:cubicBezTo>
                  <a:cubicBezTo>
                    <a:pt x="3551" y="1722"/>
                    <a:pt x="4103" y="3308"/>
                    <a:pt x="4045" y="4515"/>
                  </a:cubicBezTo>
                  <a:cubicBezTo>
                    <a:pt x="4019" y="5125"/>
                    <a:pt x="3833" y="5882"/>
                    <a:pt x="3108" y="6087"/>
                  </a:cubicBezTo>
                  <a:cubicBezTo>
                    <a:pt x="3024" y="6110"/>
                    <a:pt x="2943" y="6121"/>
                    <a:pt x="2864" y="6121"/>
                  </a:cubicBezTo>
                  <a:cubicBezTo>
                    <a:pt x="2193" y="6121"/>
                    <a:pt x="1705" y="5358"/>
                    <a:pt x="1516" y="4996"/>
                  </a:cubicBezTo>
                  <a:cubicBezTo>
                    <a:pt x="835" y="3732"/>
                    <a:pt x="688" y="1998"/>
                    <a:pt x="1176" y="1138"/>
                  </a:cubicBezTo>
                  <a:cubicBezTo>
                    <a:pt x="1368" y="792"/>
                    <a:pt x="1651" y="612"/>
                    <a:pt x="2029" y="593"/>
                  </a:cubicBezTo>
                  <a:close/>
                  <a:moveTo>
                    <a:pt x="2055" y="1"/>
                  </a:moveTo>
                  <a:cubicBezTo>
                    <a:pt x="2036" y="1"/>
                    <a:pt x="2017" y="1"/>
                    <a:pt x="1997" y="2"/>
                  </a:cubicBezTo>
                  <a:cubicBezTo>
                    <a:pt x="1413" y="34"/>
                    <a:pt x="951" y="329"/>
                    <a:pt x="656" y="849"/>
                  </a:cubicBezTo>
                  <a:cubicBezTo>
                    <a:pt x="1" y="2005"/>
                    <a:pt x="315" y="4008"/>
                    <a:pt x="989" y="5279"/>
                  </a:cubicBezTo>
                  <a:cubicBezTo>
                    <a:pt x="1490" y="6209"/>
                    <a:pt x="2151" y="6717"/>
                    <a:pt x="2857" y="6717"/>
                  </a:cubicBezTo>
                  <a:cubicBezTo>
                    <a:pt x="2992" y="6717"/>
                    <a:pt x="3134" y="6691"/>
                    <a:pt x="3268" y="6659"/>
                  </a:cubicBezTo>
                  <a:cubicBezTo>
                    <a:pt x="4096" y="6428"/>
                    <a:pt x="4584" y="5677"/>
                    <a:pt x="4636" y="4540"/>
                  </a:cubicBezTo>
                  <a:cubicBezTo>
                    <a:pt x="4706" y="3141"/>
                    <a:pt x="4103" y="1433"/>
                    <a:pt x="3236" y="567"/>
                  </a:cubicBezTo>
                  <a:cubicBezTo>
                    <a:pt x="2862" y="193"/>
                    <a:pt x="2459" y="1"/>
                    <a:pt x="2055"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52" name="Google Shape;1909;p14">
              <a:extLst>
                <a:ext uri="{FF2B5EF4-FFF2-40B4-BE49-F238E27FC236}">
                  <a16:creationId xmlns:a16="http://schemas.microsoft.com/office/drawing/2014/main" id="{7B7AACA9-CD7B-8351-B141-45132FC50CF2}"/>
                </a:ext>
              </a:extLst>
            </p:cNvPr>
            <p:cNvSpPr/>
            <p:nvPr/>
          </p:nvSpPr>
          <p:spPr>
            <a:xfrm rot="9160486" flipH="1">
              <a:off x="7615374" y="3845345"/>
              <a:ext cx="82517" cy="55270"/>
            </a:xfrm>
            <a:custGeom>
              <a:avLst/>
              <a:gdLst/>
              <a:ahLst/>
              <a:cxnLst/>
              <a:rect l="l" t="t" r="r" b="b"/>
              <a:pathLst>
                <a:path w="3089" h="2069" extrusionOk="0">
                  <a:moveTo>
                    <a:pt x="2060" y="1"/>
                  </a:moveTo>
                  <a:cubicBezTo>
                    <a:pt x="1312" y="1"/>
                    <a:pt x="576" y="271"/>
                    <a:pt x="1" y="785"/>
                  </a:cubicBezTo>
                  <a:cubicBezTo>
                    <a:pt x="403" y="1541"/>
                    <a:pt x="971" y="2069"/>
                    <a:pt x="1611" y="2069"/>
                  </a:cubicBezTo>
                  <a:cubicBezTo>
                    <a:pt x="1717" y="2069"/>
                    <a:pt x="1824" y="2054"/>
                    <a:pt x="1933" y="2024"/>
                  </a:cubicBezTo>
                  <a:cubicBezTo>
                    <a:pt x="2710" y="1806"/>
                    <a:pt x="3043" y="1068"/>
                    <a:pt x="3088" y="176"/>
                  </a:cubicBezTo>
                  <a:cubicBezTo>
                    <a:pt x="2752" y="58"/>
                    <a:pt x="2405" y="1"/>
                    <a:pt x="2060" y="1"/>
                  </a:cubicBezTo>
                  <a:close/>
                </a:path>
              </a:pathLst>
            </a:custGeom>
            <a:solidFill>
              <a:schemeClr val="l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53" name="Google Shape;1910;p14">
              <a:extLst>
                <a:ext uri="{FF2B5EF4-FFF2-40B4-BE49-F238E27FC236}">
                  <a16:creationId xmlns:a16="http://schemas.microsoft.com/office/drawing/2014/main" id="{87CFD40E-08ED-3DE7-AB74-B793CFF82ECE}"/>
                </a:ext>
              </a:extLst>
            </p:cNvPr>
            <p:cNvSpPr/>
            <p:nvPr/>
          </p:nvSpPr>
          <p:spPr>
            <a:xfrm rot="9160486" flipH="1">
              <a:off x="7609603" y="3840300"/>
              <a:ext cx="93657" cy="65688"/>
            </a:xfrm>
            <a:custGeom>
              <a:avLst/>
              <a:gdLst/>
              <a:ahLst/>
              <a:cxnLst/>
              <a:rect l="l" t="t" r="r" b="b"/>
              <a:pathLst>
                <a:path w="3506" h="2459" extrusionOk="0">
                  <a:moveTo>
                    <a:pt x="2276" y="394"/>
                  </a:moveTo>
                  <a:cubicBezTo>
                    <a:pt x="2552" y="394"/>
                    <a:pt x="2829" y="433"/>
                    <a:pt x="3101" y="514"/>
                  </a:cubicBezTo>
                  <a:cubicBezTo>
                    <a:pt x="3043" y="1124"/>
                    <a:pt x="2825" y="1830"/>
                    <a:pt x="2100" y="2029"/>
                  </a:cubicBezTo>
                  <a:cubicBezTo>
                    <a:pt x="2007" y="2054"/>
                    <a:pt x="1917" y="2066"/>
                    <a:pt x="1830" y="2066"/>
                  </a:cubicBezTo>
                  <a:cubicBezTo>
                    <a:pt x="1189" y="2066"/>
                    <a:pt x="712" y="1434"/>
                    <a:pt x="469" y="1027"/>
                  </a:cubicBezTo>
                  <a:cubicBezTo>
                    <a:pt x="987" y="613"/>
                    <a:pt x="1626" y="394"/>
                    <a:pt x="2276" y="394"/>
                  </a:cubicBezTo>
                  <a:close/>
                  <a:moveTo>
                    <a:pt x="2281" y="0"/>
                  </a:moveTo>
                  <a:cubicBezTo>
                    <a:pt x="1484" y="0"/>
                    <a:pt x="700" y="289"/>
                    <a:pt x="84" y="835"/>
                  </a:cubicBezTo>
                  <a:cubicBezTo>
                    <a:pt x="20" y="893"/>
                    <a:pt x="0" y="995"/>
                    <a:pt x="45" y="1072"/>
                  </a:cubicBezTo>
                  <a:cubicBezTo>
                    <a:pt x="527" y="1971"/>
                    <a:pt x="1156" y="2459"/>
                    <a:pt x="1823" y="2459"/>
                  </a:cubicBezTo>
                  <a:cubicBezTo>
                    <a:pt x="1952" y="2459"/>
                    <a:pt x="2080" y="2440"/>
                    <a:pt x="2209" y="2407"/>
                  </a:cubicBezTo>
                  <a:cubicBezTo>
                    <a:pt x="2992" y="2189"/>
                    <a:pt x="3454" y="1470"/>
                    <a:pt x="3505" y="379"/>
                  </a:cubicBezTo>
                  <a:cubicBezTo>
                    <a:pt x="3505" y="296"/>
                    <a:pt x="3454" y="212"/>
                    <a:pt x="3371" y="186"/>
                  </a:cubicBezTo>
                  <a:cubicBezTo>
                    <a:pt x="3015" y="61"/>
                    <a:pt x="2647" y="0"/>
                    <a:pt x="2281"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54" name="Google Shape;1911;p14">
              <a:extLst>
                <a:ext uri="{FF2B5EF4-FFF2-40B4-BE49-F238E27FC236}">
                  <a16:creationId xmlns:a16="http://schemas.microsoft.com/office/drawing/2014/main" id="{1339A7AD-B8EF-FF5C-8BF1-E445F0C121E8}"/>
                </a:ext>
              </a:extLst>
            </p:cNvPr>
            <p:cNvSpPr/>
            <p:nvPr/>
          </p:nvSpPr>
          <p:spPr>
            <a:xfrm>
              <a:off x="7598982" y="3367424"/>
              <a:ext cx="57117" cy="69272"/>
            </a:xfrm>
            <a:custGeom>
              <a:avLst/>
              <a:gdLst/>
              <a:ahLst/>
              <a:cxnLst/>
              <a:rect l="l" t="t" r="r" b="b"/>
              <a:pathLst>
                <a:path w="2138" h="2593" extrusionOk="0">
                  <a:moveTo>
                    <a:pt x="52" y="1"/>
                  </a:moveTo>
                  <a:cubicBezTo>
                    <a:pt x="41" y="1"/>
                    <a:pt x="29" y="4"/>
                    <a:pt x="19" y="12"/>
                  </a:cubicBezTo>
                  <a:cubicBezTo>
                    <a:pt x="0" y="31"/>
                    <a:pt x="0" y="63"/>
                    <a:pt x="19" y="82"/>
                  </a:cubicBezTo>
                  <a:cubicBezTo>
                    <a:pt x="167" y="307"/>
                    <a:pt x="308" y="525"/>
                    <a:pt x="462" y="750"/>
                  </a:cubicBezTo>
                  <a:cubicBezTo>
                    <a:pt x="610" y="975"/>
                    <a:pt x="764" y="1193"/>
                    <a:pt x="937" y="1398"/>
                  </a:cubicBezTo>
                  <a:cubicBezTo>
                    <a:pt x="1104" y="1604"/>
                    <a:pt x="1278" y="1809"/>
                    <a:pt x="1457" y="2008"/>
                  </a:cubicBezTo>
                  <a:cubicBezTo>
                    <a:pt x="1631" y="2201"/>
                    <a:pt x="1823" y="2393"/>
                    <a:pt x="2009" y="2573"/>
                  </a:cubicBezTo>
                  <a:cubicBezTo>
                    <a:pt x="2022" y="2586"/>
                    <a:pt x="2038" y="2592"/>
                    <a:pt x="2054" y="2592"/>
                  </a:cubicBezTo>
                  <a:cubicBezTo>
                    <a:pt x="2070" y="2592"/>
                    <a:pt x="2086" y="2586"/>
                    <a:pt x="2099" y="2573"/>
                  </a:cubicBezTo>
                  <a:cubicBezTo>
                    <a:pt x="2131" y="2554"/>
                    <a:pt x="2138" y="2515"/>
                    <a:pt x="2118" y="2483"/>
                  </a:cubicBezTo>
                  <a:cubicBezTo>
                    <a:pt x="1977" y="2271"/>
                    <a:pt x="1842" y="2040"/>
                    <a:pt x="1676" y="1828"/>
                  </a:cubicBezTo>
                  <a:cubicBezTo>
                    <a:pt x="1515" y="1617"/>
                    <a:pt x="1361" y="1405"/>
                    <a:pt x="1188" y="1199"/>
                  </a:cubicBezTo>
                  <a:cubicBezTo>
                    <a:pt x="1014" y="1000"/>
                    <a:pt x="841" y="801"/>
                    <a:pt x="661" y="602"/>
                  </a:cubicBezTo>
                  <a:cubicBezTo>
                    <a:pt x="482" y="410"/>
                    <a:pt x="289" y="217"/>
                    <a:pt x="96" y="38"/>
                  </a:cubicBezTo>
                  <a:cubicBezTo>
                    <a:pt x="96" y="31"/>
                    <a:pt x="96" y="31"/>
                    <a:pt x="96" y="25"/>
                  </a:cubicBezTo>
                  <a:cubicBezTo>
                    <a:pt x="85" y="9"/>
                    <a:pt x="68" y="1"/>
                    <a:pt x="52"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55" name="Google Shape;1912;p14">
              <a:extLst>
                <a:ext uri="{FF2B5EF4-FFF2-40B4-BE49-F238E27FC236}">
                  <a16:creationId xmlns:a16="http://schemas.microsoft.com/office/drawing/2014/main" id="{7E6E55B3-C855-AA4E-9359-3383A14E3BF5}"/>
                </a:ext>
              </a:extLst>
            </p:cNvPr>
            <p:cNvSpPr/>
            <p:nvPr/>
          </p:nvSpPr>
          <p:spPr>
            <a:xfrm>
              <a:off x="7692587" y="3518384"/>
              <a:ext cx="179926" cy="184146"/>
            </a:xfrm>
            <a:custGeom>
              <a:avLst/>
              <a:gdLst/>
              <a:ahLst/>
              <a:cxnLst/>
              <a:rect l="l" t="t" r="r" b="b"/>
              <a:pathLst>
                <a:path w="6735" h="6893" extrusionOk="0">
                  <a:moveTo>
                    <a:pt x="137" y="0"/>
                  </a:moveTo>
                  <a:cubicBezTo>
                    <a:pt x="126" y="0"/>
                    <a:pt x="115" y="1"/>
                    <a:pt x="104" y="3"/>
                  </a:cubicBezTo>
                  <a:lnTo>
                    <a:pt x="91" y="3"/>
                  </a:lnTo>
                  <a:cubicBezTo>
                    <a:pt x="33" y="16"/>
                    <a:pt x="1" y="74"/>
                    <a:pt x="14" y="138"/>
                  </a:cubicBezTo>
                  <a:cubicBezTo>
                    <a:pt x="27" y="157"/>
                    <a:pt x="52" y="170"/>
                    <a:pt x="78" y="170"/>
                  </a:cubicBezTo>
                  <a:cubicBezTo>
                    <a:pt x="72" y="145"/>
                    <a:pt x="84" y="119"/>
                    <a:pt x="117" y="106"/>
                  </a:cubicBezTo>
                  <a:cubicBezTo>
                    <a:pt x="118" y="106"/>
                    <a:pt x="119" y="106"/>
                    <a:pt x="121" y="106"/>
                  </a:cubicBezTo>
                  <a:cubicBezTo>
                    <a:pt x="160" y="106"/>
                    <a:pt x="228" y="192"/>
                    <a:pt x="283" y="260"/>
                  </a:cubicBezTo>
                  <a:lnTo>
                    <a:pt x="482" y="478"/>
                  </a:lnTo>
                  <a:lnTo>
                    <a:pt x="868" y="915"/>
                  </a:lnTo>
                  <a:lnTo>
                    <a:pt x="1651" y="1788"/>
                  </a:lnTo>
                  <a:lnTo>
                    <a:pt x="3243" y="3495"/>
                  </a:lnTo>
                  <a:lnTo>
                    <a:pt x="4867" y="5171"/>
                  </a:lnTo>
                  <a:cubicBezTo>
                    <a:pt x="5412" y="5716"/>
                    <a:pt x="5971" y="6262"/>
                    <a:pt x="6529" y="6801"/>
                  </a:cubicBezTo>
                  <a:cubicBezTo>
                    <a:pt x="6586" y="6853"/>
                    <a:pt x="6639" y="6892"/>
                    <a:pt x="6677" y="6892"/>
                  </a:cubicBezTo>
                  <a:cubicBezTo>
                    <a:pt x="6687" y="6892"/>
                    <a:pt x="6695" y="6890"/>
                    <a:pt x="6703" y="6885"/>
                  </a:cubicBezTo>
                  <a:cubicBezTo>
                    <a:pt x="6735" y="6866"/>
                    <a:pt x="6703" y="6782"/>
                    <a:pt x="6632" y="6705"/>
                  </a:cubicBezTo>
                  <a:cubicBezTo>
                    <a:pt x="6112" y="6121"/>
                    <a:pt x="5599" y="5543"/>
                    <a:pt x="5072" y="4965"/>
                  </a:cubicBezTo>
                  <a:lnTo>
                    <a:pt x="3474" y="3264"/>
                  </a:lnTo>
                  <a:lnTo>
                    <a:pt x="1843" y="1602"/>
                  </a:lnTo>
                  <a:lnTo>
                    <a:pt x="1015" y="780"/>
                  </a:lnTo>
                  <a:lnTo>
                    <a:pt x="598" y="376"/>
                  </a:lnTo>
                  <a:lnTo>
                    <a:pt x="386" y="170"/>
                  </a:lnTo>
                  <a:lnTo>
                    <a:pt x="283" y="68"/>
                  </a:lnTo>
                  <a:cubicBezTo>
                    <a:pt x="241" y="25"/>
                    <a:pt x="190" y="0"/>
                    <a:pt x="137"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56" name="Google Shape;1913;p14">
              <a:extLst>
                <a:ext uri="{FF2B5EF4-FFF2-40B4-BE49-F238E27FC236}">
                  <a16:creationId xmlns:a16="http://schemas.microsoft.com/office/drawing/2014/main" id="{9B3EACFC-EC26-4332-7259-0AD52F3577BC}"/>
                </a:ext>
              </a:extLst>
            </p:cNvPr>
            <p:cNvSpPr/>
            <p:nvPr/>
          </p:nvSpPr>
          <p:spPr>
            <a:xfrm>
              <a:off x="7699292" y="3617466"/>
              <a:ext cx="67509" cy="86102"/>
            </a:xfrm>
            <a:custGeom>
              <a:avLst/>
              <a:gdLst/>
              <a:ahLst/>
              <a:cxnLst/>
              <a:rect l="l" t="t" r="r" b="b"/>
              <a:pathLst>
                <a:path w="2527" h="3223" extrusionOk="0">
                  <a:moveTo>
                    <a:pt x="43" y="1"/>
                  </a:moveTo>
                  <a:cubicBezTo>
                    <a:pt x="35" y="1"/>
                    <a:pt x="27" y="2"/>
                    <a:pt x="20" y="5"/>
                  </a:cubicBezTo>
                  <a:cubicBezTo>
                    <a:pt x="0" y="24"/>
                    <a:pt x="0" y="62"/>
                    <a:pt x="20" y="88"/>
                  </a:cubicBezTo>
                  <a:lnTo>
                    <a:pt x="591" y="878"/>
                  </a:lnTo>
                  <a:lnTo>
                    <a:pt x="1169" y="1661"/>
                  </a:lnTo>
                  <a:lnTo>
                    <a:pt x="1759" y="2431"/>
                  </a:lnTo>
                  <a:lnTo>
                    <a:pt x="2375" y="3195"/>
                  </a:lnTo>
                  <a:cubicBezTo>
                    <a:pt x="2390" y="3215"/>
                    <a:pt x="2409" y="3223"/>
                    <a:pt x="2428" y="3223"/>
                  </a:cubicBezTo>
                  <a:cubicBezTo>
                    <a:pt x="2478" y="3223"/>
                    <a:pt x="2526" y="3167"/>
                    <a:pt x="2485" y="3112"/>
                  </a:cubicBezTo>
                  <a:cubicBezTo>
                    <a:pt x="2331" y="2829"/>
                    <a:pt x="2170" y="2540"/>
                    <a:pt x="1990" y="2264"/>
                  </a:cubicBezTo>
                  <a:cubicBezTo>
                    <a:pt x="1817" y="1982"/>
                    <a:pt x="1631" y="1719"/>
                    <a:pt x="1425" y="1462"/>
                  </a:cubicBezTo>
                  <a:cubicBezTo>
                    <a:pt x="1207" y="1205"/>
                    <a:pt x="995" y="955"/>
                    <a:pt x="771" y="711"/>
                  </a:cubicBezTo>
                  <a:cubicBezTo>
                    <a:pt x="552" y="473"/>
                    <a:pt x="321" y="242"/>
                    <a:pt x="84" y="18"/>
                  </a:cubicBezTo>
                  <a:cubicBezTo>
                    <a:pt x="72" y="5"/>
                    <a:pt x="57" y="1"/>
                    <a:pt x="43"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57" name="Google Shape;1914;p14">
              <a:extLst>
                <a:ext uri="{FF2B5EF4-FFF2-40B4-BE49-F238E27FC236}">
                  <a16:creationId xmlns:a16="http://schemas.microsoft.com/office/drawing/2014/main" id="{732D270C-4A30-1EDF-488F-63FFCF16146A}"/>
                </a:ext>
              </a:extLst>
            </p:cNvPr>
            <p:cNvSpPr/>
            <p:nvPr/>
          </p:nvSpPr>
          <p:spPr>
            <a:xfrm>
              <a:off x="7700841" y="3678748"/>
              <a:ext cx="44427" cy="57384"/>
            </a:xfrm>
            <a:custGeom>
              <a:avLst/>
              <a:gdLst/>
              <a:ahLst/>
              <a:cxnLst/>
              <a:rect l="l" t="t" r="r" b="b"/>
              <a:pathLst>
                <a:path w="1663" h="2148" extrusionOk="0">
                  <a:moveTo>
                    <a:pt x="58" y="1"/>
                  </a:moveTo>
                  <a:cubicBezTo>
                    <a:pt x="43" y="1"/>
                    <a:pt x="29" y="6"/>
                    <a:pt x="19" y="15"/>
                  </a:cubicBezTo>
                  <a:cubicBezTo>
                    <a:pt x="0" y="34"/>
                    <a:pt x="0" y="67"/>
                    <a:pt x="19" y="86"/>
                  </a:cubicBezTo>
                  <a:cubicBezTo>
                    <a:pt x="129" y="272"/>
                    <a:pt x="225" y="458"/>
                    <a:pt x="340" y="638"/>
                  </a:cubicBezTo>
                  <a:cubicBezTo>
                    <a:pt x="462" y="818"/>
                    <a:pt x="578" y="997"/>
                    <a:pt x="700" y="1171"/>
                  </a:cubicBezTo>
                  <a:cubicBezTo>
                    <a:pt x="828" y="1344"/>
                    <a:pt x="969" y="1511"/>
                    <a:pt x="1104" y="1671"/>
                  </a:cubicBezTo>
                  <a:cubicBezTo>
                    <a:pt x="1239" y="1832"/>
                    <a:pt x="1393" y="1986"/>
                    <a:pt x="1547" y="2134"/>
                  </a:cubicBezTo>
                  <a:cubicBezTo>
                    <a:pt x="1560" y="2143"/>
                    <a:pt x="1574" y="2148"/>
                    <a:pt x="1588" y="2148"/>
                  </a:cubicBezTo>
                  <a:cubicBezTo>
                    <a:pt x="1602" y="2148"/>
                    <a:pt x="1615" y="2143"/>
                    <a:pt x="1624" y="2134"/>
                  </a:cubicBezTo>
                  <a:cubicBezTo>
                    <a:pt x="1650" y="2121"/>
                    <a:pt x="1663" y="2082"/>
                    <a:pt x="1656" y="2057"/>
                  </a:cubicBezTo>
                  <a:cubicBezTo>
                    <a:pt x="1554" y="1864"/>
                    <a:pt x="1444" y="1678"/>
                    <a:pt x="1329" y="1498"/>
                  </a:cubicBezTo>
                  <a:cubicBezTo>
                    <a:pt x="1220" y="1318"/>
                    <a:pt x="1091" y="1145"/>
                    <a:pt x="963" y="978"/>
                  </a:cubicBezTo>
                  <a:cubicBezTo>
                    <a:pt x="822" y="818"/>
                    <a:pt x="687" y="651"/>
                    <a:pt x="546" y="490"/>
                  </a:cubicBezTo>
                  <a:cubicBezTo>
                    <a:pt x="405" y="330"/>
                    <a:pt x="250" y="176"/>
                    <a:pt x="103" y="28"/>
                  </a:cubicBezTo>
                  <a:lnTo>
                    <a:pt x="96" y="15"/>
                  </a:lnTo>
                  <a:cubicBezTo>
                    <a:pt x="87" y="6"/>
                    <a:pt x="72" y="1"/>
                    <a:pt x="58"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58" name="Google Shape;1915;p14">
              <a:extLst>
                <a:ext uri="{FF2B5EF4-FFF2-40B4-BE49-F238E27FC236}">
                  <a16:creationId xmlns:a16="http://schemas.microsoft.com/office/drawing/2014/main" id="{0CFFF7BD-CAB0-F34F-6B61-0C7B2983B92F}"/>
                </a:ext>
              </a:extLst>
            </p:cNvPr>
            <p:cNvSpPr/>
            <p:nvPr/>
          </p:nvSpPr>
          <p:spPr>
            <a:xfrm>
              <a:off x="7447890" y="3548811"/>
              <a:ext cx="104643" cy="269447"/>
            </a:xfrm>
            <a:custGeom>
              <a:avLst/>
              <a:gdLst/>
              <a:ahLst/>
              <a:cxnLst/>
              <a:rect l="l" t="t" r="r" b="b"/>
              <a:pathLst>
                <a:path w="3917" h="10086" extrusionOk="0">
                  <a:moveTo>
                    <a:pt x="3875" y="1"/>
                  </a:moveTo>
                  <a:cubicBezTo>
                    <a:pt x="3841" y="1"/>
                    <a:pt x="3778" y="55"/>
                    <a:pt x="3724" y="142"/>
                  </a:cubicBezTo>
                  <a:cubicBezTo>
                    <a:pt x="3506" y="527"/>
                    <a:pt x="3326" y="925"/>
                    <a:pt x="3172" y="1342"/>
                  </a:cubicBezTo>
                  <a:cubicBezTo>
                    <a:pt x="3005" y="1740"/>
                    <a:pt x="2832" y="2138"/>
                    <a:pt x="2652" y="2530"/>
                  </a:cubicBezTo>
                  <a:lnTo>
                    <a:pt x="1541" y="4898"/>
                  </a:lnTo>
                  <a:cubicBezTo>
                    <a:pt x="1169" y="5694"/>
                    <a:pt x="848" y="6510"/>
                    <a:pt x="566" y="7338"/>
                  </a:cubicBezTo>
                  <a:cubicBezTo>
                    <a:pt x="290" y="8172"/>
                    <a:pt x="103" y="9032"/>
                    <a:pt x="7" y="9905"/>
                  </a:cubicBezTo>
                  <a:cubicBezTo>
                    <a:pt x="1" y="9995"/>
                    <a:pt x="7" y="10079"/>
                    <a:pt x="33" y="10085"/>
                  </a:cubicBezTo>
                  <a:cubicBezTo>
                    <a:pt x="34" y="10085"/>
                    <a:pt x="35" y="10086"/>
                    <a:pt x="37" y="10086"/>
                  </a:cubicBezTo>
                  <a:cubicBezTo>
                    <a:pt x="67" y="10086"/>
                    <a:pt x="98" y="10011"/>
                    <a:pt x="116" y="9925"/>
                  </a:cubicBezTo>
                  <a:cubicBezTo>
                    <a:pt x="270" y="9071"/>
                    <a:pt x="501" y="8230"/>
                    <a:pt x="810" y="7421"/>
                  </a:cubicBezTo>
                  <a:cubicBezTo>
                    <a:pt x="1111" y="6612"/>
                    <a:pt x="1477" y="5823"/>
                    <a:pt x="1837" y="5033"/>
                  </a:cubicBezTo>
                  <a:cubicBezTo>
                    <a:pt x="2196" y="4237"/>
                    <a:pt x="2581" y="3448"/>
                    <a:pt x="2909" y="2645"/>
                  </a:cubicBezTo>
                  <a:cubicBezTo>
                    <a:pt x="3082" y="2241"/>
                    <a:pt x="3236" y="1836"/>
                    <a:pt x="3384" y="1419"/>
                  </a:cubicBezTo>
                  <a:cubicBezTo>
                    <a:pt x="3506" y="1008"/>
                    <a:pt x="3666" y="604"/>
                    <a:pt x="3846" y="206"/>
                  </a:cubicBezTo>
                  <a:cubicBezTo>
                    <a:pt x="3891" y="116"/>
                    <a:pt x="3916" y="33"/>
                    <a:pt x="3891" y="7"/>
                  </a:cubicBezTo>
                  <a:cubicBezTo>
                    <a:pt x="3887" y="3"/>
                    <a:pt x="3881" y="1"/>
                    <a:pt x="3875"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59" name="Google Shape;1916;p14">
              <a:extLst>
                <a:ext uri="{FF2B5EF4-FFF2-40B4-BE49-F238E27FC236}">
                  <a16:creationId xmlns:a16="http://schemas.microsoft.com/office/drawing/2014/main" id="{16F50319-4AB3-6003-4368-0A04CF009715}"/>
                </a:ext>
              </a:extLst>
            </p:cNvPr>
            <p:cNvSpPr/>
            <p:nvPr/>
          </p:nvSpPr>
          <p:spPr>
            <a:xfrm>
              <a:off x="8102775" y="4281896"/>
              <a:ext cx="76351" cy="208350"/>
            </a:xfrm>
            <a:custGeom>
              <a:avLst/>
              <a:gdLst/>
              <a:ahLst/>
              <a:cxnLst/>
              <a:rect l="l" t="t" r="r" b="b"/>
              <a:pathLst>
                <a:path w="2858" h="7799" extrusionOk="0">
                  <a:moveTo>
                    <a:pt x="86" y="1"/>
                  </a:moveTo>
                  <a:cubicBezTo>
                    <a:pt x="58" y="1"/>
                    <a:pt x="31" y="12"/>
                    <a:pt x="14" y="33"/>
                  </a:cubicBezTo>
                  <a:cubicBezTo>
                    <a:pt x="1" y="59"/>
                    <a:pt x="46" y="97"/>
                    <a:pt x="104" y="136"/>
                  </a:cubicBezTo>
                  <a:cubicBezTo>
                    <a:pt x="354" y="347"/>
                    <a:pt x="514" y="636"/>
                    <a:pt x="566" y="957"/>
                  </a:cubicBezTo>
                  <a:lnTo>
                    <a:pt x="797" y="1933"/>
                  </a:lnTo>
                  <a:lnTo>
                    <a:pt x="1291" y="3891"/>
                  </a:lnTo>
                  <a:cubicBezTo>
                    <a:pt x="1477" y="4539"/>
                    <a:pt x="1651" y="5194"/>
                    <a:pt x="1850" y="5842"/>
                  </a:cubicBezTo>
                  <a:cubicBezTo>
                    <a:pt x="2036" y="6497"/>
                    <a:pt x="2318" y="7126"/>
                    <a:pt x="2684" y="7704"/>
                  </a:cubicBezTo>
                  <a:cubicBezTo>
                    <a:pt x="2722" y="7758"/>
                    <a:pt x="2769" y="7798"/>
                    <a:pt x="2806" y="7798"/>
                  </a:cubicBezTo>
                  <a:cubicBezTo>
                    <a:pt x="2813" y="7798"/>
                    <a:pt x="2819" y="7797"/>
                    <a:pt x="2825" y="7794"/>
                  </a:cubicBezTo>
                  <a:cubicBezTo>
                    <a:pt x="2857" y="7781"/>
                    <a:pt x="2845" y="7704"/>
                    <a:pt x="2806" y="7627"/>
                  </a:cubicBezTo>
                  <a:cubicBezTo>
                    <a:pt x="2504" y="7030"/>
                    <a:pt x="2273" y="6407"/>
                    <a:pt x="2119" y="5759"/>
                  </a:cubicBezTo>
                  <a:lnTo>
                    <a:pt x="1606" y="3801"/>
                  </a:lnTo>
                  <a:lnTo>
                    <a:pt x="1047" y="1850"/>
                  </a:lnTo>
                  <a:cubicBezTo>
                    <a:pt x="951" y="1522"/>
                    <a:pt x="855" y="1195"/>
                    <a:pt x="745" y="874"/>
                  </a:cubicBezTo>
                  <a:cubicBezTo>
                    <a:pt x="662" y="527"/>
                    <a:pt x="450" y="226"/>
                    <a:pt x="155" y="27"/>
                  </a:cubicBezTo>
                  <a:cubicBezTo>
                    <a:pt x="134" y="9"/>
                    <a:pt x="110" y="1"/>
                    <a:pt x="86"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60" name="Google Shape;1917;p14">
              <a:extLst>
                <a:ext uri="{FF2B5EF4-FFF2-40B4-BE49-F238E27FC236}">
                  <a16:creationId xmlns:a16="http://schemas.microsoft.com/office/drawing/2014/main" id="{43D04F13-4A7D-CA5B-2364-C7D50C8B6B11}"/>
                </a:ext>
              </a:extLst>
            </p:cNvPr>
            <p:cNvSpPr/>
            <p:nvPr/>
          </p:nvSpPr>
          <p:spPr>
            <a:xfrm>
              <a:off x="8092997" y="4388083"/>
              <a:ext cx="51667" cy="117653"/>
            </a:xfrm>
            <a:custGeom>
              <a:avLst/>
              <a:gdLst/>
              <a:ahLst/>
              <a:cxnLst/>
              <a:rect l="l" t="t" r="r" b="b"/>
              <a:pathLst>
                <a:path w="1934" h="4404" extrusionOk="0">
                  <a:moveTo>
                    <a:pt x="47" y="1"/>
                  </a:moveTo>
                  <a:cubicBezTo>
                    <a:pt x="38" y="1"/>
                    <a:pt x="29" y="2"/>
                    <a:pt x="20" y="6"/>
                  </a:cubicBezTo>
                  <a:cubicBezTo>
                    <a:pt x="1" y="12"/>
                    <a:pt x="1" y="57"/>
                    <a:pt x="20" y="96"/>
                  </a:cubicBezTo>
                  <a:cubicBezTo>
                    <a:pt x="213" y="436"/>
                    <a:pt x="373" y="783"/>
                    <a:pt x="534" y="1129"/>
                  </a:cubicBezTo>
                  <a:cubicBezTo>
                    <a:pt x="701" y="1476"/>
                    <a:pt x="848" y="1822"/>
                    <a:pt x="1002" y="2175"/>
                  </a:cubicBezTo>
                  <a:cubicBezTo>
                    <a:pt x="1150" y="2529"/>
                    <a:pt x="1291" y="2882"/>
                    <a:pt x="1420" y="3241"/>
                  </a:cubicBezTo>
                  <a:cubicBezTo>
                    <a:pt x="1548" y="3607"/>
                    <a:pt x="1683" y="3966"/>
                    <a:pt x="1798" y="4332"/>
                  </a:cubicBezTo>
                  <a:cubicBezTo>
                    <a:pt x="1804" y="4373"/>
                    <a:pt x="1821" y="4404"/>
                    <a:pt x="1863" y="4404"/>
                  </a:cubicBezTo>
                  <a:cubicBezTo>
                    <a:pt x="1867" y="4404"/>
                    <a:pt x="1871" y="4404"/>
                    <a:pt x="1875" y="4403"/>
                  </a:cubicBezTo>
                  <a:cubicBezTo>
                    <a:pt x="1933" y="4403"/>
                    <a:pt x="1933" y="4358"/>
                    <a:pt x="1933" y="4300"/>
                  </a:cubicBezTo>
                  <a:cubicBezTo>
                    <a:pt x="1875" y="3915"/>
                    <a:pt x="1792" y="3530"/>
                    <a:pt x="1689" y="3158"/>
                  </a:cubicBezTo>
                  <a:cubicBezTo>
                    <a:pt x="1580" y="2779"/>
                    <a:pt x="1445" y="2413"/>
                    <a:pt x="1298" y="2054"/>
                  </a:cubicBezTo>
                  <a:cubicBezTo>
                    <a:pt x="1137" y="1694"/>
                    <a:pt x="957" y="1347"/>
                    <a:pt x="765" y="1007"/>
                  </a:cubicBezTo>
                  <a:cubicBezTo>
                    <a:pt x="566" y="667"/>
                    <a:pt x="348" y="346"/>
                    <a:pt x="110" y="31"/>
                  </a:cubicBezTo>
                  <a:cubicBezTo>
                    <a:pt x="96" y="13"/>
                    <a:pt x="72" y="1"/>
                    <a:pt x="47"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61" name="Google Shape;1918;p14">
              <a:extLst>
                <a:ext uri="{FF2B5EF4-FFF2-40B4-BE49-F238E27FC236}">
                  <a16:creationId xmlns:a16="http://schemas.microsoft.com/office/drawing/2014/main" id="{BFCA82D8-C371-B0C3-4750-F57B8BD61C84}"/>
                </a:ext>
              </a:extLst>
            </p:cNvPr>
            <p:cNvSpPr/>
            <p:nvPr/>
          </p:nvSpPr>
          <p:spPr>
            <a:xfrm>
              <a:off x="8055785" y="4428689"/>
              <a:ext cx="43946" cy="102078"/>
            </a:xfrm>
            <a:custGeom>
              <a:avLst/>
              <a:gdLst/>
              <a:ahLst/>
              <a:cxnLst/>
              <a:rect l="l" t="t" r="r" b="b"/>
              <a:pathLst>
                <a:path w="1645" h="3821" extrusionOk="0">
                  <a:moveTo>
                    <a:pt x="1541" y="3632"/>
                  </a:moveTo>
                  <a:cubicBezTo>
                    <a:pt x="1543" y="3633"/>
                    <a:pt x="1545" y="3633"/>
                    <a:pt x="1546" y="3633"/>
                  </a:cubicBezTo>
                  <a:lnTo>
                    <a:pt x="1546" y="3633"/>
                  </a:lnTo>
                  <a:cubicBezTo>
                    <a:pt x="1545" y="3634"/>
                    <a:pt x="1543" y="3635"/>
                    <a:pt x="1542" y="3636"/>
                  </a:cubicBezTo>
                  <a:lnTo>
                    <a:pt x="1542" y="3636"/>
                  </a:lnTo>
                  <a:lnTo>
                    <a:pt x="1542" y="3634"/>
                  </a:lnTo>
                  <a:cubicBezTo>
                    <a:pt x="1541" y="3633"/>
                    <a:pt x="1541" y="3633"/>
                    <a:pt x="1541" y="3632"/>
                  </a:cubicBezTo>
                  <a:close/>
                  <a:moveTo>
                    <a:pt x="20" y="1"/>
                  </a:moveTo>
                  <a:cubicBezTo>
                    <a:pt x="1" y="26"/>
                    <a:pt x="1" y="65"/>
                    <a:pt x="20" y="91"/>
                  </a:cubicBezTo>
                  <a:cubicBezTo>
                    <a:pt x="174" y="392"/>
                    <a:pt x="309" y="726"/>
                    <a:pt x="437" y="1021"/>
                  </a:cubicBezTo>
                  <a:cubicBezTo>
                    <a:pt x="572" y="1323"/>
                    <a:pt x="688" y="1644"/>
                    <a:pt x="797" y="1971"/>
                  </a:cubicBezTo>
                  <a:cubicBezTo>
                    <a:pt x="912" y="2299"/>
                    <a:pt x="1015" y="2626"/>
                    <a:pt x="1105" y="2947"/>
                  </a:cubicBezTo>
                  <a:cubicBezTo>
                    <a:pt x="1150" y="3114"/>
                    <a:pt x="1195" y="3281"/>
                    <a:pt x="1233" y="3441"/>
                  </a:cubicBezTo>
                  <a:cubicBezTo>
                    <a:pt x="1253" y="3538"/>
                    <a:pt x="1285" y="3628"/>
                    <a:pt x="1330" y="3717"/>
                  </a:cubicBezTo>
                  <a:cubicBezTo>
                    <a:pt x="1368" y="3782"/>
                    <a:pt x="1439" y="3820"/>
                    <a:pt x="1509" y="3820"/>
                  </a:cubicBezTo>
                  <a:cubicBezTo>
                    <a:pt x="1567" y="3814"/>
                    <a:pt x="1619" y="3775"/>
                    <a:pt x="1631" y="3724"/>
                  </a:cubicBezTo>
                  <a:cubicBezTo>
                    <a:pt x="1644" y="3685"/>
                    <a:pt x="1644" y="3647"/>
                    <a:pt x="1631" y="3615"/>
                  </a:cubicBezTo>
                  <a:cubicBezTo>
                    <a:pt x="1626" y="3594"/>
                    <a:pt x="1564" y="3551"/>
                    <a:pt x="1532" y="3551"/>
                  </a:cubicBezTo>
                  <a:cubicBezTo>
                    <a:pt x="1528" y="3551"/>
                    <a:pt x="1525" y="3551"/>
                    <a:pt x="1523" y="3552"/>
                  </a:cubicBezTo>
                  <a:lnTo>
                    <a:pt x="1523" y="3552"/>
                  </a:lnTo>
                  <a:cubicBezTo>
                    <a:pt x="1514" y="3505"/>
                    <a:pt x="1509" y="3457"/>
                    <a:pt x="1509" y="3409"/>
                  </a:cubicBezTo>
                  <a:cubicBezTo>
                    <a:pt x="1490" y="3242"/>
                    <a:pt x="1465" y="3069"/>
                    <a:pt x="1426" y="2896"/>
                  </a:cubicBezTo>
                  <a:cubicBezTo>
                    <a:pt x="1362" y="2549"/>
                    <a:pt x="1266" y="2215"/>
                    <a:pt x="1156" y="1882"/>
                  </a:cubicBezTo>
                  <a:cubicBezTo>
                    <a:pt x="1028" y="1554"/>
                    <a:pt x="887" y="1240"/>
                    <a:pt x="720" y="932"/>
                  </a:cubicBezTo>
                  <a:cubicBezTo>
                    <a:pt x="553" y="630"/>
                    <a:pt x="367" y="335"/>
                    <a:pt x="161" y="59"/>
                  </a:cubicBezTo>
                  <a:cubicBezTo>
                    <a:pt x="136" y="20"/>
                    <a:pt x="104" y="20"/>
                    <a:pt x="20"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62" name="Google Shape;1919;p14">
              <a:extLst>
                <a:ext uri="{FF2B5EF4-FFF2-40B4-BE49-F238E27FC236}">
                  <a16:creationId xmlns:a16="http://schemas.microsoft.com/office/drawing/2014/main" id="{98F92835-4CF4-19A4-B081-0D8B2063651C}"/>
                </a:ext>
              </a:extLst>
            </p:cNvPr>
            <p:cNvSpPr/>
            <p:nvPr/>
          </p:nvSpPr>
          <p:spPr>
            <a:xfrm>
              <a:off x="8109827" y="4591724"/>
              <a:ext cx="110787" cy="226971"/>
            </a:xfrm>
            <a:custGeom>
              <a:avLst/>
              <a:gdLst/>
              <a:ahLst/>
              <a:cxnLst/>
              <a:rect l="l" t="t" r="r" b="b"/>
              <a:pathLst>
                <a:path w="4147" h="8496" extrusionOk="0">
                  <a:moveTo>
                    <a:pt x="2931" y="1"/>
                  </a:moveTo>
                  <a:cubicBezTo>
                    <a:pt x="2928" y="1"/>
                    <a:pt x="2924" y="1"/>
                    <a:pt x="2921" y="2"/>
                  </a:cubicBezTo>
                  <a:cubicBezTo>
                    <a:pt x="2882" y="15"/>
                    <a:pt x="2895" y="105"/>
                    <a:pt x="2946" y="208"/>
                  </a:cubicBezTo>
                  <a:cubicBezTo>
                    <a:pt x="3325" y="965"/>
                    <a:pt x="3576" y="1768"/>
                    <a:pt x="3704" y="2602"/>
                  </a:cubicBezTo>
                  <a:cubicBezTo>
                    <a:pt x="3832" y="3424"/>
                    <a:pt x="3781" y="4265"/>
                    <a:pt x="3556" y="5067"/>
                  </a:cubicBezTo>
                  <a:cubicBezTo>
                    <a:pt x="3344" y="5876"/>
                    <a:pt x="2914" y="6601"/>
                    <a:pt x="2317" y="7186"/>
                  </a:cubicBezTo>
                  <a:cubicBezTo>
                    <a:pt x="1720" y="7776"/>
                    <a:pt x="969" y="8187"/>
                    <a:pt x="154" y="8386"/>
                  </a:cubicBezTo>
                  <a:cubicBezTo>
                    <a:pt x="71" y="8412"/>
                    <a:pt x="6" y="8444"/>
                    <a:pt x="0" y="8469"/>
                  </a:cubicBezTo>
                  <a:cubicBezTo>
                    <a:pt x="0" y="8495"/>
                    <a:pt x="77" y="8495"/>
                    <a:pt x="173" y="8495"/>
                  </a:cubicBezTo>
                  <a:cubicBezTo>
                    <a:pt x="1034" y="8347"/>
                    <a:pt x="1842" y="7956"/>
                    <a:pt x="2491" y="7372"/>
                  </a:cubicBezTo>
                  <a:cubicBezTo>
                    <a:pt x="3152" y="6781"/>
                    <a:pt x="3627" y="6017"/>
                    <a:pt x="3871" y="5164"/>
                  </a:cubicBezTo>
                  <a:cubicBezTo>
                    <a:pt x="4102" y="4316"/>
                    <a:pt x="4147" y="3424"/>
                    <a:pt x="3986" y="2557"/>
                  </a:cubicBezTo>
                  <a:cubicBezTo>
                    <a:pt x="3826" y="1704"/>
                    <a:pt x="3518" y="888"/>
                    <a:pt x="3075" y="144"/>
                  </a:cubicBezTo>
                  <a:cubicBezTo>
                    <a:pt x="3022" y="61"/>
                    <a:pt x="2969" y="1"/>
                    <a:pt x="2931"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63" name="Google Shape;1920;p14">
              <a:extLst>
                <a:ext uri="{FF2B5EF4-FFF2-40B4-BE49-F238E27FC236}">
                  <a16:creationId xmlns:a16="http://schemas.microsoft.com/office/drawing/2014/main" id="{321EE3B0-2866-7352-7466-6CC270DD56A4}"/>
                </a:ext>
              </a:extLst>
            </p:cNvPr>
            <p:cNvSpPr/>
            <p:nvPr/>
          </p:nvSpPr>
          <p:spPr>
            <a:xfrm>
              <a:off x="8114796" y="4626505"/>
              <a:ext cx="32592" cy="124679"/>
            </a:xfrm>
            <a:custGeom>
              <a:avLst/>
              <a:gdLst/>
              <a:ahLst/>
              <a:cxnLst/>
              <a:rect l="l" t="t" r="r" b="b"/>
              <a:pathLst>
                <a:path w="1220" h="4667" extrusionOk="0">
                  <a:moveTo>
                    <a:pt x="717" y="0"/>
                  </a:moveTo>
                  <a:cubicBezTo>
                    <a:pt x="709" y="0"/>
                    <a:pt x="701" y="1"/>
                    <a:pt x="693" y="4"/>
                  </a:cubicBezTo>
                  <a:cubicBezTo>
                    <a:pt x="661" y="23"/>
                    <a:pt x="649" y="74"/>
                    <a:pt x="661" y="113"/>
                  </a:cubicBezTo>
                  <a:cubicBezTo>
                    <a:pt x="892" y="857"/>
                    <a:pt x="950" y="1640"/>
                    <a:pt x="841" y="2404"/>
                  </a:cubicBezTo>
                  <a:cubicBezTo>
                    <a:pt x="796" y="2789"/>
                    <a:pt x="700" y="3168"/>
                    <a:pt x="565" y="3528"/>
                  </a:cubicBezTo>
                  <a:cubicBezTo>
                    <a:pt x="430" y="3894"/>
                    <a:pt x="251" y="4240"/>
                    <a:pt x="32" y="4568"/>
                  </a:cubicBezTo>
                  <a:cubicBezTo>
                    <a:pt x="7" y="4600"/>
                    <a:pt x="0" y="4632"/>
                    <a:pt x="19" y="4657"/>
                  </a:cubicBezTo>
                  <a:cubicBezTo>
                    <a:pt x="25" y="4663"/>
                    <a:pt x="33" y="4666"/>
                    <a:pt x="42" y="4666"/>
                  </a:cubicBezTo>
                  <a:cubicBezTo>
                    <a:pt x="62" y="4666"/>
                    <a:pt x="87" y="4652"/>
                    <a:pt x="109" y="4625"/>
                  </a:cubicBezTo>
                  <a:cubicBezTo>
                    <a:pt x="392" y="4330"/>
                    <a:pt x="623" y="3990"/>
                    <a:pt x="796" y="3624"/>
                  </a:cubicBezTo>
                  <a:cubicBezTo>
                    <a:pt x="969" y="3252"/>
                    <a:pt x="1098" y="2860"/>
                    <a:pt x="1162" y="2456"/>
                  </a:cubicBezTo>
                  <a:cubicBezTo>
                    <a:pt x="1220" y="2045"/>
                    <a:pt x="1220" y="1634"/>
                    <a:pt x="1162" y="1223"/>
                  </a:cubicBezTo>
                  <a:cubicBezTo>
                    <a:pt x="1098" y="819"/>
                    <a:pt x="976" y="427"/>
                    <a:pt x="790" y="61"/>
                  </a:cubicBezTo>
                  <a:cubicBezTo>
                    <a:pt x="784" y="24"/>
                    <a:pt x="753" y="0"/>
                    <a:pt x="717"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64" name="Google Shape;1921;p14">
              <a:extLst>
                <a:ext uri="{FF2B5EF4-FFF2-40B4-BE49-F238E27FC236}">
                  <a16:creationId xmlns:a16="http://schemas.microsoft.com/office/drawing/2014/main" id="{7110DCB5-1FFE-A748-BC17-0E2F574B74F2}"/>
                </a:ext>
              </a:extLst>
            </p:cNvPr>
            <p:cNvSpPr/>
            <p:nvPr/>
          </p:nvSpPr>
          <p:spPr>
            <a:xfrm>
              <a:off x="7576516" y="4730850"/>
              <a:ext cx="146131" cy="170228"/>
            </a:xfrm>
            <a:custGeom>
              <a:avLst/>
              <a:gdLst/>
              <a:ahLst/>
              <a:cxnLst/>
              <a:rect l="l" t="t" r="r" b="b"/>
              <a:pathLst>
                <a:path w="5470" h="6372" extrusionOk="0">
                  <a:moveTo>
                    <a:pt x="150" y="0"/>
                  </a:moveTo>
                  <a:cubicBezTo>
                    <a:pt x="119" y="0"/>
                    <a:pt x="90" y="62"/>
                    <a:pt x="90" y="142"/>
                  </a:cubicBezTo>
                  <a:cubicBezTo>
                    <a:pt x="0" y="912"/>
                    <a:pt x="71" y="1689"/>
                    <a:pt x="295" y="2427"/>
                  </a:cubicBezTo>
                  <a:cubicBezTo>
                    <a:pt x="520" y="3165"/>
                    <a:pt x="880" y="3852"/>
                    <a:pt x="1355" y="4462"/>
                  </a:cubicBezTo>
                  <a:cubicBezTo>
                    <a:pt x="1842" y="5065"/>
                    <a:pt x="2439" y="5566"/>
                    <a:pt x="3120" y="5945"/>
                  </a:cubicBezTo>
                  <a:cubicBezTo>
                    <a:pt x="3293" y="6022"/>
                    <a:pt x="3460" y="6112"/>
                    <a:pt x="3646" y="6182"/>
                  </a:cubicBezTo>
                  <a:cubicBezTo>
                    <a:pt x="3826" y="6259"/>
                    <a:pt x="4019" y="6311"/>
                    <a:pt x="4211" y="6336"/>
                  </a:cubicBezTo>
                  <a:cubicBezTo>
                    <a:pt x="4316" y="6360"/>
                    <a:pt x="4422" y="6372"/>
                    <a:pt x="4527" y="6372"/>
                  </a:cubicBezTo>
                  <a:cubicBezTo>
                    <a:pt x="4823" y="6372"/>
                    <a:pt x="5114" y="6280"/>
                    <a:pt x="5360" y="6105"/>
                  </a:cubicBezTo>
                  <a:cubicBezTo>
                    <a:pt x="5444" y="6041"/>
                    <a:pt x="5469" y="5964"/>
                    <a:pt x="5444" y="5932"/>
                  </a:cubicBezTo>
                  <a:cubicBezTo>
                    <a:pt x="5437" y="5926"/>
                    <a:pt x="5429" y="5923"/>
                    <a:pt x="5418" y="5923"/>
                  </a:cubicBezTo>
                  <a:cubicBezTo>
                    <a:pt x="5384" y="5923"/>
                    <a:pt x="5329" y="5951"/>
                    <a:pt x="5270" y="5990"/>
                  </a:cubicBezTo>
                  <a:cubicBezTo>
                    <a:pt x="5070" y="6111"/>
                    <a:pt x="4846" y="6172"/>
                    <a:pt x="4620" y="6172"/>
                  </a:cubicBezTo>
                  <a:cubicBezTo>
                    <a:pt x="4498" y="6172"/>
                    <a:pt x="4375" y="6154"/>
                    <a:pt x="4256" y="6118"/>
                  </a:cubicBezTo>
                  <a:cubicBezTo>
                    <a:pt x="4083" y="6079"/>
                    <a:pt x="3909" y="6022"/>
                    <a:pt x="3743" y="5945"/>
                  </a:cubicBezTo>
                  <a:cubicBezTo>
                    <a:pt x="3589" y="5874"/>
                    <a:pt x="3422" y="5771"/>
                    <a:pt x="3261" y="5694"/>
                  </a:cubicBezTo>
                  <a:cubicBezTo>
                    <a:pt x="2632" y="5316"/>
                    <a:pt x="2074" y="4828"/>
                    <a:pt x="1611" y="4256"/>
                  </a:cubicBezTo>
                  <a:cubicBezTo>
                    <a:pt x="1149" y="3685"/>
                    <a:pt x="790" y="3037"/>
                    <a:pt x="546" y="2343"/>
                  </a:cubicBezTo>
                  <a:cubicBezTo>
                    <a:pt x="289" y="1644"/>
                    <a:pt x="173" y="906"/>
                    <a:pt x="199" y="161"/>
                  </a:cubicBezTo>
                  <a:cubicBezTo>
                    <a:pt x="206" y="84"/>
                    <a:pt x="180" y="7"/>
                    <a:pt x="154" y="0"/>
                  </a:cubicBezTo>
                  <a:cubicBezTo>
                    <a:pt x="153" y="0"/>
                    <a:pt x="151" y="0"/>
                    <a:pt x="150"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65" name="Google Shape;1922;p14">
              <a:extLst>
                <a:ext uri="{FF2B5EF4-FFF2-40B4-BE49-F238E27FC236}">
                  <a16:creationId xmlns:a16="http://schemas.microsoft.com/office/drawing/2014/main" id="{ACEB6EAA-1A44-2F09-26BF-168945E3FC9B}"/>
                </a:ext>
              </a:extLst>
            </p:cNvPr>
            <p:cNvSpPr/>
            <p:nvPr/>
          </p:nvSpPr>
          <p:spPr>
            <a:xfrm>
              <a:off x="7622464" y="4763067"/>
              <a:ext cx="91953" cy="95239"/>
            </a:xfrm>
            <a:custGeom>
              <a:avLst/>
              <a:gdLst/>
              <a:ahLst/>
              <a:cxnLst/>
              <a:rect l="l" t="t" r="r" b="b"/>
              <a:pathLst>
                <a:path w="3442" h="3565" extrusionOk="0">
                  <a:moveTo>
                    <a:pt x="28" y="0"/>
                  </a:moveTo>
                  <a:cubicBezTo>
                    <a:pt x="25" y="0"/>
                    <a:pt x="22" y="0"/>
                    <a:pt x="20" y="1"/>
                  </a:cubicBezTo>
                  <a:cubicBezTo>
                    <a:pt x="1" y="8"/>
                    <a:pt x="1" y="46"/>
                    <a:pt x="1" y="91"/>
                  </a:cubicBezTo>
                  <a:cubicBezTo>
                    <a:pt x="135" y="489"/>
                    <a:pt x="302" y="874"/>
                    <a:pt x="501" y="1247"/>
                  </a:cubicBezTo>
                  <a:cubicBezTo>
                    <a:pt x="707" y="1612"/>
                    <a:pt x="938" y="1966"/>
                    <a:pt x="1195" y="2293"/>
                  </a:cubicBezTo>
                  <a:cubicBezTo>
                    <a:pt x="1464" y="2627"/>
                    <a:pt x="1772" y="2928"/>
                    <a:pt x="2125" y="3172"/>
                  </a:cubicBezTo>
                  <a:cubicBezTo>
                    <a:pt x="2471" y="3424"/>
                    <a:pt x="2890" y="3564"/>
                    <a:pt x="3316" y="3564"/>
                  </a:cubicBezTo>
                  <a:cubicBezTo>
                    <a:pt x="3326" y="3564"/>
                    <a:pt x="3335" y="3564"/>
                    <a:pt x="3345" y="3564"/>
                  </a:cubicBezTo>
                  <a:cubicBezTo>
                    <a:pt x="3403" y="3558"/>
                    <a:pt x="3441" y="3538"/>
                    <a:pt x="3441" y="3500"/>
                  </a:cubicBezTo>
                  <a:cubicBezTo>
                    <a:pt x="3441" y="3458"/>
                    <a:pt x="3403" y="3422"/>
                    <a:pt x="3361" y="3422"/>
                  </a:cubicBezTo>
                  <a:cubicBezTo>
                    <a:pt x="3358" y="3422"/>
                    <a:pt x="3355" y="3422"/>
                    <a:pt x="3351" y="3423"/>
                  </a:cubicBezTo>
                  <a:cubicBezTo>
                    <a:pt x="2960" y="3365"/>
                    <a:pt x="2587" y="3198"/>
                    <a:pt x="2292" y="2941"/>
                  </a:cubicBezTo>
                  <a:cubicBezTo>
                    <a:pt x="1978" y="2691"/>
                    <a:pt x="1695" y="2402"/>
                    <a:pt x="1451" y="2088"/>
                  </a:cubicBezTo>
                  <a:cubicBezTo>
                    <a:pt x="1188" y="1773"/>
                    <a:pt x="944" y="1452"/>
                    <a:pt x="719" y="1105"/>
                  </a:cubicBezTo>
                  <a:cubicBezTo>
                    <a:pt x="488" y="765"/>
                    <a:pt x="283" y="412"/>
                    <a:pt x="90" y="53"/>
                  </a:cubicBezTo>
                  <a:cubicBezTo>
                    <a:pt x="74" y="19"/>
                    <a:pt x="47" y="0"/>
                    <a:pt x="28"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66" name="Google Shape;1923;p14">
              <a:extLst>
                <a:ext uri="{FF2B5EF4-FFF2-40B4-BE49-F238E27FC236}">
                  <a16:creationId xmlns:a16="http://schemas.microsoft.com/office/drawing/2014/main" id="{4C9124EC-A0B9-2260-9887-49E9996A6132}"/>
                </a:ext>
              </a:extLst>
            </p:cNvPr>
            <p:cNvSpPr/>
            <p:nvPr/>
          </p:nvSpPr>
          <p:spPr>
            <a:xfrm>
              <a:off x="7790679" y="4828650"/>
              <a:ext cx="222616" cy="63074"/>
            </a:xfrm>
            <a:custGeom>
              <a:avLst/>
              <a:gdLst/>
              <a:ahLst/>
              <a:cxnLst/>
              <a:rect l="l" t="t" r="r" b="b"/>
              <a:pathLst>
                <a:path w="8333" h="2361" extrusionOk="0">
                  <a:moveTo>
                    <a:pt x="8269" y="0"/>
                  </a:moveTo>
                  <a:cubicBezTo>
                    <a:pt x="8237" y="0"/>
                    <a:pt x="8195" y="8"/>
                    <a:pt x="8153" y="24"/>
                  </a:cubicBezTo>
                  <a:cubicBezTo>
                    <a:pt x="7498" y="274"/>
                    <a:pt x="6857" y="499"/>
                    <a:pt x="6195" y="717"/>
                  </a:cubicBezTo>
                  <a:cubicBezTo>
                    <a:pt x="5534" y="942"/>
                    <a:pt x="4873" y="1141"/>
                    <a:pt x="4205" y="1327"/>
                  </a:cubicBezTo>
                  <a:cubicBezTo>
                    <a:pt x="3538" y="1520"/>
                    <a:pt x="2870" y="1687"/>
                    <a:pt x="2190" y="1841"/>
                  </a:cubicBezTo>
                  <a:cubicBezTo>
                    <a:pt x="1509" y="2001"/>
                    <a:pt x="829" y="2142"/>
                    <a:pt x="148" y="2258"/>
                  </a:cubicBezTo>
                  <a:cubicBezTo>
                    <a:pt x="65" y="2271"/>
                    <a:pt x="1" y="2284"/>
                    <a:pt x="1" y="2322"/>
                  </a:cubicBezTo>
                  <a:cubicBezTo>
                    <a:pt x="1" y="2361"/>
                    <a:pt x="59" y="2361"/>
                    <a:pt x="142" y="2361"/>
                  </a:cubicBezTo>
                  <a:cubicBezTo>
                    <a:pt x="842" y="2297"/>
                    <a:pt x="1535" y="2219"/>
                    <a:pt x="2228" y="2091"/>
                  </a:cubicBezTo>
                  <a:cubicBezTo>
                    <a:pt x="2915" y="1963"/>
                    <a:pt x="3608" y="1828"/>
                    <a:pt x="4276" y="1635"/>
                  </a:cubicBezTo>
                  <a:cubicBezTo>
                    <a:pt x="4950" y="1449"/>
                    <a:pt x="5624" y="1237"/>
                    <a:pt x="6279" y="987"/>
                  </a:cubicBezTo>
                  <a:cubicBezTo>
                    <a:pt x="6940" y="743"/>
                    <a:pt x="7582" y="461"/>
                    <a:pt x="8205" y="146"/>
                  </a:cubicBezTo>
                  <a:cubicBezTo>
                    <a:pt x="8282" y="108"/>
                    <a:pt x="8333" y="56"/>
                    <a:pt x="8327" y="24"/>
                  </a:cubicBezTo>
                  <a:cubicBezTo>
                    <a:pt x="8323" y="8"/>
                    <a:pt x="8301" y="0"/>
                    <a:pt x="8269"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67" name="Google Shape;1924;p14">
              <a:extLst>
                <a:ext uri="{FF2B5EF4-FFF2-40B4-BE49-F238E27FC236}">
                  <a16:creationId xmlns:a16="http://schemas.microsoft.com/office/drawing/2014/main" id="{17421990-652A-89A1-D084-B79DCF03024D}"/>
                </a:ext>
              </a:extLst>
            </p:cNvPr>
            <p:cNvSpPr/>
            <p:nvPr/>
          </p:nvSpPr>
          <p:spPr>
            <a:xfrm>
              <a:off x="7550951" y="4570112"/>
              <a:ext cx="332041" cy="59013"/>
            </a:xfrm>
            <a:custGeom>
              <a:avLst/>
              <a:gdLst/>
              <a:ahLst/>
              <a:cxnLst/>
              <a:rect l="l" t="t" r="r" b="b"/>
              <a:pathLst>
                <a:path w="12429" h="2209" extrusionOk="0">
                  <a:moveTo>
                    <a:pt x="12344" y="0"/>
                  </a:moveTo>
                  <a:cubicBezTo>
                    <a:pt x="12300" y="0"/>
                    <a:pt x="12242" y="7"/>
                    <a:pt x="12178" y="22"/>
                  </a:cubicBezTo>
                  <a:lnTo>
                    <a:pt x="9206" y="702"/>
                  </a:lnTo>
                  <a:cubicBezTo>
                    <a:pt x="8211" y="933"/>
                    <a:pt x="7216" y="1132"/>
                    <a:pt x="6227" y="1331"/>
                  </a:cubicBezTo>
                  <a:cubicBezTo>
                    <a:pt x="5232" y="1530"/>
                    <a:pt x="4237" y="1697"/>
                    <a:pt x="3230" y="1839"/>
                  </a:cubicBezTo>
                  <a:cubicBezTo>
                    <a:pt x="2222" y="1973"/>
                    <a:pt x="1208" y="2070"/>
                    <a:pt x="200" y="2108"/>
                  </a:cubicBezTo>
                  <a:cubicBezTo>
                    <a:pt x="91" y="2115"/>
                    <a:pt x="14" y="2127"/>
                    <a:pt x="7" y="2153"/>
                  </a:cubicBezTo>
                  <a:cubicBezTo>
                    <a:pt x="1" y="2179"/>
                    <a:pt x="91" y="2204"/>
                    <a:pt x="206" y="2204"/>
                  </a:cubicBezTo>
                  <a:cubicBezTo>
                    <a:pt x="362" y="2207"/>
                    <a:pt x="517" y="2209"/>
                    <a:pt x="673" y="2209"/>
                  </a:cubicBezTo>
                  <a:cubicBezTo>
                    <a:pt x="1538" y="2209"/>
                    <a:pt x="2403" y="2164"/>
                    <a:pt x="3268" y="2082"/>
                  </a:cubicBezTo>
                  <a:cubicBezTo>
                    <a:pt x="4282" y="1973"/>
                    <a:pt x="5297" y="1839"/>
                    <a:pt x="6298" y="1646"/>
                  </a:cubicBezTo>
                  <a:cubicBezTo>
                    <a:pt x="7299" y="1447"/>
                    <a:pt x="8307" y="1222"/>
                    <a:pt x="9283" y="965"/>
                  </a:cubicBezTo>
                  <a:cubicBezTo>
                    <a:pt x="10259" y="715"/>
                    <a:pt x="11241" y="433"/>
                    <a:pt x="12217" y="144"/>
                  </a:cubicBezTo>
                  <a:cubicBezTo>
                    <a:pt x="12338" y="112"/>
                    <a:pt x="12428" y="48"/>
                    <a:pt x="12428" y="22"/>
                  </a:cubicBezTo>
                  <a:cubicBezTo>
                    <a:pt x="12425" y="8"/>
                    <a:pt x="12393" y="0"/>
                    <a:pt x="12344"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68" name="Google Shape;1925;p14">
              <a:extLst>
                <a:ext uri="{FF2B5EF4-FFF2-40B4-BE49-F238E27FC236}">
                  <a16:creationId xmlns:a16="http://schemas.microsoft.com/office/drawing/2014/main" id="{A04FCAF7-5E93-3140-69DA-934C3D883B8E}"/>
                </a:ext>
              </a:extLst>
            </p:cNvPr>
            <p:cNvSpPr/>
            <p:nvPr/>
          </p:nvSpPr>
          <p:spPr>
            <a:xfrm>
              <a:off x="7547879" y="4336873"/>
              <a:ext cx="513542" cy="104028"/>
            </a:xfrm>
            <a:custGeom>
              <a:avLst/>
              <a:gdLst/>
              <a:ahLst/>
              <a:cxnLst/>
              <a:rect l="l" t="t" r="r" b="b"/>
              <a:pathLst>
                <a:path w="19223" h="3894" extrusionOk="0">
                  <a:moveTo>
                    <a:pt x="19116" y="0"/>
                  </a:moveTo>
                  <a:cubicBezTo>
                    <a:pt x="19049" y="0"/>
                    <a:pt x="18956" y="10"/>
                    <a:pt x="18853" y="29"/>
                  </a:cubicBezTo>
                  <a:cubicBezTo>
                    <a:pt x="17287" y="305"/>
                    <a:pt x="15740" y="671"/>
                    <a:pt x="14219" y="1075"/>
                  </a:cubicBezTo>
                  <a:lnTo>
                    <a:pt x="9635" y="2321"/>
                  </a:lnTo>
                  <a:cubicBezTo>
                    <a:pt x="8114" y="2732"/>
                    <a:pt x="6580" y="3104"/>
                    <a:pt x="5020" y="3361"/>
                  </a:cubicBezTo>
                  <a:cubicBezTo>
                    <a:pt x="3564" y="3619"/>
                    <a:pt x="2091" y="3754"/>
                    <a:pt x="611" y="3754"/>
                  </a:cubicBezTo>
                  <a:cubicBezTo>
                    <a:pt x="513" y="3754"/>
                    <a:pt x="414" y="3753"/>
                    <a:pt x="315" y="3752"/>
                  </a:cubicBezTo>
                  <a:cubicBezTo>
                    <a:pt x="298" y="3751"/>
                    <a:pt x="282" y="3751"/>
                    <a:pt x="266" y="3751"/>
                  </a:cubicBezTo>
                  <a:cubicBezTo>
                    <a:pt x="182" y="3751"/>
                    <a:pt x="100" y="3766"/>
                    <a:pt x="19" y="3804"/>
                  </a:cubicBezTo>
                  <a:cubicBezTo>
                    <a:pt x="0" y="3829"/>
                    <a:pt x="141" y="3861"/>
                    <a:pt x="328" y="3861"/>
                  </a:cubicBezTo>
                  <a:cubicBezTo>
                    <a:pt x="738" y="3883"/>
                    <a:pt x="1148" y="3894"/>
                    <a:pt x="1559" y="3894"/>
                  </a:cubicBezTo>
                  <a:cubicBezTo>
                    <a:pt x="2735" y="3894"/>
                    <a:pt x="3910" y="3805"/>
                    <a:pt x="5071" y="3624"/>
                  </a:cubicBezTo>
                  <a:cubicBezTo>
                    <a:pt x="6644" y="3380"/>
                    <a:pt x="8198" y="3053"/>
                    <a:pt x="9725" y="2648"/>
                  </a:cubicBezTo>
                  <a:cubicBezTo>
                    <a:pt x="11253" y="2231"/>
                    <a:pt x="12774" y="1775"/>
                    <a:pt x="14289" y="1345"/>
                  </a:cubicBezTo>
                  <a:cubicBezTo>
                    <a:pt x="15811" y="915"/>
                    <a:pt x="17332" y="498"/>
                    <a:pt x="18879" y="170"/>
                  </a:cubicBezTo>
                  <a:cubicBezTo>
                    <a:pt x="19065" y="125"/>
                    <a:pt x="19213" y="68"/>
                    <a:pt x="19219" y="29"/>
                  </a:cubicBezTo>
                  <a:cubicBezTo>
                    <a:pt x="19223" y="10"/>
                    <a:pt x="19182" y="0"/>
                    <a:pt x="19116" y="0"/>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69" name="Google Shape;1926;p14">
              <a:extLst>
                <a:ext uri="{FF2B5EF4-FFF2-40B4-BE49-F238E27FC236}">
                  <a16:creationId xmlns:a16="http://schemas.microsoft.com/office/drawing/2014/main" id="{46EDFB7E-84D9-B3E2-3FD1-BA2333DD6250}"/>
                </a:ext>
              </a:extLst>
            </p:cNvPr>
            <p:cNvSpPr/>
            <p:nvPr/>
          </p:nvSpPr>
          <p:spPr>
            <a:xfrm>
              <a:off x="7756219" y="4431066"/>
              <a:ext cx="171163" cy="45335"/>
            </a:xfrm>
            <a:custGeom>
              <a:avLst/>
              <a:gdLst/>
              <a:ahLst/>
              <a:cxnLst/>
              <a:rect l="l" t="t" r="r" b="b"/>
              <a:pathLst>
                <a:path w="6407" h="1697" extrusionOk="0">
                  <a:moveTo>
                    <a:pt x="6310" y="1"/>
                  </a:moveTo>
                  <a:cubicBezTo>
                    <a:pt x="6293" y="1"/>
                    <a:pt x="6276" y="5"/>
                    <a:pt x="6259" y="14"/>
                  </a:cubicBezTo>
                  <a:cubicBezTo>
                    <a:pt x="5759" y="194"/>
                    <a:pt x="5251" y="355"/>
                    <a:pt x="4751" y="515"/>
                  </a:cubicBezTo>
                  <a:cubicBezTo>
                    <a:pt x="4244" y="682"/>
                    <a:pt x="3737" y="817"/>
                    <a:pt x="3223" y="952"/>
                  </a:cubicBezTo>
                  <a:cubicBezTo>
                    <a:pt x="2709" y="1086"/>
                    <a:pt x="2190" y="1202"/>
                    <a:pt x="1676" y="1311"/>
                  </a:cubicBezTo>
                  <a:cubicBezTo>
                    <a:pt x="1156" y="1414"/>
                    <a:pt x="636" y="1510"/>
                    <a:pt x="110" y="1587"/>
                  </a:cubicBezTo>
                  <a:cubicBezTo>
                    <a:pt x="52" y="1594"/>
                    <a:pt x="1" y="1626"/>
                    <a:pt x="1" y="1651"/>
                  </a:cubicBezTo>
                  <a:cubicBezTo>
                    <a:pt x="1" y="1677"/>
                    <a:pt x="52" y="1696"/>
                    <a:pt x="110" y="1696"/>
                  </a:cubicBezTo>
                  <a:cubicBezTo>
                    <a:pt x="642" y="1683"/>
                    <a:pt x="1182" y="1645"/>
                    <a:pt x="1714" y="1574"/>
                  </a:cubicBezTo>
                  <a:cubicBezTo>
                    <a:pt x="2247" y="1497"/>
                    <a:pt x="2774" y="1401"/>
                    <a:pt x="3300" y="1279"/>
                  </a:cubicBezTo>
                  <a:cubicBezTo>
                    <a:pt x="3820" y="1138"/>
                    <a:pt x="4334" y="977"/>
                    <a:pt x="4841" y="798"/>
                  </a:cubicBezTo>
                  <a:cubicBezTo>
                    <a:pt x="5341" y="605"/>
                    <a:pt x="5836" y="387"/>
                    <a:pt x="6311" y="143"/>
                  </a:cubicBezTo>
                  <a:cubicBezTo>
                    <a:pt x="6368" y="111"/>
                    <a:pt x="6407" y="53"/>
                    <a:pt x="6394" y="34"/>
                  </a:cubicBezTo>
                  <a:cubicBezTo>
                    <a:pt x="6370" y="13"/>
                    <a:pt x="6340" y="1"/>
                    <a:pt x="6310"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70" name="Google Shape;1927;p14">
            <a:extLst>
              <a:ext uri="{FF2B5EF4-FFF2-40B4-BE49-F238E27FC236}">
                <a16:creationId xmlns:a16="http://schemas.microsoft.com/office/drawing/2014/main" id="{6648830B-19E8-EB03-FA61-BDEAE1D23E5B}"/>
              </a:ext>
            </a:extLst>
          </p:cNvPr>
          <p:cNvGrpSpPr/>
          <p:nvPr/>
        </p:nvGrpSpPr>
        <p:grpSpPr>
          <a:xfrm rot="-3257869" flipH="1">
            <a:off x="-75789" y="644767"/>
            <a:ext cx="511668" cy="425180"/>
            <a:chOff x="3478568" y="540468"/>
            <a:chExt cx="511644" cy="425160"/>
          </a:xfrm>
        </p:grpSpPr>
        <p:sp>
          <p:nvSpPr>
            <p:cNvPr id="71" name="Google Shape;1928;p14">
              <a:extLst>
                <a:ext uri="{FF2B5EF4-FFF2-40B4-BE49-F238E27FC236}">
                  <a16:creationId xmlns:a16="http://schemas.microsoft.com/office/drawing/2014/main" id="{333A2E92-9A6C-481F-F000-A2DAC32BC398}"/>
                </a:ext>
              </a:extLst>
            </p:cNvPr>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2" name="Google Shape;1929;p14">
              <a:extLst>
                <a:ext uri="{FF2B5EF4-FFF2-40B4-BE49-F238E27FC236}">
                  <a16:creationId xmlns:a16="http://schemas.microsoft.com/office/drawing/2014/main" id="{77587A62-489C-C607-0901-3B3708128878}"/>
                </a:ext>
              </a:extLst>
            </p:cNvPr>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3" name="Google Shape;1930;p14">
              <a:extLst>
                <a:ext uri="{FF2B5EF4-FFF2-40B4-BE49-F238E27FC236}">
                  <a16:creationId xmlns:a16="http://schemas.microsoft.com/office/drawing/2014/main" id="{6754AF68-6844-A4F9-EDB0-B894FDB55A91}"/>
                </a:ext>
              </a:extLst>
            </p:cNvPr>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4" name="Google Shape;1931;p14">
              <a:extLst>
                <a:ext uri="{FF2B5EF4-FFF2-40B4-BE49-F238E27FC236}">
                  <a16:creationId xmlns:a16="http://schemas.microsoft.com/office/drawing/2014/main" id="{4CB52E8C-47D4-293B-24FE-7CB9DC8FB681}"/>
                </a:ext>
              </a:extLst>
            </p:cNvPr>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5" name="Google Shape;1932;p14">
              <a:extLst>
                <a:ext uri="{FF2B5EF4-FFF2-40B4-BE49-F238E27FC236}">
                  <a16:creationId xmlns:a16="http://schemas.microsoft.com/office/drawing/2014/main" id="{29BAA66D-68FD-4F48-0942-2942AC29F929}"/>
                </a:ext>
              </a:extLst>
            </p:cNvPr>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6" name="Google Shape;1933;p14">
              <a:extLst>
                <a:ext uri="{FF2B5EF4-FFF2-40B4-BE49-F238E27FC236}">
                  <a16:creationId xmlns:a16="http://schemas.microsoft.com/office/drawing/2014/main" id="{E791A8BC-49F9-5C31-083D-6A2A941C4F8C}"/>
                </a:ext>
              </a:extLst>
            </p:cNvPr>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7" name="Google Shape;1934;p14">
              <a:extLst>
                <a:ext uri="{FF2B5EF4-FFF2-40B4-BE49-F238E27FC236}">
                  <a16:creationId xmlns:a16="http://schemas.microsoft.com/office/drawing/2014/main" id="{61DE82B2-7E79-D272-B998-49F7E444E1C7}"/>
                </a:ext>
              </a:extLst>
            </p:cNvPr>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8" name="Google Shape;1935;p14">
              <a:extLst>
                <a:ext uri="{FF2B5EF4-FFF2-40B4-BE49-F238E27FC236}">
                  <a16:creationId xmlns:a16="http://schemas.microsoft.com/office/drawing/2014/main" id="{53A515FD-0F2F-FA11-8D9D-5D7133F84034}"/>
                </a:ext>
              </a:extLst>
            </p:cNvPr>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9" name="Google Shape;1936;p14">
              <a:extLst>
                <a:ext uri="{FF2B5EF4-FFF2-40B4-BE49-F238E27FC236}">
                  <a16:creationId xmlns:a16="http://schemas.microsoft.com/office/drawing/2014/main" id="{15A866A5-4994-B8AE-829B-96C8F8393B7B}"/>
                </a:ext>
              </a:extLst>
            </p:cNvPr>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0" name="Google Shape;1937;p14">
              <a:extLst>
                <a:ext uri="{FF2B5EF4-FFF2-40B4-BE49-F238E27FC236}">
                  <a16:creationId xmlns:a16="http://schemas.microsoft.com/office/drawing/2014/main" id="{2253EE1E-140E-F0FE-9AB2-43D58792117C}"/>
                </a:ext>
              </a:extLst>
            </p:cNvPr>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1" name="Google Shape;1938;p14">
              <a:extLst>
                <a:ext uri="{FF2B5EF4-FFF2-40B4-BE49-F238E27FC236}">
                  <a16:creationId xmlns:a16="http://schemas.microsoft.com/office/drawing/2014/main" id="{918F13F9-8042-7C9E-C7EE-BB1C510DEAF0}"/>
                </a:ext>
              </a:extLst>
            </p:cNvPr>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2" name="Google Shape;1939;p14">
              <a:extLst>
                <a:ext uri="{FF2B5EF4-FFF2-40B4-BE49-F238E27FC236}">
                  <a16:creationId xmlns:a16="http://schemas.microsoft.com/office/drawing/2014/main" id="{86535008-FDC4-FA1D-7F0E-E674431BA06C}"/>
                </a:ext>
              </a:extLst>
            </p:cNvPr>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3" name="Google Shape;1940;p14">
              <a:extLst>
                <a:ext uri="{FF2B5EF4-FFF2-40B4-BE49-F238E27FC236}">
                  <a16:creationId xmlns:a16="http://schemas.microsoft.com/office/drawing/2014/main" id="{39214D5C-82A5-C1BC-6909-BB5CF18FE58D}"/>
                </a:ext>
              </a:extLst>
            </p:cNvPr>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4" name="Google Shape;1941;p14">
              <a:extLst>
                <a:ext uri="{FF2B5EF4-FFF2-40B4-BE49-F238E27FC236}">
                  <a16:creationId xmlns:a16="http://schemas.microsoft.com/office/drawing/2014/main" id="{0963F17F-59AD-428A-79D0-496022AB3575}"/>
                </a:ext>
              </a:extLst>
            </p:cNvPr>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5" name="Google Shape;1942;p14">
              <a:extLst>
                <a:ext uri="{FF2B5EF4-FFF2-40B4-BE49-F238E27FC236}">
                  <a16:creationId xmlns:a16="http://schemas.microsoft.com/office/drawing/2014/main" id="{55A2AC46-2B6F-A552-98E4-B5654E1312A2}"/>
                </a:ext>
              </a:extLst>
            </p:cNvPr>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86" name="Google Shape;1943;p14">
            <a:extLst>
              <a:ext uri="{FF2B5EF4-FFF2-40B4-BE49-F238E27FC236}">
                <a16:creationId xmlns:a16="http://schemas.microsoft.com/office/drawing/2014/main" id="{FB4B6220-A5F4-B6B3-0AB2-1F347CD9F902}"/>
              </a:ext>
            </a:extLst>
          </p:cNvPr>
          <p:cNvGrpSpPr/>
          <p:nvPr/>
        </p:nvGrpSpPr>
        <p:grpSpPr>
          <a:xfrm rot="-5130198">
            <a:off x="75089" y="2816037"/>
            <a:ext cx="730331" cy="694787"/>
            <a:chOff x="435062" y="187598"/>
            <a:chExt cx="730347" cy="694803"/>
          </a:xfrm>
        </p:grpSpPr>
        <p:sp>
          <p:nvSpPr>
            <p:cNvPr id="87" name="Google Shape;1944;p14">
              <a:extLst>
                <a:ext uri="{FF2B5EF4-FFF2-40B4-BE49-F238E27FC236}">
                  <a16:creationId xmlns:a16="http://schemas.microsoft.com/office/drawing/2014/main" id="{23D8EA31-2417-BB96-0421-F3AD5731101A}"/>
                </a:ext>
              </a:extLst>
            </p:cNvPr>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chemeClr val="dk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8" name="Google Shape;1945;p14">
              <a:extLst>
                <a:ext uri="{FF2B5EF4-FFF2-40B4-BE49-F238E27FC236}">
                  <a16:creationId xmlns:a16="http://schemas.microsoft.com/office/drawing/2014/main" id="{44C0E2AB-41FA-773B-4490-110E64F3ABDD}"/>
                </a:ext>
              </a:extLst>
            </p:cNvPr>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9" name="Google Shape;1946;p14">
              <a:extLst>
                <a:ext uri="{FF2B5EF4-FFF2-40B4-BE49-F238E27FC236}">
                  <a16:creationId xmlns:a16="http://schemas.microsoft.com/office/drawing/2014/main" id="{FEE29C76-74F8-20FF-B87C-D3CB3D80024E}"/>
                </a:ext>
              </a:extLst>
            </p:cNvPr>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0" name="Google Shape;1947;p14">
              <a:extLst>
                <a:ext uri="{FF2B5EF4-FFF2-40B4-BE49-F238E27FC236}">
                  <a16:creationId xmlns:a16="http://schemas.microsoft.com/office/drawing/2014/main" id="{C476D68D-F2AD-F944-7A0D-C57EC932B112}"/>
                </a:ext>
              </a:extLst>
            </p:cNvPr>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dk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1" name="Google Shape;1948;p14">
              <a:extLst>
                <a:ext uri="{FF2B5EF4-FFF2-40B4-BE49-F238E27FC236}">
                  <a16:creationId xmlns:a16="http://schemas.microsoft.com/office/drawing/2014/main" id="{6CBBA9FA-3F1C-11BB-D953-F812751FE9C9}"/>
                </a:ext>
              </a:extLst>
            </p:cNvPr>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2" name="Google Shape;1949;p14">
              <a:extLst>
                <a:ext uri="{FF2B5EF4-FFF2-40B4-BE49-F238E27FC236}">
                  <a16:creationId xmlns:a16="http://schemas.microsoft.com/office/drawing/2014/main" id="{D5404F2E-73E2-2D56-2EE6-CD227304FE3C}"/>
                </a:ext>
              </a:extLst>
            </p:cNvPr>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3" name="Google Shape;1950;p14">
              <a:extLst>
                <a:ext uri="{FF2B5EF4-FFF2-40B4-BE49-F238E27FC236}">
                  <a16:creationId xmlns:a16="http://schemas.microsoft.com/office/drawing/2014/main" id="{1C81FD5E-DF23-98A2-98EA-4ED06939FDE7}"/>
                </a:ext>
              </a:extLst>
            </p:cNvPr>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4" name="Google Shape;1951;p14">
              <a:extLst>
                <a:ext uri="{FF2B5EF4-FFF2-40B4-BE49-F238E27FC236}">
                  <a16:creationId xmlns:a16="http://schemas.microsoft.com/office/drawing/2014/main" id="{0ECAFA71-D2C0-DC51-E534-617CBB04E579}"/>
                </a:ext>
              </a:extLst>
            </p:cNvPr>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5" name="Google Shape;1952;p14">
              <a:extLst>
                <a:ext uri="{FF2B5EF4-FFF2-40B4-BE49-F238E27FC236}">
                  <a16:creationId xmlns:a16="http://schemas.microsoft.com/office/drawing/2014/main" id="{A1114AAC-1373-6255-0E9A-71B4E99875E3}"/>
                </a:ext>
              </a:extLst>
            </p:cNvPr>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6" name="Google Shape;1953;p14">
              <a:extLst>
                <a:ext uri="{FF2B5EF4-FFF2-40B4-BE49-F238E27FC236}">
                  <a16:creationId xmlns:a16="http://schemas.microsoft.com/office/drawing/2014/main" id="{B4010EF6-1FCA-3CEA-8152-E003D156C440}"/>
                </a:ext>
              </a:extLst>
            </p:cNvPr>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7" name="Google Shape;1954;p14">
              <a:extLst>
                <a:ext uri="{FF2B5EF4-FFF2-40B4-BE49-F238E27FC236}">
                  <a16:creationId xmlns:a16="http://schemas.microsoft.com/office/drawing/2014/main" id="{6EC84E21-0D6B-760D-675D-DF84A220E3BF}"/>
                </a:ext>
              </a:extLst>
            </p:cNvPr>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8" name="Google Shape;1955;p14">
              <a:extLst>
                <a:ext uri="{FF2B5EF4-FFF2-40B4-BE49-F238E27FC236}">
                  <a16:creationId xmlns:a16="http://schemas.microsoft.com/office/drawing/2014/main" id="{AEC5EFA5-0C66-1484-CCC3-4CA28CE24E74}"/>
                </a:ext>
              </a:extLst>
            </p:cNvPr>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9" name="Google Shape;1956;p14">
              <a:extLst>
                <a:ext uri="{FF2B5EF4-FFF2-40B4-BE49-F238E27FC236}">
                  <a16:creationId xmlns:a16="http://schemas.microsoft.com/office/drawing/2014/main" id="{8E577AB5-8D03-EB25-5882-2B83EBEACD43}"/>
                </a:ext>
              </a:extLst>
            </p:cNvPr>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accent5"/>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0" name="Google Shape;1957;p14">
              <a:extLst>
                <a:ext uri="{FF2B5EF4-FFF2-40B4-BE49-F238E27FC236}">
                  <a16:creationId xmlns:a16="http://schemas.microsoft.com/office/drawing/2014/main" id="{6858D3B4-B44F-1D18-35EE-BE20AAEE0D2D}"/>
                </a:ext>
              </a:extLst>
            </p:cNvPr>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1" name="Google Shape;1958;p14">
              <a:extLst>
                <a:ext uri="{FF2B5EF4-FFF2-40B4-BE49-F238E27FC236}">
                  <a16:creationId xmlns:a16="http://schemas.microsoft.com/office/drawing/2014/main" id="{4BE38B24-4350-6711-3182-BC734CE2D0E1}"/>
                </a:ext>
              </a:extLst>
            </p:cNvPr>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2" name="Google Shape;1959;p14">
              <a:extLst>
                <a:ext uri="{FF2B5EF4-FFF2-40B4-BE49-F238E27FC236}">
                  <a16:creationId xmlns:a16="http://schemas.microsoft.com/office/drawing/2014/main" id="{48B8C865-A973-05E3-C21B-C455DF7A57FF}"/>
                </a:ext>
              </a:extLst>
            </p:cNvPr>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3" name="Google Shape;1960;p14">
              <a:extLst>
                <a:ext uri="{FF2B5EF4-FFF2-40B4-BE49-F238E27FC236}">
                  <a16:creationId xmlns:a16="http://schemas.microsoft.com/office/drawing/2014/main" id="{475AA94F-5CFC-FE59-22A1-9E75FA7E810A}"/>
                </a:ext>
              </a:extLst>
            </p:cNvPr>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4" name="Google Shape;1961;p14">
              <a:extLst>
                <a:ext uri="{FF2B5EF4-FFF2-40B4-BE49-F238E27FC236}">
                  <a16:creationId xmlns:a16="http://schemas.microsoft.com/office/drawing/2014/main" id="{96D4397D-654E-89D1-1EC1-943E49B37B74}"/>
                </a:ext>
              </a:extLst>
            </p:cNvPr>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5" name="Google Shape;1962;p14">
              <a:extLst>
                <a:ext uri="{FF2B5EF4-FFF2-40B4-BE49-F238E27FC236}">
                  <a16:creationId xmlns:a16="http://schemas.microsoft.com/office/drawing/2014/main" id="{AD9E330F-D744-A5B9-E73C-91589EC29C88}"/>
                </a:ext>
              </a:extLst>
            </p:cNvPr>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6" name="Google Shape;1963;p14">
              <a:extLst>
                <a:ext uri="{FF2B5EF4-FFF2-40B4-BE49-F238E27FC236}">
                  <a16:creationId xmlns:a16="http://schemas.microsoft.com/office/drawing/2014/main" id="{4AE69083-62C3-C886-F75F-363D65BC4CC3}"/>
                </a:ext>
              </a:extLst>
            </p:cNvPr>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7" name="Google Shape;1964;p14">
              <a:extLst>
                <a:ext uri="{FF2B5EF4-FFF2-40B4-BE49-F238E27FC236}">
                  <a16:creationId xmlns:a16="http://schemas.microsoft.com/office/drawing/2014/main" id="{5457397E-2895-4600-96C8-3846DFD26D32}"/>
                </a:ext>
              </a:extLst>
            </p:cNvPr>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8" name="Google Shape;1965;p14">
              <a:extLst>
                <a:ext uri="{FF2B5EF4-FFF2-40B4-BE49-F238E27FC236}">
                  <a16:creationId xmlns:a16="http://schemas.microsoft.com/office/drawing/2014/main" id="{16D76B88-E1DA-6E17-A66E-F16D27FE153E}"/>
                </a:ext>
              </a:extLst>
            </p:cNvPr>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9" name="Google Shape;1966;p14">
              <a:extLst>
                <a:ext uri="{FF2B5EF4-FFF2-40B4-BE49-F238E27FC236}">
                  <a16:creationId xmlns:a16="http://schemas.microsoft.com/office/drawing/2014/main" id="{D0B983DF-2CEC-55B7-1BD9-530407EE8D42}"/>
                </a:ext>
              </a:extLst>
            </p:cNvPr>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10" name="Google Shape;1967;p14">
              <a:extLst>
                <a:ext uri="{FF2B5EF4-FFF2-40B4-BE49-F238E27FC236}">
                  <a16:creationId xmlns:a16="http://schemas.microsoft.com/office/drawing/2014/main" id="{BA0E8F54-F872-1F51-E4BD-67F53D16929F}"/>
                </a:ext>
              </a:extLst>
            </p:cNvPr>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11" name="Google Shape;1968;p14">
              <a:extLst>
                <a:ext uri="{FF2B5EF4-FFF2-40B4-BE49-F238E27FC236}">
                  <a16:creationId xmlns:a16="http://schemas.microsoft.com/office/drawing/2014/main" id="{5ED4F313-E3EF-090B-0BEA-ABFA5A72382D}"/>
                </a:ext>
              </a:extLst>
            </p:cNvPr>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12" name="Google Shape;1969;p14">
              <a:extLst>
                <a:ext uri="{FF2B5EF4-FFF2-40B4-BE49-F238E27FC236}">
                  <a16:creationId xmlns:a16="http://schemas.microsoft.com/office/drawing/2014/main" id="{04F0921E-BE86-F2F0-EC76-465C39C78C9D}"/>
                </a:ext>
              </a:extLst>
            </p:cNvPr>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13" name="Google Shape;1970;p14">
              <a:extLst>
                <a:ext uri="{FF2B5EF4-FFF2-40B4-BE49-F238E27FC236}">
                  <a16:creationId xmlns:a16="http://schemas.microsoft.com/office/drawing/2014/main" id="{A37E059E-2788-C618-95DD-FA11BCF2EFBC}"/>
                </a:ext>
              </a:extLst>
            </p:cNvPr>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117" name="Google Shape;1974;p14">
            <a:extLst>
              <a:ext uri="{FF2B5EF4-FFF2-40B4-BE49-F238E27FC236}">
                <a16:creationId xmlns:a16="http://schemas.microsoft.com/office/drawing/2014/main" id="{26D3C419-996C-8F05-66CF-CA1C0E2AF33D}"/>
              </a:ext>
            </a:extLst>
          </p:cNvPr>
          <p:cNvGrpSpPr/>
          <p:nvPr/>
        </p:nvGrpSpPr>
        <p:grpSpPr>
          <a:xfrm rot="1156882">
            <a:off x="8876693" y="4924721"/>
            <a:ext cx="180333" cy="270117"/>
            <a:chOff x="1459800" y="1512500"/>
            <a:chExt cx="131625" cy="197100"/>
          </a:xfrm>
        </p:grpSpPr>
        <p:sp>
          <p:nvSpPr>
            <p:cNvPr id="118" name="Google Shape;1975;p14">
              <a:extLst>
                <a:ext uri="{FF2B5EF4-FFF2-40B4-BE49-F238E27FC236}">
                  <a16:creationId xmlns:a16="http://schemas.microsoft.com/office/drawing/2014/main" id="{5EAFD818-03C1-9165-828D-EC71D96F2547}"/>
                </a:ext>
              </a:extLst>
            </p:cNvPr>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19" name="Google Shape;1976;p14">
              <a:extLst>
                <a:ext uri="{FF2B5EF4-FFF2-40B4-BE49-F238E27FC236}">
                  <a16:creationId xmlns:a16="http://schemas.microsoft.com/office/drawing/2014/main" id="{88C79DE8-220C-00CA-1423-474AFBA9901B}"/>
                </a:ext>
              </a:extLst>
            </p:cNvPr>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20" name="Google Shape;1977;p14">
              <a:extLst>
                <a:ext uri="{FF2B5EF4-FFF2-40B4-BE49-F238E27FC236}">
                  <a16:creationId xmlns:a16="http://schemas.microsoft.com/office/drawing/2014/main" id="{CFDF3EA4-ED72-1D8C-460B-7A6819B84E60}"/>
                </a:ext>
              </a:extLst>
            </p:cNvPr>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21" name="Google Shape;1978;p14">
              <a:extLst>
                <a:ext uri="{FF2B5EF4-FFF2-40B4-BE49-F238E27FC236}">
                  <a16:creationId xmlns:a16="http://schemas.microsoft.com/office/drawing/2014/main" id="{973A6D9F-C4DE-187D-E3B4-3B3EBAFA6964}"/>
                </a:ext>
              </a:extLst>
            </p:cNvPr>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sp>
        <p:nvSpPr>
          <p:cNvPr id="122" name="Google Shape;1979;p14">
            <a:extLst>
              <a:ext uri="{FF2B5EF4-FFF2-40B4-BE49-F238E27FC236}">
                <a16:creationId xmlns:a16="http://schemas.microsoft.com/office/drawing/2014/main" id="{A0C36D43-ADF1-39F1-DF6C-533D11BD144B}"/>
              </a:ext>
            </a:extLst>
          </p:cNvPr>
          <p:cNvSpPr/>
          <p:nvPr/>
        </p:nvSpPr>
        <p:spPr>
          <a:xfrm rot="-10164585" flipH="1">
            <a:off x="2745420" y="3341664"/>
            <a:ext cx="215470" cy="215470"/>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123" name="Google Shape;1980;p14">
            <a:extLst>
              <a:ext uri="{FF2B5EF4-FFF2-40B4-BE49-F238E27FC236}">
                <a16:creationId xmlns:a16="http://schemas.microsoft.com/office/drawing/2014/main" id="{4FB3A146-0C61-5782-9F0C-5C257026CD0A}"/>
              </a:ext>
            </a:extLst>
          </p:cNvPr>
          <p:cNvSpPr/>
          <p:nvPr/>
        </p:nvSpPr>
        <p:spPr>
          <a:xfrm rot="-630953">
            <a:off x="8749526" y="-264046"/>
            <a:ext cx="641067" cy="641067"/>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124" name="Google Shape;1981;p14">
            <a:extLst>
              <a:ext uri="{FF2B5EF4-FFF2-40B4-BE49-F238E27FC236}">
                <a16:creationId xmlns:a16="http://schemas.microsoft.com/office/drawing/2014/main" id="{7F9297DA-C7C7-B01E-EF37-DDFB43AFE403}"/>
              </a:ext>
            </a:extLst>
          </p:cNvPr>
          <p:cNvSpPr/>
          <p:nvPr/>
        </p:nvSpPr>
        <p:spPr>
          <a:xfrm rot="-635415">
            <a:off x="8347806" y="1071402"/>
            <a:ext cx="215470" cy="215470"/>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125" name="Google Shape;1982;p14">
            <a:extLst>
              <a:ext uri="{FF2B5EF4-FFF2-40B4-BE49-F238E27FC236}">
                <a16:creationId xmlns:a16="http://schemas.microsoft.com/office/drawing/2014/main" id="{2FC647E6-A125-4323-7F16-E0F2591CF0CD}"/>
              </a:ext>
            </a:extLst>
          </p:cNvPr>
          <p:cNvSpPr/>
          <p:nvPr/>
        </p:nvSpPr>
        <p:spPr>
          <a:xfrm rot="-631667">
            <a:off x="8589823" y="638244"/>
            <a:ext cx="103441" cy="103441"/>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126" name="Google Shape;1983;p14">
            <a:extLst>
              <a:ext uri="{FF2B5EF4-FFF2-40B4-BE49-F238E27FC236}">
                <a16:creationId xmlns:a16="http://schemas.microsoft.com/office/drawing/2014/main" id="{7C8C0161-BEC1-8B3B-79A2-86A028C00F2C}"/>
              </a:ext>
            </a:extLst>
          </p:cNvPr>
          <p:cNvSpPr/>
          <p:nvPr/>
        </p:nvSpPr>
        <p:spPr>
          <a:xfrm rot="10169047">
            <a:off x="3373149" y="3468009"/>
            <a:ext cx="427509" cy="424526"/>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dirty="0">
              <a:solidFill>
                <a:srgbClr val="DADAFC"/>
              </a:solidFill>
              <a:ea typeface="+mn-ea"/>
            </a:endParaRPr>
          </a:p>
        </p:txBody>
      </p:sp>
      <p:sp>
        <p:nvSpPr>
          <p:cNvPr id="115" name="TextBox 114">
            <a:extLst>
              <a:ext uri="{FF2B5EF4-FFF2-40B4-BE49-F238E27FC236}">
                <a16:creationId xmlns:a16="http://schemas.microsoft.com/office/drawing/2014/main" id="{29E81847-8956-1858-7D18-5E9FE0A97246}"/>
              </a:ext>
            </a:extLst>
          </p:cNvPr>
          <p:cNvSpPr txBox="1"/>
          <p:nvPr/>
        </p:nvSpPr>
        <p:spPr>
          <a:xfrm>
            <a:off x="263579" y="558480"/>
            <a:ext cx="3352881" cy="1323439"/>
          </a:xfrm>
          <a:prstGeom prst="rect">
            <a:avLst/>
          </a:prstGeom>
          <a:noFill/>
        </p:spPr>
        <p:txBody>
          <a:bodyPr wrap="square">
            <a:spAutoFit/>
          </a:bodyPr>
          <a:lstStyle/>
          <a:p>
            <a:pPr algn="ctr"/>
            <a:r>
              <a:rPr lang="vi-VN" sz="4000" b="1" dirty="0">
                <a:latin typeface="+mj-lt"/>
              </a:rPr>
              <a:t>Thạch Sanh (Thạch Sanh)</a:t>
            </a:r>
            <a:endParaRPr lang="en-SG" sz="4000" b="1" dirty="0">
              <a:latin typeface="+mj-lt"/>
            </a:endParaRPr>
          </a:p>
        </p:txBody>
      </p:sp>
      <p:pic>
        <p:nvPicPr>
          <p:cNvPr id="131" name="Picture 130">
            <a:extLst>
              <a:ext uri="{FF2B5EF4-FFF2-40B4-BE49-F238E27FC236}">
                <a16:creationId xmlns:a16="http://schemas.microsoft.com/office/drawing/2014/main" id="{68EAD580-C968-D905-075C-F72AD5D8C66E}"/>
              </a:ext>
            </a:extLst>
          </p:cNvPr>
          <p:cNvPicPr>
            <a:picLocks noChangeAspect="1"/>
          </p:cNvPicPr>
          <p:nvPr/>
        </p:nvPicPr>
        <p:blipFill>
          <a:blip r:embed="rId2"/>
          <a:srcRect r="2017" b="19052"/>
          <a:stretch/>
        </p:blipFill>
        <p:spPr>
          <a:xfrm>
            <a:off x="814794" y="2806932"/>
            <a:ext cx="2321474" cy="2336568"/>
          </a:xfrm>
          <a:prstGeom prst="rect">
            <a:avLst/>
          </a:prstGeom>
        </p:spPr>
      </p:pic>
      <p:pic>
        <p:nvPicPr>
          <p:cNvPr id="114" name="Picture 113" descr="Truyện cổ tích Thạch Sanh">
            <a:extLst>
              <a:ext uri="{FF2B5EF4-FFF2-40B4-BE49-F238E27FC236}">
                <a16:creationId xmlns:a16="http://schemas.microsoft.com/office/drawing/2014/main" id="{078851E7-1CF8-5CEA-2112-A11D4882710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3280" y="689964"/>
            <a:ext cx="4567186" cy="3574745"/>
          </a:xfrm>
          <a:prstGeom prst="rect">
            <a:avLst/>
          </a:prstGeom>
          <a:noFill/>
          <a:ln>
            <a:noFill/>
          </a:ln>
        </p:spPr>
      </p:pic>
    </p:spTree>
    <p:extLst>
      <p:ext uri="{BB962C8B-B14F-4D97-AF65-F5344CB8AC3E}">
        <p14:creationId xmlns:p14="http://schemas.microsoft.com/office/powerpoint/2010/main" val="201344792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barn(inVertical)">
                                      <p:cBhvr>
                                        <p:cTn id="7"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BB0FE-ACD9-ED5D-44D6-8A6094590B42}"/>
            </a:ext>
          </a:extLst>
        </p:cNvPr>
        <p:cNvGrpSpPr/>
        <p:nvPr/>
      </p:nvGrpSpPr>
      <p:grpSpPr>
        <a:xfrm>
          <a:off x="0" y="0"/>
          <a:ext cx="0" cy="0"/>
          <a:chOff x="0" y="0"/>
          <a:chExt cx="0" cy="0"/>
        </a:xfrm>
      </p:grpSpPr>
      <p:sp>
        <p:nvSpPr>
          <p:cNvPr id="2" name="Google Shape;1857;p14">
            <a:extLst>
              <a:ext uri="{FF2B5EF4-FFF2-40B4-BE49-F238E27FC236}">
                <a16:creationId xmlns:a16="http://schemas.microsoft.com/office/drawing/2014/main" id="{CB329D74-9E52-D5EC-8B57-61524BC8AC7B}"/>
              </a:ext>
            </a:extLst>
          </p:cNvPr>
          <p:cNvSpPr/>
          <p:nvPr/>
        </p:nvSpPr>
        <p:spPr>
          <a:xfrm rot="10800000">
            <a:off x="3887050" y="91476"/>
            <a:ext cx="5118053" cy="496934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3" name="Google Shape;1858;p14">
            <a:extLst>
              <a:ext uri="{FF2B5EF4-FFF2-40B4-BE49-F238E27FC236}">
                <a16:creationId xmlns:a16="http://schemas.microsoft.com/office/drawing/2014/main" id="{8C42A8DC-DCBF-B9F9-A625-08F6F26F7470}"/>
              </a:ext>
            </a:extLst>
          </p:cNvPr>
          <p:cNvSpPr/>
          <p:nvPr/>
        </p:nvSpPr>
        <p:spPr>
          <a:xfrm rot="10800000" flipH="1">
            <a:off x="339324" y="77798"/>
            <a:ext cx="3220254" cy="3347303"/>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4" name="Google Shape;1859;p14">
            <a:extLst>
              <a:ext uri="{FF2B5EF4-FFF2-40B4-BE49-F238E27FC236}">
                <a16:creationId xmlns:a16="http://schemas.microsoft.com/office/drawing/2014/main" id="{5DB646E5-C83A-CB4F-40A8-2363B463D83A}"/>
              </a:ext>
            </a:extLst>
          </p:cNvPr>
          <p:cNvSpPr/>
          <p:nvPr/>
        </p:nvSpPr>
        <p:spPr>
          <a:xfrm rot="630953" flipH="1">
            <a:off x="480170" y="160964"/>
            <a:ext cx="641067" cy="641067"/>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5" name="Google Shape;1860;p14">
            <a:extLst>
              <a:ext uri="{FF2B5EF4-FFF2-40B4-BE49-F238E27FC236}">
                <a16:creationId xmlns:a16="http://schemas.microsoft.com/office/drawing/2014/main" id="{82C1B062-C63D-D0F0-D80D-5ECD144E512D}"/>
              </a:ext>
            </a:extLst>
          </p:cNvPr>
          <p:cNvSpPr/>
          <p:nvPr/>
        </p:nvSpPr>
        <p:spPr>
          <a:xfrm rot="635415" flipH="1">
            <a:off x="53943" y="2386533"/>
            <a:ext cx="215470" cy="215470"/>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6" name="Google Shape;1861;p14">
            <a:extLst>
              <a:ext uri="{FF2B5EF4-FFF2-40B4-BE49-F238E27FC236}">
                <a16:creationId xmlns:a16="http://schemas.microsoft.com/office/drawing/2014/main" id="{A93134C8-46F6-4B4F-1EF1-FC3E468FC5E0}"/>
              </a:ext>
            </a:extLst>
          </p:cNvPr>
          <p:cNvSpPr/>
          <p:nvPr/>
        </p:nvSpPr>
        <p:spPr>
          <a:xfrm rot="631667" flipH="1">
            <a:off x="151558" y="205269"/>
            <a:ext cx="103441" cy="103441"/>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7" name="Google Shape;1862;p14">
            <a:extLst>
              <a:ext uri="{FF2B5EF4-FFF2-40B4-BE49-F238E27FC236}">
                <a16:creationId xmlns:a16="http://schemas.microsoft.com/office/drawing/2014/main" id="{18CD172E-F3F0-0A81-5AEB-3D73DB2A4512}"/>
              </a:ext>
            </a:extLst>
          </p:cNvPr>
          <p:cNvSpPr/>
          <p:nvPr/>
        </p:nvSpPr>
        <p:spPr>
          <a:xfrm rot="-10164585" flipH="1">
            <a:off x="9224800" y="4170696"/>
            <a:ext cx="215470" cy="215470"/>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8" name="Google Shape;1863;p14">
            <a:extLst>
              <a:ext uri="{FF2B5EF4-FFF2-40B4-BE49-F238E27FC236}">
                <a16:creationId xmlns:a16="http://schemas.microsoft.com/office/drawing/2014/main" id="{2DD1D8A0-23A9-09D1-712B-E2D9A9B25349}"/>
              </a:ext>
            </a:extLst>
          </p:cNvPr>
          <p:cNvSpPr/>
          <p:nvPr/>
        </p:nvSpPr>
        <p:spPr>
          <a:xfrm rot="-10168333" flipH="1">
            <a:off x="9466816" y="4715887"/>
            <a:ext cx="103441" cy="103441"/>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grpSp>
        <p:nvGrpSpPr>
          <p:cNvPr id="10" name="Google Shape;1867;p14">
            <a:extLst>
              <a:ext uri="{FF2B5EF4-FFF2-40B4-BE49-F238E27FC236}">
                <a16:creationId xmlns:a16="http://schemas.microsoft.com/office/drawing/2014/main" id="{834D122D-18F8-CA93-1760-20E8BA84228D}"/>
              </a:ext>
            </a:extLst>
          </p:cNvPr>
          <p:cNvGrpSpPr/>
          <p:nvPr/>
        </p:nvGrpSpPr>
        <p:grpSpPr>
          <a:xfrm rot="-564852">
            <a:off x="98537" y="338595"/>
            <a:ext cx="180333" cy="270118"/>
            <a:chOff x="1459800" y="1512500"/>
            <a:chExt cx="131625" cy="197100"/>
          </a:xfrm>
        </p:grpSpPr>
        <p:sp>
          <p:nvSpPr>
            <p:cNvPr id="11" name="Google Shape;1868;p14">
              <a:extLst>
                <a:ext uri="{FF2B5EF4-FFF2-40B4-BE49-F238E27FC236}">
                  <a16:creationId xmlns:a16="http://schemas.microsoft.com/office/drawing/2014/main" id="{E768B4E4-0977-1DFF-F7BB-1CBD06F94736}"/>
                </a:ext>
              </a:extLst>
            </p:cNvPr>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2" name="Google Shape;1869;p14">
              <a:extLst>
                <a:ext uri="{FF2B5EF4-FFF2-40B4-BE49-F238E27FC236}">
                  <a16:creationId xmlns:a16="http://schemas.microsoft.com/office/drawing/2014/main" id="{475AD6BC-9C25-6003-9D56-583835BC3810}"/>
                </a:ext>
              </a:extLst>
            </p:cNvPr>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3" name="Google Shape;1870;p14">
              <a:extLst>
                <a:ext uri="{FF2B5EF4-FFF2-40B4-BE49-F238E27FC236}">
                  <a16:creationId xmlns:a16="http://schemas.microsoft.com/office/drawing/2014/main" id="{2A5E03C2-1981-4BC1-AD28-EC1E963E648C}"/>
                </a:ext>
              </a:extLst>
            </p:cNvPr>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4" name="Google Shape;1871;p14">
              <a:extLst>
                <a:ext uri="{FF2B5EF4-FFF2-40B4-BE49-F238E27FC236}">
                  <a16:creationId xmlns:a16="http://schemas.microsoft.com/office/drawing/2014/main" id="{0D4E7BF2-C96C-079D-1A58-E7A9179F4F40}"/>
                </a:ext>
              </a:extLst>
            </p:cNvPr>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15" name="Google Shape;1872;p14">
            <a:extLst>
              <a:ext uri="{FF2B5EF4-FFF2-40B4-BE49-F238E27FC236}">
                <a16:creationId xmlns:a16="http://schemas.microsoft.com/office/drawing/2014/main" id="{99E8E1F6-568E-7E45-4E23-D4BFEB0E62C0}"/>
              </a:ext>
            </a:extLst>
          </p:cNvPr>
          <p:cNvGrpSpPr/>
          <p:nvPr/>
        </p:nvGrpSpPr>
        <p:grpSpPr>
          <a:xfrm>
            <a:off x="9064953" y="3575101"/>
            <a:ext cx="222100" cy="248393"/>
            <a:chOff x="4791500" y="4541438"/>
            <a:chExt cx="163225" cy="182575"/>
          </a:xfrm>
        </p:grpSpPr>
        <p:sp>
          <p:nvSpPr>
            <p:cNvPr id="16" name="Google Shape;1873;p14">
              <a:extLst>
                <a:ext uri="{FF2B5EF4-FFF2-40B4-BE49-F238E27FC236}">
                  <a16:creationId xmlns:a16="http://schemas.microsoft.com/office/drawing/2014/main" id="{DA0BB975-2D2E-EA0F-6567-E7436DDE7944}"/>
                </a:ext>
              </a:extLst>
            </p:cNvPr>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4"/>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7" name="Google Shape;1874;p14">
              <a:extLst>
                <a:ext uri="{FF2B5EF4-FFF2-40B4-BE49-F238E27FC236}">
                  <a16:creationId xmlns:a16="http://schemas.microsoft.com/office/drawing/2014/main" id="{6B1B1962-D2D0-F57F-E93D-BB9D7034C4FD}"/>
                </a:ext>
              </a:extLst>
            </p:cNvPr>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18" name="Google Shape;1875;p14">
            <a:extLst>
              <a:ext uri="{FF2B5EF4-FFF2-40B4-BE49-F238E27FC236}">
                <a16:creationId xmlns:a16="http://schemas.microsoft.com/office/drawing/2014/main" id="{166E11D2-C754-EE46-2B28-701D4E3DB1FD}"/>
              </a:ext>
            </a:extLst>
          </p:cNvPr>
          <p:cNvGrpSpPr/>
          <p:nvPr/>
        </p:nvGrpSpPr>
        <p:grpSpPr>
          <a:xfrm>
            <a:off x="3175122" y="3358008"/>
            <a:ext cx="192516" cy="227716"/>
            <a:chOff x="1824250" y="1008625"/>
            <a:chExt cx="144250" cy="170625"/>
          </a:xfrm>
        </p:grpSpPr>
        <p:sp>
          <p:nvSpPr>
            <p:cNvPr id="19" name="Google Shape;1876;p14">
              <a:extLst>
                <a:ext uri="{FF2B5EF4-FFF2-40B4-BE49-F238E27FC236}">
                  <a16:creationId xmlns:a16="http://schemas.microsoft.com/office/drawing/2014/main" id="{6A327D25-A576-B331-1CB6-296122317D8A}"/>
                </a:ext>
              </a:extLst>
            </p:cNvPr>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5"/>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20" name="Google Shape;1877;p14">
              <a:extLst>
                <a:ext uri="{FF2B5EF4-FFF2-40B4-BE49-F238E27FC236}">
                  <a16:creationId xmlns:a16="http://schemas.microsoft.com/office/drawing/2014/main" id="{D897BB6A-91EE-466E-860D-4995650F7261}"/>
                </a:ext>
              </a:extLst>
            </p:cNvPr>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21" name="Google Shape;1878;p14">
            <a:extLst>
              <a:ext uri="{FF2B5EF4-FFF2-40B4-BE49-F238E27FC236}">
                <a16:creationId xmlns:a16="http://schemas.microsoft.com/office/drawing/2014/main" id="{48BADF68-F367-333B-52C1-8C12F64F3FD8}"/>
              </a:ext>
            </a:extLst>
          </p:cNvPr>
          <p:cNvGrpSpPr/>
          <p:nvPr/>
        </p:nvGrpSpPr>
        <p:grpSpPr>
          <a:xfrm rot="7762257" flipH="1">
            <a:off x="3678233" y="64430"/>
            <a:ext cx="441891" cy="612029"/>
            <a:chOff x="7354581" y="3323800"/>
            <a:chExt cx="939478" cy="1644077"/>
          </a:xfrm>
        </p:grpSpPr>
        <p:sp>
          <p:nvSpPr>
            <p:cNvPr id="22" name="Google Shape;1879;p14">
              <a:extLst>
                <a:ext uri="{FF2B5EF4-FFF2-40B4-BE49-F238E27FC236}">
                  <a16:creationId xmlns:a16="http://schemas.microsoft.com/office/drawing/2014/main" id="{FA8290C8-9B76-8271-4364-7FFF549EB959}"/>
                </a:ext>
              </a:extLst>
            </p:cNvPr>
            <p:cNvSpPr/>
            <p:nvPr/>
          </p:nvSpPr>
          <p:spPr>
            <a:xfrm>
              <a:off x="7507061" y="4467103"/>
              <a:ext cx="781494" cy="491850"/>
            </a:xfrm>
            <a:custGeom>
              <a:avLst/>
              <a:gdLst/>
              <a:ahLst/>
              <a:cxnLst/>
              <a:rect l="l" t="t" r="r" b="b"/>
              <a:pathLst>
                <a:path w="29253" h="18411" extrusionOk="0">
                  <a:moveTo>
                    <a:pt x="26615" y="1"/>
                  </a:moveTo>
                  <a:cubicBezTo>
                    <a:pt x="26615" y="1"/>
                    <a:pt x="24400" y="694"/>
                    <a:pt x="21190" y="1631"/>
                  </a:cubicBezTo>
                  <a:cubicBezTo>
                    <a:pt x="14867" y="3461"/>
                    <a:pt x="4699" y="6279"/>
                    <a:pt x="0" y="6722"/>
                  </a:cubicBezTo>
                  <a:cubicBezTo>
                    <a:pt x="0" y="6722"/>
                    <a:pt x="58" y="7376"/>
                    <a:pt x="199" y="8352"/>
                  </a:cubicBezTo>
                  <a:cubicBezTo>
                    <a:pt x="527" y="10592"/>
                    <a:pt x="1303" y="14649"/>
                    <a:pt x="2966" y="17256"/>
                  </a:cubicBezTo>
                  <a:cubicBezTo>
                    <a:pt x="3489" y="18076"/>
                    <a:pt x="4855" y="18411"/>
                    <a:pt x="6693" y="18411"/>
                  </a:cubicBezTo>
                  <a:cubicBezTo>
                    <a:pt x="9889" y="18411"/>
                    <a:pt x="14513" y="17397"/>
                    <a:pt x="18610" y="16158"/>
                  </a:cubicBezTo>
                  <a:cubicBezTo>
                    <a:pt x="22872" y="14874"/>
                    <a:pt x="26570" y="13346"/>
                    <a:pt x="27507" y="12473"/>
                  </a:cubicBezTo>
                  <a:cubicBezTo>
                    <a:pt x="29253" y="10830"/>
                    <a:pt x="27892" y="4700"/>
                    <a:pt x="27096" y="1682"/>
                  </a:cubicBezTo>
                  <a:cubicBezTo>
                    <a:pt x="26820" y="649"/>
                    <a:pt x="26615" y="1"/>
                    <a:pt x="26615" y="1"/>
                  </a:cubicBezTo>
                  <a:close/>
                </a:path>
              </a:pathLst>
            </a:custGeom>
            <a:solidFill>
              <a:schemeClr val="accen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23" name="Google Shape;1880;p14">
              <a:extLst>
                <a:ext uri="{FF2B5EF4-FFF2-40B4-BE49-F238E27FC236}">
                  <a16:creationId xmlns:a16="http://schemas.microsoft.com/office/drawing/2014/main" id="{0C512DFB-A6A2-C776-5214-055D9911A322}"/>
                </a:ext>
              </a:extLst>
            </p:cNvPr>
            <p:cNvSpPr/>
            <p:nvPr/>
          </p:nvSpPr>
          <p:spPr>
            <a:xfrm>
              <a:off x="7498139" y="4458341"/>
              <a:ext cx="795920" cy="509535"/>
            </a:xfrm>
            <a:custGeom>
              <a:avLst/>
              <a:gdLst/>
              <a:ahLst/>
              <a:cxnLst/>
              <a:rect l="l" t="t" r="r" b="b"/>
              <a:pathLst>
                <a:path w="29793" h="19073" extrusionOk="0">
                  <a:moveTo>
                    <a:pt x="26730" y="739"/>
                  </a:moveTo>
                  <a:cubicBezTo>
                    <a:pt x="26814" y="1022"/>
                    <a:pt x="26949" y="1497"/>
                    <a:pt x="27109" y="2094"/>
                  </a:cubicBezTo>
                  <a:cubicBezTo>
                    <a:pt x="28579" y="7666"/>
                    <a:pt x="28759" y="11485"/>
                    <a:pt x="27616" y="12564"/>
                  </a:cubicBezTo>
                  <a:cubicBezTo>
                    <a:pt x="26730" y="13392"/>
                    <a:pt x="23039" y="14913"/>
                    <a:pt x="18847" y="16171"/>
                  </a:cubicBezTo>
                  <a:cubicBezTo>
                    <a:pt x="14562" y="17473"/>
                    <a:pt x="10025" y="18419"/>
                    <a:pt x="6982" y="18419"/>
                  </a:cubicBezTo>
                  <a:cubicBezTo>
                    <a:pt x="5267" y="18419"/>
                    <a:pt x="4027" y="18118"/>
                    <a:pt x="3576" y="17410"/>
                  </a:cubicBezTo>
                  <a:cubicBezTo>
                    <a:pt x="1946" y="14849"/>
                    <a:pt x="1175" y="10811"/>
                    <a:pt x="854" y="8635"/>
                  </a:cubicBezTo>
                  <a:cubicBezTo>
                    <a:pt x="771" y="8077"/>
                    <a:pt x="720" y="7621"/>
                    <a:pt x="694" y="7345"/>
                  </a:cubicBezTo>
                  <a:cubicBezTo>
                    <a:pt x="5296" y="6831"/>
                    <a:pt x="14566" y="4315"/>
                    <a:pt x="21608" y="2274"/>
                  </a:cubicBezTo>
                  <a:cubicBezTo>
                    <a:pt x="24098" y="1548"/>
                    <a:pt x="26005" y="964"/>
                    <a:pt x="26730" y="739"/>
                  </a:cubicBezTo>
                  <a:close/>
                  <a:moveTo>
                    <a:pt x="26945" y="0"/>
                  </a:moveTo>
                  <a:cubicBezTo>
                    <a:pt x="26914" y="0"/>
                    <a:pt x="26883" y="5"/>
                    <a:pt x="26852" y="14"/>
                  </a:cubicBezTo>
                  <a:cubicBezTo>
                    <a:pt x="26827" y="27"/>
                    <a:pt x="24599" y="727"/>
                    <a:pt x="21434" y="1645"/>
                  </a:cubicBezTo>
                  <a:cubicBezTo>
                    <a:pt x="14238" y="3731"/>
                    <a:pt x="4744" y="6305"/>
                    <a:pt x="309" y="6722"/>
                  </a:cubicBezTo>
                  <a:cubicBezTo>
                    <a:pt x="129" y="6741"/>
                    <a:pt x="1" y="6896"/>
                    <a:pt x="13" y="7075"/>
                  </a:cubicBezTo>
                  <a:cubicBezTo>
                    <a:pt x="13" y="7101"/>
                    <a:pt x="65" y="7749"/>
                    <a:pt x="212" y="8725"/>
                  </a:cubicBezTo>
                  <a:cubicBezTo>
                    <a:pt x="533" y="10959"/>
                    <a:pt x="1329" y="15099"/>
                    <a:pt x="3030" y="17757"/>
                  </a:cubicBezTo>
                  <a:cubicBezTo>
                    <a:pt x="3640" y="18720"/>
                    <a:pt x="5162" y="19073"/>
                    <a:pt x="7055" y="19073"/>
                  </a:cubicBezTo>
                  <a:cubicBezTo>
                    <a:pt x="11087" y="19073"/>
                    <a:pt x="16813" y="17468"/>
                    <a:pt x="19046" y="16800"/>
                  </a:cubicBezTo>
                  <a:cubicBezTo>
                    <a:pt x="23392" y="15491"/>
                    <a:pt x="27103" y="13944"/>
                    <a:pt x="28066" y="13039"/>
                  </a:cubicBezTo>
                  <a:cubicBezTo>
                    <a:pt x="29792" y="11415"/>
                    <a:pt x="28842" y="6100"/>
                    <a:pt x="27745" y="1927"/>
                  </a:cubicBezTo>
                  <a:cubicBezTo>
                    <a:pt x="27475" y="900"/>
                    <a:pt x="27270" y="258"/>
                    <a:pt x="27257" y="226"/>
                  </a:cubicBezTo>
                  <a:cubicBezTo>
                    <a:pt x="27215" y="90"/>
                    <a:pt x="27083" y="0"/>
                    <a:pt x="26945"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24" name="Google Shape;1881;p14">
              <a:extLst>
                <a:ext uri="{FF2B5EF4-FFF2-40B4-BE49-F238E27FC236}">
                  <a16:creationId xmlns:a16="http://schemas.microsoft.com/office/drawing/2014/main" id="{10D427FB-9DE9-BB50-02B6-115E5382DDF4}"/>
                </a:ext>
              </a:extLst>
            </p:cNvPr>
            <p:cNvSpPr/>
            <p:nvPr/>
          </p:nvSpPr>
          <p:spPr>
            <a:xfrm>
              <a:off x="7372264" y="3332749"/>
              <a:ext cx="869653" cy="1358912"/>
            </a:xfrm>
            <a:custGeom>
              <a:avLst/>
              <a:gdLst/>
              <a:ahLst/>
              <a:cxnLst/>
              <a:rect l="l" t="t" r="r" b="b"/>
              <a:pathLst>
                <a:path w="32553" h="50867" extrusionOk="0">
                  <a:moveTo>
                    <a:pt x="9655" y="0"/>
                  </a:moveTo>
                  <a:cubicBezTo>
                    <a:pt x="9655" y="0"/>
                    <a:pt x="9187" y="39"/>
                    <a:pt x="8635" y="109"/>
                  </a:cubicBezTo>
                  <a:cubicBezTo>
                    <a:pt x="7890" y="206"/>
                    <a:pt x="6991" y="360"/>
                    <a:pt x="6991" y="552"/>
                  </a:cubicBezTo>
                  <a:lnTo>
                    <a:pt x="5688" y="5392"/>
                  </a:lnTo>
                  <a:lnTo>
                    <a:pt x="5553" y="5887"/>
                  </a:lnTo>
                  <a:cubicBezTo>
                    <a:pt x="3243" y="11388"/>
                    <a:pt x="1387" y="17076"/>
                    <a:pt x="1" y="22879"/>
                  </a:cubicBezTo>
                  <a:lnTo>
                    <a:pt x="2934" y="40409"/>
                  </a:lnTo>
                  <a:lnTo>
                    <a:pt x="4674" y="50866"/>
                  </a:lnTo>
                  <a:lnTo>
                    <a:pt x="5233" y="50809"/>
                  </a:lnTo>
                  <a:cubicBezTo>
                    <a:pt x="13744" y="49859"/>
                    <a:pt x="21589" y="47702"/>
                    <a:pt x="26666" y="46071"/>
                  </a:cubicBezTo>
                  <a:cubicBezTo>
                    <a:pt x="29388" y="45192"/>
                    <a:pt x="31320" y="44473"/>
                    <a:pt x="32129" y="44145"/>
                  </a:cubicBezTo>
                  <a:lnTo>
                    <a:pt x="32553" y="43979"/>
                  </a:lnTo>
                  <a:lnTo>
                    <a:pt x="29221" y="34074"/>
                  </a:lnTo>
                  <a:lnTo>
                    <a:pt x="23540" y="17101"/>
                  </a:lnTo>
                  <a:cubicBezTo>
                    <a:pt x="21383" y="13327"/>
                    <a:pt x="13308" y="4776"/>
                    <a:pt x="13308" y="4776"/>
                  </a:cubicBezTo>
                  <a:lnTo>
                    <a:pt x="12878" y="4218"/>
                  </a:lnTo>
                  <a:lnTo>
                    <a:pt x="9655" y="0"/>
                  </a:lnTo>
                  <a:close/>
                </a:path>
              </a:pathLst>
            </a:custGeom>
            <a:solidFill>
              <a:schemeClr val="dk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25" name="Google Shape;1882;p14">
              <a:extLst>
                <a:ext uri="{FF2B5EF4-FFF2-40B4-BE49-F238E27FC236}">
                  <a16:creationId xmlns:a16="http://schemas.microsoft.com/office/drawing/2014/main" id="{311B47A4-CB25-D75C-8E08-C3B86AE754A9}"/>
                </a:ext>
              </a:extLst>
            </p:cNvPr>
            <p:cNvSpPr/>
            <p:nvPr/>
          </p:nvSpPr>
          <p:spPr>
            <a:xfrm>
              <a:off x="7363368" y="3323800"/>
              <a:ext cx="888167" cy="1376437"/>
            </a:xfrm>
            <a:custGeom>
              <a:avLst/>
              <a:gdLst/>
              <a:ahLst/>
              <a:cxnLst/>
              <a:rect l="l" t="t" r="r" b="b"/>
              <a:pathLst>
                <a:path w="33246" h="51523" extrusionOk="0">
                  <a:moveTo>
                    <a:pt x="9834" y="669"/>
                  </a:moveTo>
                  <a:lnTo>
                    <a:pt x="13378" y="5304"/>
                  </a:lnTo>
                  <a:cubicBezTo>
                    <a:pt x="13391" y="5310"/>
                    <a:pt x="13397" y="5323"/>
                    <a:pt x="13403" y="5329"/>
                  </a:cubicBezTo>
                  <a:cubicBezTo>
                    <a:pt x="13480" y="5413"/>
                    <a:pt x="21434" y="13848"/>
                    <a:pt x="23572" y="17565"/>
                  </a:cubicBezTo>
                  <a:lnTo>
                    <a:pt x="29240" y="34505"/>
                  </a:lnTo>
                  <a:lnTo>
                    <a:pt x="32469" y="44127"/>
                  </a:lnTo>
                  <a:lnTo>
                    <a:pt x="32334" y="44179"/>
                  </a:lnTo>
                  <a:cubicBezTo>
                    <a:pt x="31403" y="44558"/>
                    <a:pt x="29419" y="45283"/>
                    <a:pt x="26897" y="46092"/>
                  </a:cubicBezTo>
                  <a:cubicBezTo>
                    <a:pt x="21793" y="47729"/>
                    <a:pt x="13955" y="49879"/>
                    <a:pt x="5527" y="50810"/>
                  </a:cubicBezTo>
                  <a:lnTo>
                    <a:pt x="5270" y="50842"/>
                  </a:lnTo>
                  <a:lnTo>
                    <a:pt x="3588" y="40687"/>
                  </a:lnTo>
                  <a:lnTo>
                    <a:pt x="661" y="23220"/>
                  </a:lnTo>
                  <a:cubicBezTo>
                    <a:pt x="2048" y="17455"/>
                    <a:pt x="3890" y="11813"/>
                    <a:pt x="6182" y="6344"/>
                  </a:cubicBezTo>
                  <a:cubicBezTo>
                    <a:pt x="6188" y="6331"/>
                    <a:pt x="6195" y="6318"/>
                    <a:pt x="6195" y="6305"/>
                  </a:cubicBezTo>
                  <a:lnTo>
                    <a:pt x="7613" y="1041"/>
                  </a:lnTo>
                  <a:cubicBezTo>
                    <a:pt x="7722" y="990"/>
                    <a:pt x="8063" y="881"/>
                    <a:pt x="9006" y="765"/>
                  </a:cubicBezTo>
                  <a:cubicBezTo>
                    <a:pt x="9340" y="720"/>
                    <a:pt x="9648" y="688"/>
                    <a:pt x="9834" y="669"/>
                  </a:cubicBezTo>
                  <a:close/>
                  <a:moveTo>
                    <a:pt x="9978" y="1"/>
                  </a:moveTo>
                  <a:cubicBezTo>
                    <a:pt x="9971" y="1"/>
                    <a:pt x="9964" y="1"/>
                    <a:pt x="9956" y="1"/>
                  </a:cubicBezTo>
                  <a:cubicBezTo>
                    <a:pt x="9937" y="8"/>
                    <a:pt x="9475" y="46"/>
                    <a:pt x="8929" y="117"/>
                  </a:cubicBezTo>
                  <a:cubicBezTo>
                    <a:pt x="7369" y="316"/>
                    <a:pt x="7029" y="509"/>
                    <a:pt x="7003" y="830"/>
                  </a:cubicBezTo>
                  <a:lnTo>
                    <a:pt x="5578" y="6113"/>
                  </a:lnTo>
                  <a:cubicBezTo>
                    <a:pt x="3267" y="11627"/>
                    <a:pt x="1406" y="17321"/>
                    <a:pt x="13" y="23130"/>
                  </a:cubicBezTo>
                  <a:cubicBezTo>
                    <a:pt x="6" y="23175"/>
                    <a:pt x="0" y="23220"/>
                    <a:pt x="13" y="23265"/>
                  </a:cubicBezTo>
                  <a:lnTo>
                    <a:pt x="2940" y="40796"/>
                  </a:lnTo>
                  <a:lnTo>
                    <a:pt x="4686" y="51253"/>
                  </a:lnTo>
                  <a:cubicBezTo>
                    <a:pt x="4712" y="51407"/>
                    <a:pt x="4847" y="51522"/>
                    <a:pt x="5007" y="51522"/>
                  </a:cubicBezTo>
                  <a:lnTo>
                    <a:pt x="5039" y="51522"/>
                  </a:lnTo>
                  <a:lnTo>
                    <a:pt x="5604" y="51458"/>
                  </a:lnTo>
                  <a:cubicBezTo>
                    <a:pt x="14077" y="50521"/>
                    <a:pt x="21967" y="48358"/>
                    <a:pt x="27096" y="46714"/>
                  </a:cubicBezTo>
                  <a:cubicBezTo>
                    <a:pt x="29638" y="45899"/>
                    <a:pt x="31641" y="45161"/>
                    <a:pt x="32578" y="44782"/>
                  </a:cubicBezTo>
                  <a:lnTo>
                    <a:pt x="33001" y="44615"/>
                  </a:lnTo>
                  <a:cubicBezTo>
                    <a:pt x="33162" y="44551"/>
                    <a:pt x="33245" y="44371"/>
                    <a:pt x="33188" y="44211"/>
                  </a:cubicBezTo>
                  <a:lnTo>
                    <a:pt x="29862" y="34300"/>
                  </a:lnTo>
                  <a:lnTo>
                    <a:pt x="24181" y="17327"/>
                  </a:lnTo>
                  <a:cubicBezTo>
                    <a:pt x="24175" y="17308"/>
                    <a:pt x="24162" y="17289"/>
                    <a:pt x="24156" y="17269"/>
                  </a:cubicBezTo>
                  <a:cubicBezTo>
                    <a:pt x="22024" y="13540"/>
                    <a:pt x="14360" y="5387"/>
                    <a:pt x="13891" y="4893"/>
                  </a:cubicBezTo>
                  <a:lnTo>
                    <a:pt x="10245" y="130"/>
                  </a:lnTo>
                  <a:cubicBezTo>
                    <a:pt x="10179" y="46"/>
                    <a:pt x="10085" y="1"/>
                    <a:pt x="9978"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26" name="Google Shape;1883;p14">
              <a:extLst>
                <a:ext uri="{FF2B5EF4-FFF2-40B4-BE49-F238E27FC236}">
                  <a16:creationId xmlns:a16="http://schemas.microsoft.com/office/drawing/2014/main" id="{B77926E3-24A2-0A9F-1AFC-F9EA18C11D96}"/>
                </a:ext>
              </a:extLst>
            </p:cNvPr>
            <p:cNvSpPr/>
            <p:nvPr/>
          </p:nvSpPr>
          <p:spPr>
            <a:xfrm>
              <a:off x="7450642" y="4242813"/>
              <a:ext cx="791272" cy="448652"/>
            </a:xfrm>
            <a:custGeom>
              <a:avLst/>
              <a:gdLst/>
              <a:ahLst/>
              <a:cxnLst/>
              <a:rect l="l" t="t" r="r" b="b"/>
              <a:pathLst>
                <a:path w="29619" h="16794" extrusionOk="0">
                  <a:moveTo>
                    <a:pt x="26307" y="0"/>
                  </a:moveTo>
                  <a:cubicBezTo>
                    <a:pt x="13654" y="5463"/>
                    <a:pt x="0" y="6336"/>
                    <a:pt x="0" y="6336"/>
                  </a:cubicBezTo>
                  <a:lnTo>
                    <a:pt x="508" y="9385"/>
                  </a:lnTo>
                  <a:lnTo>
                    <a:pt x="1015" y="12454"/>
                  </a:lnTo>
                  <a:lnTo>
                    <a:pt x="1740" y="16793"/>
                  </a:lnTo>
                  <a:cubicBezTo>
                    <a:pt x="16626" y="15240"/>
                    <a:pt x="29619" y="9912"/>
                    <a:pt x="29619" y="9912"/>
                  </a:cubicBezTo>
                  <a:lnTo>
                    <a:pt x="28117" y="5431"/>
                  </a:lnTo>
                  <a:lnTo>
                    <a:pt x="27359" y="3152"/>
                  </a:lnTo>
                  <a:lnTo>
                    <a:pt x="26307" y="0"/>
                  </a:lnTo>
                  <a:close/>
                </a:path>
              </a:pathLst>
            </a:custGeom>
            <a:solidFill>
              <a:schemeClr val="accent1"/>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27" name="Google Shape;1884;p14">
              <a:extLst>
                <a:ext uri="{FF2B5EF4-FFF2-40B4-BE49-F238E27FC236}">
                  <a16:creationId xmlns:a16="http://schemas.microsoft.com/office/drawing/2014/main" id="{98C5B656-BA65-D5CC-AFFE-D7A3F77D6682}"/>
                </a:ext>
              </a:extLst>
            </p:cNvPr>
            <p:cNvSpPr/>
            <p:nvPr/>
          </p:nvSpPr>
          <p:spPr>
            <a:xfrm>
              <a:off x="7442414" y="4234799"/>
              <a:ext cx="808423" cy="464707"/>
            </a:xfrm>
            <a:custGeom>
              <a:avLst/>
              <a:gdLst/>
              <a:ahLst/>
              <a:cxnLst/>
              <a:rect l="l" t="t" r="r" b="b"/>
              <a:pathLst>
                <a:path w="30261" h="17395" extrusionOk="0">
                  <a:moveTo>
                    <a:pt x="26428" y="698"/>
                  </a:moveTo>
                  <a:lnTo>
                    <a:pt x="29548" y="10038"/>
                  </a:lnTo>
                  <a:cubicBezTo>
                    <a:pt x="27667" y="10783"/>
                    <a:pt x="15715" y="15328"/>
                    <a:pt x="2292" y="16772"/>
                  </a:cubicBezTo>
                  <a:lnTo>
                    <a:pt x="649" y="6912"/>
                  </a:lnTo>
                  <a:cubicBezTo>
                    <a:pt x="2793" y="6732"/>
                    <a:pt x="15041" y="5551"/>
                    <a:pt x="26428" y="698"/>
                  </a:cubicBezTo>
                  <a:close/>
                  <a:moveTo>
                    <a:pt x="26615" y="0"/>
                  </a:moveTo>
                  <a:cubicBezTo>
                    <a:pt x="26573" y="0"/>
                    <a:pt x="26531" y="8"/>
                    <a:pt x="26493" y="24"/>
                  </a:cubicBezTo>
                  <a:cubicBezTo>
                    <a:pt x="14039" y="5410"/>
                    <a:pt x="424" y="6334"/>
                    <a:pt x="289" y="6347"/>
                  </a:cubicBezTo>
                  <a:cubicBezTo>
                    <a:pt x="199" y="6347"/>
                    <a:pt x="122" y="6392"/>
                    <a:pt x="71" y="6456"/>
                  </a:cubicBezTo>
                  <a:cubicBezTo>
                    <a:pt x="20" y="6521"/>
                    <a:pt x="0" y="6604"/>
                    <a:pt x="13" y="6687"/>
                  </a:cubicBezTo>
                  <a:lnTo>
                    <a:pt x="1753" y="17144"/>
                  </a:lnTo>
                  <a:cubicBezTo>
                    <a:pt x="1778" y="17292"/>
                    <a:pt x="1900" y="17395"/>
                    <a:pt x="2048" y="17395"/>
                  </a:cubicBezTo>
                  <a:lnTo>
                    <a:pt x="2080" y="17395"/>
                  </a:lnTo>
                  <a:cubicBezTo>
                    <a:pt x="16838" y="15848"/>
                    <a:pt x="29908" y="10539"/>
                    <a:pt x="30042" y="10488"/>
                  </a:cubicBezTo>
                  <a:cubicBezTo>
                    <a:pt x="30184" y="10423"/>
                    <a:pt x="30261" y="10263"/>
                    <a:pt x="30209" y="10115"/>
                  </a:cubicBezTo>
                  <a:lnTo>
                    <a:pt x="26897" y="204"/>
                  </a:lnTo>
                  <a:cubicBezTo>
                    <a:pt x="26865" y="127"/>
                    <a:pt x="26807" y="63"/>
                    <a:pt x="26736" y="24"/>
                  </a:cubicBezTo>
                  <a:cubicBezTo>
                    <a:pt x="26698" y="8"/>
                    <a:pt x="26656" y="0"/>
                    <a:pt x="26615"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28" name="Google Shape;1885;p14">
              <a:extLst>
                <a:ext uri="{FF2B5EF4-FFF2-40B4-BE49-F238E27FC236}">
                  <a16:creationId xmlns:a16="http://schemas.microsoft.com/office/drawing/2014/main" id="{DEBD41D7-9E2F-42AE-EBCA-25D034EC6A85}"/>
                </a:ext>
              </a:extLst>
            </p:cNvPr>
            <p:cNvSpPr/>
            <p:nvPr/>
          </p:nvSpPr>
          <p:spPr>
            <a:xfrm>
              <a:off x="7372104" y="3445749"/>
              <a:ext cx="629218" cy="498555"/>
            </a:xfrm>
            <a:custGeom>
              <a:avLst/>
              <a:gdLst/>
              <a:ahLst/>
              <a:cxnLst/>
              <a:rect l="l" t="t" r="r" b="b"/>
              <a:pathLst>
                <a:path w="23553" h="18662" extrusionOk="0">
                  <a:moveTo>
                    <a:pt x="12877" y="1"/>
                  </a:moveTo>
                  <a:lnTo>
                    <a:pt x="5675" y="1182"/>
                  </a:lnTo>
                  <a:lnTo>
                    <a:pt x="5540" y="1670"/>
                  </a:lnTo>
                  <a:cubicBezTo>
                    <a:pt x="3236" y="7177"/>
                    <a:pt x="1387" y="12858"/>
                    <a:pt x="0" y="18661"/>
                  </a:cubicBezTo>
                  <a:cubicBezTo>
                    <a:pt x="1111" y="18642"/>
                    <a:pt x="4359" y="13975"/>
                    <a:pt x="5893" y="13776"/>
                  </a:cubicBezTo>
                  <a:cubicBezTo>
                    <a:pt x="5946" y="13769"/>
                    <a:pt x="6001" y="13766"/>
                    <a:pt x="6057" y="13766"/>
                  </a:cubicBezTo>
                  <a:cubicBezTo>
                    <a:pt x="7580" y="13766"/>
                    <a:pt x="10460" y="16231"/>
                    <a:pt x="11677" y="16231"/>
                  </a:cubicBezTo>
                  <a:cubicBezTo>
                    <a:pt x="11732" y="16231"/>
                    <a:pt x="11783" y="16226"/>
                    <a:pt x="11831" y="16216"/>
                  </a:cubicBezTo>
                  <a:cubicBezTo>
                    <a:pt x="12980" y="15965"/>
                    <a:pt x="14412" y="12139"/>
                    <a:pt x="15464" y="11754"/>
                  </a:cubicBezTo>
                  <a:cubicBezTo>
                    <a:pt x="15542" y="11726"/>
                    <a:pt x="15642" y="11713"/>
                    <a:pt x="15762" y="11713"/>
                  </a:cubicBezTo>
                  <a:cubicBezTo>
                    <a:pt x="16990" y="11713"/>
                    <a:pt x="20254" y="13093"/>
                    <a:pt x="22378" y="13093"/>
                  </a:cubicBezTo>
                  <a:cubicBezTo>
                    <a:pt x="22832" y="13093"/>
                    <a:pt x="23234" y="13030"/>
                    <a:pt x="23553" y="12878"/>
                  </a:cubicBezTo>
                  <a:cubicBezTo>
                    <a:pt x="21409" y="9116"/>
                    <a:pt x="13301" y="565"/>
                    <a:pt x="13301" y="565"/>
                  </a:cubicBezTo>
                  <a:lnTo>
                    <a:pt x="12877" y="1"/>
                  </a:lnTo>
                  <a:close/>
                </a:path>
              </a:pathLst>
            </a:custGeom>
            <a:solidFill>
              <a:schemeClr val="accent4"/>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29" name="Google Shape;1886;p14">
              <a:extLst>
                <a:ext uri="{FF2B5EF4-FFF2-40B4-BE49-F238E27FC236}">
                  <a16:creationId xmlns:a16="http://schemas.microsoft.com/office/drawing/2014/main" id="{3380BD11-FA83-0792-5E1E-A6F788A463E6}"/>
                </a:ext>
              </a:extLst>
            </p:cNvPr>
            <p:cNvSpPr/>
            <p:nvPr/>
          </p:nvSpPr>
          <p:spPr>
            <a:xfrm>
              <a:off x="7361124" y="3436319"/>
              <a:ext cx="652380" cy="516909"/>
            </a:xfrm>
            <a:custGeom>
              <a:avLst/>
              <a:gdLst/>
              <a:ahLst/>
              <a:cxnLst/>
              <a:rect l="l" t="t" r="r" b="b"/>
              <a:pathLst>
                <a:path w="24420" h="19349" extrusionOk="0">
                  <a:moveTo>
                    <a:pt x="13147" y="707"/>
                  </a:moveTo>
                  <a:lnTo>
                    <a:pt x="13455" y="1111"/>
                  </a:lnTo>
                  <a:lnTo>
                    <a:pt x="13481" y="1137"/>
                  </a:lnTo>
                  <a:cubicBezTo>
                    <a:pt x="13558" y="1220"/>
                    <a:pt x="21113" y="9212"/>
                    <a:pt x="23476" y="13051"/>
                  </a:cubicBezTo>
                  <a:cubicBezTo>
                    <a:pt x="23272" y="13098"/>
                    <a:pt x="23043" y="13119"/>
                    <a:pt x="22793" y="13119"/>
                  </a:cubicBezTo>
                  <a:cubicBezTo>
                    <a:pt x="21641" y="13119"/>
                    <a:pt x="20068" y="12674"/>
                    <a:pt x="18738" y="12300"/>
                  </a:cubicBezTo>
                  <a:cubicBezTo>
                    <a:pt x="17530" y="11958"/>
                    <a:pt x="16712" y="11739"/>
                    <a:pt x="16171" y="11739"/>
                  </a:cubicBezTo>
                  <a:cubicBezTo>
                    <a:pt x="16010" y="11739"/>
                    <a:pt x="15874" y="11758"/>
                    <a:pt x="15760" y="11799"/>
                  </a:cubicBezTo>
                  <a:cubicBezTo>
                    <a:pt x="15156" y="12024"/>
                    <a:pt x="14579" y="12967"/>
                    <a:pt x="13911" y="14065"/>
                  </a:cubicBezTo>
                  <a:cubicBezTo>
                    <a:pt x="13340" y="14989"/>
                    <a:pt x="12634" y="16145"/>
                    <a:pt x="12171" y="16248"/>
                  </a:cubicBezTo>
                  <a:cubicBezTo>
                    <a:pt x="12142" y="16254"/>
                    <a:pt x="12108" y="16258"/>
                    <a:pt x="12073" y="16258"/>
                  </a:cubicBezTo>
                  <a:cubicBezTo>
                    <a:pt x="11593" y="16258"/>
                    <a:pt x="10604" y="15683"/>
                    <a:pt x="9726" y="15169"/>
                  </a:cubicBezTo>
                  <a:cubicBezTo>
                    <a:pt x="8558" y="14490"/>
                    <a:pt x="7352" y="13789"/>
                    <a:pt x="6461" y="13789"/>
                  </a:cubicBezTo>
                  <a:cubicBezTo>
                    <a:pt x="6392" y="13789"/>
                    <a:pt x="6325" y="13793"/>
                    <a:pt x="6259" y="13802"/>
                  </a:cubicBezTo>
                  <a:cubicBezTo>
                    <a:pt x="5341" y="13924"/>
                    <a:pt x="4102" y="15227"/>
                    <a:pt x="2787" y="16601"/>
                  </a:cubicBezTo>
                  <a:cubicBezTo>
                    <a:pt x="2183" y="17230"/>
                    <a:pt x="1413" y="18032"/>
                    <a:pt x="893" y="18437"/>
                  </a:cubicBezTo>
                  <a:cubicBezTo>
                    <a:pt x="2254" y="12878"/>
                    <a:pt x="4045" y="7428"/>
                    <a:pt x="6253" y="2145"/>
                  </a:cubicBezTo>
                  <a:lnTo>
                    <a:pt x="6349" y="1824"/>
                  </a:lnTo>
                  <a:lnTo>
                    <a:pt x="13147" y="707"/>
                  </a:lnTo>
                  <a:close/>
                  <a:moveTo>
                    <a:pt x="13430" y="1"/>
                  </a:moveTo>
                  <a:lnTo>
                    <a:pt x="5829" y="1246"/>
                  </a:lnTo>
                  <a:lnTo>
                    <a:pt x="5650" y="1913"/>
                  </a:lnTo>
                  <a:cubicBezTo>
                    <a:pt x="3339" y="7434"/>
                    <a:pt x="1483" y="13128"/>
                    <a:pt x="97" y="18937"/>
                  </a:cubicBezTo>
                  <a:lnTo>
                    <a:pt x="1" y="19348"/>
                  </a:lnTo>
                  <a:lnTo>
                    <a:pt x="418" y="19348"/>
                  </a:lnTo>
                  <a:cubicBezTo>
                    <a:pt x="1047" y="19335"/>
                    <a:pt x="1907" y="18469"/>
                    <a:pt x="3255" y="17056"/>
                  </a:cubicBezTo>
                  <a:cubicBezTo>
                    <a:pt x="4321" y="15940"/>
                    <a:pt x="5656" y="14547"/>
                    <a:pt x="6343" y="14457"/>
                  </a:cubicBezTo>
                  <a:cubicBezTo>
                    <a:pt x="6382" y="14452"/>
                    <a:pt x="6423" y="14449"/>
                    <a:pt x="6465" y="14449"/>
                  </a:cubicBezTo>
                  <a:cubicBezTo>
                    <a:pt x="7177" y="14449"/>
                    <a:pt x="8350" y="15135"/>
                    <a:pt x="9392" y="15741"/>
                  </a:cubicBezTo>
                  <a:cubicBezTo>
                    <a:pt x="10469" y="16362"/>
                    <a:pt x="11416" y="16912"/>
                    <a:pt x="12087" y="16912"/>
                  </a:cubicBezTo>
                  <a:cubicBezTo>
                    <a:pt x="12164" y="16912"/>
                    <a:pt x="12237" y="16905"/>
                    <a:pt x="12306" y="16890"/>
                  </a:cubicBezTo>
                  <a:cubicBezTo>
                    <a:pt x="13045" y="16729"/>
                    <a:pt x="13731" y="15599"/>
                    <a:pt x="14463" y="14405"/>
                  </a:cubicBezTo>
                  <a:cubicBezTo>
                    <a:pt x="14970" y="13584"/>
                    <a:pt x="15593" y="12557"/>
                    <a:pt x="15985" y="12415"/>
                  </a:cubicBezTo>
                  <a:cubicBezTo>
                    <a:pt x="16031" y="12398"/>
                    <a:pt x="16096" y="12390"/>
                    <a:pt x="16176" y="12390"/>
                  </a:cubicBezTo>
                  <a:cubicBezTo>
                    <a:pt x="16651" y="12390"/>
                    <a:pt x="17657" y="12676"/>
                    <a:pt x="18559" y="12929"/>
                  </a:cubicBezTo>
                  <a:cubicBezTo>
                    <a:pt x="19981" y="13331"/>
                    <a:pt x="21541" y="13773"/>
                    <a:pt x="22782" y="13773"/>
                  </a:cubicBezTo>
                  <a:cubicBezTo>
                    <a:pt x="23282" y="13773"/>
                    <a:pt x="23731" y="13701"/>
                    <a:pt x="24098" y="13526"/>
                  </a:cubicBezTo>
                  <a:lnTo>
                    <a:pt x="24419" y="13372"/>
                  </a:lnTo>
                  <a:lnTo>
                    <a:pt x="24246" y="13070"/>
                  </a:lnTo>
                  <a:cubicBezTo>
                    <a:pt x="22128" y="9353"/>
                    <a:pt x="14437" y="1201"/>
                    <a:pt x="13969" y="700"/>
                  </a:cubicBezTo>
                  <a:lnTo>
                    <a:pt x="13430" y="1"/>
                  </a:ln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30" name="Google Shape;1887;p14">
              <a:extLst>
                <a:ext uri="{FF2B5EF4-FFF2-40B4-BE49-F238E27FC236}">
                  <a16:creationId xmlns:a16="http://schemas.microsoft.com/office/drawing/2014/main" id="{59864BA9-8EF3-6DAE-AC47-B70D1CCBC7A4}"/>
                </a:ext>
              </a:extLst>
            </p:cNvPr>
            <p:cNvSpPr/>
            <p:nvPr/>
          </p:nvSpPr>
          <p:spPr>
            <a:xfrm>
              <a:off x="7463838" y="4327336"/>
              <a:ext cx="737601" cy="248530"/>
            </a:xfrm>
            <a:custGeom>
              <a:avLst/>
              <a:gdLst/>
              <a:ahLst/>
              <a:cxnLst/>
              <a:rect l="l" t="t" r="r" b="b"/>
              <a:pathLst>
                <a:path w="27610" h="9303" extrusionOk="0">
                  <a:moveTo>
                    <a:pt x="26852" y="1"/>
                  </a:moveTo>
                  <a:cubicBezTo>
                    <a:pt x="14592" y="5258"/>
                    <a:pt x="1" y="6234"/>
                    <a:pt x="1" y="6234"/>
                  </a:cubicBezTo>
                  <a:lnTo>
                    <a:pt x="508" y="9302"/>
                  </a:lnTo>
                  <a:cubicBezTo>
                    <a:pt x="17506" y="7698"/>
                    <a:pt x="27610" y="2267"/>
                    <a:pt x="27610" y="2267"/>
                  </a:cubicBezTo>
                  <a:lnTo>
                    <a:pt x="26852" y="1"/>
                  </a:lnTo>
                  <a:close/>
                </a:path>
              </a:pathLst>
            </a:custGeom>
            <a:solidFill>
              <a:schemeClr val="lt1"/>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31" name="Google Shape;1888;p14">
              <a:extLst>
                <a:ext uri="{FF2B5EF4-FFF2-40B4-BE49-F238E27FC236}">
                  <a16:creationId xmlns:a16="http://schemas.microsoft.com/office/drawing/2014/main" id="{387841E0-7814-DDE4-4B9C-0051582AC483}"/>
                </a:ext>
              </a:extLst>
            </p:cNvPr>
            <p:cNvSpPr/>
            <p:nvPr/>
          </p:nvSpPr>
          <p:spPr>
            <a:xfrm>
              <a:off x="7454916" y="4318654"/>
              <a:ext cx="756302" cy="265948"/>
            </a:xfrm>
            <a:custGeom>
              <a:avLst/>
              <a:gdLst/>
              <a:ahLst/>
              <a:cxnLst/>
              <a:rect l="l" t="t" r="r" b="b"/>
              <a:pathLst>
                <a:path w="28310" h="9955" extrusionOk="0">
                  <a:moveTo>
                    <a:pt x="26994" y="762"/>
                  </a:moveTo>
                  <a:lnTo>
                    <a:pt x="27552" y="2431"/>
                  </a:lnTo>
                  <a:cubicBezTo>
                    <a:pt x="25922" y="3247"/>
                    <a:pt x="16242" y="7804"/>
                    <a:pt x="1118" y="9274"/>
                  </a:cubicBezTo>
                  <a:lnTo>
                    <a:pt x="713" y="6854"/>
                  </a:lnTo>
                  <a:cubicBezTo>
                    <a:pt x="3018" y="6668"/>
                    <a:pt x="15953" y="5410"/>
                    <a:pt x="26994" y="762"/>
                  </a:cubicBezTo>
                  <a:close/>
                  <a:moveTo>
                    <a:pt x="27184" y="0"/>
                  </a:moveTo>
                  <a:cubicBezTo>
                    <a:pt x="27142" y="0"/>
                    <a:pt x="27100" y="8"/>
                    <a:pt x="27058" y="24"/>
                  </a:cubicBezTo>
                  <a:cubicBezTo>
                    <a:pt x="14990" y="5198"/>
                    <a:pt x="457" y="6225"/>
                    <a:pt x="315" y="6232"/>
                  </a:cubicBezTo>
                  <a:cubicBezTo>
                    <a:pt x="219" y="6238"/>
                    <a:pt x="136" y="6283"/>
                    <a:pt x="78" y="6360"/>
                  </a:cubicBezTo>
                  <a:cubicBezTo>
                    <a:pt x="20" y="6431"/>
                    <a:pt x="1" y="6521"/>
                    <a:pt x="14" y="6610"/>
                  </a:cubicBezTo>
                  <a:lnTo>
                    <a:pt x="521" y="9685"/>
                  </a:lnTo>
                  <a:cubicBezTo>
                    <a:pt x="547" y="9839"/>
                    <a:pt x="681" y="9955"/>
                    <a:pt x="842" y="9955"/>
                  </a:cubicBezTo>
                  <a:lnTo>
                    <a:pt x="874" y="9955"/>
                  </a:lnTo>
                  <a:cubicBezTo>
                    <a:pt x="17744" y="8363"/>
                    <a:pt x="28002" y="2932"/>
                    <a:pt x="28104" y="2881"/>
                  </a:cubicBezTo>
                  <a:cubicBezTo>
                    <a:pt x="28239" y="2804"/>
                    <a:pt x="28310" y="2643"/>
                    <a:pt x="28258" y="2489"/>
                  </a:cubicBezTo>
                  <a:lnTo>
                    <a:pt x="27495" y="223"/>
                  </a:lnTo>
                  <a:cubicBezTo>
                    <a:pt x="27450" y="85"/>
                    <a:pt x="27322" y="0"/>
                    <a:pt x="27184"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32" name="Google Shape;1889;p14">
              <a:extLst>
                <a:ext uri="{FF2B5EF4-FFF2-40B4-BE49-F238E27FC236}">
                  <a16:creationId xmlns:a16="http://schemas.microsoft.com/office/drawing/2014/main" id="{2A1C23DA-8A74-73B9-2314-5E5B8E704914}"/>
                </a:ext>
              </a:extLst>
            </p:cNvPr>
            <p:cNvSpPr/>
            <p:nvPr/>
          </p:nvSpPr>
          <p:spPr>
            <a:xfrm>
              <a:off x="7603604" y="3332909"/>
              <a:ext cx="684946" cy="1565900"/>
            </a:xfrm>
            <a:custGeom>
              <a:avLst/>
              <a:gdLst/>
              <a:ahLst/>
              <a:cxnLst/>
              <a:rect l="l" t="t" r="r" b="b"/>
              <a:pathLst>
                <a:path w="25639" h="58615" extrusionOk="0">
                  <a:moveTo>
                    <a:pt x="1021" y="1"/>
                  </a:moveTo>
                  <a:cubicBezTo>
                    <a:pt x="1021" y="1"/>
                    <a:pt x="552" y="39"/>
                    <a:pt x="0" y="110"/>
                  </a:cubicBezTo>
                  <a:cubicBezTo>
                    <a:pt x="1149" y="1939"/>
                    <a:pt x="2202" y="3827"/>
                    <a:pt x="3261" y="5714"/>
                  </a:cubicBezTo>
                  <a:cubicBezTo>
                    <a:pt x="6940" y="12287"/>
                    <a:pt x="10631" y="18905"/>
                    <a:pt x="13038" y="26044"/>
                  </a:cubicBezTo>
                  <a:cubicBezTo>
                    <a:pt x="14367" y="29998"/>
                    <a:pt x="15291" y="34074"/>
                    <a:pt x="16209" y="38144"/>
                  </a:cubicBezTo>
                  <a:cubicBezTo>
                    <a:pt x="16658" y="40127"/>
                    <a:pt x="17108" y="42111"/>
                    <a:pt x="17557" y="44095"/>
                  </a:cubicBezTo>
                  <a:cubicBezTo>
                    <a:pt x="17705" y="44762"/>
                    <a:pt x="17852" y="45423"/>
                    <a:pt x="18006" y="46078"/>
                  </a:cubicBezTo>
                  <a:cubicBezTo>
                    <a:pt x="18058" y="46309"/>
                    <a:pt x="18109" y="46540"/>
                    <a:pt x="18167" y="46778"/>
                  </a:cubicBezTo>
                  <a:cubicBezTo>
                    <a:pt x="18751" y="49384"/>
                    <a:pt x="19322" y="52196"/>
                    <a:pt x="18282" y="54654"/>
                  </a:cubicBezTo>
                  <a:cubicBezTo>
                    <a:pt x="17602" y="56246"/>
                    <a:pt x="16325" y="57498"/>
                    <a:pt x="14996" y="58615"/>
                  </a:cubicBezTo>
                  <a:cubicBezTo>
                    <a:pt x="19258" y="57331"/>
                    <a:pt x="22956" y="55803"/>
                    <a:pt x="23893" y="54930"/>
                  </a:cubicBezTo>
                  <a:cubicBezTo>
                    <a:pt x="25639" y="53287"/>
                    <a:pt x="24278" y="47157"/>
                    <a:pt x="23476" y="44152"/>
                  </a:cubicBezTo>
                  <a:lnTo>
                    <a:pt x="23906" y="43985"/>
                  </a:lnTo>
                  <a:lnTo>
                    <a:pt x="20581" y="34074"/>
                  </a:lnTo>
                  <a:lnTo>
                    <a:pt x="14906" y="17102"/>
                  </a:lnTo>
                  <a:cubicBezTo>
                    <a:pt x="12749" y="13327"/>
                    <a:pt x="4674" y="4777"/>
                    <a:pt x="4674" y="4777"/>
                  </a:cubicBezTo>
                  <a:lnTo>
                    <a:pt x="4244" y="4218"/>
                  </a:lnTo>
                  <a:lnTo>
                    <a:pt x="1021" y="1"/>
                  </a:ln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33" name="Google Shape;1890;p14">
              <a:extLst>
                <a:ext uri="{FF2B5EF4-FFF2-40B4-BE49-F238E27FC236}">
                  <a16:creationId xmlns:a16="http://schemas.microsoft.com/office/drawing/2014/main" id="{47CF6D54-9629-D340-7CB4-A079985C05A4}"/>
                </a:ext>
              </a:extLst>
            </p:cNvPr>
            <p:cNvSpPr/>
            <p:nvPr/>
          </p:nvSpPr>
          <p:spPr>
            <a:xfrm>
              <a:off x="7521299" y="3812211"/>
              <a:ext cx="134457" cy="577605"/>
            </a:xfrm>
            <a:custGeom>
              <a:avLst/>
              <a:gdLst/>
              <a:ahLst/>
              <a:cxnLst/>
              <a:rect l="l" t="t" r="r" b="b"/>
              <a:pathLst>
                <a:path w="5033" h="21621" extrusionOk="0">
                  <a:moveTo>
                    <a:pt x="642" y="1"/>
                  </a:moveTo>
                  <a:lnTo>
                    <a:pt x="0" y="110"/>
                  </a:lnTo>
                  <a:cubicBezTo>
                    <a:pt x="26" y="257"/>
                    <a:pt x="2497" y="14746"/>
                    <a:pt x="4404" y="21621"/>
                  </a:cubicBezTo>
                  <a:lnTo>
                    <a:pt x="5033" y="21447"/>
                  </a:lnTo>
                  <a:cubicBezTo>
                    <a:pt x="3133" y="14604"/>
                    <a:pt x="668" y="148"/>
                    <a:pt x="642"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34" name="Google Shape;1891;p14">
              <a:extLst>
                <a:ext uri="{FF2B5EF4-FFF2-40B4-BE49-F238E27FC236}">
                  <a16:creationId xmlns:a16="http://schemas.microsoft.com/office/drawing/2014/main" id="{CB8F77C3-615C-B0A4-73AD-267CEE56CED4}"/>
                </a:ext>
              </a:extLst>
            </p:cNvPr>
            <p:cNvSpPr/>
            <p:nvPr/>
          </p:nvSpPr>
          <p:spPr>
            <a:xfrm>
              <a:off x="7777136" y="3757340"/>
              <a:ext cx="165873" cy="566118"/>
            </a:xfrm>
            <a:custGeom>
              <a:avLst/>
              <a:gdLst/>
              <a:ahLst/>
              <a:cxnLst/>
              <a:rect l="l" t="t" r="r" b="b"/>
              <a:pathLst>
                <a:path w="6209" h="21191" extrusionOk="0">
                  <a:moveTo>
                    <a:pt x="630" y="0"/>
                  </a:moveTo>
                  <a:lnTo>
                    <a:pt x="1" y="187"/>
                  </a:lnTo>
                  <a:cubicBezTo>
                    <a:pt x="46" y="328"/>
                    <a:pt x="4173" y="14264"/>
                    <a:pt x="5566" y="21190"/>
                  </a:cubicBezTo>
                  <a:lnTo>
                    <a:pt x="6208" y="21062"/>
                  </a:lnTo>
                  <a:cubicBezTo>
                    <a:pt x="4809" y="14103"/>
                    <a:pt x="668" y="142"/>
                    <a:pt x="630"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35" name="Google Shape;1892;p14">
              <a:extLst>
                <a:ext uri="{FF2B5EF4-FFF2-40B4-BE49-F238E27FC236}">
                  <a16:creationId xmlns:a16="http://schemas.microsoft.com/office/drawing/2014/main" id="{F304C0A8-C771-C124-C915-40E1E6839FE7}"/>
                </a:ext>
              </a:extLst>
            </p:cNvPr>
            <p:cNvSpPr/>
            <p:nvPr/>
          </p:nvSpPr>
          <p:spPr>
            <a:xfrm>
              <a:off x="7679898" y="3877206"/>
              <a:ext cx="114260" cy="484664"/>
            </a:xfrm>
            <a:custGeom>
              <a:avLst/>
              <a:gdLst/>
              <a:ahLst/>
              <a:cxnLst/>
              <a:rect l="l" t="t" r="r" b="b"/>
              <a:pathLst>
                <a:path w="4277" h="18142" extrusionOk="0">
                  <a:moveTo>
                    <a:pt x="643" y="0"/>
                  </a:moveTo>
                  <a:lnTo>
                    <a:pt x="1" y="129"/>
                  </a:lnTo>
                  <a:cubicBezTo>
                    <a:pt x="27" y="257"/>
                    <a:pt x="2594" y="12929"/>
                    <a:pt x="3634" y="18141"/>
                  </a:cubicBezTo>
                  <a:lnTo>
                    <a:pt x="4276" y="18013"/>
                  </a:lnTo>
                  <a:cubicBezTo>
                    <a:pt x="3236" y="12800"/>
                    <a:pt x="669" y="129"/>
                    <a:pt x="643"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36" name="Google Shape;1893;p14">
              <a:extLst>
                <a:ext uri="{FF2B5EF4-FFF2-40B4-BE49-F238E27FC236}">
                  <a16:creationId xmlns:a16="http://schemas.microsoft.com/office/drawing/2014/main" id="{B291D9F6-44EB-2E5E-5B33-7D5406BC9B62}"/>
                </a:ext>
              </a:extLst>
            </p:cNvPr>
            <p:cNvSpPr/>
            <p:nvPr/>
          </p:nvSpPr>
          <p:spPr>
            <a:xfrm>
              <a:off x="7410518" y="3908248"/>
              <a:ext cx="104803" cy="501120"/>
            </a:xfrm>
            <a:custGeom>
              <a:avLst/>
              <a:gdLst/>
              <a:ahLst/>
              <a:cxnLst/>
              <a:rect l="l" t="t" r="r" b="b"/>
              <a:pathLst>
                <a:path w="3923" h="18758" extrusionOk="0">
                  <a:moveTo>
                    <a:pt x="642" y="0"/>
                  </a:moveTo>
                  <a:lnTo>
                    <a:pt x="0" y="97"/>
                  </a:lnTo>
                  <a:cubicBezTo>
                    <a:pt x="26" y="238"/>
                    <a:pt x="2157" y="14322"/>
                    <a:pt x="3293" y="18757"/>
                  </a:cubicBezTo>
                  <a:lnTo>
                    <a:pt x="3922" y="18597"/>
                  </a:lnTo>
                  <a:cubicBezTo>
                    <a:pt x="2793" y="14193"/>
                    <a:pt x="668" y="142"/>
                    <a:pt x="642"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37" name="Google Shape;1894;p14">
              <a:extLst>
                <a:ext uri="{FF2B5EF4-FFF2-40B4-BE49-F238E27FC236}">
                  <a16:creationId xmlns:a16="http://schemas.microsoft.com/office/drawing/2014/main" id="{DF7292C6-A4F1-E9DE-11E2-783DBD0B4E85}"/>
                </a:ext>
              </a:extLst>
            </p:cNvPr>
            <p:cNvSpPr/>
            <p:nvPr/>
          </p:nvSpPr>
          <p:spPr>
            <a:xfrm>
              <a:off x="7925984" y="3789397"/>
              <a:ext cx="144582" cy="491342"/>
            </a:xfrm>
            <a:custGeom>
              <a:avLst/>
              <a:gdLst/>
              <a:ahLst/>
              <a:cxnLst/>
              <a:rect l="l" t="t" r="r" b="b"/>
              <a:pathLst>
                <a:path w="5412" h="18392" extrusionOk="0">
                  <a:moveTo>
                    <a:pt x="630" y="1"/>
                  </a:moveTo>
                  <a:lnTo>
                    <a:pt x="1" y="181"/>
                  </a:lnTo>
                  <a:cubicBezTo>
                    <a:pt x="46" y="335"/>
                    <a:pt x="4237" y="15131"/>
                    <a:pt x="4770" y="18392"/>
                  </a:cubicBezTo>
                  <a:lnTo>
                    <a:pt x="5412" y="18289"/>
                  </a:lnTo>
                  <a:cubicBezTo>
                    <a:pt x="4879" y="14990"/>
                    <a:pt x="803" y="611"/>
                    <a:pt x="630"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38" name="Google Shape;1895;p14">
              <a:extLst>
                <a:ext uri="{FF2B5EF4-FFF2-40B4-BE49-F238E27FC236}">
                  <a16:creationId xmlns:a16="http://schemas.microsoft.com/office/drawing/2014/main" id="{38A74C33-5ED6-2BB0-898A-E03712C06DD1}"/>
                </a:ext>
              </a:extLst>
            </p:cNvPr>
            <p:cNvSpPr/>
            <p:nvPr/>
          </p:nvSpPr>
          <p:spPr>
            <a:xfrm rot="5012803">
              <a:off x="7408865" y="4024822"/>
              <a:ext cx="335451" cy="266849"/>
            </a:xfrm>
            <a:custGeom>
              <a:avLst/>
              <a:gdLst/>
              <a:ahLst/>
              <a:cxnLst/>
              <a:rect l="l" t="t" r="r" b="b"/>
              <a:pathLst>
                <a:path w="12557" h="9989" extrusionOk="0">
                  <a:moveTo>
                    <a:pt x="5817" y="1"/>
                  </a:moveTo>
                  <a:cubicBezTo>
                    <a:pt x="5448" y="1"/>
                    <a:pt x="5060" y="44"/>
                    <a:pt x="4654" y="137"/>
                  </a:cubicBezTo>
                  <a:cubicBezTo>
                    <a:pt x="4539" y="162"/>
                    <a:pt x="4417" y="188"/>
                    <a:pt x="4301" y="227"/>
                  </a:cubicBezTo>
                  <a:cubicBezTo>
                    <a:pt x="655" y="1254"/>
                    <a:pt x="0" y="4605"/>
                    <a:pt x="1239" y="7095"/>
                  </a:cubicBezTo>
                  <a:cubicBezTo>
                    <a:pt x="2076" y="8885"/>
                    <a:pt x="3870" y="9989"/>
                    <a:pt x="5790" y="9989"/>
                  </a:cubicBezTo>
                  <a:cubicBezTo>
                    <a:pt x="6121" y="9989"/>
                    <a:pt x="6457" y="9956"/>
                    <a:pt x="6792" y="9888"/>
                  </a:cubicBezTo>
                  <a:cubicBezTo>
                    <a:pt x="12557" y="8838"/>
                    <a:pt x="11090" y="1"/>
                    <a:pt x="5817" y="1"/>
                  </a:cubicBezTo>
                  <a:close/>
                </a:path>
              </a:pathLst>
            </a:custGeom>
            <a:solidFill>
              <a:srgbClr val="FFFFFF"/>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39" name="Google Shape;1896;p14">
              <a:extLst>
                <a:ext uri="{FF2B5EF4-FFF2-40B4-BE49-F238E27FC236}">
                  <a16:creationId xmlns:a16="http://schemas.microsoft.com/office/drawing/2014/main" id="{1A36480F-F39A-BF02-91DA-93A51968D22D}"/>
                </a:ext>
              </a:extLst>
            </p:cNvPr>
            <p:cNvSpPr/>
            <p:nvPr/>
          </p:nvSpPr>
          <p:spPr>
            <a:xfrm rot="5749646">
              <a:off x="7435127" y="4004162"/>
              <a:ext cx="285910" cy="275544"/>
            </a:xfrm>
            <a:custGeom>
              <a:avLst/>
              <a:gdLst/>
              <a:ahLst/>
              <a:cxnLst/>
              <a:rect l="l" t="t" r="r" b="b"/>
              <a:pathLst>
                <a:path w="10702" h="10314" extrusionOk="0">
                  <a:moveTo>
                    <a:pt x="5517" y="318"/>
                  </a:moveTo>
                  <a:cubicBezTo>
                    <a:pt x="6703" y="318"/>
                    <a:pt x="7837" y="837"/>
                    <a:pt x="8622" y="1731"/>
                  </a:cubicBezTo>
                  <a:cubicBezTo>
                    <a:pt x="9893" y="3137"/>
                    <a:pt x="10348" y="5358"/>
                    <a:pt x="9745" y="7129"/>
                  </a:cubicBezTo>
                  <a:cubicBezTo>
                    <a:pt x="9244" y="8612"/>
                    <a:pt x="8070" y="9588"/>
                    <a:pt x="6446" y="9883"/>
                  </a:cubicBezTo>
                  <a:cubicBezTo>
                    <a:pt x="6118" y="9951"/>
                    <a:pt x="5789" y="9984"/>
                    <a:pt x="5464" y="9984"/>
                  </a:cubicBezTo>
                  <a:cubicBezTo>
                    <a:pt x="3608" y="9984"/>
                    <a:pt x="1876" y="8912"/>
                    <a:pt x="1073" y="7181"/>
                  </a:cubicBezTo>
                  <a:cubicBezTo>
                    <a:pt x="405" y="5839"/>
                    <a:pt x="334" y="4305"/>
                    <a:pt x="887" y="3066"/>
                  </a:cubicBezTo>
                  <a:cubicBezTo>
                    <a:pt x="1426" y="1846"/>
                    <a:pt x="2511" y="973"/>
                    <a:pt x="4038" y="543"/>
                  </a:cubicBezTo>
                  <a:cubicBezTo>
                    <a:pt x="4147" y="505"/>
                    <a:pt x="4263" y="479"/>
                    <a:pt x="4379" y="453"/>
                  </a:cubicBezTo>
                  <a:cubicBezTo>
                    <a:pt x="4744" y="370"/>
                    <a:pt x="5117" y="325"/>
                    <a:pt x="5496" y="325"/>
                  </a:cubicBezTo>
                  <a:lnTo>
                    <a:pt x="5496" y="318"/>
                  </a:lnTo>
                  <a:cubicBezTo>
                    <a:pt x="5503" y="318"/>
                    <a:pt x="5510" y="318"/>
                    <a:pt x="5517" y="318"/>
                  </a:cubicBezTo>
                  <a:close/>
                  <a:moveTo>
                    <a:pt x="5503" y="0"/>
                  </a:moveTo>
                  <a:cubicBezTo>
                    <a:pt x="5115" y="0"/>
                    <a:pt x="4716" y="46"/>
                    <a:pt x="4308" y="139"/>
                  </a:cubicBezTo>
                  <a:cubicBezTo>
                    <a:pt x="4186" y="164"/>
                    <a:pt x="4058" y="197"/>
                    <a:pt x="3942" y="229"/>
                  </a:cubicBezTo>
                  <a:cubicBezTo>
                    <a:pt x="2331" y="684"/>
                    <a:pt x="1169" y="1622"/>
                    <a:pt x="585" y="2931"/>
                  </a:cubicBezTo>
                  <a:cubicBezTo>
                    <a:pt x="1" y="4260"/>
                    <a:pt x="71" y="5903"/>
                    <a:pt x="777" y="7322"/>
                  </a:cubicBezTo>
                  <a:cubicBezTo>
                    <a:pt x="1625" y="9145"/>
                    <a:pt x="3454" y="10313"/>
                    <a:pt x="5470" y="10313"/>
                  </a:cubicBezTo>
                  <a:cubicBezTo>
                    <a:pt x="5816" y="10307"/>
                    <a:pt x="6170" y="10275"/>
                    <a:pt x="6510" y="10204"/>
                  </a:cubicBezTo>
                  <a:cubicBezTo>
                    <a:pt x="8256" y="9890"/>
                    <a:pt x="9514" y="8830"/>
                    <a:pt x="10060" y="7232"/>
                  </a:cubicBezTo>
                  <a:cubicBezTo>
                    <a:pt x="10702" y="5358"/>
                    <a:pt x="10214" y="3002"/>
                    <a:pt x="8872" y="1512"/>
                  </a:cubicBezTo>
                  <a:cubicBezTo>
                    <a:pt x="7977" y="518"/>
                    <a:pt x="6806" y="0"/>
                    <a:pt x="5503"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40" name="Google Shape;1897;p14">
              <a:extLst>
                <a:ext uri="{FF2B5EF4-FFF2-40B4-BE49-F238E27FC236}">
                  <a16:creationId xmlns:a16="http://schemas.microsoft.com/office/drawing/2014/main" id="{3A2EA114-BA6F-F3C3-1712-B18C12690E4B}"/>
                </a:ext>
              </a:extLst>
            </p:cNvPr>
            <p:cNvSpPr/>
            <p:nvPr/>
          </p:nvSpPr>
          <p:spPr>
            <a:xfrm rot="5012803">
              <a:off x="7530312" y="3970713"/>
              <a:ext cx="148692" cy="183527"/>
            </a:xfrm>
            <a:custGeom>
              <a:avLst/>
              <a:gdLst/>
              <a:ahLst/>
              <a:cxnLst/>
              <a:rect l="l" t="t" r="r" b="b"/>
              <a:pathLst>
                <a:path w="5566" h="6870" extrusionOk="0">
                  <a:moveTo>
                    <a:pt x="4301" y="1"/>
                  </a:moveTo>
                  <a:cubicBezTo>
                    <a:pt x="655" y="1028"/>
                    <a:pt x="0" y="4378"/>
                    <a:pt x="1239" y="6869"/>
                  </a:cubicBezTo>
                  <a:cubicBezTo>
                    <a:pt x="5566" y="4558"/>
                    <a:pt x="4301" y="1"/>
                    <a:pt x="4301"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41" name="Google Shape;1898;p14">
              <a:extLst>
                <a:ext uri="{FF2B5EF4-FFF2-40B4-BE49-F238E27FC236}">
                  <a16:creationId xmlns:a16="http://schemas.microsoft.com/office/drawing/2014/main" id="{FE87EDE4-61C6-7F13-0A7A-86543A5F4DD2}"/>
                </a:ext>
              </a:extLst>
            </p:cNvPr>
            <p:cNvSpPr/>
            <p:nvPr/>
          </p:nvSpPr>
          <p:spPr>
            <a:xfrm rot="4723234">
              <a:off x="7757752" y="3964617"/>
              <a:ext cx="318291" cy="253351"/>
            </a:xfrm>
            <a:custGeom>
              <a:avLst/>
              <a:gdLst/>
              <a:ahLst/>
              <a:cxnLst/>
              <a:rect l="l" t="t" r="r" b="b"/>
              <a:pathLst>
                <a:path w="11915" h="9484" extrusionOk="0">
                  <a:moveTo>
                    <a:pt x="5539" y="0"/>
                  </a:moveTo>
                  <a:cubicBezTo>
                    <a:pt x="5181" y="0"/>
                    <a:pt x="4804" y="43"/>
                    <a:pt x="4410" y="135"/>
                  </a:cubicBezTo>
                  <a:cubicBezTo>
                    <a:pt x="4301" y="161"/>
                    <a:pt x="4192" y="187"/>
                    <a:pt x="4083" y="219"/>
                  </a:cubicBezTo>
                  <a:cubicBezTo>
                    <a:pt x="617" y="1201"/>
                    <a:pt x="0" y="4372"/>
                    <a:pt x="1175" y="6741"/>
                  </a:cubicBezTo>
                  <a:cubicBezTo>
                    <a:pt x="1973" y="8440"/>
                    <a:pt x="3668" y="9483"/>
                    <a:pt x="5489" y="9483"/>
                  </a:cubicBezTo>
                  <a:cubicBezTo>
                    <a:pt x="5807" y="9483"/>
                    <a:pt x="6130" y="9451"/>
                    <a:pt x="6452" y="9385"/>
                  </a:cubicBezTo>
                  <a:cubicBezTo>
                    <a:pt x="11914" y="8379"/>
                    <a:pt x="10536" y="0"/>
                    <a:pt x="5539" y="0"/>
                  </a:cubicBezTo>
                  <a:close/>
                </a:path>
              </a:pathLst>
            </a:custGeom>
            <a:solidFill>
              <a:srgbClr val="FFFFFF"/>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42" name="Google Shape;1899;p14">
              <a:extLst>
                <a:ext uri="{FF2B5EF4-FFF2-40B4-BE49-F238E27FC236}">
                  <a16:creationId xmlns:a16="http://schemas.microsoft.com/office/drawing/2014/main" id="{4A5851F6-DC6E-845F-1AB6-BE998C1F0EA9}"/>
                </a:ext>
              </a:extLst>
            </p:cNvPr>
            <p:cNvSpPr/>
            <p:nvPr/>
          </p:nvSpPr>
          <p:spPr>
            <a:xfrm rot="5547389">
              <a:off x="7779374" y="3944655"/>
              <a:ext cx="272195" cy="262016"/>
            </a:xfrm>
            <a:custGeom>
              <a:avLst/>
              <a:gdLst/>
              <a:ahLst/>
              <a:cxnLst/>
              <a:rect l="l" t="t" r="r" b="b"/>
              <a:pathLst>
                <a:path w="10189" h="9808" extrusionOk="0">
                  <a:moveTo>
                    <a:pt x="5267" y="320"/>
                  </a:moveTo>
                  <a:cubicBezTo>
                    <a:pt x="6383" y="320"/>
                    <a:pt x="7452" y="801"/>
                    <a:pt x="8192" y="1642"/>
                  </a:cubicBezTo>
                  <a:cubicBezTo>
                    <a:pt x="9392" y="2965"/>
                    <a:pt x="9835" y="5070"/>
                    <a:pt x="9264" y="6758"/>
                  </a:cubicBezTo>
                  <a:cubicBezTo>
                    <a:pt x="8789" y="8171"/>
                    <a:pt x="7678" y="9101"/>
                    <a:pt x="6138" y="9384"/>
                  </a:cubicBezTo>
                  <a:cubicBezTo>
                    <a:pt x="5824" y="9449"/>
                    <a:pt x="5509" y="9481"/>
                    <a:pt x="5199" y="9481"/>
                  </a:cubicBezTo>
                  <a:cubicBezTo>
                    <a:pt x="3440" y="9481"/>
                    <a:pt x="1804" y="8465"/>
                    <a:pt x="1041" y="6823"/>
                  </a:cubicBezTo>
                  <a:cubicBezTo>
                    <a:pt x="405" y="5552"/>
                    <a:pt x="341" y="4094"/>
                    <a:pt x="861" y="2926"/>
                  </a:cubicBezTo>
                  <a:cubicBezTo>
                    <a:pt x="1374" y="1771"/>
                    <a:pt x="2402" y="943"/>
                    <a:pt x="3846" y="538"/>
                  </a:cubicBezTo>
                  <a:cubicBezTo>
                    <a:pt x="3955" y="506"/>
                    <a:pt x="4064" y="474"/>
                    <a:pt x="4160" y="448"/>
                  </a:cubicBezTo>
                  <a:cubicBezTo>
                    <a:pt x="4513" y="365"/>
                    <a:pt x="4879" y="320"/>
                    <a:pt x="5245" y="320"/>
                  </a:cubicBezTo>
                  <a:cubicBezTo>
                    <a:pt x="5253" y="320"/>
                    <a:pt x="5260" y="320"/>
                    <a:pt x="5267" y="320"/>
                  </a:cubicBezTo>
                  <a:close/>
                  <a:moveTo>
                    <a:pt x="5256" y="0"/>
                  </a:moveTo>
                  <a:cubicBezTo>
                    <a:pt x="4877" y="0"/>
                    <a:pt x="4484" y="46"/>
                    <a:pt x="4083" y="140"/>
                  </a:cubicBezTo>
                  <a:cubicBezTo>
                    <a:pt x="3981" y="166"/>
                    <a:pt x="3865" y="192"/>
                    <a:pt x="3756" y="224"/>
                  </a:cubicBezTo>
                  <a:cubicBezTo>
                    <a:pt x="2222" y="654"/>
                    <a:pt x="1118" y="1533"/>
                    <a:pt x="559" y="2791"/>
                  </a:cubicBezTo>
                  <a:cubicBezTo>
                    <a:pt x="1" y="4050"/>
                    <a:pt x="71" y="5616"/>
                    <a:pt x="745" y="6964"/>
                  </a:cubicBezTo>
                  <a:cubicBezTo>
                    <a:pt x="1548" y="8697"/>
                    <a:pt x="3287" y="9808"/>
                    <a:pt x="5200" y="9808"/>
                  </a:cubicBezTo>
                  <a:cubicBezTo>
                    <a:pt x="5534" y="9808"/>
                    <a:pt x="5868" y="9776"/>
                    <a:pt x="6202" y="9711"/>
                  </a:cubicBezTo>
                  <a:cubicBezTo>
                    <a:pt x="7864" y="9403"/>
                    <a:pt x="9065" y="8389"/>
                    <a:pt x="9578" y="6868"/>
                  </a:cubicBezTo>
                  <a:cubicBezTo>
                    <a:pt x="10188" y="5070"/>
                    <a:pt x="9719" y="2836"/>
                    <a:pt x="8436" y="1424"/>
                  </a:cubicBezTo>
                  <a:cubicBezTo>
                    <a:pt x="7587" y="487"/>
                    <a:pt x="6487" y="0"/>
                    <a:pt x="5256"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43" name="Google Shape;1900;p14">
              <a:extLst>
                <a:ext uri="{FF2B5EF4-FFF2-40B4-BE49-F238E27FC236}">
                  <a16:creationId xmlns:a16="http://schemas.microsoft.com/office/drawing/2014/main" id="{8FC28E80-AAD3-E7DE-E474-A178E1CA3E94}"/>
                </a:ext>
              </a:extLst>
            </p:cNvPr>
            <p:cNvSpPr/>
            <p:nvPr/>
          </p:nvSpPr>
          <p:spPr>
            <a:xfrm rot="4723234">
              <a:off x="7862039" y="3910751"/>
              <a:ext cx="141234" cy="174252"/>
            </a:xfrm>
            <a:custGeom>
              <a:avLst/>
              <a:gdLst/>
              <a:ahLst/>
              <a:cxnLst/>
              <a:rect l="l" t="t" r="r" b="b"/>
              <a:pathLst>
                <a:path w="5287" h="6523" extrusionOk="0">
                  <a:moveTo>
                    <a:pt x="4083" y="1"/>
                  </a:moveTo>
                  <a:cubicBezTo>
                    <a:pt x="4083" y="1"/>
                    <a:pt x="4083" y="1"/>
                    <a:pt x="4083" y="1"/>
                  </a:cubicBezTo>
                  <a:cubicBezTo>
                    <a:pt x="617" y="983"/>
                    <a:pt x="0" y="4154"/>
                    <a:pt x="1175" y="6523"/>
                  </a:cubicBezTo>
                  <a:cubicBezTo>
                    <a:pt x="5287" y="4329"/>
                    <a:pt x="4085" y="1"/>
                    <a:pt x="4083"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44" name="Google Shape;1901;p14">
              <a:extLst>
                <a:ext uri="{FF2B5EF4-FFF2-40B4-BE49-F238E27FC236}">
                  <a16:creationId xmlns:a16="http://schemas.microsoft.com/office/drawing/2014/main" id="{A23ECAD0-5C95-384D-358E-AC911AB163E7}"/>
                </a:ext>
              </a:extLst>
            </p:cNvPr>
            <p:cNvSpPr/>
            <p:nvPr/>
          </p:nvSpPr>
          <p:spPr>
            <a:xfrm rot="9160486" flipH="1">
              <a:off x="7544928" y="4264139"/>
              <a:ext cx="146335" cy="80781"/>
            </a:xfrm>
            <a:custGeom>
              <a:avLst/>
              <a:gdLst/>
              <a:ahLst/>
              <a:cxnLst/>
              <a:rect l="l" t="t" r="r" b="b"/>
              <a:pathLst>
                <a:path w="5478" h="3024" extrusionOk="0">
                  <a:moveTo>
                    <a:pt x="2626" y="0"/>
                  </a:moveTo>
                  <a:cubicBezTo>
                    <a:pt x="2522" y="0"/>
                    <a:pt x="2423" y="17"/>
                    <a:pt x="2331" y="53"/>
                  </a:cubicBezTo>
                  <a:cubicBezTo>
                    <a:pt x="1214" y="490"/>
                    <a:pt x="1" y="2589"/>
                    <a:pt x="206" y="2980"/>
                  </a:cubicBezTo>
                  <a:cubicBezTo>
                    <a:pt x="222" y="3011"/>
                    <a:pt x="252" y="3024"/>
                    <a:pt x="294" y="3024"/>
                  </a:cubicBezTo>
                  <a:cubicBezTo>
                    <a:pt x="597" y="3024"/>
                    <a:pt x="1539" y="2349"/>
                    <a:pt x="2613" y="2197"/>
                  </a:cubicBezTo>
                  <a:cubicBezTo>
                    <a:pt x="2872" y="2161"/>
                    <a:pt x="3131" y="2147"/>
                    <a:pt x="3380" y="2147"/>
                  </a:cubicBezTo>
                  <a:cubicBezTo>
                    <a:pt x="4061" y="2147"/>
                    <a:pt x="4669" y="2247"/>
                    <a:pt x="5014" y="2247"/>
                  </a:cubicBezTo>
                  <a:cubicBezTo>
                    <a:pt x="5140" y="2247"/>
                    <a:pt x="5231" y="2234"/>
                    <a:pt x="5277" y="2197"/>
                  </a:cubicBezTo>
                  <a:cubicBezTo>
                    <a:pt x="5477" y="2038"/>
                    <a:pt x="3772" y="0"/>
                    <a:pt x="2626" y="0"/>
                  </a:cubicBezTo>
                  <a:close/>
                </a:path>
              </a:pathLst>
            </a:custGeom>
            <a:solidFill>
              <a:srgbClr val="7F3321"/>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45" name="Google Shape;1902;p14">
              <a:extLst>
                <a:ext uri="{FF2B5EF4-FFF2-40B4-BE49-F238E27FC236}">
                  <a16:creationId xmlns:a16="http://schemas.microsoft.com/office/drawing/2014/main" id="{5FA91208-D5FD-AD4A-7C61-B182D10D9BE8}"/>
                </a:ext>
              </a:extLst>
            </p:cNvPr>
            <p:cNvSpPr/>
            <p:nvPr/>
          </p:nvSpPr>
          <p:spPr>
            <a:xfrm rot="9160486" flipH="1">
              <a:off x="7540012" y="4254986"/>
              <a:ext cx="157448" cy="98305"/>
            </a:xfrm>
            <a:custGeom>
              <a:avLst/>
              <a:gdLst/>
              <a:ahLst/>
              <a:cxnLst/>
              <a:rect l="l" t="t" r="r" b="b"/>
              <a:pathLst>
                <a:path w="5894" h="3680" extrusionOk="0">
                  <a:moveTo>
                    <a:pt x="2800" y="649"/>
                  </a:moveTo>
                  <a:cubicBezTo>
                    <a:pt x="2992" y="662"/>
                    <a:pt x="3172" y="720"/>
                    <a:pt x="3339" y="809"/>
                  </a:cubicBezTo>
                  <a:cubicBezTo>
                    <a:pt x="4007" y="1130"/>
                    <a:pt x="4668" y="1830"/>
                    <a:pt x="4982" y="2241"/>
                  </a:cubicBezTo>
                  <a:cubicBezTo>
                    <a:pt x="4880" y="2234"/>
                    <a:pt x="4770" y="2222"/>
                    <a:pt x="4674" y="2215"/>
                  </a:cubicBezTo>
                  <a:cubicBezTo>
                    <a:pt x="4353" y="2187"/>
                    <a:pt x="3962" y="2152"/>
                    <a:pt x="3544" y="2152"/>
                  </a:cubicBezTo>
                  <a:cubicBezTo>
                    <a:pt x="3286" y="2152"/>
                    <a:pt x="3018" y="2166"/>
                    <a:pt x="2748" y="2202"/>
                  </a:cubicBezTo>
                  <a:cubicBezTo>
                    <a:pt x="2036" y="2305"/>
                    <a:pt x="1400" y="2607"/>
                    <a:pt x="938" y="2825"/>
                  </a:cubicBezTo>
                  <a:cubicBezTo>
                    <a:pt x="880" y="2851"/>
                    <a:pt x="823" y="2883"/>
                    <a:pt x="758" y="2909"/>
                  </a:cubicBezTo>
                  <a:cubicBezTo>
                    <a:pt x="1002" y="2286"/>
                    <a:pt x="1837" y="996"/>
                    <a:pt x="2626" y="681"/>
                  </a:cubicBezTo>
                  <a:cubicBezTo>
                    <a:pt x="2684" y="662"/>
                    <a:pt x="2742" y="649"/>
                    <a:pt x="2800" y="649"/>
                  </a:cubicBezTo>
                  <a:close/>
                  <a:moveTo>
                    <a:pt x="2808" y="1"/>
                  </a:moveTo>
                  <a:cubicBezTo>
                    <a:pt x="2664" y="1"/>
                    <a:pt x="2524" y="25"/>
                    <a:pt x="2389" y="78"/>
                  </a:cubicBezTo>
                  <a:cubicBezTo>
                    <a:pt x="1426" y="456"/>
                    <a:pt x="476" y="1830"/>
                    <a:pt x="155" y="2677"/>
                  </a:cubicBezTo>
                  <a:cubicBezTo>
                    <a:pt x="20" y="3030"/>
                    <a:pt x="1" y="3281"/>
                    <a:pt x="97" y="3461"/>
                  </a:cubicBezTo>
                  <a:cubicBezTo>
                    <a:pt x="159" y="3591"/>
                    <a:pt x="287" y="3679"/>
                    <a:pt x="435" y="3679"/>
                  </a:cubicBezTo>
                  <a:cubicBezTo>
                    <a:pt x="440" y="3679"/>
                    <a:pt x="445" y="3679"/>
                    <a:pt x="450" y="3679"/>
                  </a:cubicBezTo>
                  <a:cubicBezTo>
                    <a:pt x="662" y="3679"/>
                    <a:pt x="925" y="3550"/>
                    <a:pt x="1221" y="3409"/>
                  </a:cubicBezTo>
                  <a:cubicBezTo>
                    <a:pt x="1651" y="3210"/>
                    <a:pt x="2228" y="2934"/>
                    <a:pt x="2838" y="2844"/>
                  </a:cubicBezTo>
                  <a:cubicBezTo>
                    <a:pt x="3075" y="2811"/>
                    <a:pt x="3315" y="2799"/>
                    <a:pt x="3549" y="2799"/>
                  </a:cubicBezTo>
                  <a:cubicBezTo>
                    <a:pt x="3942" y="2799"/>
                    <a:pt x="4314" y="2833"/>
                    <a:pt x="4616" y="2857"/>
                  </a:cubicBezTo>
                  <a:cubicBezTo>
                    <a:pt x="4859" y="2880"/>
                    <a:pt x="5053" y="2899"/>
                    <a:pt x="5212" y="2899"/>
                  </a:cubicBezTo>
                  <a:cubicBezTo>
                    <a:pt x="5410" y="2899"/>
                    <a:pt x="5552" y="2869"/>
                    <a:pt x="5663" y="2780"/>
                  </a:cubicBezTo>
                  <a:cubicBezTo>
                    <a:pt x="5785" y="2677"/>
                    <a:pt x="5894" y="2485"/>
                    <a:pt x="5682" y="2119"/>
                  </a:cubicBezTo>
                  <a:cubicBezTo>
                    <a:pt x="5345" y="1537"/>
                    <a:pt x="3963" y="1"/>
                    <a:pt x="2808"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46" name="Google Shape;1903;p14">
              <a:extLst>
                <a:ext uri="{FF2B5EF4-FFF2-40B4-BE49-F238E27FC236}">
                  <a16:creationId xmlns:a16="http://schemas.microsoft.com/office/drawing/2014/main" id="{AC22F976-27D7-21C2-A0D4-977D8DB67626}"/>
                </a:ext>
              </a:extLst>
            </p:cNvPr>
            <p:cNvSpPr/>
            <p:nvPr/>
          </p:nvSpPr>
          <p:spPr>
            <a:xfrm rot="9160486" flipH="1">
              <a:off x="7877421" y="4201967"/>
              <a:ext cx="146335" cy="80781"/>
            </a:xfrm>
            <a:custGeom>
              <a:avLst/>
              <a:gdLst/>
              <a:ahLst/>
              <a:cxnLst/>
              <a:rect l="l" t="t" r="r" b="b"/>
              <a:pathLst>
                <a:path w="5478" h="3024" extrusionOk="0">
                  <a:moveTo>
                    <a:pt x="2634" y="0"/>
                  </a:moveTo>
                  <a:cubicBezTo>
                    <a:pt x="2532" y="0"/>
                    <a:pt x="2435" y="17"/>
                    <a:pt x="2344" y="53"/>
                  </a:cubicBezTo>
                  <a:cubicBezTo>
                    <a:pt x="1246" y="490"/>
                    <a:pt x="1" y="2602"/>
                    <a:pt x="206" y="2980"/>
                  </a:cubicBezTo>
                  <a:cubicBezTo>
                    <a:pt x="221" y="3010"/>
                    <a:pt x="250" y="3024"/>
                    <a:pt x="292" y="3024"/>
                  </a:cubicBezTo>
                  <a:cubicBezTo>
                    <a:pt x="591" y="3024"/>
                    <a:pt x="1533" y="2349"/>
                    <a:pt x="2613" y="2197"/>
                  </a:cubicBezTo>
                  <a:cubicBezTo>
                    <a:pt x="2872" y="2161"/>
                    <a:pt x="3131" y="2147"/>
                    <a:pt x="3380" y="2147"/>
                  </a:cubicBezTo>
                  <a:cubicBezTo>
                    <a:pt x="4061" y="2147"/>
                    <a:pt x="4669" y="2247"/>
                    <a:pt x="5014" y="2247"/>
                  </a:cubicBezTo>
                  <a:cubicBezTo>
                    <a:pt x="5140" y="2247"/>
                    <a:pt x="5231" y="2234"/>
                    <a:pt x="5277" y="2197"/>
                  </a:cubicBezTo>
                  <a:cubicBezTo>
                    <a:pt x="5477" y="2038"/>
                    <a:pt x="3766" y="0"/>
                    <a:pt x="2634" y="0"/>
                  </a:cubicBezTo>
                  <a:close/>
                </a:path>
              </a:pathLst>
            </a:custGeom>
            <a:solidFill>
              <a:srgbClr val="7F3321"/>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47" name="Google Shape;1904;p14">
              <a:extLst>
                <a:ext uri="{FF2B5EF4-FFF2-40B4-BE49-F238E27FC236}">
                  <a16:creationId xmlns:a16="http://schemas.microsoft.com/office/drawing/2014/main" id="{2197BB9E-0338-C4EE-44D8-435ECD83F1B4}"/>
                </a:ext>
              </a:extLst>
            </p:cNvPr>
            <p:cNvSpPr/>
            <p:nvPr/>
          </p:nvSpPr>
          <p:spPr>
            <a:xfrm rot="9160486" flipH="1">
              <a:off x="7872520" y="4192876"/>
              <a:ext cx="157288" cy="98278"/>
            </a:xfrm>
            <a:custGeom>
              <a:avLst/>
              <a:gdLst/>
              <a:ahLst/>
              <a:cxnLst/>
              <a:rect l="l" t="t" r="r" b="b"/>
              <a:pathLst>
                <a:path w="5888" h="3679" extrusionOk="0">
                  <a:moveTo>
                    <a:pt x="2812" y="649"/>
                  </a:moveTo>
                  <a:cubicBezTo>
                    <a:pt x="2992" y="662"/>
                    <a:pt x="3172" y="713"/>
                    <a:pt x="3332" y="796"/>
                  </a:cubicBezTo>
                  <a:cubicBezTo>
                    <a:pt x="3974" y="1111"/>
                    <a:pt x="4661" y="1817"/>
                    <a:pt x="4976" y="2234"/>
                  </a:cubicBezTo>
                  <a:cubicBezTo>
                    <a:pt x="4879" y="2228"/>
                    <a:pt x="4770" y="2222"/>
                    <a:pt x="4668" y="2209"/>
                  </a:cubicBezTo>
                  <a:cubicBezTo>
                    <a:pt x="4350" y="2181"/>
                    <a:pt x="3961" y="2146"/>
                    <a:pt x="3542" y="2146"/>
                  </a:cubicBezTo>
                  <a:cubicBezTo>
                    <a:pt x="3284" y="2146"/>
                    <a:pt x="3014" y="2159"/>
                    <a:pt x="2742" y="2196"/>
                  </a:cubicBezTo>
                  <a:cubicBezTo>
                    <a:pt x="2036" y="2299"/>
                    <a:pt x="1400" y="2600"/>
                    <a:pt x="938" y="2825"/>
                  </a:cubicBezTo>
                  <a:lnTo>
                    <a:pt x="765" y="2902"/>
                  </a:lnTo>
                  <a:cubicBezTo>
                    <a:pt x="1022" y="2273"/>
                    <a:pt x="1856" y="995"/>
                    <a:pt x="2639" y="681"/>
                  </a:cubicBezTo>
                  <a:cubicBezTo>
                    <a:pt x="2697" y="662"/>
                    <a:pt x="2755" y="649"/>
                    <a:pt x="2812" y="649"/>
                  </a:cubicBezTo>
                  <a:close/>
                  <a:moveTo>
                    <a:pt x="2815" y="1"/>
                  </a:moveTo>
                  <a:cubicBezTo>
                    <a:pt x="2672" y="1"/>
                    <a:pt x="2534" y="25"/>
                    <a:pt x="2402" y="77"/>
                  </a:cubicBezTo>
                  <a:cubicBezTo>
                    <a:pt x="1458" y="450"/>
                    <a:pt x="450" y="1875"/>
                    <a:pt x="136" y="2729"/>
                  </a:cubicBezTo>
                  <a:cubicBezTo>
                    <a:pt x="14" y="3062"/>
                    <a:pt x="1" y="3287"/>
                    <a:pt x="97" y="3460"/>
                  </a:cubicBezTo>
                  <a:cubicBezTo>
                    <a:pt x="153" y="3591"/>
                    <a:pt x="287" y="3679"/>
                    <a:pt x="429" y="3679"/>
                  </a:cubicBezTo>
                  <a:cubicBezTo>
                    <a:pt x="434" y="3679"/>
                    <a:pt x="439" y="3679"/>
                    <a:pt x="444" y="3679"/>
                  </a:cubicBezTo>
                  <a:cubicBezTo>
                    <a:pt x="656" y="3679"/>
                    <a:pt x="925" y="3550"/>
                    <a:pt x="1214" y="3409"/>
                  </a:cubicBezTo>
                  <a:cubicBezTo>
                    <a:pt x="1644" y="3210"/>
                    <a:pt x="2222" y="2928"/>
                    <a:pt x="2832" y="2844"/>
                  </a:cubicBezTo>
                  <a:cubicBezTo>
                    <a:pt x="3076" y="2810"/>
                    <a:pt x="3325" y="2797"/>
                    <a:pt x="3565" y="2797"/>
                  </a:cubicBezTo>
                  <a:cubicBezTo>
                    <a:pt x="3950" y="2797"/>
                    <a:pt x="4314" y="2829"/>
                    <a:pt x="4610" y="2857"/>
                  </a:cubicBezTo>
                  <a:cubicBezTo>
                    <a:pt x="4852" y="2880"/>
                    <a:pt x="5047" y="2899"/>
                    <a:pt x="5205" y="2899"/>
                  </a:cubicBezTo>
                  <a:cubicBezTo>
                    <a:pt x="5403" y="2899"/>
                    <a:pt x="5546" y="2869"/>
                    <a:pt x="5656" y="2780"/>
                  </a:cubicBezTo>
                  <a:cubicBezTo>
                    <a:pt x="5785" y="2677"/>
                    <a:pt x="5887" y="2485"/>
                    <a:pt x="5669" y="2112"/>
                  </a:cubicBezTo>
                  <a:cubicBezTo>
                    <a:pt x="5338" y="1531"/>
                    <a:pt x="3953" y="1"/>
                    <a:pt x="2815"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48" name="Google Shape;1905;p14">
              <a:extLst>
                <a:ext uri="{FF2B5EF4-FFF2-40B4-BE49-F238E27FC236}">
                  <a16:creationId xmlns:a16="http://schemas.microsoft.com/office/drawing/2014/main" id="{6331B990-D8BB-7DD4-950C-D64AFBA436DC}"/>
                </a:ext>
              </a:extLst>
            </p:cNvPr>
            <p:cNvSpPr/>
            <p:nvPr/>
          </p:nvSpPr>
          <p:spPr>
            <a:xfrm rot="9160486" flipH="1">
              <a:off x="7360478" y="3962374"/>
              <a:ext cx="134635" cy="58422"/>
            </a:xfrm>
            <a:custGeom>
              <a:avLst/>
              <a:gdLst/>
              <a:ahLst/>
              <a:cxnLst/>
              <a:rect l="l" t="t" r="r" b="b"/>
              <a:pathLst>
                <a:path w="5040" h="2187" extrusionOk="0">
                  <a:moveTo>
                    <a:pt x="3218" y="0"/>
                  </a:moveTo>
                  <a:cubicBezTo>
                    <a:pt x="2949" y="0"/>
                    <a:pt x="2661" y="22"/>
                    <a:pt x="2363" y="67"/>
                  </a:cubicBezTo>
                  <a:cubicBezTo>
                    <a:pt x="1015" y="266"/>
                    <a:pt x="1" y="914"/>
                    <a:pt x="84" y="1473"/>
                  </a:cubicBezTo>
                  <a:cubicBezTo>
                    <a:pt x="155" y="1910"/>
                    <a:pt x="872" y="2186"/>
                    <a:pt x="1831" y="2186"/>
                  </a:cubicBezTo>
                  <a:cubicBezTo>
                    <a:pt x="2095" y="2186"/>
                    <a:pt x="2378" y="2165"/>
                    <a:pt x="2671" y="2121"/>
                  </a:cubicBezTo>
                  <a:cubicBezTo>
                    <a:pt x="4026" y="1922"/>
                    <a:pt x="5040" y="1293"/>
                    <a:pt x="4956" y="722"/>
                  </a:cubicBezTo>
                  <a:cubicBezTo>
                    <a:pt x="4886" y="271"/>
                    <a:pt x="4172" y="0"/>
                    <a:pt x="3218" y="0"/>
                  </a:cubicBezTo>
                  <a:close/>
                </a:path>
              </a:pathLst>
            </a:custGeom>
            <a:solidFill>
              <a:srgbClr val="FD6A5D">
                <a:alpha val="54189"/>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49" name="Google Shape;1906;p14">
              <a:extLst>
                <a:ext uri="{FF2B5EF4-FFF2-40B4-BE49-F238E27FC236}">
                  <a16:creationId xmlns:a16="http://schemas.microsoft.com/office/drawing/2014/main" id="{8CE2C348-67BE-F189-5581-65E05A5FCBC4}"/>
                </a:ext>
              </a:extLst>
            </p:cNvPr>
            <p:cNvSpPr/>
            <p:nvPr/>
          </p:nvSpPr>
          <p:spPr>
            <a:xfrm rot="9160486" flipH="1">
              <a:off x="7872255" y="3817212"/>
              <a:ext cx="134635" cy="58369"/>
            </a:xfrm>
            <a:custGeom>
              <a:avLst/>
              <a:gdLst/>
              <a:ahLst/>
              <a:cxnLst/>
              <a:rect l="l" t="t" r="r" b="b"/>
              <a:pathLst>
                <a:path w="5040" h="2185" extrusionOk="0">
                  <a:moveTo>
                    <a:pt x="3209" y="1"/>
                  </a:moveTo>
                  <a:cubicBezTo>
                    <a:pt x="2943" y="1"/>
                    <a:pt x="2658" y="21"/>
                    <a:pt x="2363" y="65"/>
                  </a:cubicBezTo>
                  <a:cubicBezTo>
                    <a:pt x="1015" y="270"/>
                    <a:pt x="0" y="912"/>
                    <a:pt x="84" y="1471"/>
                  </a:cubicBezTo>
                  <a:cubicBezTo>
                    <a:pt x="149" y="1908"/>
                    <a:pt x="873" y="2184"/>
                    <a:pt x="1832" y="2184"/>
                  </a:cubicBezTo>
                  <a:cubicBezTo>
                    <a:pt x="2097" y="2184"/>
                    <a:pt x="2379" y="2163"/>
                    <a:pt x="2671" y="2119"/>
                  </a:cubicBezTo>
                  <a:cubicBezTo>
                    <a:pt x="4019" y="1920"/>
                    <a:pt x="5039" y="1291"/>
                    <a:pt x="4950" y="719"/>
                  </a:cubicBezTo>
                  <a:cubicBezTo>
                    <a:pt x="4874" y="268"/>
                    <a:pt x="4163" y="1"/>
                    <a:pt x="3209" y="1"/>
                  </a:cubicBezTo>
                  <a:close/>
                </a:path>
              </a:pathLst>
            </a:custGeom>
            <a:solidFill>
              <a:srgbClr val="FD6A5D">
                <a:alpha val="54189"/>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50" name="Google Shape;1907;p14">
              <a:extLst>
                <a:ext uri="{FF2B5EF4-FFF2-40B4-BE49-F238E27FC236}">
                  <a16:creationId xmlns:a16="http://schemas.microsoft.com/office/drawing/2014/main" id="{A6C9D8D8-AD39-A6FE-7FCA-210BB9B38911}"/>
                </a:ext>
              </a:extLst>
            </p:cNvPr>
            <p:cNvSpPr/>
            <p:nvPr/>
          </p:nvSpPr>
          <p:spPr>
            <a:xfrm rot="9160486" flipH="1">
              <a:off x="7614350" y="3845025"/>
              <a:ext cx="112116" cy="163459"/>
            </a:xfrm>
            <a:custGeom>
              <a:avLst/>
              <a:gdLst/>
              <a:ahLst/>
              <a:cxnLst/>
              <a:rect l="l" t="t" r="r" b="b"/>
              <a:pathLst>
                <a:path w="4197" h="6119" extrusionOk="0">
                  <a:moveTo>
                    <a:pt x="1831" y="0"/>
                  </a:moveTo>
                  <a:cubicBezTo>
                    <a:pt x="1813" y="0"/>
                    <a:pt x="1796" y="1"/>
                    <a:pt x="1778" y="2"/>
                  </a:cubicBezTo>
                  <a:cubicBezTo>
                    <a:pt x="0" y="92"/>
                    <a:pt x="77" y="3070"/>
                    <a:pt x="1021" y="4835"/>
                  </a:cubicBezTo>
                  <a:cubicBezTo>
                    <a:pt x="1423" y="5591"/>
                    <a:pt x="1991" y="6119"/>
                    <a:pt x="2631" y="6119"/>
                  </a:cubicBezTo>
                  <a:cubicBezTo>
                    <a:pt x="2737" y="6119"/>
                    <a:pt x="2844" y="6104"/>
                    <a:pt x="2953" y="6074"/>
                  </a:cubicBezTo>
                  <a:cubicBezTo>
                    <a:pt x="3730" y="5856"/>
                    <a:pt x="4063" y="5118"/>
                    <a:pt x="4108" y="4226"/>
                  </a:cubicBezTo>
                  <a:cubicBezTo>
                    <a:pt x="4197" y="2428"/>
                    <a:pt x="3069" y="0"/>
                    <a:pt x="1831" y="0"/>
                  </a:cubicBezTo>
                  <a:close/>
                </a:path>
              </a:pathLst>
            </a:custGeom>
            <a:solidFill>
              <a:schemeClr val="accen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51" name="Google Shape;1908;p14">
              <a:extLst>
                <a:ext uri="{FF2B5EF4-FFF2-40B4-BE49-F238E27FC236}">
                  <a16:creationId xmlns:a16="http://schemas.microsoft.com/office/drawing/2014/main" id="{F1F58CAC-E313-6B17-AB3A-C9BEE4EC3821}"/>
                </a:ext>
              </a:extLst>
            </p:cNvPr>
            <p:cNvSpPr/>
            <p:nvPr/>
          </p:nvSpPr>
          <p:spPr>
            <a:xfrm rot="9160486" flipH="1">
              <a:off x="7608120" y="3836827"/>
              <a:ext cx="125740" cy="179433"/>
            </a:xfrm>
            <a:custGeom>
              <a:avLst/>
              <a:gdLst/>
              <a:ahLst/>
              <a:cxnLst/>
              <a:rect l="l" t="t" r="r" b="b"/>
              <a:pathLst>
                <a:path w="4707" h="6717" extrusionOk="0">
                  <a:moveTo>
                    <a:pt x="2062" y="593"/>
                  </a:moveTo>
                  <a:cubicBezTo>
                    <a:pt x="2357" y="599"/>
                    <a:pt x="2633" y="804"/>
                    <a:pt x="2813" y="991"/>
                  </a:cubicBezTo>
                  <a:cubicBezTo>
                    <a:pt x="3551" y="1722"/>
                    <a:pt x="4103" y="3308"/>
                    <a:pt x="4045" y="4515"/>
                  </a:cubicBezTo>
                  <a:cubicBezTo>
                    <a:pt x="4019" y="5125"/>
                    <a:pt x="3833" y="5882"/>
                    <a:pt x="3108" y="6087"/>
                  </a:cubicBezTo>
                  <a:cubicBezTo>
                    <a:pt x="3024" y="6110"/>
                    <a:pt x="2943" y="6121"/>
                    <a:pt x="2864" y="6121"/>
                  </a:cubicBezTo>
                  <a:cubicBezTo>
                    <a:pt x="2193" y="6121"/>
                    <a:pt x="1705" y="5358"/>
                    <a:pt x="1516" y="4996"/>
                  </a:cubicBezTo>
                  <a:cubicBezTo>
                    <a:pt x="835" y="3732"/>
                    <a:pt x="688" y="1998"/>
                    <a:pt x="1176" y="1138"/>
                  </a:cubicBezTo>
                  <a:cubicBezTo>
                    <a:pt x="1368" y="792"/>
                    <a:pt x="1651" y="612"/>
                    <a:pt x="2029" y="593"/>
                  </a:cubicBezTo>
                  <a:close/>
                  <a:moveTo>
                    <a:pt x="2055" y="1"/>
                  </a:moveTo>
                  <a:cubicBezTo>
                    <a:pt x="2036" y="1"/>
                    <a:pt x="2017" y="1"/>
                    <a:pt x="1997" y="2"/>
                  </a:cubicBezTo>
                  <a:cubicBezTo>
                    <a:pt x="1413" y="34"/>
                    <a:pt x="951" y="329"/>
                    <a:pt x="656" y="849"/>
                  </a:cubicBezTo>
                  <a:cubicBezTo>
                    <a:pt x="1" y="2005"/>
                    <a:pt x="315" y="4008"/>
                    <a:pt x="989" y="5279"/>
                  </a:cubicBezTo>
                  <a:cubicBezTo>
                    <a:pt x="1490" y="6209"/>
                    <a:pt x="2151" y="6717"/>
                    <a:pt x="2857" y="6717"/>
                  </a:cubicBezTo>
                  <a:cubicBezTo>
                    <a:pt x="2992" y="6717"/>
                    <a:pt x="3134" y="6691"/>
                    <a:pt x="3268" y="6659"/>
                  </a:cubicBezTo>
                  <a:cubicBezTo>
                    <a:pt x="4096" y="6428"/>
                    <a:pt x="4584" y="5677"/>
                    <a:pt x="4636" y="4540"/>
                  </a:cubicBezTo>
                  <a:cubicBezTo>
                    <a:pt x="4706" y="3141"/>
                    <a:pt x="4103" y="1433"/>
                    <a:pt x="3236" y="567"/>
                  </a:cubicBezTo>
                  <a:cubicBezTo>
                    <a:pt x="2862" y="193"/>
                    <a:pt x="2459" y="1"/>
                    <a:pt x="2055"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52" name="Google Shape;1909;p14">
              <a:extLst>
                <a:ext uri="{FF2B5EF4-FFF2-40B4-BE49-F238E27FC236}">
                  <a16:creationId xmlns:a16="http://schemas.microsoft.com/office/drawing/2014/main" id="{C343E073-5C37-B1DB-AD90-8CB32DDB8189}"/>
                </a:ext>
              </a:extLst>
            </p:cNvPr>
            <p:cNvSpPr/>
            <p:nvPr/>
          </p:nvSpPr>
          <p:spPr>
            <a:xfrm rot="9160486" flipH="1">
              <a:off x="7615374" y="3845345"/>
              <a:ext cx="82517" cy="55270"/>
            </a:xfrm>
            <a:custGeom>
              <a:avLst/>
              <a:gdLst/>
              <a:ahLst/>
              <a:cxnLst/>
              <a:rect l="l" t="t" r="r" b="b"/>
              <a:pathLst>
                <a:path w="3089" h="2069" extrusionOk="0">
                  <a:moveTo>
                    <a:pt x="2060" y="1"/>
                  </a:moveTo>
                  <a:cubicBezTo>
                    <a:pt x="1312" y="1"/>
                    <a:pt x="576" y="271"/>
                    <a:pt x="1" y="785"/>
                  </a:cubicBezTo>
                  <a:cubicBezTo>
                    <a:pt x="403" y="1541"/>
                    <a:pt x="971" y="2069"/>
                    <a:pt x="1611" y="2069"/>
                  </a:cubicBezTo>
                  <a:cubicBezTo>
                    <a:pt x="1717" y="2069"/>
                    <a:pt x="1824" y="2054"/>
                    <a:pt x="1933" y="2024"/>
                  </a:cubicBezTo>
                  <a:cubicBezTo>
                    <a:pt x="2710" y="1806"/>
                    <a:pt x="3043" y="1068"/>
                    <a:pt x="3088" y="176"/>
                  </a:cubicBezTo>
                  <a:cubicBezTo>
                    <a:pt x="2752" y="58"/>
                    <a:pt x="2405" y="1"/>
                    <a:pt x="2060" y="1"/>
                  </a:cubicBezTo>
                  <a:close/>
                </a:path>
              </a:pathLst>
            </a:custGeom>
            <a:solidFill>
              <a:schemeClr val="l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53" name="Google Shape;1910;p14">
              <a:extLst>
                <a:ext uri="{FF2B5EF4-FFF2-40B4-BE49-F238E27FC236}">
                  <a16:creationId xmlns:a16="http://schemas.microsoft.com/office/drawing/2014/main" id="{B57A07F9-B123-FA16-FCAA-581383D6314E}"/>
                </a:ext>
              </a:extLst>
            </p:cNvPr>
            <p:cNvSpPr/>
            <p:nvPr/>
          </p:nvSpPr>
          <p:spPr>
            <a:xfrm rot="9160486" flipH="1">
              <a:off x="7609603" y="3840300"/>
              <a:ext cx="93657" cy="65688"/>
            </a:xfrm>
            <a:custGeom>
              <a:avLst/>
              <a:gdLst/>
              <a:ahLst/>
              <a:cxnLst/>
              <a:rect l="l" t="t" r="r" b="b"/>
              <a:pathLst>
                <a:path w="3506" h="2459" extrusionOk="0">
                  <a:moveTo>
                    <a:pt x="2276" y="394"/>
                  </a:moveTo>
                  <a:cubicBezTo>
                    <a:pt x="2552" y="394"/>
                    <a:pt x="2829" y="433"/>
                    <a:pt x="3101" y="514"/>
                  </a:cubicBezTo>
                  <a:cubicBezTo>
                    <a:pt x="3043" y="1124"/>
                    <a:pt x="2825" y="1830"/>
                    <a:pt x="2100" y="2029"/>
                  </a:cubicBezTo>
                  <a:cubicBezTo>
                    <a:pt x="2007" y="2054"/>
                    <a:pt x="1917" y="2066"/>
                    <a:pt x="1830" y="2066"/>
                  </a:cubicBezTo>
                  <a:cubicBezTo>
                    <a:pt x="1189" y="2066"/>
                    <a:pt x="712" y="1434"/>
                    <a:pt x="469" y="1027"/>
                  </a:cubicBezTo>
                  <a:cubicBezTo>
                    <a:pt x="987" y="613"/>
                    <a:pt x="1626" y="394"/>
                    <a:pt x="2276" y="394"/>
                  </a:cubicBezTo>
                  <a:close/>
                  <a:moveTo>
                    <a:pt x="2281" y="0"/>
                  </a:moveTo>
                  <a:cubicBezTo>
                    <a:pt x="1484" y="0"/>
                    <a:pt x="700" y="289"/>
                    <a:pt x="84" y="835"/>
                  </a:cubicBezTo>
                  <a:cubicBezTo>
                    <a:pt x="20" y="893"/>
                    <a:pt x="0" y="995"/>
                    <a:pt x="45" y="1072"/>
                  </a:cubicBezTo>
                  <a:cubicBezTo>
                    <a:pt x="527" y="1971"/>
                    <a:pt x="1156" y="2459"/>
                    <a:pt x="1823" y="2459"/>
                  </a:cubicBezTo>
                  <a:cubicBezTo>
                    <a:pt x="1952" y="2459"/>
                    <a:pt x="2080" y="2440"/>
                    <a:pt x="2209" y="2407"/>
                  </a:cubicBezTo>
                  <a:cubicBezTo>
                    <a:pt x="2992" y="2189"/>
                    <a:pt x="3454" y="1470"/>
                    <a:pt x="3505" y="379"/>
                  </a:cubicBezTo>
                  <a:cubicBezTo>
                    <a:pt x="3505" y="296"/>
                    <a:pt x="3454" y="212"/>
                    <a:pt x="3371" y="186"/>
                  </a:cubicBezTo>
                  <a:cubicBezTo>
                    <a:pt x="3015" y="61"/>
                    <a:pt x="2647" y="0"/>
                    <a:pt x="2281"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54" name="Google Shape;1911;p14">
              <a:extLst>
                <a:ext uri="{FF2B5EF4-FFF2-40B4-BE49-F238E27FC236}">
                  <a16:creationId xmlns:a16="http://schemas.microsoft.com/office/drawing/2014/main" id="{3F2B037C-CD3B-DAA8-986C-F20562B55495}"/>
                </a:ext>
              </a:extLst>
            </p:cNvPr>
            <p:cNvSpPr/>
            <p:nvPr/>
          </p:nvSpPr>
          <p:spPr>
            <a:xfrm>
              <a:off x="7598982" y="3367424"/>
              <a:ext cx="57117" cy="69272"/>
            </a:xfrm>
            <a:custGeom>
              <a:avLst/>
              <a:gdLst/>
              <a:ahLst/>
              <a:cxnLst/>
              <a:rect l="l" t="t" r="r" b="b"/>
              <a:pathLst>
                <a:path w="2138" h="2593" extrusionOk="0">
                  <a:moveTo>
                    <a:pt x="52" y="1"/>
                  </a:moveTo>
                  <a:cubicBezTo>
                    <a:pt x="41" y="1"/>
                    <a:pt x="29" y="4"/>
                    <a:pt x="19" y="12"/>
                  </a:cubicBezTo>
                  <a:cubicBezTo>
                    <a:pt x="0" y="31"/>
                    <a:pt x="0" y="63"/>
                    <a:pt x="19" y="82"/>
                  </a:cubicBezTo>
                  <a:cubicBezTo>
                    <a:pt x="167" y="307"/>
                    <a:pt x="308" y="525"/>
                    <a:pt x="462" y="750"/>
                  </a:cubicBezTo>
                  <a:cubicBezTo>
                    <a:pt x="610" y="975"/>
                    <a:pt x="764" y="1193"/>
                    <a:pt x="937" y="1398"/>
                  </a:cubicBezTo>
                  <a:cubicBezTo>
                    <a:pt x="1104" y="1604"/>
                    <a:pt x="1278" y="1809"/>
                    <a:pt x="1457" y="2008"/>
                  </a:cubicBezTo>
                  <a:cubicBezTo>
                    <a:pt x="1631" y="2201"/>
                    <a:pt x="1823" y="2393"/>
                    <a:pt x="2009" y="2573"/>
                  </a:cubicBezTo>
                  <a:cubicBezTo>
                    <a:pt x="2022" y="2586"/>
                    <a:pt x="2038" y="2592"/>
                    <a:pt x="2054" y="2592"/>
                  </a:cubicBezTo>
                  <a:cubicBezTo>
                    <a:pt x="2070" y="2592"/>
                    <a:pt x="2086" y="2586"/>
                    <a:pt x="2099" y="2573"/>
                  </a:cubicBezTo>
                  <a:cubicBezTo>
                    <a:pt x="2131" y="2554"/>
                    <a:pt x="2138" y="2515"/>
                    <a:pt x="2118" y="2483"/>
                  </a:cubicBezTo>
                  <a:cubicBezTo>
                    <a:pt x="1977" y="2271"/>
                    <a:pt x="1842" y="2040"/>
                    <a:pt x="1676" y="1828"/>
                  </a:cubicBezTo>
                  <a:cubicBezTo>
                    <a:pt x="1515" y="1617"/>
                    <a:pt x="1361" y="1405"/>
                    <a:pt x="1188" y="1199"/>
                  </a:cubicBezTo>
                  <a:cubicBezTo>
                    <a:pt x="1014" y="1000"/>
                    <a:pt x="841" y="801"/>
                    <a:pt x="661" y="602"/>
                  </a:cubicBezTo>
                  <a:cubicBezTo>
                    <a:pt x="482" y="410"/>
                    <a:pt x="289" y="217"/>
                    <a:pt x="96" y="38"/>
                  </a:cubicBezTo>
                  <a:cubicBezTo>
                    <a:pt x="96" y="31"/>
                    <a:pt x="96" y="31"/>
                    <a:pt x="96" y="25"/>
                  </a:cubicBezTo>
                  <a:cubicBezTo>
                    <a:pt x="85" y="9"/>
                    <a:pt x="68" y="1"/>
                    <a:pt x="52"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55" name="Google Shape;1912;p14">
              <a:extLst>
                <a:ext uri="{FF2B5EF4-FFF2-40B4-BE49-F238E27FC236}">
                  <a16:creationId xmlns:a16="http://schemas.microsoft.com/office/drawing/2014/main" id="{6253E6F0-5E84-E5FE-E234-CA4A21942AC8}"/>
                </a:ext>
              </a:extLst>
            </p:cNvPr>
            <p:cNvSpPr/>
            <p:nvPr/>
          </p:nvSpPr>
          <p:spPr>
            <a:xfrm>
              <a:off x="7692587" y="3518384"/>
              <a:ext cx="179926" cy="184146"/>
            </a:xfrm>
            <a:custGeom>
              <a:avLst/>
              <a:gdLst/>
              <a:ahLst/>
              <a:cxnLst/>
              <a:rect l="l" t="t" r="r" b="b"/>
              <a:pathLst>
                <a:path w="6735" h="6893" extrusionOk="0">
                  <a:moveTo>
                    <a:pt x="137" y="0"/>
                  </a:moveTo>
                  <a:cubicBezTo>
                    <a:pt x="126" y="0"/>
                    <a:pt x="115" y="1"/>
                    <a:pt x="104" y="3"/>
                  </a:cubicBezTo>
                  <a:lnTo>
                    <a:pt x="91" y="3"/>
                  </a:lnTo>
                  <a:cubicBezTo>
                    <a:pt x="33" y="16"/>
                    <a:pt x="1" y="74"/>
                    <a:pt x="14" y="138"/>
                  </a:cubicBezTo>
                  <a:cubicBezTo>
                    <a:pt x="27" y="157"/>
                    <a:pt x="52" y="170"/>
                    <a:pt x="78" y="170"/>
                  </a:cubicBezTo>
                  <a:cubicBezTo>
                    <a:pt x="72" y="145"/>
                    <a:pt x="84" y="119"/>
                    <a:pt x="117" y="106"/>
                  </a:cubicBezTo>
                  <a:cubicBezTo>
                    <a:pt x="118" y="106"/>
                    <a:pt x="119" y="106"/>
                    <a:pt x="121" y="106"/>
                  </a:cubicBezTo>
                  <a:cubicBezTo>
                    <a:pt x="160" y="106"/>
                    <a:pt x="228" y="192"/>
                    <a:pt x="283" y="260"/>
                  </a:cubicBezTo>
                  <a:lnTo>
                    <a:pt x="482" y="478"/>
                  </a:lnTo>
                  <a:lnTo>
                    <a:pt x="868" y="915"/>
                  </a:lnTo>
                  <a:lnTo>
                    <a:pt x="1651" y="1788"/>
                  </a:lnTo>
                  <a:lnTo>
                    <a:pt x="3243" y="3495"/>
                  </a:lnTo>
                  <a:lnTo>
                    <a:pt x="4867" y="5171"/>
                  </a:lnTo>
                  <a:cubicBezTo>
                    <a:pt x="5412" y="5716"/>
                    <a:pt x="5971" y="6262"/>
                    <a:pt x="6529" y="6801"/>
                  </a:cubicBezTo>
                  <a:cubicBezTo>
                    <a:pt x="6586" y="6853"/>
                    <a:pt x="6639" y="6892"/>
                    <a:pt x="6677" y="6892"/>
                  </a:cubicBezTo>
                  <a:cubicBezTo>
                    <a:pt x="6687" y="6892"/>
                    <a:pt x="6695" y="6890"/>
                    <a:pt x="6703" y="6885"/>
                  </a:cubicBezTo>
                  <a:cubicBezTo>
                    <a:pt x="6735" y="6866"/>
                    <a:pt x="6703" y="6782"/>
                    <a:pt x="6632" y="6705"/>
                  </a:cubicBezTo>
                  <a:cubicBezTo>
                    <a:pt x="6112" y="6121"/>
                    <a:pt x="5599" y="5543"/>
                    <a:pt x="5072" y="4965"/>
                  </a:cubicBezTo>
                  <a:lnTo>
                    <a:pt x="3474" y="3264"/>
                  </a:lnTo>
                  <a:lnTo>
                    <a:pt x="1843" y="1602"/>
                  </a:lnTo>
                  <a:lnTo>
                    <a:pt x="1015" y="780"/>
                  </a:lnTo>
                  <a:lnTo>
                    <a:pt x="598" y="376"/>
                  </a:lnTo>
                  <a:lnTo>
                    <a:pt x="386" y="170"/>
                  </a:lnTo>
                  <a:lnTo>
                    <a:pt x="283" y="68"/>
                  </a:lnTo>
                  <a:cubicBezTo>
                    <a:pt x="241" y="25"/>
                    <a:pt x="190" y="0"/>
                    <a:pt x="137"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56" name="Google Shape;1913;p14">
              <a:extLst>
                <a:ext uri="{FF2B5EF4-FFF2-40B4-BE49-F238E27FC236}">
                  <a16:creationId xmlns:a16="http://schemas.microsoft.com/office/drawing/2014/main" id="{97FE235C-21C7-06D7-EB21-2ABB75807DC5}"/>
                </a:ext>
              </a:extLst>
            </p:cNvPr>
            <p:cNvSpPr/>
            <p:nvPr/>
          </p:nvSpPr>
          <p:spPr>
            <a:xfrm>
              <a:off x="7699292" y="3617466"/>
              <a:ext cx="67509" cy="86102"/>
            </a:xfrm>
            <a:custGeom>
              <a:avLst/>
              <a:gdLst/>
              <a:ahLst/>
              <a:cxnLst/>
              <a:rect l="l" t="t" r="r" b="b"/>
              <a:pathLst>
                <a:path w="2527" h="3223" extrusionOk="0">
                  <a:moveTo>
                    <a:pt x="43" y="1"/>
                  </a:moveTo>
                  <a:cubicBezTo>
                    <a:pt x="35" y="1"/>
                    <a:pt x="27" y="2"/>
                    <a:pt x="20" y="5"/>
                  </a:cubicBezTo>
                  <a:cubicBezTo>
                    <a:pt x="0" y="24"/>
                    <a:pt x="0" y="62"/>
                    <a:pt x="20" y="88"/>
                  </a:cubicBezTo>
                  <a:lnTo>
                    <a:pt x="591" y="878"/>
                  </a:lnTo>
                  <a:lnTo>
                    <a:pt x="1169" y="1661"/>
                  </a:lnTo>
                  <a:lnTo>
                    <a:pt x="1759" y="2431"/>
                  </a:lnTo>
                  <a:lnTo>
                    <a:pt x="2375" y="3195"/>
                  </a:lnTo>
                  <a:cubicBezTo>
                    <a:pt x="2390" y="3215"/>
                    <a:pt x="2409" y="3223"/>
                    <a:pt x="2428" y="3223"/>
                  </a:cubicBezTo>
                  <a:cubicBezTo>
                    <a:pt x="2478" y="3223"/>
                    <a:pt x="2526" y="3167"/>
                    <a:pt x="2485" y="3112"/>
                  </a:cubicBezTo>
                  <a:cubicBezTo>
                    <a:pt x="2331" y="2829"/>
                    <a:pt x="2170" y="2540"/>
                    <a:pt x="1990" y="2264"/>
                  </a:cubicBezTo>
                  <a:cubicBezTo>
                    <a:pt x="1817" y="1982"/>
                    <a:pt x="1631" y="1719"/>
                    <a:pt x="1425" y="1462"/>
                  </a:cubicBezTo>
                  <a:cubicBezTo>
                    <a:pt x="1207" y="1205"/>
                    <a:pt x="995" y="955"/>
                    <a:pt x="771" y="711"/>
                  </a:cubicBezTo>
                  <a:cubicBezTo>
                    <a:pt x="552" y="473"/>
                    <a:pt x="321" y="242"/>
                    <a:pt x="84" y="18"/>
                  </a:cubicBezTo>
                  <a:cubicBezTo>
                    <a:pt x="72" y="5"/>
                    <a:pt x="57" y="1"/>
                    <a:pt x="43"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57" name="Google Shape;1914;p14">
              <a:extLst>
                <a:ext uri="{FF2B5EF4-FFF2-40B4-BE49-F238E27FC236}">
                  <a16:creationId xmlns:a16="http://schemas.microsoft.com/office/drawing/2014/main" id="{B362FB3C-731E-4002-A652-D914A540C732}"/>
                </a:ext>
              </a:extLst>
            </p:cNvPr>
            <p:cNvSpPr/>
            <p:nvPr/>
          </p:nvSpPr>
          <p:spPr>
            <a:xfrm>
              <a:off x="7700841" y="3678748"/>
              <a:ext cx="44427" cy="57384"/>
            </a:xfrm>
            <a:custGeom>
              <a:avLst/>
              <a:gdLst/>
              <a:ahLst/>
              <a:cxnLst/>
              <a:rect l="l" t="t" r="r" b="b"/>
              <a:pathLst>
                <a:path w="1663" h="2148" extrusionOk="0">
                  <a:moveTo>
                    <a:pt x="58" y="1"/>
                  </a:moveTo>
                  <a:cubicBezTo>
                    <a:pt x="43" y="1"/>
                    <a:pt x="29" y="6"/>
                    <a:pt x="19" y="15"/>
                  </a:cubicBezTo>
                  <a:cubicBezTo>
                    <a:pt x="0" y="34"/>
                    <a:pt x="0" y="67"/>
                    <a:pt x="19" y="86"/>
                  </a:cubicBezTo>
                  <a:cubicBezTo>
                    <a:pt x="129" y="272"/>
                    <a:pt x="225" y="458"/>
                    <a:pt x="340" y="638"/>
                  </a:cubicBezTo>
                  <a:cubicBezTo>
                    <a:pt x="462" y="818"/>
                    <a:pt x="578" y="997"/>
                    <a:pt x="700" y="1171"/>
                  </a:cubicBezTo>
                  <a:cubicBezTo>
                    <a:pt x="828" y="1344"/>
                    <a:pt x="969" y="1511"/>
                    <a:pt x="1104" y="1671"/>
                  </a:cubicBezTo>
                  <a:cubicBezTo>
                    <a:pt x="1239" y="1832"/>
                    <a:pt x="1393" y="1986"/>
                    <a:pt x="1547" y="2134"/>
                  </a:cubicBezTo>
                  <a:cubicBezTo>
                    <a:pt x="1560" y="2143"/>
                    <a:pt x="1574" y="2148"/>
                    <a:pt x="1588" y="2148"/>
                  </a:cubicBezTo>
                  <a:cubicBezTo>
                    <a:pt x="1602" y="2148"/>
                    <a:pt x="1615" y="2143"/>
                    <a:pt x="1624" y="2134"/>
                  </a:cubicBezTo>
                  <a:cubicBezTo>
                    <a:pt x="1650" y="2121"/>
                    <a:pt x="1663" y="2082"/>
                    <a:pt x="1656" y="2057"/>
                  </a:cubicBezTo>
                  <a:cubicBezTo>
                    <a:pt x="1554" y="1864"/>
                    <a:pt x="1444" y="1678"/>
                    <a:pt x="1329" y="1498"/>
                  </a:cubicBezTo>
                  <a:cubicBezTo>
                    <a:pt x="1220" y="1318"/>
                    <a:pt x="1091" y="1145"/>
                    <a:pt x="963" y="978"/>
                  </a:cubicBezTo>
                  <a:cubicBezTo>
                    <a:pt x="822" y="818"/>
                    <a:pt x="687" y="651"/>
                    <a:pt x="546" y="490"/>
                  </a:cubicBezTo>
                  <a:cubicBezTo>
                    <a:pt x="405" y="330"/>
                    <a:pt x="250" y="176"/>
                    <a:pt x="103" y="28"/>
                  </a:cubicBezTo>
                  <a:lnTo>
                    <a:pt x="96" y="15"/>
                  </a:lnTo>
                  <a:cubicBezTo>
                    <a:pt x="87" y="6"/>
                    <a:pt x="72" y="1"/>
                    <a:pt x="58"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58" name="Google Shape;1915;p14">
              <a:extLst>
                <a:ext uri="{FF2B5EF4-FFF2-40B4-BE49-F238E27FC236}">
                  <a16:creationId xmlns:a16="http://schemas.microsoft.com/office/drawing/2014/main" id="{426C7828-83AB-45BD-F54B-D25EFD541B38}"/>
                </a:ext>
              </a:extLst>
            </p:cNvPr>
            <p:cNvSpPr/>
            <p:nvPr/>
          </p:nvSpPr>
          <p:spPr>
            <a:xfrm>
              <a:off x="7447890" y="3548811"/>
              <a:ext cx="104643" cy="269447"/>
            </a:xfrm>
            <a:custGeom>
              <a:avLst/>
              <a:gdLst/>
              <a:ahLst/>
              <a:cxnLst/>
              <a:rect l="l" t="t" r="r" b="b"/>
              <a:pathLst>
                <a:path w="3917" h="10086" extrusionOk="0">
                  <a:moveTo>
                    <a:pt x="3875" y="1"/>
                  </a:moveTo>
                  <a:cubicBezTo>
                    <a:pt x="3841" y="1"/>
                    <a:pt x="3778" y="55"/>
                    <a:pt x="3724" y="142"/>
                  </a:cubicBezTo>
                  <a:cubicBezTo>
                    <a:pt x="3506" y="527"/>
                    <a:pt x="3326" y="925"/>
                    <a:pt x="3172" y="1342"/>
                  </a:cubicBezTo>
                  <a:cubicBezTo>
                    <a:pt x="3005" y="1740"/>
                    <a:pt x="2832" y="2138"/>
                    <a:pt x="2652" y="2530"/>
                  </a:cubicBezTo>
                  <a:lnTo>
                    <a:pt x="1541" y="4898"/>
                  </a:lnTo>
                  <a:cubicBezTo>
                    <a:pt x="1169" y="5694"/>
                    <a:pt x="848" y="6510"/>
                    <a:pt x="566" y="7338"/>
                  </a:cubicBezTo>
                  <a:cubicBezTo>
                    <a:pt x="290" y="8172"/>
                    <a:pt x="103" y="9032"/>
                    <a:pt x="7" y="9905"/>
                  </a:cubicBezTo>
                  <a:cubicBezTo>
                    <a:pt x="1" y="9995"/>
                    <a:pt x="7" y="10079"/>
                    <a:pt x="33" y="10085"/>
                  </a:cubicBezTo>
                  <a:cubicBezTo>
                    <a:pt x="34" y="10085"/>
                    <a:pt x="35" y="10086"/>
                    <a:pt x="37" y="10086"/>
                  </a:cubicBezTo>
                  <a:cubicBezTo>
                    <a:pt x="67" y="10086"/>
                    <a:pt x="98" y="10011"/>
                    <a:pt x="116" y="9925"/>
                  </a:cubicBezTo>
                  <a:cubicBezTo>
                    <a:pt x="270" y="9071"/>
                    <a:pt x="501" y="8230"/>
                    <a:pt x="810" y="7421"/>
                  </a:cubicBezTo>
                  <a:cubicBezTo>
                    <a:pt x="1111" y="6612"/>
                    <a:pt x="1477" y="5823"/>
                    <a:pt x="1837" y="5033"/>
                  </a:cubicBezTo>
                  <a:cubicBezTo>
                    <a:pt x="2196" y="4237"/>
                    <a:pt x="2581" y="3448"/>
                    <a:pt x="2909" y="2645"/>
                  </a:cubicBezTo>
                  <a:cubicBezTo>
                    <a:pt x="3082" y="2241"/>
                    <a:pt x="3236" y="1836"/>
                    <a:pt x="3384" y="1419"/>
                  </a:cubicBezTo>
                  <a:cubicBezTo>
                    <a:pt x="3506" y="1008"/>
                    <a:pt x="3666" y="604"/>
                    <a:pt x="3846" y="206"/>
                  </a:cubicBezTo>
                  <a:cubicBezTo>
                    <a:pt x="3891" y="116"/>
                    <a:pt x="3916" y="33"/>
                    <a:pt x="3891" y="7"/>
                  </a:cubicBezTo>
                  <a:cubicBezTo>
                    <a:pt x="3887" y="3"/>
                    <a:pt x="3881" y="1"/>
                    <a:pt x="3875"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59" name="Google Shape;1916;p14">
              <a:extLst>
                <a:ext uri="{FF2B5EF4-FFF2-40B4-BE49-F238E27FC236}">
                  <a16:creationId xmlns:a16="http://schemas.microsoft.com/office/drawing/2014/main" id="{41DE0D9D-B00C-93D5-8783-9BD3DD27A0FD}"/>
                </a:ext>
              </a:extLst>
            </p:cNvPr>
            <p:cNvSpPr/>
            <p:nvPr/>
          </p:nvSpPr>
          <p:spPr>
            <a:xfrm>
              <a:off x="8102775" y="4281896"/>
              <a:ext cx="76351" cy="208350"/>
            </a:xfrm>
            <a:custGeom>
              <a:avLst/>
              <a:gdLst/>
              <a:ahLst/>
              <a:cxnLst/>
              <a:rect l="l" t="t" r="r" b="b"/>
              <a:pathLst>
                <a:path w="2858" h="7799" extrusionOk="0">
                  <a:moveTo>
                    <a:pt x="86" y="1"/>
                  </a:moveTo>
                  <a:cubicBezTo>
                    <a:pt x="58" y="1"/>
                    <a:pt x="31" y="12"/>
                    <a:pt x="14" y="33"/>
                  </a:cubicBezTo>
                  <a:cubicBezTo>
                    <a:pt x="1" y="59"/>
                    <a:pt x="46" y="97"/>
                    <a:pt x="104" y="136"/>
                  </a:cubicBezTo>
                  <a:cubicBezTo>
                    <a:pt x="354" y="347"/>
                    <a:pt x="514" y="636"/>
                    <a:pt x="566" y="957"/>
                  </a:cubicBezTo>
                  <a:lnTo>
                    <a:pt x="797" y="1933"/>
                  </a:lnTo>
                  <a:lnTo>
                    <a:pt x="1291" y="3891"/>
                  </a:lnTo>
                  <a:cubicBezTo>
                    <a:pt x="1477" y="4539"/>
                    <a:pt x="1651" y="5194"/>
                    <a:pt x="1850" y="5842"/>
                  </a:cubicBezTo>
                  <a:cubicBezTo>
                    <a:pt x="2036" y="6497"/>
                    <a:pt x="2318" y="7126"/>
                    <a:pt x="2684" y="7704"/>
                  </a:cubicBezTo>
                  <a:cubicBezTo>
                    <a:pt x="2722" y="7758"/>
                    <a:pt x="2769" y="7798"/>
                    <a:pt x="2806" y="7798"/>
                  </a:cubicBezTo>
                  <a:cubicBezTo>
                    <a:pt x="2813" y="7798"/>
                    <a:pt x="2819" y="7797"/>
                    <a:pt x="2825" y="7794"/>
                  </a:cubicBezTo>
                  <a:cubicBezTo>
                    <a:pt x="2857" y="7781"/>
                    <a:pt x="2845" y="7704"/>
                    <a:pt x="2806" y="7627"/>
                  </a:cubicBezTo>
                  <a:cubicBezTo>
                    <a:pt x="2504" y="7030"/>
                    <a:pt x="2273" y="6407"/>
                    <a:pt x="2119" y="5759"/>
                  </a:cubicBezTo>
                  <a:lnTo>
                    <a:pt x="1606" y="3801"/>
                  </a:lnTo>
                  <a:lnTo>
                    <a:pt x="1047" y="1850"/>
                  </a:lnTo>
                  <a:cubicBezTo>
                    <a:pt x="951" y="1522"/>
                    <a:pt x="855" y="1195"/>
                    <a:pt x="745" y="874"/>
                  </a:cubicBezTo>
                  <a:cubicBezTo>
                    <a:pt x="662" y="527"/>
                    <a:pt x="450" y="226"/>
                    <a:pt x="155" y="27"/>
                  </a:cubicBezTo>
                  <a:cubicBezTo>
                    <a:pt x="134" y="9"/>
                    <a:pt x="110" y="1"/>
                    <a:pt x="86"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60" name="Google Shape;1917;p14">
              <a:extLst>
                <a:ext uri="{FF2B5EF4-FFF2-40B4-BE49-F238E27FC236}">
                  <a16:creationId xmlns:a16="http://schemas.microsoft.com/office/drawing/2014/main" id="{F05697E8-C889-A0B4-0BCC-8502167DCE34}"/>
                </a:ext>
              </a:extLst>
            </p:cNvPr>
            <p:cNvSpPr/>
            <p:nvPr/>
          </p:nvSpPr>
          <p:spPr>
            <a:xfrm>
              <a:off x="8092997" y="4388083"/>
              <a:ext cx="51667" cy="117653"/>
            </a:xfrm>
            <a:custGeom>
              <a:avLst/>
              <a:gdLst/>
              <a:ahLst/>
              <a:cxnLst/>
              <a:rect l="l" t="t" r="r" b="b"/>
              <a:pathLst>
                <a:path w="1934" h="4404" extrusionOk="0">
                  <a:moveTo>
                    <a:pt x="47" y="1"/>
                  </a:moveTo>
                  <a:cubicBezTo>
                    <a:pt x="38" y="1"/>
                    <a:pt x="29" y="2"/>
                    <a:pt x="20" y="6"/>
                  </a:cubicBezTo>
                  <a:cubicBezTo>
                    <a:pt x="1" y="12"/>
                    <a:pt x="1" y="57"/>
                    <a:pt x="20" y="96"/>
                  </a:cubicBezTo>
                  <a:cubicBezTo>
                    <a:pt x="213" y="436"/>
                    <a:pt x="373" y="783"/>
                    <a:pt x="534" y="1129"/>
                  </a:cubicBezTo>
                  <a:cubicBezTo>
                    <a:pt x="701" y="1476"/>
                    <a:pt x="848" y="1822"/>
                    <a:pt x="1002" y="2175"/>
                  </a:cubicBezTo>
                  <a:cubicBezTo>
                    <a:pt x="1150" y="2529"/>
                    <a:pt x="1291" y="2882"/>
                    <a:pt x="1420" y="3241"/>
                  </a:cubicBezTo>
                  <a:cubicBezTo>
                    <a:pt x="1548" y="3607"/>
                    <a:pt x="1683" y="3966"/>
                    <a:pt x="1798" y="4332"/>
                  </a:cubicBezTo>
                  <a:cubicBezTo>
                    <a:pt x="1804" y="4373"/>
                    <a:pt x="1821" y="4404"/>
                    <a:pt x="1863" y="4404"/>
                  </a:cubicBezTo>
                  <a:cubicBezTo>
                    <a:pt x="1867" y="4404"/>
                    <a:pt x="1871" y="4404"/>
                    <a:pt x="1875" y="4403"/>
                  </a:cubicBezTo>
                  <a:cubicBezTo>
                    <a:pt x="1933" y="4403"/>
                    <a:pt x="1933" y="4358"/>
                    <a:pt x="1933" y="4300"/>
                  </a:cubicBezTo>
                  <a:cubicBezTo>
                    <a:pt x="1875" y="3915"/>
                    <a:pt x="1792" y="3530"/>
                    <a:pt x="1689" y="3158"/>
                  </a:cubicBezTo>
                  <a:cubicBezTo>
                    <a:pt x="1580" y="2779"/>
                    <a:pt x="1445" y="2413"/>
                    <a:pt x="1298" y="2054"/>
                  </a:cubicBezTo>
                  <a:cubicBezTo>
                    <a:pt x="1137" y="1694"/>
                    <a:pt x="957" y="1347"/>
                    <a:pt x="765" y="1007"/>
                  </a:cubicBezTo>
                  <a:cubicBezTo>
                    <a:pt x="566" y="667"/>
                    <a:pt x="348" y="346"/>
                    <a:pt x="110" y="31"/>
                  </a:cubicBezTo>
                  <a:cubicBezTo>
                    <a:pt x="96" y="13"/>
                    <a:pt x="72" y="1"/>
                    <a:pt x="47"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61" name="Google Shape;1918;p14">
              <a:extLst>
                <a:ext uri="{FF2B5EF4-FFF2-40B4-BE49-F238E27FC236}">
                  <a16:creationId xmlns:a16="http://schemas.microsoft.com/office/drawing/2014/main" id="{51DDAF75-D54B-C851-17D5-4179643AD048}"/>
                </a:ext>
              </a:extLst>
            </p:cNvPr>
            <p:cNvSpPr/>
            <p:nvPr/>
          </p:nvSpPr>
          <p:spPr>
            <a:xfrm>
              <a:off x="8055785" y="4428689"/>
              <a:ext cx="43946" cy="102078"/>
            </a:xfrm>
            <a:custGeom>
              <a:avLst/>
              <a:gdLst/>
              <a:ahLst/>
              <a:cxnLst/>
              <a:rect l="l" t="t" r="r" b="b"/>
              <a:pathLst>
                <a:path w="1645" h="3821" extrusionOk="0">
                  <a:moveTo>
                    <a:pt x="1541" y="3632"/>
                  </a:moveTo>
                  <a:cubicBezTo>
                    <a:pt x="1543" y="3633"/>
                    <a:pt x="1545" y="3633"/>
                    <a:pt x="1546" y="3633"/>
                  </a:cubicBezTo>
                  <a:lnTo>
                    <a:pt x="1546" y="3633"/>
                  </a:lnTo>
                  <a:cubicBezTo>
                    <a:pt x="1545" y="3634"/>
                    <a:pt x="1543" y="3635"/>
                    <a:pt x="1542" y="3636"/>
                  </a:cubicBezTo>
                  <a:lnTo>
                    <a:pt x="1542" y="3636"/>
                  </a:lnTo>
                  <a:lnTo>
                    <a:pt x="1542" y="3634"/>
                  </a:lnTo>
                  <a:cubicBezTo>
                    <a:pt x="1541" y="3633"/>
                    <a:pt x="1541" y="3633"/>
                    <a:pt x="1541" y="3632"/>
                  </a:cubicBezTo>
                  <a:close/>
                  <a:moveTo>
                    <a:pt x="20" y="1"/>
                  </a:moveTo>
                  <a:cubicBezTo>
                    <a:pt x="1" y="26"/>
                    <a:pt x="1" y="65"/>
                    <a:pt x="20" y="91"/>
                  </a:cubicBezTo>
                  <a:cubicBezTo>
                    <a:pt x="174" y="392"/>
                    <a:pt x="309" y="726"/>
                    <a:pt x="437" y="1021"/>
                  </a:cubicBezTo>
                  <a:cubicBezTo>
                    <a:pt x="572" y="1323"/>
                    <a:pt x="688" y="1644"/>
                    <a:pt x="797" y="1971"/>
                  </a:cubicBezTo>
                  <a:cubicBezTo>
                    <a:pt x="912" y="2299"/>
                    <a:pt x="1015" y="2626"/>
                    <a:pt x="1105" y="2947"/>
                  </a:cubicBezTo>
                  <a:cubicBezTo>
                    <a:pt x="1150" y="3114"/>
                    <a:pt x="1195" y="3281"/>
                    <a:pt x="1233" y="3441"/>
                  </a:cubicBezTo>
                  <a:cubicBezTo>
                    <a:pt x="1253" y="3538"/>
                    <a:pt x="1285" y="3628"/>
                    <a:pt x="1330" y="3717"/>
                  </a:cubicBezTo>
                  <a:cubicBezTo>
                    <a:pt x="1368" y="3782"/>
                    <a:pt x="1439" y="3820"/>
                    <a:pt x="1509" y="3820"/>
                  </a:cubicBezTo>
                  <a:cubicBezTo>
                    <a:pt x="1567" y="3814"/>
                    <a:pt x="1619" y="3775"/>
                    <a:pt x="1631" y="3724"/>
                  </a:cubicBezTo>
                  <a:cubicBezTo>
                    <a:pt x="1644" y="3685"/>
                    <a:pt x="1644" y="3647"/>
                    <a:pt x="1631" y="3615"/>
                  </a:cubicBezTo>
                  <a:cubicBezTo>
                    <a:pt x="1626" y="3594"/>
                    <a:pt x="1564" y="3551"/>
                    <a:pt x="1532" y="3551"/>
                  </a:cubicBezTo>
                  <a:cubicBezTo>
                    <a:pt x="1528" y="3551"/>
                    <a:pt x="1525" y="3551"/>
                    <a:pt x="1523" y="3552"/>
                  </a:cubicBezTo>
                  <a:lnTo>
                    <a:pt x="1523" y="3552"/>
                  </a:lnTo>
                  <a:cubicBezTo>
                    <a:pt x="1514" y="3505"/>
                    <a:pt x="1509" y="3457"/>
                    <a:pt x="1509" y="3409"/>
                  </a:cubicBezTo>
                  <a:cubicBezTo>
                    <a:pt x="1490" y="3242"/>
                    <a:pt x="1465" y="3069"/>
                    <a:pt x="1426" y="2896"/>
                  </a:cubicBezTo>
                  <a:cubicBezTo>
                    <a:pt x="1362" y="2549"/>
                    <a:pt x="1266" y="2215"/>
                    <a:pt x="1156" y="1882"/>
                  </a:cubicBezTo>
                  <a:cubicBezTo>
                    <a:pt x="1028" y="1554"/>
                    <a:pt x="887" y="1240"/>
                    <a:pt x="720" y="932"/>
                  </a:cubicBezTo>
                  <a:cubicBezTo>
                    <a:pt x="553" y="630"/>
                    <a:pt x="367" y="335"/>
                    <a:pt x="161" y="59"/>
                  </a:cubicBezTo>
                  <a:cubicBezTo>
                    <a:pt x="136" y="20"/>
                    <a:pt x="104" y="20"/>
                    <a:pt x="20"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62" name="Google Shape;1919;p14">
              <a:extLst>
                <a:ext uri="{FF2B5EF4-FFF2-40B4-BE49-F238E27FC236}">
                  <a16:creationId xmlns:a16="http://schemas.microsoft.com/office/drawing/2014/main" id="{16CF2BFC-6B19-5E71-52E5-8F90216C08B5}"/>
                </a:ext>
              </a:extLst>
            </p:cNvPr>
            <p:cNvSpPr/>
            <p:nvPr/>
          </p:nvSpPr>
          <p:spPr>
            <a:xfrm>
              <a:off x="8109827" y="4591724"/>
              <a:ext cx="110787" cy="226971"/>
            </a:xfrm>
            <a:custGeom>
              <a:avLst/>
              <a:gdLst/>
              <a:ahLst/>
              <a:cxnLst/>
              <a:rect l="l" t="t" r="r" b="b"/>
              <a:pathLst>
                <a:path w="4147" h="8496" extrusionOk="0">
                  <a:moveTo>
                    <a:pt x="2931" y="1"/>
                  </a:moveTo>
                  <a:cubicBezTo>
                    <a:pt x="2928" y="1"/>
                    <a:pt x="2924" y="1"/>
                    <a:pt x="2921" y="2"/>
                  </a:cubicBezTo>
                  <a:cubicBezTo>
                    <a:pt x="2882" y="15"/>
                    <a:pt x="2895" y="105"/>
                    <a:pt x="2946" y="208"/>
                  </a:cubicBezTo>
                  <a:cubicBezTo>
                    <a:pt x="3325" y="965"/>
                    <a:pt x="3576" y="1768"/>
                    <a:pt x="3704" y="2602"/>
                  </a:cubicBezTo>
                  <a:cubicBezTo>
                    <a:pt x="3832" y="3424"/>
                    <a:pt x="3781" y="4265"/>
                    <a:pt x="3556" y="5067"/>
                  </a:cubicBezTo>
                  <a:cubicBezTo>
                    <a:pt x="3344" y="5876"/>
                    <a:pt x="2914" y="6601"/>
                    <a:pt x="2317" y="7186"/>
                  </a:cubicBezTo>
                  <a:cubicBezTo>
                    <a:pt x="1720" y="7776"/>
                    <a:pt x="969" y="8187"/>
                    <a:pt x="154" y="8386"/>
                  </a:cubicBezTo>
                  <a:cubicBezTo>
                    <a:pt x="71" y="8412"/>
                    <a:pt x="6" y="8444"/>
                    <a:pt x="0" y="8469"/>
                  </a:cubicBezTo>
                  <a:cubicBezTo>
                    <a:pt x="0" y="8495"/>
                    <a:pt x="77" y="8495"/>
                    <a:pt x="173" y="8495"/>
                  </a:cubicBezTo>
                  <a:cubicBezTo>
                    <a:pt x="1034" y="8347"/>
                    <a:pt x="1842" y="7956"/>
                    <a:pt x="2491" y="7372"/>
                  </a:cubicBezTo>
                  <a:cubicBezTo>
                    <a:pt x="3152" y="6781"/>
                    <a:pt x="3627" y="6017"/>
                    <a:pt x="3871" y="5164"/>
                  </a:cubicBezTo>
                  <a:cubicBezTo>
                    <a:pt x="4102" y="4316"/>
                    <a:pt x="4147" y="3424"/>
                    <a:pt x="3986" y="2557"/>
                  </a:cubicBezTo>
                  <a:cubicBezTo>
                    <a:pt x="3826" y="1704"/>
                    <a:pt x="3518" y="888"/>
                    <a:pt x="3075" y="144"/>
                  </a:cubicBezTo>
                  <a:cubicBezTo>
                    <a:pt x="3022" y="61"/>
                    <a:pt x="2969" y="1"/>
                    <a:pt x="2931"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63" name="Google Shape;1920;p14">
              <a:extLst>
                <a:ext uri="{FF2B5EF4-FFF2-40B4-BE49-F238E27FC236}">
                  <a16:creationId xmlns:a16="http://schemas.microsoft.com/office/drawing/2014/main" id="{5C1FDD67-2435-064D-B4F1-3C9DBD14004E}"/>
                </a:ext>
              </a:extLst>
            </p:cNvPr>
            <p:cNvSpPr/>
            <p:nvPr/>
          </p:nvSpPr>
          <p:spPr>
            <a:xfrm>
              <a:off x="8114796" y="4626505"/>
              <a:ext cx="32592" cy="124679"/>
            </a:xfrm>
            <a:custGeom>
              <a:avLst/>
              <a:gdLst/>
              <a:ahLst/>
              <a:cxnLst/>
              <a:rect l="l" t="t" r="r" b="b"/>
              <a:pathLst>
                <a:path w="1220" h="4667" extrusionOk="0">
                  <a:moveTo>
                    <a:pt x="717" y="0"/>
                  </a:moveTo>
                  <a:cubicBezTo>
                    <a:pt x="709" y="0"/>
                    <a:pt x="701" y="1"/>
                    <a:pt x="693" y="4"/>
                  </a:cubicBezTo>
                  <a:cubicBezTo>
                    <a:pt x="661" y="23"/>
                    <a:pt x="649" y="74"/>
                    <a:pt x="661" y="113"/>
                  </a:cubicBezTo>
                  <a:cubicBezTo>
                    <a:pt x="892" y="857"/>
                    <a:pt x="950" y="1640"/>
                    <a:pt x="841" y="2404"/>
                  </a:cubicBezTo>
                  <a:cubicBezTo>
                    <a:pt x="796" y="2789"/>
                    <a:pt x="700" y="3168"/>
                    <a:pt x="565" y="3528"/>
                  </a:cubicBezTo>
                  <a:cubicBezTo>
                    <a:pt x="430" y="3894"/>
                    <a:pt x="251" y="4240"/>
                    <a:pt x="32" y="4568"/>
                  </a:cubicBezTo>
                  <a:cubicBezTo>
                    <a:pt x="7" y="4600"/>
                    <a:pt x="0" y="4632"/>
                    <a:pt x="19" y="4657"/>
                  </a:cubicBezTo>
                  <a:cubicBezTo>
                    <a:pt x="25" y="4663"/>
                    <a:pt x="33" y="4666"/>
                    <a:pt x="42" y="4666"/>
                  </a:cubicBezTo>
                  <a:cubicBezTo>
                    <a:pt x="62" y="4666"/>
                    <a:pt x="87" y="4652"/>
                    <a:pt x="109" y="4625"/>
                  </a:cubicBezTo>
                  <a:cubicBezTo>
                    <a:pt x="392" y="4330"/>
                    <a:pt x="623" y="3990"/>
                    <a:pt x="796" y="3624"/>
                  </a:cubicBezTo>
                  <a:cubicBezTo>
                    <a:pt x="969" y="3252"/>
                    <a:pt x="1098" y="2860"/>
                    <a:pt x="1162" y="2456"/>
                  </a:cubicBezTo>
                  <a:cubicBezTo>
                    <a:pt x="1220" y="2045"/>
                    <a:pt x="1220" y="1634"/>
                    <a:pt x="1162" y="1223"/>
                  </a:cubicBezTo>
                  <a:cubicBezTo>
                    <a:pt x="1098" y="819"/>
                    <a:pt x="976" y="427"/>
                    <a:pt x="790" y="61"/>
                  </a:cubicBezTo>
                  <a:cubicBezTo>
                    <a:pt x="784" y="24"/>
                    <a:pt x="753" y="0"/>
                    <a:pt x="717"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64" name="Google Shape;1921;p14">
              <a:extLst>
                <a:ext uri="{FF2B5EF4-FFF2-40B4-BE49-F238E27FC236}">
                  <a16:creationId xmlns:a16="http://schemas.microsoft.com/office/drawing/2014/main" id="{8A8CCFF4-C70D-0642-E61A-39DA06985F5D}"/>
                </a:ext>
              </a:extLst>
            </p:cNvPr>
            <p:cNvSpPr/>
            <p:nvPr/>
          </p:nvSpPr>
          <p:spPr>
            <a:xfrm>
              <a:off x="7576516" y="4730850"/>
              <a:ext cx="146131" cy="170228"/>
            </a:xfrm>
            <a:custGeom>
              <a:avLst/>
              <a:gdLst/>
              <a:ahLst/>
              <a:cxnLst/>
              <a:rect l="l" t="t" r="r" b="b"/>
              <a:pathLst>
                <a:path w="5470" h="6372" extrusionOk="0">
                  <a:moveTo>
                    <a:pt x="150" y="0"/>
                  </a:moveTo>
                  <a:cubicBezTo>
                    <a:pt x="119" y="0"/>
                    <a:pt x="90" y="62"/>
                    <a:pt x="90" y="142"/>
                  </a:cubicBezTo>
                  <a:cubicBezTo>
                    <a:pt x="0" y="912"/>
                    <a:pt x="71" y="1689"/>
                    <a:pt x="295" y="2427"/>
                  </a:cubicBezTo>
                  <a:cubicBezTo>
                    <a:pt x="520" y="3165"/>
                    <a:pt x="880" y="3852"/>
                    <a:pt x="1355" y="4462"/>
                  </a:cubicBezTo>
                  <a:cubicBezTo>
                    <a:pt x="1842" y="5065"/>
                    <a:pt x="2439" y="5566"/>
                    <a:pt x="3120" y="5945"/>
                  </a:cubicBezTo>
                  <a:cubicBezTo>
                    <a:pt x="3293" y="6022"/>
                    <a:pt x="3460" y="6112"/>
                    <a:pt x="3646" y="6182"/>
                  </a:cubicBezTo>
                  <a:cubicBezTo>
                    <a:pt x="3826" y="6259"/>
                    <a:pt x="4019" y="6311"/>
                    <a:pt x="4211" y="6336"/>
                  </a:cubicBezTo>
                  <a:cubicBezTo>
                    <a:pt x="4316" y="6360"/>
                    <a:pt x="4422" y="6372"/>
                    <a:pt x="4527" y="6372"/>
                  </a:cubicBezTo>
                  <a:cubicBezTo>
                    <a:pt x="4823" y="6372"/>
                    <a:pt x="5114" y="6280"/>
                    <a:pt x="5360" y="6105"/>
                  </a:cubicBezTo>
                  <a:cubicBezTo>
                    <a:pt x="5444" y="6041"/>
                    <a:pt x="5469" y="5964"/>
                    <a:pt x="5444" y="5932"/>
                  </a:cubicBezTo>
                  <a:cubicBezTo>
                    <a:pt x="5437" y="5926"/>
                    <a:pt x="5429" y="5923"/>
                    <a:pt x="5418" y="5923"/>
                  </a:cubicBezTo>
                  <a:cubicBezTo>
                    <a:pt x="5384" y="5923"/>
                    <a:pt x="5329" y="5951"/>
                    <a:pt x="5270" y="5990"/>
                  </a:cubicBezTo>
                  <a:cubicBezTo>
                    <a:pt x="5070" y="6111"/>
                    <a:pt x="4846" y="6172"/>
                    <a:pt x="4620" y="6172"/>
                  </a:cubicBezTo>
                  <a:cubicBezTo>
                    <a:pt x="4498" y="6172"/>
                    <a:pt x="4375" y="6154"/>
                    <a:pt x="4256" y="6118"/>
                  </a:cubicBezTo>
                  <a:cubicBezTo>
                    <a:pt x="4083" y="6079"/>
                    <a:pt x="3909" y="6022"/>
                    <a:pt x="3743" y="5945"/>
                  </a:cubicBezTo>
                  <a:cubicBezTo>
                    <a:pt x="3589" y="5874"/>
                    <a:pt x="3422" y="5771"/>
                    <a:pt x="3261" y="5694"/>
                  </a:cubicBezTo>
                  <a:cubicBezTo>
                    <a:pt x="2632" y="5316"/>
                    <a:pt x="2074" y="4828"/>
                    <a:pt x="1611" y="4256"/>
                  </a:cubicBezTo>
                  <a:cubicBezTo>
                    <a:pt x="1149" y="3685"/>
                    <a:pt x="790" y="3037"/>
                    <a:pt x="546" y="2343"/>
                  </a:cubicBezTo>
                  <a:cubicBezTo>
                    <a:pt x="289" y="1644"/>
                    <a:pt x="173" y="906"/>
                    <a:pt x="199" y="161"/>
                  </a:cubicBezTo>
                  <a:cubicBezTo>
                    <a:pt x="206" y="84"/>
                    <a:pt x="180" y="7"/>
                    <a:pt x="154" y="0"/>
                  </a:cubicBezTo>
                  <a:cubicBezTo>
                    <a:pt x="153" y="0"/>
                    <a:pt x="151" y="0"/>
                    <a:pt x="150"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65" name="Google Shape;1922;p14">
              <a:extLst>
                <a:ext uri="{FF2B5EF4-FFF2-40B4-BE49-F238E27FC236}">
                  <a16:creationId xmlns:a16="http://schemas.microsoft.com/office/drawing/2014/main" id="{CACC3531-13C2-F352-61BA-99C71E4202D7}"/>
                </a:ext>
              </a:extLst>
            </p:cNvPr>
            <p:cNvSpPr/>
            <p:nvPr/>
          </p:nvSpPr>
          <p:spPr>
            <a:xfrm>
              <a:off x="7622464" y="4763067"/>
              <a:ext cx="91953" cy="95239"/>
            </a:xfrm>
            <a:custGeom>
              <a:avLst/>
              <a:gdLst/>
              <a:ahLst/>
              <a:cxnLst/>
              <a:rect l="l" t="t" r="r" b="b"/>
              <a:pathLst>
                <a:path w="3442" h="3565" extrusionOk="0">
                  <a:moveTo>
                    <a:pt x="28" y="0"/>
                  </a:moveTo>
                  <a:cubicBezTo>
                    <a:pt x="25" y="0"/>
                    <a:pt x="22" y="0"/>
                    <a:pt x="20" y="1"/>
                  </a:cubicBezTo>
                  <a:cubicBezTo>
                    <a:pt x="1" y="8"/>
                    <a:pt x="1" y="46"/>
                    <a:pt x="1" y="91"/>
                  </a:cubicBezTo>
                  <a:cubicBezTo>
                    <a:pt x="135" y="489"/>
                    <a:pt x="302" y="874"/>
                    <a:pt x="501" y="1247"/>
                  </a:cubicBezTo>
                  <a:cubicBezTo>
                    <a:pt x="707" y="1612"/>
                    <a:pt x="938" y="1966"/>
                    <a:pt x="1195" y="2293"/>
                  </a:cubicBezTo>
                  <a:cubicBezTo>
                    <a:pt x="1464" y="2627"/>
                    <a:pt x="1772" y="2928"/>
                    <a:pt x="2125" y="3172"/>
                  </a:cubicBezTo>
                  <a:cubicBezTo>
                    <a:pt x="2471" y="3424"/>
                    <a:pt x="2890" y="3564"/>
                    <a:pt x="3316" y="3564"/>
                  </a:cubicBezTo>
                  <a:cubicBezTo>
                    <a:pt x="3326" y="3564"/>
                    <a:pt x="3335" y="3564"/>
                    <a:pt x="3345" y="3564"/>
                  </a:cubicBezTo>
                  <a:cubicBezTo>
                    <a:pt x="3403" y="3558"/>
                    <a:pt x="3441" y="3538"/>
                    <a:pt x="3441" y="3500"/>
                  </a:cubicBezTo>
                  <a:cubicBezTo>
                    <a:pt x="3441" y="3458"/>
                    <a:pt x="3403" y="3422"/>
                    <a:pt x="3361" y="3422"/>
                  </a:cubicBezTo>
                  <a:cubicBezTo>
                    <a:pt x="3358" y="3422"/>
                    <a:pt x="3355" y="3422"/>
                    <a:pt x="3351" y="3423"/>
                  </a:cubicBezTo>
                  <a:cubicBezTo>
                    <a:pt x="2960" y="3365"/>
                    <a:pt x="2587" y="3198"/>
                    <a:pt x="2292" y="2941"/>
                  </a:cubicBezTo>
                  <a:cubicBezTo>
                    <a:pt x="1978" y="2691"/>
                    <a:pt x="1695" y="2402"/>
                    <a:pt x="1451" y="2088"/>
                  </a:cubicBezTo>
                  <a:cubicBezTo>
                    <a:pt x="1188" y="1773"/>
                    <a:pt x="944" y="1452"/>
                    <a:pt x="719" y="1105"/>
                  </a:cubicBezTo>
                  <a:cubicBezTo>
                    <a:pt x="488" y="765"/>
                    <a:pt x="283" y="412"/>
                    <a:pt x="90" y="53"/>
                  </a:cubicBezTo>
                  <a:cubicBezTo>
                    <a:pt x="74" y="19"/>
                    <a:pt x="47" y="0"/>
                    <a:pt x="28"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66" name="Google Shape;1923;p14">
              <a:extLst>
                <a:ext uri="{FF2B5EF4-FFF2-40B4-BE49-F238E27FC236}">
                  <a16:creationId xmlns:a16="http://schemas.microsoft.com/office/drawing/2014/main" id="{2D208E0B-7E86-8CAF-419A-202025A36E6C}"/>
                </a:ext>
              </a:extLst>
            </p:cNvPr>
            <p:cNvSpPr/>
            <p:nvPr/>
          </p:nvSpPr>
          <p:spPr>
            <a:xfrm>
              <a:off x="7790679" y="4828650"/>
              <a:ext cx="222616" cy="63074"/>
            </a:xfrm>
            <a:custGeom>
              <a:avLst/>
              <a:gdLst/>
              <a:ahLst/>
              <a:cxnLst/>
              <a:rect l="l" t="t" r="r" b="b"/>
              <a:pathLst>
                <a:path w="8333" h="2361" extrusionOk="0">
                  <a:moveTo>
                    <a:pt x="8269" y="0"/>
                  </a:moveTo>
                  <a:cubicBezTo>
                    <a:pt x="8237" y="0"/>
                    <a:pt x="8195" y="8"/>
                    <a:pt x="8153" y="24"/>
                  </a:cubicBezTo>
                  <a:cubicBezTo>
                    <a:pt x="7498" y="274"/>
                    <a:pt x="6857" y="499"/>
                    <a:pt x="6195" y="717"/>
                  </a:cubicBezTo>
                  <a:cubicBezTo>
                    <a:pt x="5534" y="942"/>
                    <a:pt x="4873" y="1141"/>
                    <a:pt x="4205" y="1327"/>
                  </a:cubicBezTo>
                  <a:cubicBezTo>
                    <a:pt x="3538" y="1520"/>
                    <a:pt x="2870" y="1687"/>
                    <a:pt x="2190" y="1841"/>
                  </a:cubicBezTo>
                  <a:cubicBezTo>
                    <a:pt x="1509" y="2001"/>
                    <a:pt x="829" y="2142"/>
                    <a:pt x="148" y="2258"/>
                  </a:cubicBezTo>
                  <a:cubicBezTo>
                    <a:pt x="65" y="2271"/>
                    <a:pt x="1" y="2284"/>
                    <a:pt x="1" y="2322"/>
                  </a:cubicBezTo>
                  <a:cubicBezTo>
                    <a:pt x="1" y="2361"/>
                    <a:pt x="59" y="2361"/>
                    <a:pt x="142" y="2361"/>
                  </a:cubicBezTo>
                  <a:cubicBezTo>
                    <a:pt x="842" y="2297"/>
                    <a:pt x="1535" y="2219"/>
                    <a:pt x="2228" y="2091"/>
                  </a:cubicBezTo>
                  <a:cubicBezTo>
                    <a:pt x="2915" y="1963"/>
                    <a:pt x="3608" y="1828"/>
                    <a:pt x="4276" y="1635"/>
                  </a:cubicBezTo>
                  <a:cubicBezTo>
                    <a:pt x="4950" y="1449"/>
                    <a:pt x="5624" y="1237"/>
                    <a:pt x="6279" y="987"/>
                  </a:cubicBezTo>
                  <a:cubicBezTo>
                    <a:pt x="6940" y="743"/>
                    <a:pt x="7582" y="461"/>
                    <a:pt x="8205" y="146"/>
                  </a:cubicBezTo>
                  <a:cubicBezTo>
                    <a:pt x="8282" y="108"/>
                    <a:pt x="8333" y="56"/>
                    <a:pt x="8327" y="24"/>
                  </a:cubicBezTo>
                  <a:cubicBezTo>
                    <a:pt x="8323" y="8"/>
                    <a:pt x="8301" y="0"/>
                    <a:pt x="8269"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67" name="Google Shape;1924;p14">
              <a:extLst>
                <a:ext uri="{FF2B5EF4-FFF2-40B4-BE49-F238E27FC236}">
                  <a16:creationId xmlns:a16="http://schemas.microsoft.com/office/drawing/2014/main" id="{87C0CD27-AF1B-A865-6A14-EB999A106CD8}"/>
                </a:ext>
              </a:extLst>
            </p:cNvPr>
            <p:cNvSpPr/>
            <p:nvPr/>
          </p:nvSpPr>
          <p:spPr>
            <a:xfrm>
              <a:off x="7550951" y="4570112"/>
              <a:ext cx="332041" cy="59013"/>
            </a:xfrm>
            <a:custGeom>
              <a:avLst/>
              <a:gdLst/>
              <a:ahLst/>
              <a:cxnLst/>
              <a:rect l="l" t="t" r="r" b="b"/>
              <a:pathLst>
                <a:path w="12429" h="2209" extrusionOk="0">
                  <a:moveTo>
                    <a:pt x="12344" y="0"/>
                  </a:moveTo>
                  <a:cubicBezTo>
                    <a:pt x="12300" y="0"/>
                    <a:pt x="12242" y="7"/>
                    <a:pt x="12178" y="22"/>
                  </a:cubicBezTo>
                  <a:lnTo>
                    <a:pt x="9206" y="702"/>
                  </a:lnTo>
                  <a:cubicBezTo>
                    <a:pt x="8211" y="933"/>
                    <a:pt x="7216" y="1132"/>
                    <a:pt x="6227" y="1331"/>
                  </a:cubicBezTo>
                  <a:cubicBezTo>
                    <a:pt x="5232" y="1530"/>
                    <a:pt x="4237" y="1697"/>
                    <a:pt x="3230" y="1839"/>
                  </a:cubicBezTo>
                  <a:cubicBezTo>
                    <a:pt x="2222" y="1973"/>
                    <a:pt x="1208" y="2070"/>
                    <a:pt x="200" y="2108"/>
                  </a:cubicBezTo>
                  <a:cubicBezTo>
                    <a:pt x="91" y="2115"/>
                    <a:pt x="14" y="2127"/>
                    <a:pt x="7" y="2153"/>
                  </a:cubicBezTo>
                  <a:cubicBezTo>
                    <a:pt x="1" y="2179"/>
                    <a:pt x="91" y="2204"/>
                    <a:pt x="206" y="2204"/>
                  </a:cubicBezTo>
                  <a:cubicBezTo>
                    <a:pt x="362" y="2207"/>
                    <a:pt x="517" y="2209"/>
                    <a:pt x="673" y="2209"/>
                  </a:cubicBezTo>
                  <a:cubicBezTo>
                    <a:pt x="1538" y="2209"/>
                    <a:pt x="2403" y="2164"/>
                    <a:pt x="3268" y="2082"/>
                  </a:cubicBezTo>
                  <a:cubicBezTo>
                    <a:pt x="4282" y="1973"/>
                    <a:pt x="5297" y="1839"/>
                    <a:pt x="6298" y="1646"/>
                  </a:cubicBezTo>
                  <a:cubicBezTo>
                    <a:pt x="7299" y="1447"/>
                    <a:pt x="8307" y="1222"/>
                    <a:pt x="9283" y="965"/>
                  </a:cubicBezTo>
                  <a:cubicBezTo>
                    <a:pt x="10259" y="715"/>
                    <a:pt x="11241" y="433"/>
                    <a:pt x="12217" y="144"/>
                  </a:cubicBezTo>
                  <a:cubicBezTo>
                    <a:pt x="12338" y="112"/>
                    <a:pt x="12428" y="48"/>
                    <a:pt x="12428" y="22"/>
                  </a:cubicBezTo>
                  <a:cubicBezTo>
                    <a:pt x="12425" y="8"/>
                    <a:pt x="12393" y="0"/>
                    <a:pt x="12344"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68" name="Google Shape;1925;p14">
              <a:extLst>
                <a:ext uri="{FF2B5EF4-FFF2-40B4-BE49-F238E27FC236}">
                  <a16:creationId xmlns:a16="http://schemas.microsoft.com/office/drawing/2014/main" id="{A27908D4-07CE-DCBA-9551-997C28A3FBA6}"/>
                </a:ext>
              </a:extLst>
            </p:cNvPr>
            <p:cNvSpPr/>
            <p:nvPr/>
          </p:nvSpPr>
          <p:spPr>
            <a:xfrm>
              <a:off x="7547879" y="4336873"/>
              <a:ext cx="513542" cy="104028"/>
            </a:xfrm>
            <a:custGeom>
              <a:avLst/>
              <a:gdLst/>
              <a:ahLst/>
              <a:cxnLst/>
              <a:rect l="l" t="t" r="r" b="b"/>
              <a:pathLst>
                <a:path w="19223" h="3894" extrusionOk="0">
                  <a:moveTo>
                    <a:pt x="19116" y="0"/>
                  </a:moveTo>
                  <a:cubicBezTo>
                    <a:pt x="19049" y="0"/>
                    <a:pt x="18956" y="10"/>
                    <a:pt x="18853" y="29"/>
                  </a:cubicBezTo>
                  <a:cubicBezTo>
                    <a:pt x="17287" y="305"/>
                    <a:pt x="15740" y="671"/>
                    <a:pt x="14219" y="1075"/>
                  </a:cubicBezTo>
                  <a:lnTo>
                    <a:pt x="9635" y="2321"/>
                  </a:lnTo>
                  <a:cubicBezTo>
                    <a:pt x="8114" y="2732"/>
                    <a:pt x="6580" y="3104"/>
                    <a:pt x="5020" y="3361"/>
                  </a:cubicBezTo>
                  <a:cubicBezTo>
                    <a:pt x="3564" y="3619"/>
                    <a:pt x="2091" y="3754"/>
                    <a:pt x="611" y="3754"/>
                  </a:cubicBezTo>
                  <a:cubicBezTo>
                    <a:pt x="513" y="3754"/>
                    <a:pt x="414" y="3753"/>
                    <a:pt x="315" y="3752"/>
                  </a:cubicBezTo>
                  <a:cubicBezTo>
                    <a:pt x="298" y="3751"/>
                    <a:pt x="282" y="3751"/>
                    <a:pt x="266" y="3751"/>
                  </a:cubicBezTo>
                  <a:cubicBezTo>
                    <a:pt x="182" y="3751"/>
                    <a:pt x="100" y="3766"/>
                    <a:pt x="19" y="3804"/>
                  </a:cubicBezTo>
                  <a:cubicBezTo>
                    <a:pt x="0" y="3829"/>
                    <a:pt x="141" y="3861"/>
                    <a:pt x="328" y="3861"/>
                  </a:cubicBezTo>
                  <a:cubicBezTo>
                    <a:pt x="738" y="3883"/>
                    <a:pt x="1148" y="3894"/>
                    <a:pt x="1559" y="3894"/>
                  </a:cubicBezTo>
                  <a:cubicBezTo>
                    <a:pt x="2735" y="3894"/>
                    <a:pt x="3910" y="3805"/>
                    <a:pt x="5071" y="3624"/>
                  </a:cubicBezTo>
                  <a:cubicBezTo>
                    <a:pt x="6644" y="3380"/>
                    <a:pt x="8198" y="3053"/>
                    <a:pt x="9725" y="2648"/>
                  </a:cubicBezTo>
                  <a:cubicBezTo>
                    <a:pt x="11253" y="2231"/>
                    <a:pt x="12774" y="1775"/>
                    <a:pt x="14289" y="1345"/>
                  </a:cubicBezTo>
                  <a:cubicBezTo>
                    <a:pt x="15811" y="915"/>
                    <a:pt x="17332" y="498"/>
                    <a:pt x="18879" y="170"/>
                  </a:cubicBezTo>
                  <a:cubicBezTo>
                    <a:pt x="19065" y="125"/>
                    <a:pt x="19213" y="68"/>
                    <a:pt x="19219" y="29"/>
                  </a:cubicBezTo>
                  <a:cubicBezTo>
                    <a:pt x="19223" y="10"/>
                    <a:pt x="19182" y="0"/>
                    <a:pt x="19116" y="0"/>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69" name="Google Shape;1926;p14">
              <a:extLst>
                <a:ext uri="{FF2B5EF4-FFF2-40B4-BE49-F238E27FC236}">
                  <a16:creationId xmlns:a16="http://schemas.microsoft.com/office/drawing/2014/main" id="{8AB584E5-FDD7-6C6A-80DD-D567410F3977}"/>
                </a:ext>
              </a:extLst>
            </p:cNvPr>
            <p:cNvSpPr/>
            <p:nvPr/>
          </p:nvSpPr>
          <p:spPr>
            <a:xfrm>
              <a:off x="7756219" y="4431066"/>
              <a:ext cx="171163" cy="45335"/>
            </a:xfrm>
            <a:custGeom>
              <a:avLst/>
              <a:gdLst/>
              <a:ahLst/>
              <a:cxnLst/>
              <a:rect l="l" t="t" r="r" b="b"/>
              <a:pathLst>
                <a:path w="6407" h="1697" extrusionOk="0">
                  <a:moveTo>
                    <a:pt x="6310" y="1"/>
                  </a:moveTo>
                  <a:cubicBezTo>
                    <a:pt x="6293" y="1"/>
                    <a:pt x="6276" y="5"/>
                    <a:pt x="6259" y="14"/>
                  </a:cubicBezTo>
                  <a:cubicBezTo>
                    <a:pt x="5759" y="194"/>
                    <a:pt x="5251" y="355"/>
                    <a:pt x="4751" y="515"/>
                  </a:cubicBezTo>
                  <a:cubicBezTo>
                    <a:pt x="4244" y="682"/>
                    <a:pt x="3737" y="817"/>
                    <a:pt x="3223" y="952"/>
                  </a:cubicBezTo>
                  <a:cubicBezTo>
                    <a:pt x="2709" y="1086"/>
                    <a:pt x="2190" y="1202"/>
                    <a:pt x="1676" y="1311"/>
                  </a:cubicBezTo>
                  <a:cubicBezTo>
                    <a:pt x="1156" y="1414"/>
                    <a:pt x="636" y="1510"/>
                    <a:pt x="110" y="1587"/>
                  </a:cubicBezTo>
                  <a:cubicBezTo>
                    <a:pt x="52" y="1594"/>
                    <a:pt x="1" y="1626"/>
                    <a:pt x="1" y="1651"/>
                  </a:cubicBezTo>
                  <a:cubicBezTo>
                    <a:pt x="1" y="1677"/>
                    <a:pt x="52" y="1696"/>
                    <a:pt x="110" y="1696"/>
                  </a:cubicBezTo>
                  <a:cubicBezTo>
                    <a:pt x="642" y="1683"/>
                    <a:pt x="1182" y="1645"/>
                    <a:pt x="1714" y="1574"/>
                  </a:cubicBezTo>
                  <a:cubicBezTo>
                    <a:pt x="2247" y="1497"/>
                    <a:pt x="2774" y="1401"/>
                    <a:pt x="3300" y="1279"/>
                  </a:cubicBezTo>
                  <a:cubicBezTo>
                    <a:pt x="3820" y="1138"/>
                    <a:pt x="4334" y="977"/>
                    <a:pt x="4841" y="798"/>
                  </a:cubicBezTo>
                  <a:cubicBezTo>
                    <a:pt x="5341" y="605"/>
                    <a:pt x="5836" y="387"/>
                    <a:pt x="6311" y="143"/>
                  </a:cubicBezTo>
                  <a:cubicBezTo>
                    <a:pt x="6368" y="111"/>
                    <a:pt x="6407" y="53"/>
                    <a:pt x="6394" y="34"/>
                  </a:cubicBezTo>
                  <a:cubicBezTo>
                    <a:pt x="6370" y="13"/>
                    <a:pt x="6340" y="1"/>
                    <a:pt x="6310"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70" name="Google Shape;1927;p14">
            <a:extLst>
              <a:ext uri="{FF2B5EF4-FFF2-40B4-BE49-F238E27FC236}">
                <a16:creationId xmlns:a16="http://schemas.microsoft.com/office/drawing/2014/main" id="{86B199AE-50E7-7470-BF89-A6BBC65120FD}"/>
              </a:ext>
            </a:extLst>
          </p:cNvPr>
          <p:cNvGrpSpPr/>
          <p:nvPr/>
        </p:nvGrpSpPr>
        <p:grpSpPr>
          <a:xfrm rot="-3257869" flipH="1">
            <a:off x="-75789" y="644767"/>
            <a:ext cx="511668" cy="425180"/>
            <a:chOff x="3478568" y="540468"/>
            <a:chExt cx="511644" cy="425160"/>
          </a:xfrm>
        </p:grpSpPr>
        <p:sp>
          <p:nvSpPr>
            <p:cNvPr id="71" name="Google Shape;1928;p14">
              <a:extLst>
                <a:ext uri="{FF2B5EF4-FFF2-40B4-BE49-F238E27FC236}">
                  <a16:creationId xmlns:a16="http://schemas.microsoft.com/office/drawing/2014/main" id="{5247B890-2077-4D01-A6A2-E221D05E3D70}"/>
                </a:ext>
              </a:extLst>
            </p:cNvPr>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2" name="Google Shape;1929;p14">
              <a:extLst>
                <a:ext uri="{FF2B5EF4-FFF2-40B4-BE49-F238E27FC236}">
                  <a16:creationId xmlns:a16="http://schemas.microsoft.com/office/drawing/2014/main" id="{DB37F18D-D97D-F13F-97DE-A98CDFB6A5A0}"/>
                </a:ext>
              </a:extLst>
            </p:cNvPr>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3" name="Google Shape;1930;p14">
              <a:extLst>
                <a:ext uri="{FF2B5EF4-FFF2-40B4-BE49-F238E27FC236}">
                  <a16:creationId xmlns:a16="http://schemas.microsoft.com/office/drawing/2014/main" id="{EBB415EB-4CA8-68F9-DD6C-9A2F40BE8C4C}"/>
                </a:ext>
              </a:extLst>
            </p:cNvPr>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4" name="Google Shape;1931;p14">
              <a:extLst>
                <a:ext uri="{FF2B5EF4-FFF2-40B4-BE49-F238E27FC236}">
                  <a16:creationId xmlns:a16="http://schemas.microsoft.com/office/drawing/2014/main" id="{6C51079C-131D-6963-0909-85169D498264}"/>
                </a:ext>
              </a:extLst>
            </p:cNvPr>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5" name="Google Shape;1932;p14">
              <a:extLst>
                <a:ext uri="{FF2B5EF4-FFF2-40B4-BE49-F238E27FC236}">
                  <a16:creationId xmlns:a16="http://schemas.microsoft.com/office/drawing/2014/main" id="{4701C215-673C-F46A-0CDC-0296F23A0556}"/>
                </a:ext>
              </a:extLst>
            </p:cNvPr>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6" name="Google Shape;1933;p14">
              <a:extLst>
                <a:ext uri="{FF2B5EF4-FFF2-40B4-BE49-F238E27FC236}">
                  <a16:creationId xmlns:a16="http://schemas.microsoft.com/office/drawing/2014/main" id="{3BB9FEB8-820E-8AE8-463F-E72FE0A94A56}"/>
                </a:ext>
              </a:extLst>
            </p:cNvPr>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7" name="Google Shape;1934;p14">
              <a:extLst>
                <a:ext uri="{FF2B5EF4-FFF2-40B4-BE49-F238E27FC236}">
                  <a16:creationId xmlns:a16="http://schemas.microsoft.com/office/drawing/2014/main" id="{B605C238-D216-D5D5-9A9C-2927F9C9A454}"/>
                </a:ext>
              </a:extLst>
            </p:cNvPr>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8" name="Google Shape;1935;p14">
              <a:extLst>
                <a:ext uri="{FF2B5EF4-FFF2-40B4-BE49-F238E27FC236}">
                  <a16:creationId xmlns:a16="http://schemas.microsoft.com/office/drawing/2014/main" id="{73A85BAC-243E-3BFA-DF72-94C129B2638B}"/>
                </a:ext>
              </a:extLst>
            </p:cNvPr>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9" name="Google Shape;1936;p14">
              <a:extLst>
                <a:ext uri="{FF2B5EF4-FFF2-40B4-BE49-F238E27FC236}">
                  <a16:creationId xmlns:a16="http://schemas.microsoft.com/office/drawing/2014/main" id="{35482B8A-B66B-9E9C-7053-4EEE7BD2EE84}"/>
                </a:ext>
              </a:extLst>
            </p:cNvPr>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0" name="Google Shape;1937;p14">
              <a:extLst>
                <a:ext uri="{FF2B5EF4-FFF2-40B4-BE49-F238E27FC236}">
                  <a16:creationId xmlns:a16="http://schemas.microsoft.com/office/drawing/2014/main" id="{47333DCC-AF2B-9B05-7063-99E882FECDF0}"/>
                </a:ext>
              </a:extLst>
            </p:cNvPr>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1" name="Google Shape;1938;p14">
              <a:extLst>
                <a:ext uri="{FF2B5EF4-FFF2-40B4-BE49-F238E27FC236}">
                  <a16:creationId xmlns:a16="http://schemas.microsoft.com/office/drawing/2014/main" id="{F20C443C-3BB6-1785-1B97-F97AC2BE9495}"/>
                </a:ext>
              </a:extLst>
            </p:cNvPr>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2" name="Google Shape;1939;p14">
              <a:extLst>
                <a:ext uri="{FF2B5EF4-FFF2-40B4-BE49-F238E27FC236}">
                  <a16:creationId xmlns:a16="http://schemas.microsoft.com/office/drawing/2014/main" id="{FB9D6B94-512E-B457-606B-7A4D20EB3FA5}"/>
                </a:ext>
              </a:extLst>
            </p:cNvPr>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3" name="Google Shape;1940;p14">
              <a:extLst>
                <a:ext uri="{FF2B5EF4-FFF2-40B4-BE49-F238E27FC236}">
                  <a16:creationId xmlns:a16="http://schemas.microsoft.com/office/drawing/2014/main" id="{A964034F-F6CA-7942-BF33-2E8D05625A17}"/>
                </a:ext>
              </a:extLst>
            </p:cNvPr>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4" name="Google Shape;1941;p14">
              <a:extLst>
                <a:ext uri="{FF2B5EF4-FFF2-40B4-BE49-F238E27FC236}">
                  <a16:creationId xmlns:a16="http://schemas.microsoft.com/office/drawing/2014/main" id="{E731460C-5614-79DD-D87B-B65978B96DAD}"/>
                </a:ext>
              </a:extLst>
            </p:cNvPr>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5" name="Google Shape;1942;p14">
              <a:extLst>
                <a:ext uri="{FF2B5EF4-FFF2-40B4-BE49-F238E27FC236}">
                  <a16:creationId xmlns:a16="http://schemas.microsoft.com/office/drawing/2014/main" id="{B0452AC5-B124-DB6C-007E-76E761A10364}"/>
                </a:ext>
              </a:extLst>
            </p:cNvPr>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86" name="Google Shape;1943;p14">
            <a:extLst>
              <a:ext uri="{FF2B5EF4-FFF2-40B4-BE49-F238E27FC236}">
                <a16:creationId xmlns:a16="http://schemas.microsoft.com/office/drawing/2014/main" id="{7F1CD6FC-9016-564C-135B-A7DE8F141F2B}"/>
              </a:ext>
            </a:extLst>
          </p:cNvPr>
          <p:cNvGrpSpPr/>
          <p:nvPr/>
        </p:nvGrpSpPr>
        <p:grpSpPr>
          <a:xfrm rot="-5130198">
            <a:off x="75089" y="2816037"/>
            <a:ext cx="730331" cy="694787"/>
            <a:chOff x="435062" y="187598"/>
            <a:chExt cx="730347" cy="694803"/>
          </a:xfrm>
        </p:grpSpPr>
        <p:sp>
          <p:nvSpPr>
            <p:cNvPr id="87" name="Google Shape;1944;p14">
              <a:extLst>
                <a:ext uri="{FF2B5EF4-FFF2-40B4-BE49-F238E27FC236}">
                  <a16:creationId xmlns:a16="http://schemas.microsoft.com/office/drawing/2014/main" id="{9048803B-3742-4767-1841-F8D3A184BF7E}"/>
                </a:ext>
              </a:extLst>
            </p:cNvPr>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chemeClr val="dk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8" name="Google Shape;1945;p14">
              <a:extLst>
                <a:ext uri="{FF2B5EF4-FFF2-40B4-BE49-F238E27FC236}">
                  <a16:creationId xmlns:a16="http://schemas.microsoft.com/office/drawing/2014/main" id="{61138B69-3647-5B7F-D317-5F9ABDCC26CC}"/>
                </a:ext>
              </a:extLst>
            </p:cNvPr>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9" name="Google Shape;1946;p14">
              <a:extLst>
                <a:ext uri="{FF2B5EF4-FFF2-40B4-BE49-F238E27FC236}">
                  <a16:creationId xmlns:a16="http://schemas.microsoft.com/office/drawing/2014/main" id="{CAADAD48-ECEF-D64A-8FBD-1BBCCE07DB93}"/>
                </a:ext>
              </a:extLst>
            </p:cNvPr>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0" name="Google Shape;1947;p14">
              <a:extLst>
                <a:ext uri="{FF2B5EF4-FFF2-40B4-BE49-F238E27FC236}">
                  <a16:creationId xmlns:a16="http://schemas.microsoft.com/office/drawing/2014/main" id="{38ABC1A2-DB2C-DCB9-C126-4D156C0B2449}"/>
                </a:ext>
              </a:extLst>
            </p:cNvPr>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dk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1" name="Google Shape;1948;p14">
              <a:extLst>
                <a:ext uri="{FF2B5EF4-FFF2-40B4-BE49-F238E27FC236}">
                  <a16:creationId xmlns:a16="http://schemas.microsoft.com/office/drawing/2014/main" id="{6858D76B-14EA-B8BC-3134-E440AF420D63}"/>
                </a:ext>
              </a:extLst>
            </p:cNvPr>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2" name="Google Shape;1949;p14">
              <a:extLst>
                <a:ext uri="{FF2B5EF4-FFF2-40B4-BE49-F238E27FC236}">
                  <a16:creationId xmlns:a16="http://schemas.microsoft.com/office/drawing/2014/main" id="{22DE6DD5-7C41-D711-36E3-E53643533E13}"/>
                </a:ext>
              </a:extLst>
            </p:cNvPr>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3" name="Google Shape;1950;p14">
              <a:extLst>
                <a:ext uri="{FF2B5EF4-FFF2-40B4-BE49-F238E27FC236}">
                  <a16:creationId xmlns:a16="http://schemas.microsoft.com/office/drawing/2014/main" id="{84D4D3AF-4099-02E7-B032-FAF1E93A271B}"/>
                </a:ext>
              </a:extLst>
            </p:cNvPr>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4" name="Google Shape;1951;p14">
              <a:extLst>
                <a:ext uri="{FF2B5EF4-FFF2-40B4-BE49-F238E27FC236}">
                  <a16:creationId xmlns:a16="http://schemas.microsoft.com/office/drawing/2014/main" id="{557D4125-E6C1-68B2-D98E-B5F0E1188E94}"/>
                </a:ext>
              </a:extLst>
            </p:cNvPr>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5" name="Google Shape;1952;p14">
              <a:extLst>
                <a:ext uri="{FF2B5EF4-FFF2-40B4-BE49-F238E27FC236}">
                  <a16:creationId xmlns:a16="http://schemas.microsoft.com/office/drawing/2014/main" id="{A6998638-C04B-C1B7-179F-573DF45C5D8D}"/>
                </a:ext>
              </a:extLst>
            </p:cNvPr>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6" name="Google Shape;1953;p14">
              <a:extLst>
                <a:ext uri="{FF2B5EF4-FFF2-40B4-BE49-F238E27FC236}">
                  <a16:creationId xmlns:a16="http://schemas.microsoft.com/office/drawing/2014/main" id="{EB5610D5-0EF5-0E76-F4AF-9C835B9681E7}"/>
                </a:ext>
              </a:extLst>
            </p:cNvPr>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7" name="Google Shape;1954;p14">
              <a:extLst>
                <a:ext uri="{FF2B5EF4-FFF2-40B4-BE49-F238E27FC236}">
                  <a16:creationId xmlns:a16="http://schemas.microsoft.com/office/drawing/2014/main" id="{6E686094-A8DF-7835-BC85-06E4909F68B3}"/>
                </a:ext>
              </a:extLst>
            </p:cNvPr>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8" name="Google Shape;1955;p14">
              <a:extLst>
                <a:ext uri="{FF2B5EF4-FFF2-40B4-BE49-F238E27FC236}">
                  <a16:creationId xmlns:a16="http://schemas.microsoft.com/office/drawing/2014/main" id="{D2D2D3A4-F009-E1CC-A7C4-E59B42B03DF4}"/>
                </a:ext>
              </a:extLst>
            </p:cNvPr>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9" name="Google Shape;1956;p14">
              <a:extLst>
                <a:ext uri="{FF2B5EF4-FFF2-40B4-BE49-F238E27FC236}">
                  <a16:creationId xmlns:a16="http://schemas.microsoft.com/office/drawing/2014/main" id="{52B9A8E1-861E-3C5D-43C0-9C300DEEF677}"/>
                </a:ext>
              </a:extLst>
            </p:cNvPr>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accent5"/>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0" name="Google Shape;1957;p14">
              <a:extLst>
                <a:ext uri="{FF2B5EF4-FFF2-40B4-BE49-F238E27FC236}">
                  <a16:creationId xmlns:a16="http://schemas.microsoft.com/office/drawing/2014/main" id="{428C6544-F1E8-3E43-40A7-CFEB52F769BB}"/>
                </a:ext>
              </a:extLst>
            </p:cNvPr>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1" name="Google Shape;1958;p14">
              <a:extLst>
                <a:ext uri="{FF2B5EF4-FFF2-40B4-BE49-F238E27FC236}">
                  <a16:creationId xmlns:a16="http://schemas.microsoft.com/office/drawing/2014/main" id="{388ED7A2-270D-A920-2E27-2772D92A6014}"/>
                </a:ext>
              </a:extLst>
            </p:cNvPr>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2" name="Google Shape;1959;p14">
              <a:extLst>
                <a:ext uri="{FF2B5EF4-FFF2-40B4-BE49-F238E27FC236}">
                  <a16:creationId xmlns:a16="http://schemas.microsoft.com/office/drawing/2014/main" id="{7CDB655F-6B5F-B53D-C49A-53419E2E1918}"/>
                </a:ext>
              </a:extLst>
            </p:cNvPr>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3" name="Google Shape;1960;p14">
              <a:extLst>
                <a:ext uri="{FF2B5EF4-FFF2-40B4-BE49-F238E27FC236}">
                  <a16:creationId xmlns:a16="http://schemas.microsoft.com/office/drawing/2014/main" id="{D546B59B-F5DE-48FF-C741-04F789B00E08}"/>
                </a:ext>
              </a:extLst>
            </p:cNvPr>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4" name="Google Shape;1961;p14">
              <a:extLst>
                <a:ext uri="{FF2B5EF4-FFF2-40B4-BE49-F238E27FC236}">
                  <a16:creationId xmlns:a16="http://schemas.microsoft.com/office/drawing/2014/main" id="{77B2857A-E9BB-2B83-6459-6F2C4CEA755B}"/>
                </a:ext>
              </a:extLst>
            </p:cNvPr>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5" name="Google Shape;1962;p14">
              <a:extLst>
                <a:ext uri="{FF2B5EF4-FFF2-40B4-BE49-F238E27FC236}">
                  <a16:creationId xmlns:a16="http://schemas.microsoft.com/office/drawing/2014/main" id="{DF2B1E1E-5D77-8CCE-3119-4C034F250A43}"/>
                </a:ext>
              </a:extLst>
            </p:cNvPr>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6" name="Google Shape;1963;p14">
              <a:extLst>
                <a:ext uri="{FF2B5EF4-FFF2-40B4-BE49-F238E27FC236}">
                  <a16:creationId xmlns:a16="http://schemas.microsoft.com/office/drawing/2014/main" id="{F0F169AD-044E-803B-245E-AB210EECA898}"/>
                </a:ext>
              </a:extLst>
            </p:cNvPr>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7" name="Google Shape;1964;p14">
              <a:extLst>
                <a:ext uri="{FF2B5EF4-FFF2-40B4-BE49-F238E27FC236}">
                  <a16:creationId xmlns:a16="http://schemas.microsoft.com/office/drawing/2014/main" id="{0738919B-8FE0-34EA-9DA1-019C2FA9B5EB}"/>
                </a:ext>
              </a:extLst>
            </p:cNvPr>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8" name="Google Shape;1965;p14">
              <a:extLst>
                <a:ext uri="{FF2B5EF4-FFF2-40B4-BE49-F238E27FC236}">
                  <a16:creationId xmlns:a16="http://schemas.microsoft.com/office/drawing/2014/main" id="{9C1C6478-83EC-3CE3-6A9D-90EE2215EAC5}"/>
                </a:ext>
              </a:extLst>
            </p:cNvPr>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9" name="Google Shape;1966;p14">
              <a:extLst>
                <a:ext uri="{FF2B5EF4-FFF2-40B4-BE49-F238E27FC236}">
                  <a16:creationId xmlns:a16="http://schemas.microsoft.com/office/drawing/2014/main" id="{9A30AFE7-4296-88F3-7AB3-FE57F7013308}"/>
                </a:ext>
              </a:extLst>
            </p:cNvPr>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10" name="Google Shape;1967;p14">
              <a:extLst>
                <a:ext uri="{FF2B5EF4-FFF2-40B4-BE49-F238E27FC236}">
                  <a16:creationId xmlns:a16="http://schemas.microsoft.com/office/drawing/2014/main" id="{4AEA3468-17C7-3C6B-B074-1270914C75E4}"/>
                </a:ext>
              </a:extLst>
            </p:cNvPr>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11" name="Google Shape;1968;p14">
              <a:extLst>
                <a:ext uri="{FF2B5EF4-FFF2-40B4-BE49-F238E27FC236}">
                  <a16:creationId xmlns:a16="http://schemas.microsoft.com/office/drawing/2014/main" id="{45A0F84B-A9B5-BE0D-B453-CCC9C9557CC4}"/>
                </a:ext>
              </a:extLst>
            </p:cNvPr>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12" name="Google Shape;1969;p14">
              <a:extLst>
                <a:ext uri="{FF2B5EF4-FFF2-40B4-BE49-F238E27FC236}">
                  <a16:creationId xmlns:a16="http://schemas.microsoft.com/office/drawing/2014/main" id="{BC3D5A56-E97D-CFBD-75D7-9B76E24AA79C}"/>
                </a:ext>
              </a:extLst>
            </p:cNvPr>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13" name="Google Shape;1970;p14">
              <a:extLst>
                <a:ext uri="{FF2B5EF4-FFF2-40B4-BE49-F238E27FC236}">
                  <a16:creationId xmlns:a16="http://schemas.microsoft.com/office/drawing/2014/main" id="{27A6697A-88D1-7E0D-3900-51E20E2D6095}"/>
                </a:ext>
              </a:extLst>
            </p:cNvPr>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117" name="Google Shape;1974;p14">
            <a:extLst>
              <a:ext uri="{FF2B5EF4-FFF2-40B4-BE49-F238E27FC236}">
                <a16:creationId xmlns:a16="http://schemas.microsoft.com/office/drawing/2014/main" id="{A6FAE777-861A-CD2D-3FF2-FA40CF9834AF}"/>
              </a:ext>
            </a:extLst>
          </p:cNvPr>
          <p:cNvGrpSpPr/>
          <p:nvPr/>
        </p:nvGrpSpPr>
        <p:grpSpPr>
          <a:xfrm rot="1156882">
            <a:off x="8876693" y="4924721"/>
            <a:ext cx="180333" cy="270117"/>
            <a:chOff x="1459800" y="1512500"/>
            <a:chExt cx="131625" cy="197100"/>
          </a:xfrm>
        </p:grpSpPr>
        <p:sp>
          <p:nvSpPr>
            <p:cNvPr id="118" name="Google Shape;1975;p14">
              <a:extLst>
                <a:ext uri="{FF2B5EF4-FFF2-40B4-BE49-F238E27FC236}">
                  <a16:creationId xmlns:a16="http://schemas.microsoft.com/office/drawing/2014/main" id="{C2CF7F86-1E41-39A0-5E04-82FB85F0AF2F}"/>
                </a:ext>
              </a:extLst>
            </p:cNvPr>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19" name="Google Shape;1976;p14">
              <a:extLst>
                <a:ext uri="{FF2B5EF4-FFF2-40B4-BE49-F238E27FC236}">
                  <a16:creationId xmlns:a16="http://schemas.microsoft.com/office/drawing/2014/main" id="{5181CD80-D519-DA86-C7AF-578E753013F0}"/>
                </a:ext>
              </a:extLst>
            </p:cNvPr>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20" name="Google Shape;1977;p14">
              <a:extLst>
                <a:ext uri="{FF2B5EF4-FFF2-40B4-BE49-F238E27FC236}">
                  <a16:creationId xmlns:a16="http://schemas.microsoft.com/office/drawing/2014/main" id="{6B398855-2449-7ACA-D2AD-017306F86CB5}"/>
                </a:ext>
              </a:extLst>
            </p:cNvPr>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21" name="Google Shape;1978;p14">
              <a:extLst>
                <a:ext uri="{FF2B5EF4-FFF2-40B4-BE49-F238E27FC236}">
                  <a16:creationId xmlns:a16="http://schemas.microsoft.com/office/drawing/2014/main" id="{59092630-8ECA-B268-7B40-1B0058730106}"/>
                </a:ext>
              </a:extLst>
            </p:cNvPr>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sp>
        <p:nvSpPr>
          <p:cNvPr id="122" name="Google Shape;1979;p14">
            <a:extLst>
              <a:ext uri="{FF2B5EF4-FFF2-40B4-BE49-F238E27FC236}">
                <a16:creationId xmlns:a16="http://schemas.microsoft.com/office/drawing/2014/main" id="{FA0FDFDD-4897-5E67-D22B-CDA1257589F6}"/>
              </a:ext>
            </a:extLst>
          </p:cNvPr>
          <p:cNvSpPr/>
          <p:nvPr/>
        </p:nvSpPr>
        <p:spPr>
          <a:xfrm rot="-10164585" flipH="1">
            <a:off x="2745420" y="3341664"/>
            <a:ext cx="215470" cy="215470"/>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123" name="Google Shape;1980;p14">
            <a:extLst>
              <a:ext uri="{FF2B5EF4-FFF2-40B4-BE49-F238E27FC236}">
                <a16:creationId xmlns:a16="http://schemas.microsoft.com/office/drawing/2014/main" id="{C04E8BC4-CC14-AF2C-C5A5-8495B4A38341}"/>
              </a:ext>
            </a:extLst>
          </p:cNvPr>
          <p:cNvSpPr/>
          <p:nvPr/>
        </p:nvSpPr>
        <p:spPr>
          <a:xfrm rot="-630953">
            <a:off x="8749526" y="-264046"/>
            <a:ext cx="641067" cy="641067"/>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124" name="Google Shape;1981;p14">
            <a:extLst>
              <a:ext uri="{FF2B5EF4-FFF2-40B4-BE49-F238E27FC236}">
                <a16:creationId xmlns:a16="http://schemas.microsoft.com/office/drawing/2014/main" id="{ED251AAB-77CA-DFD3-5B78-0FA1A38AF57F}"/>
              </a:ext>
            </a:extLst>
          </p:cNvPr>
          <p:cNvSpPr/>
          <p:nvPr/>
        </p:nvSpPr>
        <p:spPr>
          <a:xfrm rot="-635415">
            <a:off x="8347806" y="1071402"/>
            <a:ext cx="215470" cy="215470"/>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125" name="Google Shape;1982;p14">
            <a:extLst>
              <a:ext uri="{FF2B5EF4-FFF2-40B4-BE49-F238E27FC236}">
                <a16:creationId xmlns:a16="http://schemas.microsoft.com/office/drawing/2014/main" id="{CEB0656B-F702-185E-65E4-FE2BF66ADD57}"/>
              </a:ext>
            </a:extLst>
          </p:cNvPr>
          <p:cNvSpPr/>
          <p:nvPr/>
        </p:nvSpPr>
        <p:spPr>
          <a:xfrm rot="-631667">
            <a:off x="8589823" y="638244"/>
            <a:ext cx="103441" cy="103441"/>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126" name="Google Shape;1983;p14">
            <a:extLst>
              <a:ext uri="{FF2B5EF4-FFF2-40B4-BE49-F238E27FC236}">
                <a16:creationId xmlns:a16="http://schemas.microsoft.com/office/drawing/2014/main" id="{555F1CC2-10B5-C05B-6F63-A94C046527AE}"/>
              </a:ext>
            </a:extLst>
          </p:cNvPr>
          <p:cNvSpPr/>
          <p:nvPr/>
        </p:nvSpPr>
        <p:spPr>
          <a:xfrm rot="10169047">
            <a:off x="3373149" y="3468009"/>
            <a:ext cx="427509" cy="424526"/>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dirty="0">
              <a:solidFill>
                <a:srgbClr val="DADAFC"/>
              </a:solidFill>
              <a:ea typeface="+mn-ea"/>
            </a:endParaRPr>
          </a:p>
        </p:txBody>
      </p:sp>
      <p:sp>
        <p:nvSpPr>
          <p:cNvPr id="115" name="TextBox 114">
            <a:extLst>
              <a:ext uri="{FF2B5EF4-FFF2-40B4-BE49-F238E27FC236}">
                <a16:creationId xmlns:a16="http://schemas.microsoft.com/office/drawing/2014/main" id="{4CFFEFC3-7CE6-DF8C-7103-33617DDF195B}"/>
              </a:ext>
            </a:extLst>
          </p:cNvPr>
          <p:cNvSpPr txBox="1"/>
          <p:nvPr/>
        </p:nvSpPr>
        <p:spPr>
          <a:xfrm>
            <a:off x="263579" y="558480"/>
            <a:ext cx="3352881" cy="2123658"/>
          </a:xfrm>
          <a:prstGeom prst="rect">
            <a:avLst/>
          </a:prstGeom>
          <a:noFill/>
        </p:spPr>
        <p:txBody>
          <a:bodyPr wrap="square">
            <a:spAutoFit/>
          </a:bodyPr>
          <a:lstStyle/>
          <a:p>
            <a:pPr algn="ctr"/>
            <a:r>
              <a:rPr lang="vi-VN" sz="4400" b="1" dirty="0">
                <a:latin typeface="+mj-lt"/>
              </a:rPr>
              <a:t>Anh Khoai (Cây tre trăm đốt)</a:t>
            </a:r>
            <a:endParaRPr lang="en-SG" sz="4400" b="1" dirty="0">
              <a:latin typeface="+mj-lt"/>
            </a:endParaRPr>
          </a:p>
        </p:txBody>
      </p:sp>
      <p:pic>
        <p:nvPicPr>
          <p:cNvPr id="131" name="Picture 130">
            <a:extLst>
              <a:ext uri="{FF2B5EF4-FFF2-40B4-BE49-F238E27FC236}">
                <a16:creationId xmlns:a16="http://schemas.microsoft.com/office/drawing/2014/main" id="{1CC9BE17-27F9-EC70-8BD4-8FA718AE69A6}"/>
              </a:ext>
            </a:extLst>
          </p:cNvPr>
          <p:cNvPicPr>
            <a:picLocks noChangeAspect="1"/>
          </p:cNvPicPr>
          <p:nvPr/>
        </p:nvPicPr>
        <p:blipFill>
          <a:blip r:embed="rId2"/>
          <a:srcRect r="2017" b="19052"/>
          <a:stretch/>
        </p:blipFill>
        <p:spPr>
          <a:xfrm>
            <a:off x="814794" y="2806932"/>
            <a:ext cx="2321474" cy="2336568"/>
          </a:xfrm>
          <a:prstGeom prst="rect">
            <a:avLst/>
          </a:prstGeom>
        </p:spPr>
      </p:pic>
      <p:pic>
        <p:nvPicPr>
          <p:cNvPr id="9" name="Picture 8" descr="Truyện cổ tích Cây tre trăm đốt: Lời kể và ý nghĩa câu chuyện">
            <a:extLst>
              <a:ext uri="{FF2B5EF4-FFF2-40B4-BE49-F238E27FC236}">
                <a16:creationId xmlns:a16="http://schemas.microsoft.com/office/drawing/2014/main" id="{A7520687-2BE9-2742-799A-334FBF212A3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91931" y="757662"/>
            <a:ext cx="4767821" cy="3212128"/>
          </a:xfrm>
          <a:prstGeom prst="rect">
            <a:avLst/>
          </a:prstGeom>
          <a:noFill/>
          <a:ln>
            <a:noFill/>
          </a:ln>
        </p:spPr>
      </p:pic>
    </p:spTree>
    <p:extLst>
      <p:ext uri="{BB962C8B-B14F-4D97-AF65-F5344CB8AC3E}">
        <p14:creationId xmlns:p14="http://schemas.microsoft.com/office/powerpoint/2010/main" val="406865432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barn(inVertical)">
                                      <p:cBhvr>
                                        <p:cTn id="7"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C321A-F4D7-E843-3B58-6E5BCD342B4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AF9F8EF-8556-502F-BD3B-F9D1182A9BA9}"/>
              </a:ext>
            </a:extLst>
          </p:cNvPr>
          <p:cNvPicPr>
            <a:picLocks noChangeAspect="1"/>
          </p:cNvPicPr>
          <p:nvPr/>
        </p:nvPicPr>
        <p:blipFill>
          <a:blip r:embed="rId2"/>
          <a:stretch>
            <a:fillRect/>
          </a:stretch>
        </p:blipFill>
        <p:spPr>
          <a:xfrm>
            <a:off x="0" y="0"/>
            <a:ext cx="9144000" cy="5143500"/>
          </a:xfrm>
          <a:prstGeom prst="rect">
            <a:avLst/>
          </a:prstGeom>
        </p:spPr>
      </p:pic>
      <p:pic>
        <p:nvPicPr>
          <p:cNvPr id="8" name="Picture 7">
            <a:extLst>
              <a:ext uri="{FF2B5EF4-FFF2-40B4-BE49-F238E27FC236}">
                <a16:creationId xmlns:a16="http://schemas.microsoft.com/office/drawing/2014/main" id="{BD466854-F510-3B84-F93D-E8925C33E094}"/>
              </a:ext>
            </a:extLst>
          </p:cNvPr>
          <p:cNvPicPr>
            <a:picLocks noChangeAspect="1"/>
          </p:cNvPicPr>
          <p:nvPr/>
        </p:nvPicPr>
        <p:blipFill>
          <a:blip r:embed="rId3">
            <a:clrChange>
              <a:clrFrom>
                <a:srgbClr val="FFFFFF"/>
              </a:clrFrom>
              <a:clrTo>
                <a:srgbClr val="FFFFFF">
                  <a:alpha val="0"/>
                </a:srgbClr>
              </a:clrTo>
            </a:clrChange>
          </a:blip>
          <a:srcRect t="59241" r="33630" b="19609"/>
          <a:stretch/>
        </p:blipFill>
        <p:spPr>
          <a:xfrm>
            <a:off x="295155" y="1"/>
            <a:ext cx="6701742" cy="807335"/>
          </a:xfrm>
          <a:prstGeom prst="rect">
            <a:avLst/>
          </a:prstGeom>
        </p:spPr>
      </p:pic>
      <p:sp>
        <p:nvSpPr>
          <p:cNvPr id="10" name="TextBox 9">
            <a:extLst>
              <a:ext uri="{FF2B5EF4-FFF2-40B4-BE49-F238E27FC236}">
                <a16:creationId xmlns:a16="http://schemas.microsoft.com/office/drawing/2014/main" id="{9914B2E3-9A32-DF39-BB42-8DF1D9EF0DF0}"/>
              </a:ext>
            </a:extLst>
          </p:cNvPr>
          <p:cNvSpPr txBox="1"/>
          <p:nvPr/>
        </p:nvSpPr>
        <p:spPr>
          <a:xfrm>
            <a:off x="3048483" y="121643"/>
            <a:ext cx="4570553" cy="587148"/>
          </a:xfrm>
          <a:prstGeom prst="rect">
            <a:avLst/>
          </a:prstGeom>
          <a:noFill/>
        </p:spPr>
        <p:txBody>
          <a:bodyPr wrap="square">
            <a:spAutoFit/>
          </a:bodyPr>
          <a:lstStyle/>
          <a:p>
            <a:pPr defTabSz="685800">
              <a:lnSpc>
                <a:spcPct val="150000"/>
              </a:lnSpc>
              <a:spcAft>
                <a:spcPts val="600"/>
              </a:spcAft>
              <a:buClrTx/>
            </a:pPr>
            <a:r>
              <a:rPr lang="vi-VN" sz="2400" b="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HOẠT ĐỘNG MỞ ĐẦU</a:t>
            </a:r>
            <a:endParaRPr lang="en-SG" sz="18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15" name="Group 14">
            <a:extLst>
              <a:ext uri="{FF2B5EF4-FFF2-40B4-BE49-F238E27FC236}">
                <a16:creationId xmlns:a16="http://schemas.microsoft.com/office/drawing/2014/main" id="{21273707-6D78-A715-4964-D757E26075F3}"/>
              </a:ext>
            </a:extLst>
          </p:cNvPr>
          <p:cNvGrpSpPr/>
          <p:nvPr/>
        </p:nvGrpSpPr>
        <p:grpSpPr>
          <a:xfrm>
            <a:off x="4195609" y="807336"/>
            <a:ext cx="5830496" cy="4525236"/>
            <a:chOff x="231361" y="-975883"/>
            <a:chExt cx="11379705" cy="9510727"/>
          </a:xfrm>
        </p:grpSpPr>
        <p:sp>
          <p:nvSpPr>
            <p:cNvPr id="2" name="Freeform 5">
              <a:extLst>
                <a:ext uri="{FF2B5EF4-FFF2-40B4-BE49-F238E27FC236}">
                  <a16:creationId xmlns:a16="http://schemas.microsoft.com/office/drawing/2014/main" id="{1B2FB4FC-6492-6129-B454-0F06EF711F04}"/>
                </a:ext>
              </a:extLst>
            </p:cNvPr>
            <p:cNvSpPr/>
            <p:nvPr/>
          </p:nvSpPr>
          <p:spPr>
            <a:xfrm>
              <a:off x="1424900" y="-975883"/>
              <a:ext cx="6528563" cy="3324207"/>
            </a:xfrm>
            <a:custGeom>
              <a:avLst/>
              <a:gdLst/>
              <a:ahLst/>
              <a:cxnLst/>
              <a:rect l="l" t="t" r="r" b="b"/>
              <a:pathLst>
                <a:path w="5351425" h="2883080">
                  <a:moveTo>
                    <a:pt x="0" y="0"/>
                  </a:moveTo>
                  <a:lnTo>
                    <a:pt x="5351425" y="0"/>
                  </a:lnTo>
                  <a:lnTo>
                    <a:pt x="5351425" y="2883081"/>
                  </a:lnTo>
                  <a:lnTo>
                    <a:pt x="0" y="28830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sysClr val="windowText" lastClr="000000"/>
                </a:solidFill>
                <a:effectLst/>
                <a:uLnTx/>
                <a:uFillTx/>
              </a:endParaRPr>
            </a:p>
          </p:txBody>
        </p:sp>
        <p:sp>
          <p:nvSpPr>
            <p:cNvPr id="3" name="Freeform 6">
              <a:extLst>
                <a:ext uri="{FF2B5EF4-FFF2-40B4-BE49-F238E27FC236}">
                  <a16:creationId xmlns:a16="http://schemas.microsoft.com/office/drawing/2014/main" id="{C3375FC6-654E-7356-1179-3EA9BFCE2C80}"/>
                </a:ext>
              </a:extLst>
            </p:cNvPr>
            <p:cNvSpPr/>
            <p:nvPr/>
          </p:nvSpPr>
          <p:spPr>
            <a:xfrm>
              <a:off x="231361" y="2188393"/>
              <a:ext cx="9063156" cy="5910212"/>
            </a:xfrm>
            <a:custGeom>
              <a:avLst/>
              <a:gdLst/>
              <a:ahLst/>
              <a:cxnLst/>
              <a:rect l="l" t="t" r="r" b="b"/>
              <a:pathLst>
                <a:path w="7399328" h="5910213">
                  <a:moveTo>
                    <a:pt x="0" y="0"/>
                  </a:moveTo>
                  <a:lnTo>
                    <a:pt x="7399328" y="0"/>
                  </a:lnTo>
                  <a:lnTo>
                    <a:pt x="7399328" y="5910213"/>
                  </a:lnTo>
                  <a:lnTo>
                    <a:pt x="0" y="5910213"/>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sysClr val="windowText" lastClr="000000"/>
                </a:solidFill>
                <a:effectLst/>
                <a:uLnTx/>
                <a:uFillTx/>
              </a:endParaRPr>
            </a:p>
          </p:txBody>
        </p:sp>
        <p:sp>
          <p:nvSpPr>
            <p:cNvPr id="5" name="Freeform 10">
              <a:extLst>
                <a:ext uri="{FF2B5EF4-FFF2-40B4-BE49-F238E27FC236}">
                  <a16:creationId xmlns:a16="http://schemas.microsoft.com/office/drawing/2014/main" id="{D91C70F9-0360-5D3A-2D14-26AC45878F63}"/>
                </a:ext>
              </a:extLst>
            </p:cNvPr>
            <p:cNvSpPr/>
            <p:nvPr/>
          </p:nvSpPr>
          <p:spPr>
            <a:xfrm rot="5108945">
              <a:off x="7877849" y="1093812"/>
              <a:ext cx="1223816" cy="1435561"/>
            </a:xfrm>
            <a:custGeom>
              <a:avLst/>
              <a:gdLst/>
              <a:ahLst/>
              <a:cxnLst/>
              <a:rect l="l" t="t" r="r" b="b"/>
              <a:pathLst>
                <a:path w="1223816" h="1435562">
                  <a:moveTo>
                    <a:pt x="0" y="0"/>
                  </a:moveTo>
                  <a:lnTo>
                    <a:pt x="1223816" y="0"/>
                  </a:lnTo>
                  <a:lnTo>
                    <a:pt x="1223816" y="1435562"/>
                  </a:lnTo>
                  <a:lnTo>
                    <a:pt x="0" y="14355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sysClr val="windowText" lastClr="000000"/>
                </a:solidFill>
                <a:effectLst/>
                <a:uLnTx/>
                <a:uFillTx/>
              </a:endParaRPr>
            </a:p>
          </p:txBody>
        </p:sp>
        <p:sp>
          <p:nvSpPr>
            <p:cNvPr id="6" name="Freeform 11">
              <a:extLst>
                <a:ext uri="{FF2B5EF4-FFF2-40B4-BE49-F238E27FC236}">
                  <a16:creationId xmlns:a16="http://schemas.microsoft.com/office/drawing/2014/main" id="{3A858BDC-B46F-6832-C13A-50B6C05F743D}"/>
                </a:ext>
              </a:extLst>
            </p:cNvPr>
            <p:cNvSpPr/>
            <p:nvPr/>
          </p:nvSpPr>
          <p:spPr>
            <a:xfrm rot="4857813">
              <a:off x="304090" y="939788"/>
              <a:ext cx="1578503" cy="1512493"/>
            </a:xfrm>
            <a:custGeom>
              <a:avLst/>
              <a:gdLst/>
              <a:ahLst/>
              <a:cxnLst/>
              <a:rect l="l" t="t" r="r" b="b"/>
              <a:pathLst>
                <a:path w="1578503" h="1512493">
                  <a:moveTo>
                    <a:pt x="0" y="0"/>
                  </a:moveTo>
                  <a:lnTo>
                    <a:pt x="1578503" y="0"/>
                  </a:lnTo>
                  <a:lnTo>
                    <a:pt x="1578503" y="1512494"/>
                  </a:lnTo>
                  <a:lnTo>
                    <a:pt x="0" y="151249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sysClr val="windowText" lastClr="000000"/>
                </a:solidFill>
                <a:effectLst/>
                <a:uLnTx/>
                <a:uFillTx/>
              </a:endParaRPr>
            </a:p>
          </p:txBody>
        </p:sp>
        <p:sp>
          <p:nvSpPr>
            <p:cNvPr id="13" name="Freeform 12">
              <a:extLst>
                <a:ext uri="{FF2B5EF4-FFF2-40B4-BE49-F238E27FC236}">
                  <a16:creationId xmlns:a16="http://schemas.microsoft.com/office/drawing/2014/main" id="{4451E3F2-DEA0-DE0C-A534-B58639B409FB}"/>
                </a:ext>
              </a:extLst>
            </p:cNvPr>
            <p:cNvSpPr/>
            <p:nvPr/>
          </p:nvSpPr>
          <p:spPr>
            <a:xfrm rot="549153" flipH="1">
              <a:off x="7689429" y="-720227"/>
              <a:ext cx="858263" cy="858263"/>
            </a:xfrm>
            <a:custGeom>
              <a:avLst/>
              <a:gdLst/>
              <a:ahLst/>
              <a:cxnLst/>
              <a:rect l="l" t="t" r="r" b="b"/>
              <a:pathLst>
                <a:path w="858263" h="858263">
                  <a:moveTo>
                    <a:pt x="858263" y="0"/>
                  </a:moveTo>
                  <a:lnTo>
                    <a:pt x="0" y="0"/>
                  </a:lnTo>
                  <a:lnTo>
                    <a:pt x="0" y="858262"/>
                  </a:lnTo>
                  <a:lnTo>
                    <a:pt x="858263" y="858262"/>
                  </a:lnTo>
                  <a:lnTo>
                    <a:pt x="858263"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sysClr val="windowText" lastClr="000000"/>
                </a:solidFill>
                <a:effectLst/>
                <a:uLnTx/>
                <a:uFillTx/>
              </a:endParaRPr>
            </a:p>
          </p:txBody>
        </p:sp>
        <p:sp>
          <p:nvSpPr>
            <p:cNvPr id="14" name="Freeform 13">
              <a:extLst>
                <a:ext uri="{FF2B5EF4-FFF2-40B4-BE49-F238E27FC236}">
                  <a16:creationId xmlns:a16="http://schemas.microsoft.com/office/drawing/2014/main" id="{46B1DB97-8AD2-7C53-93E3-708BA8FC0110}"/>
                </a:ext>
              </a:extLst>
            </p:cNvPr>
            <p:cNvSpPr/>
            <p:nvPr/>
          </p:nvSpPr>
          <p:spPr>
            <a:xfrm flipH="1">
              <a:off x="7953466" y="7662367"/>
              <a:ext cx="3657600" cy="872477"/>
            </a:xfrm>
            <a:custGeom>
              <a:avLst/>
              <a:gdLst/>
              <a:ahLst/>
              <a:cxnLst/>
              <a:rect l="l" t="t" r="r" b="b"/>
              <a:pathLst>
                <a:path w="3657600" h="872477">
                  <a:moveTo>
                    <a:pt x="3657600" y="0"/>
                  </a:moveTo>
                  <a:lnTo>
                    <a:pt x="0" y="0"/>
                  </a:lnTo>
                  <a:lnTo>
                    <a:pt x="0" y="872478"/>
                  </a:lnTo>
                  <a:lnTo>
                    <a:pt x="3657600" y="872478"/>
                  </a:lnTo>
                  <a:lnTo>
                    <a:pt x="365760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sysClr val="windowText" lastClr="000000"/>
                </a:solidFill>
                <a:effectLst/>
                <a:uLnTx/>
                <a:uFillTx/>
              </a:endParaRPr>
            </a:p>
          </p:txBody>
        </p:sp>
      </p:grpSp>
      <p:sp>
        <p:nvSpPr>
          <p:cNvPr id="17" name="TextBox 16">
            <a:extLst>
              <a:ext uri="{FF2B5EF4-FFF2-40B4-BE49-F238E27FC236}">
                <a16:creationId xmlns:a16="http://schemas.microsoft.com/office/drawing/2014/main" id="{B2419876-7138-FCA6-C7BF-078932E7666D}"/>
              </a:ext>
            </a:extLst>
          </p:cNvPr>
          <p:cNvSpPr txBox="1"/>
          <p:nvPr/>
        </p:nvSpPr>
        <p:spPr>
          <a:xfrm>
            <a:off x="5144870" y="1046754"/>
            <a:ext cx="2824638" cy="1200329"/>
          </a:xfrm>
          <a:prstGeom prst="rect">
            <a:avLst/>
          </a:prstGeom>
          <a:noFill/>
        </p:spPr>
        <p:txBody>
          <a:bodyPr wrap="square">
            <a:spAutoFit/>
          </a:bodyPr>
          <a:lstStyle/>
          <a:p>
            <a:pPr algn="ctr">
              <a:spcAft>
                <a:spcPts val="800"/>
              </a:spcAft>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Em hãy chỉ ra điểm chung của những nhân vật này</a:t>
            </a:r>
            <a:endParaRPr lang="en-SG"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170539BE-E936-ED48-EBF9-E986D2B0532B}"/>
              </a:ext>
            </a:extLst>
          </p:cNvPr>
          <p:cNvSpPr txBox="1"/>
          <p:nvPr/>
        </p:nvSpPr>
        <p:spPr>
          <a:xfrm>
            <a:off x="4475879" y="2647593"/>
            <a:ext cx="4083050" cy="2062103"/>
          </a:xfrm>
          <a:prstGeom prst="rect">
            <a:avLst/>
          </a:prstGeom>
          <a:noFill/>
        </p:spPr>
        <p:txBody>
          <a:bodyPr wrap="square">
            <a:spAutoFit/>
          </a:bodyPr>
          <a:lstStyle/>
          <a:p>
            <a:pPr marR="62865" algn="ctr">
              <a:spcAft>
                <a:spcPts val="800"/>
              </a:spcAft>
              <a:tabLst>
                <a:tab pos="196850" algn="l"/>
              </a:tabLst>
            </a:pP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Đều là những nhân vật có số phận bất hạnh, éo le nhưng sống lương thiện, hiền lành</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19" descr="A cartoon of a person holding an ax and a bow and arrow&#10;&#10;Description automatically generated">
            <a:extLst>
              <a:ext uri="{FF2B5EF4-FFF2-40B4-BE49-F238E27FC236}">
                <a16:creationId xmlns:a16="http://schemas.microsoft.com/office/drawing/2014/main" id="{36CDD176-4243-2E3A-3AAE-208E6F353D91}"/>
              </a:ext>
            </a:extLst>
          </p:cNvPr>
          <p:cNvPicPr>
            <a:picLocks noChangeAspect="1"/>
          </p:cNvPicPr>
          <p:nvPr/>
        </p:nvPicPr>
        <p:blipFill>
          <a:blip r:embed="rId16"/>
          <a:stretch>
            <a:fillRect/>
          </a:stretch>
        </p:blipFill>
        <p:spPr>
          <a:xfrm>
            <a:off x="1393563" y="3385636"/>
            <a:ext cx="3082316" cy="1810624"/>
          </a:xfrm>
          <a:prstGeom prst="rect">
            <a:avLst/>
          </a:prstGeom>
        </p:spPr>
      </p:pic>
      <p:pic>
        <p:nvPicPr>
          <p:cNvPr id="21" name="Picture 20" descr="A cartoon of a child on a pile of green stalks&#10;&#10;Description automatically generated">
            <a:extLst>
              <a:ext uri="{FF2B5EF4-FFF2-40B4-BE49-F238E27FC236}">
                <a16:creationId xmlns:a16="http://schemas.microsoft.com/office/drawing/2014/main" id="{F89DD37D-2FB5-0D1A-A0FC-80723208E29B}"/>
              </a:ext>
            </a:extLst>
          </p:cNvPr>
          <p:cNvPicPr>
            <a:picLocks noChangeAspect="1"/>
          </p:cNvPicPr>
          <p:nvPr/>
        </p:nvPicPr>
        <p:blipFill>
          <a:blip r:embed="rId17"/>
          <a:stretch>
            <a:fillRect/>
          </a:stretch>
        </p:blipFill>
        <p:spPr>
          <a:xfrm>
            <a:off x="410841" y="1464231"/>
            <a:ext cx="2642797" cy="1743512"/>
          </a:xfrm>
          <a:prstGeom prst="rect">
            <a:avLst/>
          </a:prstGeom>
        </p:spPr>
      </p:pic>
      <p:grpSp>
        <p:nvGrpSpPr>
          <p:cNvPr id="22" name="Group 21">
            <a:extLst>
              <a:ext uri="{FF2B5EF4-FFF2-40B4-BE49-F238E27FC236}">
                <a16:creationId xmlns:a16="http://schemas.microsoft.com/office/drawing/2014/main" id="{E273C8CF-DC63-0A10-EB31-298DA49BF02C}"/>
              </a:ext>
            </a:extLst>
          </p:cNvPr>
          <p:cNvGrpSpPr/>
          <p:nvPr/>
        </p:nvGrpSpPr>
        <p:grpSpPr>
          <a:xfrm>
            <a:off x="0" y="3309257"/>
            <a:ext cx="2124891" cy="1928779"/>
            <a:chOff x="-394252" y="2374319"/>
            <a:chExt cx="3252519" cy="3115520"/>
          </a:xfrm>
        </p:grpSpPr>
        <p:pic>
          <p:nvPicPr>
            <p:cNvPr id="23" name="Picture 22" descr="A blurry image of a person running&#10;&#10;Description automatically generated">
              <a:extLst>
                <a:ext uri="{FF2B5EF4-FFF2-40B4-BE49-F238E27FC236}">
                  <a16:creationId xmlns:a16="http://schemas.microsoft.com/office/drawing/2014/main" id="{31E36531-CC3A-FA2A-81A2-A84874A332E4}"/>
                </a:ext>
              </a:extLst>
            </p:cNvPr>
            <p:cNvPicPr>
              <a:picLocks noChangeAspect="1"/>
            </p:cNvPicPr>
            <p:nvPr/>
          </p:nvPicPr>
          <p:blipFill>
            <a:blip r:embed="rId18"/>
            <a:stretch>
              <a:fillRect/>
            </a:stretch>
          </p:blipFill>
          <p:spPr>
            <a:xfrm>
              <a:off x="133382" y="2374319"/>
              <a:ext cx="2724885" cy="2673472"/>
            </a:xfrm>
            <a:prstGeom prst="rect">
              <a:avLst/>
            </a:prstGeom>
          </p:spPr>
        </p:pic>
        <p:pic>
          <p:nvPicPr>
            <p:cNvPr id="24" name="Picture 23" descr="A person holding apples and a child's head&#10;&#10;Description automatically generated">
              <a:extLst>
                <a:ext uri="{FF2B5EF4-FFF2-40B4-BE49-F238E27FC236}">
                  <a16:creationId xmlns:a16="http://schemas.microsoft.com/office/drawing/2014/main" id="{7FFBA56F-EB8D-1C17-617F-C25D882F2C1A}"/>
                </a:ext>
              </a:extLst>
            </p:cNvPr>
            <p:cNvPicPr>
              <a:picLocks noChangeAspect="1"/>
            </p:cNvPicPr>
            <p:nvPr/>
          </p:nvPicPr>
          <p:blipFill>
            <a:blip r:embed="rId19"/>
            <a:srcRect r="59981" b="4333"/>
            <a:stretch/>
          </p:blipFill>
          <p:spPr>
            <a:xfrm>
              <a:off x="-394252" y="3287437"/>
              <a:ext cx="1412796" cy="2202402"/>
            </a:xfrm>
            <a:prstGeom prst="rect">
              <a:avLst/>
            </a:prstGeom>
          </p:spPr>
        </p:pic>
      </p:grpSp>
    </p:spTree>
    <p:extLst>
      <p:ext uri="{BB962C8B-B14F-4D97-AF65-F5344CB8AC3E}">
        <p14:creationId xmlns:p14="http://schemas.microsoft.com/office/powerpoint/2010/main" val="2590714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500" fill="hold"/>
                                        <p:tgtEl>
                                          <p:spTgt spid="19"/>
                                        </p:tgtEl>
                                        <p:attrNameLst>
                                          <p:attrName>ppt_w</p:attrName>
                                        </p:attrNameLst>
                                      </p:cBhvr>
                                      <p:tavLst>
                                        <p:tav tm="0">
                                          <p:val>
                                            <p:fltVal val="0"/>
                                          </p:val>
                                        </p:tav>
                                        <p:tav tm="100000">
                                          <p:val>
                                            <p:strVal val="#ppt_w"/>
                                          </p:val>
                                        </p:tav>
                                      </p:tavLst>
                                    </p:anim>
                                    <p:anim calcmode="lin" valueType="num">
                                      <p:cBhvr>
                                        <p:cTn id="27" dur="500" fill="hold"/>
                                        <p:tgtEl>
                                          <p:spTgt spid="19"/>
                                        </p:tgtEl>
                                        <p:attrNameLst>
                                          <p:attrName>ppt_h</p:attrName>
                                        </p:attrNameLst>
                                      </p:cBhvr>
                                      <p:tavLst>
                                        <p:tav tm="0">
                                          <p:val>
                                            <p:fltVal val="0"/>
                                          </p:val>
                                        </p:tav>
                                        <p:tav tm="100000">
                                          <p:val>
                                            <p:strVal val="#ppt_h"/>
                                          </p:val>
                                        </p:tav>
                                      </p:tavLst>
                                    </p:anim>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A359A-FD44-1013-9AE7-039EEF847DD0}"/>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5080502-00C9-B62B-8DA0-5D6A41B61FDA}"/>
              </a:ext>
            </a:extLst>
          </p:cNvPr>
          <p:cNvPicPr>
            <a:picLocks noChangeAspect="1"/>
          </p:cNvPicPr>
          <p:nvPr/>
        </p:nvPicPr>
        <p:blipFill>
          <a:blip r:embed="rId2"/>
          <a:stretch>
            <a:fillRect/>
          </a:stretch>
        </p:blipFill>
        <p:spPr>
          <a:xfrm>
            <a:off x="0" y="0"/>
            <a:ext cx="9144000" cy="5143500"/>
          </a:xfrm>
          <a:prstGeom prst="rect">
            <a:avLst/>
          </a:prstGeom>
        </p:spPr>
      </p:pic>
      <p:pic>
        <p:nvPicPr>
          <p:cNvPr id="4" name="Picture 3" descr="A cartoon of a child on a pile of green stalks&#10;&#10;Description automatically generated">
            <a:extLst>
              <a:ext uri="{FF2B5EF4-FFF2-40B4-BE49-F238E27FC236}">
                <a16:creationId xmlns:a16="http://schemas.microsoft.com/office/drawing/2014/main" id="{25AE4490-5D67-11B6-CF58-B01BBA178F7F}"/>
              </a:ext>
            </a:extLst>
          </p:cNvPr>
          <p:cNvPicPr>
            <a:picLocks noChangeAspect="1"/>
          </p:cNvPicPr>
          <p:nvPr/>
        </p:nvPicPr>
        <p:blipFill>
          <a:blip r:embed="rId3"/>
          <a:stretch>
            <a:fillRect/>
          </a:stretch>
        </p:blipFill>
        <p:spPr>
          <a:xfrm>
            <a:off x="-353405" y="426772"/>
            <a:ext cx="2647351" cy="1996010"/>
          </a:xfrm>
          <a:prstGeom prst="rect">
            <a:avLst/>
          </a:prstGeom>
        </p:spPr>
      </p:pic>
      <p:grpSp>
        <p:nvGrpSpPr>
          <p:cNvPr id="5" name="Group 4">
            <a:extLst>
              <a:ext uri="{FF2B5EF4-FFF2-40B4-BE49-F238E27FC236}">
                <a16:creationId xmlns:a16="http://schemas.microsoft.com/office/drawing/2014/main" id="{997E4E6D-ADD4-10B4-2096-046926AC622B}"/>
              </a:ext>
            </a:extLst>
          </p:cNvPr>
          <p:cNvGrpSpPr/>
          <p:nvPr/>
        </p:nvGrpSpPr>
        <p:grpSpPr>
          <a:xfrm>
            <a:off x="7045235" y="0"/>
            <a:ext cx="2506966" cy="1908179"/>
            <a:chOff x="-705490" y="2374319"/>
            <a:chExt cx="3563757" cy="2905246"/>
          </a:xfrm>
        </p:grpSpPr>
        <p:pic>
          <p:nvPicPr>
            <p:cNvPr id="6" name="Picture 5" descr="A blurry image of a person running&#10;&#10;Description automatically generated">
              <a:extLst>
                <a:ext uri="{FF2B5EF4-FFF2-40B4-BE49-F238E27FC236}">
                  <a16:creationId xmlns:a16="http://schemas.microsoft.com/office/drawing/2014/main" id="{4FEB248E-A8DB-EB64-97BA-191DFF155473}"/>
                </a:ext>
              </a:extLst>
            </p:cNvPr>
            <p:cNvPicPr>
              <a:picLocks noChangeAspect="1"/>
            </p:cNvPicPr>
            <p:nvPr/>
          </p:nvPicPr>
          <p:blipFill>
            <a:blip r:embed="rId4"/>
            <a:stretch>
              <a:fillRect/>
            </a:stretch>
          </p:blipFill>
          <p:spPr>
            <a:xfrm>
              <a:off x="133382" y="2374319"/>
              <a:ext cx="2724885" cy="2673472"/>
            </a:xfrm>
            <a:prstGeom prst="rect">
              <a:avLst/>
            </a:prstGeom>
          </p:spPr>
        </p:pic>
        <p:pic>
          <p:nvPicPr>
            <p:cNvPr id="7" name="Picture 6" descr="A person holding apples and a child's head&#10;&#10;Description automatically generated">
              <a:extLst>
                <a:ext uri="{FF2B5EF4-FFF2-40B4-BE49-F238E27FC236}">
                  <a16:creationId xmlns:a16="http://schemas.microsoft.com/office/drawing/2014/main" id="{1175EB8A-9B64-BC64-1D8C-00AA50960D1A}"/>
                </a:ext>
              </a:extLst>
            </p:cNvPr>
            <p:cNvPicPr>
              <a:picLocks noChangeAspect="1"/>
            </p:cNvPicPr>
            <p:nvPr/>
          </p:nvPicPr>
          <p:blipFill>
            <a:blip r:embed="rId5"/>
            <a:srcRect r="59981" b="4333"/>
            <a:stretch/>
          </p:blipFill>
          <p:spPr>
            <a:xfrm>
              <a:off x="-705490" y="3077162"/>
              <a:ext cx="1412796" cy="2202403"/>
            </a:xfrm>
            <a:prstGeom prst="rect">
              <a:avLst/>
            </a:prstGeom>
          </p:spPr>
        </p:pic>
      </p:grpSp>
      <p:pic>
        <p:nvPicPr>
          <p:cNvPr id="8" name="Picture 7" descr="A cartoon of a person holding a bowl and a fish&#10;&#10;Description automatically generated">
            <a:extLst>
              <a:ext uri="{FF2B5EF4-FFF2-40B4-BE49-F238E27FC236}">
                <a16:creationId xmlns:a16="http://schemas.microsoft.com/office/drawing/2014/main" id="{09A39F70-E130-169F-E6D2-EA2499BE3ED4}"/>
              </a:ext>
            </a:extLst>
          </p:cNvPr>
          <p:cNvPicPr>
            <a:picLocks noChangeAspect="1"/>
          </p:cNvPicPr>
          <p:nvPr/>
        </p:nvPicPr>
        <p:blipFill>
          <a:blip r:embed="rId6"/>
          <a:stretch>
            <a:fillRect/>
          </a:stretch>
        </p:blipFill>
        <p:spPr>
          <a:xfrm flipH="1">
            <a:off x="0" y="2849554"/>
            <a:ext cx="2293946" cy="2293946"/>
          </a:xfrm>
          <a:prstGeom prst="rect">
            <a:avLst/>
          </a:prstGeom>
        </p:spPr>
      </p:pic>
      <p:grpSp>
        <p:nvGrpSpPr>
          <p:cNvPr id="9" name="Group 8">
            <a:extLst>
              <a:ext uri="{FF2B5EF4-FFF2-40B4-BE49-F238E27FC236}">
                <a16:creationId xmlns:a16="http://schemas.microsoft.com/office/drawing/2014/main" id="{130021AC-116F-D65F-99FD-D5EFB87470AD}"/>
              </a:ext>
            </a:extLst>
          </p:cNvPr>
          <p:cNvGrpSpPr/>
          <p:nvPr/>
        </p:nvGrpSpPr>
        <p:grpSpPr>
          <a:xfrm>
            <a:off x="6575670" y="2219383"/>
            <a:ext cx="2679593" cy="3235321"/>
            <a:chOff x="6175076" y="1864031"/>
            <a:chExt cx="2679593" cy="3235321"/>
          </a:xfrm>
        </p:grpSpPr>
        <p:pic>
          <p:nvPicPr>
            <p:cNvPr id="10" name="Picture 9" descr="A person holding a bow and arrow&#10;&#10;Description automatically generated">
              <a:extLst>
                <a:ext uri="{FF2B5EF4-FFF2-40B4-BE49-F238E27FC236}">
                  <a16:creationId xmlns:a16="http://schemas.microsoft.com/office/drawing/2014/main" id="{7283FEE7-4961-93A6-BA5F-051C59F240F3}"/>
                </a:ext>
              </a:extLst>
            </p:cNvPr>
            <p:cNvPicPr>
              <a:picLocks noChangeAspect="1"/>
            </p:cNvPicPr>
            <p:nvPr/>
          </p:nvPicPr>
          <p:blipFill>
            <a:blip r:embed="rId7"/>
            <a:stretch>
              <a:fillRect/>
            </a:stretch>
          </p:blipFill>
          <p:spPr>
            <a:xfrm>
              <a:off x="6175076" y="2648664"/>
              <a:ext cx="2020162" cy="2450688"/>
            </a:xfrm>
            <a:prstGeom prst="rect">
              <a:avLst/>
            </a:prstGeom>
          </p:spPr>
        </p:pic>
        <p:pic>
          <p:nvPicPr>
            <p:cNvPr id="11" name="Picture 10" descr="A cartoon of a person flying with an eagle&#10;&#10;Description automatically generated">
              <a:extLst>
                <a:ext uri="{FF2B5EF4-FFF2-40B4-BE49-F238E27FC236}">
                  <a16:creationId xmlns:a16="http://schemas.microsoft.com/office/drawing/2014/main" id="{A87232F5-E33E-0D0B-F032-8134CC6D0CFF}"/>
                </a:ext>
              </a:extLst>
            </p:cNvPr>
            <p:cNvPicPr>
              <a:picLocks noChangeAspect="1"/>
            </p:cNvPicPr>
            <p:nvPr/>
          </p:nvPicPr>
          <p:blipFill>
            <a:blip r:embed="rId8"/>
            <a:stretch>
              <a:fillRect/>
            </a:stretch>
          </p:blipFill>
          <p:spPr>
            <a:xfrm>
              <a:off x="7689084" y="1864031"/>
              <a:ext cx="1165585" cy="1413988"/>
            </a:xfrm>
            <a:prstGeom prst="rect">
              <a:avLst/>
            </a:prstGeom>
          </p:spPr>
        </p:pic>
      </p:grpSp>
      <p:pic>
        <p:nvPicPr>
          <p:cNvPr id="2" name="Picture 1">
            <a:extLst>
              <a:ext uri="{FF2B5EF4-FFF2-40B4-BE49-F238E27FC236}">
                <a16:creationId xmlns:a16="http://schemas.microsoft.com/office/drawing/2014/main" id="{1868AB56-45BD-DEDA-D319-A3C13FEA5CB9}"/>
              </a:ext>
            </a:extLst>
          </p:cNvPr>
          <p:cNvPicPr>
            <a:picLocks noChangeAspect="1"/>
          </p:cNvPicPr>
          <p:nvPr/>
        </p:nvPicPr>
        <p:blipFill rotWithShape="1">
          <a:blip r:embed="rId9">
            <a:clrChange>
              <a:clrFrom>
                <a:srgbClr val="FFFFFF"/>
              </a:clrFrom>
              <a:clrTo>
                <a:srgbClr val="FFFFFF">
                  <a:alpha val="0"/>
                </a:srgbClr>
              </a:clrTo>
            </a:clrChange>
          </a:blip>
          <a:srcRect t="38989" r="1250"/>
          <a:stretch/>
        </p:blipFill>
        <p:spPr>
          <a:xfrm>
            <a:off x="1104917" y="1267141"/>
            <a:ext cx="7717322" cy="3164825"/>
          </a:xfrm>
          <a:prstGeom prst="rect">
            <a:avLst/>
          </a:prstGeom>
        </p:spPr>
      </p:pic>
    </p:spTree>
    <p:extLst>
      <p:ext uri="{BB962C8B-B14F-4D97-AF65-F5344CB8AC3E}">
        <p14:creationId xmlns:p14="http://schemas.microsoft.com/office/powerpoint/2010/main" val="2256858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7"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2"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artoon Character Designer Portfolio by Slidesgo">
  <a:themeElements>
    <a:clrScheme name="Simple Light">
      <a:dk1>
        <a:srgbClr val="272626"/>
      </a:dk1>
      <a:lt1>
        <a:srgbClr val="F4E4DA"/>
      </a:lt1>
      <a:dk2>
        <a:srgbClr val="EDA998"/>
      </a:dk2>
      <a:lt2>
        <a:srgbClr val="F29F10"/>
      </a:lt2>
      <a:accent1>
        <a:srgbClr val="F57C31"/>
      </a:accent1>
      <a:accent2>
        <a:srgbClr val="B199D6"/>
      </a:accent2>
      <a:accent3>
        <a:srgbClr val="CC9DB1"/>
      </a:accent3>
      <a:accent4>
        <a:srgbClr val="FFFFFF"/>
      </a:accent4>
      <a:accent5>
        <a:srgbClr val="FFFFFF"/>
      </a:accent5>
      <a:accent6>
        <a:srgbClr val="FFFFFF"/>
      </a:accent6>
      <a:hlink>
        <a:srgbClr val="27262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Literacy Subject for Pre-K: Holding a Pencil, Marker or Crayon Correctly by Slidesgo">
  <a:themeElements>
    <a:clrScheme name="Simple Light">
      <a:dk1>
        <a:srgbClr val="DADAFC"/>
      </a:dk1>
      <a:lt1>
        <a:srgbClr val="8B8AF7"/>
      </a:lt1>
      <a:dk2>
        <a:srgbClr val="9CDDCC"/>
      </a:dk2>
      <a:lt2>
        <a:srgbClr val="FAA989"/>
      </a:lt2>
      <a:accent1>
        <a:srgbClr val="5453CC"/>
      </a:accent1>
      <a:accent2>
        <a:srgbClr val="FF5D72"/>
      </a:accent2>
      <a:accent3>
        <a:srgbClr val="250E0B"/>
      </a:accent3>
      <a:accent4>
        <a:srgbClr val="FAECD2"/>
      </a:accent4>
      <a:accent5>
        <a:srgbClr val="FFC763"/>
      </a:accent5>
      <a:accent6>
        <a:srgbClr val="FFFFFD"/>
      </a:accent6>
      <a:hlink>
        <a:srgbClr val="250E0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areer Day for Elementary Students Infographics by Slidesgo">
  <a:themeElements>
    <a:clrScheme name="Simple Light">
      <a:dk1>
        <a:srgbClr val="191919"/>
      </a:dk1>
      <a:lt1>
        <a:srgbClr val="FFFFFF"/>
      </a:lt1>
      <a:dk2>
        <a:srgbClr val="595959"/>
      </a:dk2>
      <a:lt2>
        <a:srgbClr val="EEEEEE"/>
      </a:lt2>
      <a:accent1>
        <a:srgbClr val="187E89"/>
      </a:accent1>
      <a:accent2>
        <a:srgbClr val="13A8B1"/>
      </a:accent2>
      <a:accent3>
        <a:srgbClr val="FFC382"/>
      </a:accent3>
      <a:accent4>
        <a:srgbClr val="FF7C35"/>
      </a:accent4>
      <a:accent5>
        <a:srgbClr val="D95E0A"/>
      </a:accent5>
      <a:accent6>
        <a:srgbClr val="FFFFFF"/>
      </a:accent6>
      <a:hlink>
        <a:srgbClr val="D95E0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Jungle Fauna and Landscapes MK Campaign by Slidesgo">
  <a:themeElements>
    <a:clrScheme name="Simple Light">
      <a:dk1>
        <a:srgbClr val="373579"/>
      </a:dk1>
      <a:lt1>
        <a:srgbClr val="FFFFFF"/>
      </a:lt1>
      <a:dk2>
        <a:srgbClr val="D9D7FF"/>
      </a:dk2>
      <a:lt2>
        <a:srgbClr val="A0736A"/>
      </a:lt2>
      <a:accent1>
        <a:srgbClr val="7C77DA"/>
      </a:accent1>
      <a:accent2>
        <a:srgbClr val="ADA645"/>
      </a:accent2>
      <a:accent3>
        <a:srgbClr val="B4D157"/>
      </a:accent3>
      <a:accent4>
        <a:srgbClr val="E0BB35"/>
      </a:accent4>
      <a:accent5>
        <a:srgbClr val="FF405C"/>
      </a:accent5>
      <a:accent6>
        <a:srgbClr val="FFFFFF"/>
      </a:accent6>
      <a:hlink>
        <a:srgbClr val="37357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238</TotalTime>
  <Words>2454</Words>
  <Application>Microsoft Office PowerPoint</Application>
  <PresentationFormat>On-screen Show (16:9)</PresentationFormat>
  <Paragraphs>182</Paragraphs>
  <Slides>46</Slides>
  <Notes>10</Notes>
  <HiddenSlides>0</HiddenSlides>
  <MMClips>1</MMClips>
  <ScaleCrop>false</ScaleCrop>
  <HeadingPairs>
    <vt:vector size="6" baseType="variant">
      <vt:variant>
        <vt:lpstr>Fonts Used</vt:lpstr>
      </vt:variant>
      <vt:variant>
        <vt:i4>24</vt:i4>
      </vt:variant>
      <vt:variant>
        <vt:lpstr>Theme</vt:lpstr>
      </vt:variant>
      <vt:variant>
        <vt:i4>7</vt:i4>
      </vt:variant>
      <vt:variant>
        <vt:lpstr>Slide Titles</vt:lpstr>
      </vt:variant>
      <vt:variant>
        <vt:i4>46</vt:i4>
      </vt:variant>
    </vt:vector>
  </HeadingPairs>
  <TitlesOfParts>
    <vt:vector size="77" baseType="lpstr">
      <vt:lpstr>字魂59号-创粗黑</vt:lpstr>
      <vt:lpstr>Josefin Sans</vt:lpstr>
      <vt:lpstr>Anaheim</vt:lpstr>
      <vt:lpstr>Sora</vt:lpstr>
      <vt:lpstr>Calibri Light</vt:lpstr>
      <vt:lpstr>Source Han Sans SC</vt:lpstr>
      <vt:lpstr>Aptos Display</vt:lpstr>
      <vt:lpstr>Syncopate</vt:lpstr>
      <vt:lpstr>思源宋体 CN</vt:lpstr>
      <vt:lpstr>Aptos</vt:lpstr>
      <vt:lpstr>Reggae One</vt:lpstr>
      <vt:lpstr>Nunito Light</vt:lpstr>
      <vt:lpstr>Nunito</vt:lpstr>
      <vt:lpstr>DM Sans</vt:lpstr>
      <vt:lpstr>Roboto Condensed Light</vt:lpstr>
      <vt:lpstr>Modak</vt:lpstr>
      <vt:lpstr>Montserrat</vt:lpstr>
      <vt:lpstr>Calibri</vt:lpstr>
      <vt:lpstr>Arial</vt:lpstr>
      <vt:lpstr>Fira Sans Extra Condensed SemiBold</vt:lpstr>
      <vt:lpstr>DengXian Light</vt:lpstr>
      <vt:lpstr>Times New Roman</vt:lpstr>
      <vt:lpstr>Bebas Neue</vt:lpstr>
      <vt:lpstr>#9Slide07 IcielLa Chic Pro Shad</vt:lpstr>
      <vt:lpstr>Cartoon Character Designer Portfolio by Slidesgo</vt:lpstr>
      <vt:lpstr>Office Theme</vt:lpstr>
      <vt:lpstr>Literacy Subject for Pre-K: Holding a Pencil, Marker or Crayon Correctly by Slidesgo</vt:lpstr>
      <vt:lpstr>Career Day for Elementary Students Infographics by Slidesgo</vt:lpstr>
      <vt:lpstr>Jungle Fauna and Landscapes MK Campaign by Slidesgo</vt:lpstr>
      <vt:lpstr>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DELL</cp:lastModifiedBy>
  <cp:revision>12</cp:revision>
  <dcterms:modified xsi:type="dcterms:W3CDTF">2025-04-29T23:43:01Z</dcterms:modified>
</cp:coreProperties>
</file>